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33"/>
  </p:notesMasterIdLst>
  <p:sldIdLst>
    <p:sldId id="336" r:id="rId5"/>
    <p:sldId id="356" r:id="rId6"/>
    <p:sldId id="315" r:id="rId7"/>
    <p:sldId id="357" r:id="rId8"/>
    <p:sldId id="359" r:id="rId9"/>
    <p:sldId id="377" r:id="rId10"/>
    <p:sldId id="343" r:id="rId11"/>
    <p:sldId id="360" r:id="rId12"/>
    <p:sldId id="317" r:id="rId13"/>
    <p:sldId id="366" r:id="rId14"/>
    <p:sldId id="378" r:id="rId15"/>
    <p:sldId id="367" r:id="rId16"/>
    <p:sldId id="368" r:id="rId17"/>
    <p:sldId id="379" r:id="rId18"/>
    <p:sldId id="380" r:id="rId19"/>
    <p:sldId id="372" r:id="rId20"/>
    <p:sldId id="344" r:id="rId21"/>
    <p:sldId id="345" r:id="rId22"/>
    <p:sldId id="346" r:id="rId23"/>
    <p:sldId id="347" r:id="rId24"/>
    <p:sldId id="348" r:id="rId25"/>
    <p:sldId id="350" r:id="rId26"/>
    <p:sldId id="349" r:id="rId27"/>
    <p:sldId id="351" r:id="rId28"/>
    <p:sldId id="352" r:id="rId29"/>
    <p:sldId id="3397" r:id="rId30"/>
    <p:sldId id="437" r:id="rId31"/>
    <p:sldId id="35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74" d="100"/>
          <a:sy n="74" d="100"/>
        </p:scale>
        <p:origin x="-58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2:31.563"/>
    </inkml:context>
    <inkml:brush xml:id="br0">
      <inkml:brushProperty name="width" value="0.05" units="cm"/>
      <inkml:brushProperty name="height" value="0.0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11.066"/>
    </inkml:context>
    <inkml:brush xml:id="br0">
      <inkml:brushProperty name="width" value="0.05" units="cm"/>
      <inkml:brushProperty name="height" value="0.05" units="cm"/>
      <inkml:brushProperty name="color" value="#AE198D"/>
      <inkml:brushProperty name="inkEffects" value="galaxy"/>
      <inkml:brushProperty name="anchorX" value="1313.31921"/>
      <inkml:brushProperty name="anchorY" value="-21348.47461"/>
      <inkml:brushProperty name="scaleFactor" value="0.5"/>
    </inkml:brush>
  </inkml:definitions>
  <inkml:trace contextRef="#ctx0" brushRef="#br0">240 0 24575,'0'0'0,"0"5"0,0 11 0,0 11 0,0 5 0,0 7 0,0 5 0,0 0 0,0 1 0,0-2 0,0 1 0,0 1 0,0-3 0,0 2 0,5-4 0,0-3 0,1-3 0,-2-4 0,5-1 0,-1-2 0,-2 4 0,-1 0 0,4 6 0,-2-1 0,0 4 0,-3-2 0,-1-2 0,-1-3 0,4-2 0,0-2 0,-1-2 0,-1 0 0,4-1 0,-1 5 0,0 6 0,-3-1 0,0 0 0,-2-1 0,-2-4 0,1-1 0,-1-2 0,-1-1 0,1-1 0,0 0 0,-1 0 0,1 0 0,0 1 0,-5-1 0,0 0 0,-1 0 0,2 1 0,-5-6 0,2 5 0,-5 1 0,2 0 0,1 1 0,-3-5 0,3 4 0,1 0 0,-3-5 0,2 1 0,-3-1 0,1 1 0,2 1 0,-2 1 0,2 0 0,-4 1 0,2 0 0,3 1 0,-4 0 0,-2 5 0,0 0 0,-2 0 0,3 4 0,-3-6 0,4-2 0,2-1 0,3-1 0,-2-6 0,2-1 0,1 2 0,-4-5 0,2 1 0,2 2 0,1 2 0,1 2 0,3 1 0,0-4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13.006"/>
    </inkml:context>
    <inkml:brush xml:id="br0">
      <inkml:brushProperty name="width" value="0.05" units="cm"/>
      <inkml:brushProperty name="height" value="0.05" units="cm"/>
      <inkml:brushProperty name="color" value="#AE198D"/>
      <inkml:brushProperty name="inkEffects" value="galaxy"/>
      <inkml:brushProperty name="anchorX" value="2568.29443"/>
      <inkml:brushProperty name="anchorY" value="-22867.24609"/>
      <inkml:brushProperty name="scaleFactor" value="0.5"/>
    </inkml:brush>
  </inkml:definitions>
  <inkml:trace contextRef="#ctx0" brushRef="#br0">1 1 24575,'0'0'0,"4"0"0,8 5 0,4 6 0,-1 5 0,-2 5 0,-4 3 0,-2 2 0,-4 0 0,4 2 0,-1-1 0,-1 1 0,-1-1 0,-1 0 0,3-6 0,1 0 0,-1 0 0,-2 2 0,-1 0 0,4 1 0,0 1 0,-2 1 0,0 1 0,-2-1 0,-1 1 0,-2 5 0,1 0 0,4 0 0,0-1 0,0-1 0,-1-1 0,-1-2 0,-1 0 0,-1-11 0,-6-11 0,-5-6 0,-7-14 0,2-1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16.922"/>
    </inkml:context>
    <inkml:brush xml:id="br0">
      <inkml:brushProperty name="width" value="0.05" units="cm"/>
      <inkml:brushProperty name="height" value="0.05" units="cm"/>
      <inkml:brushProperty name="color" value="#AE198D"/>
      <inkml:brushProperty name="inkEffects" value="galaxy"/>
      <inkml:brushProperty name="anchorX" value="1414.25037"/>
      <inkml:brushProperty name="anchorY" value="-24642.5332"/>
      <inkml:brushProperty name="scaleFactor" value="0.5"/>
    </inkml:brush>
  </inkml:definitions>
  <inkml:trace contextRef="#ctx0" brushRef="#br0">1 1 24575,'0'0'0,"4"4"0,2 8 0,0 4 0,-2 4 0,-1 9 0,-1 8 0,5 1 0,-1-1 0,0-1 0,-2-4 0,-1-1 0,-1-3 0,-1-1 0,5 0 0,-1-1 0,0 5 0,0 0 0,-2 1 0,-2-1 0,6-7 0,-2 4 0,1 0 0,3 5 0,0 0 0,-2 0 0,-2-1 0,4 3 0,4-1 0,4-6 0,-2-2 0,-1 3 0,-5 1 0,2-1 0,4 0 0,2 0 0,-2 4 0,-2 5 0,1-6 0,-3-1 0,-2-2 0,-4-2 0,4-6 0,-2-1 0,-1 1 0,-2 0 0,4 2 0,-1 1 0,0 1 0,2 1 0,0 0 0,3-4 0,-1-1 0,-2 0 0,-3 1 0,-2 2 0,-1 0 0,-2 2 0,4 0 0,0 0 0,0 1 0,-1-1 0,-1 6 0,-2 0 0,6 0 0,-2-1 0,1 4 0,-2-1 0,-1-1 0,-1-1 0,-1-3 0,-1 0 0,0-2 0,0 0 0,0-1 0,-1 0 0,1 0 0,0 1 0,0-1 0,5-5 0,1 0 0,-1 0 0,-1 1 0,5 6 0,-1 2 0,-1 1 0,3-1 0,-1 0 0,-2-1 0,-2-1 0,-1-1 0,-2 0 0,-1-1 0,4-5 0,0 0 0,0 0 0,-1-5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29.751"/>
    </inkml:context>
    <inkml:brush xml:id="br0">
      <inkml:brushProperty name="width" value="0.05" units="cm"/>
      <inkml:brushProperty name="height" value="0.05" units="cm"/>
      <inkml:brushProperty name="color" value="#AE198D"/>
      <inkml:brushProperty name="inkEffects" value="galaxy"/>
      <inkml:brushProperty name="anchorX" value="330.26459"/>
      <inkml:brushProperty name="anchorY" value="-28968.57617"/>
      <inkml:brushProperty name="scaleFactor" value="0.5"/>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33.746"/>
    </inkml:context>
    <inkml:brush xml:id="br0">
      <inkml:brushProperty name="width" value="0.05" units="cm"/>
      <inkml:brushProperty name="height" value="0.05" units="cm"/>
      <inkml:brushProperty name="color" value="#AE198D"/>
      <inkml:brushProperty name="inkEffects" value="galaxy"/>
      <inkml:brushProperty name="anchorX" value="-685.73547"/>
      <inkml:brushProperty name="anchorY" value="-29984.57617"/>
      <inkml:brushProperty name="scaleFactor" value="0.5"/>
    </inkml:brush>
  </inkml:definitions>
  <inkml:trace contextRef="#ctx0" brushRef="#br0">0 348 24575,'0'0'0,"5"-4"0,1-7 0,-6-5 0,-1-10 0,-1-14 0,-1-2 0,1-6 0,6 3 0,6 3 0,0 5 0,0 15 0,-2 8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0T15:35:35.135"/>
    </inkml:context>
    <inkml:brush xml:id="br0">
      <inkml:brushProperty name="width" value="0.05" units="cm"/>
      <inkml:brushProperty name="height" value="0.05" units="cm"/>
      <inkml:brushProperty name="color" value="#AE198D"/>
      <inkml:brushProperty name="inkEffects" value="galaxy"/>
      <inkml:brushProperty name="anchorX" value="-1746.3219"/>
      <inkml:brushProperty name="anchorY" value="-30653.14453"/>
      <inkml:brushProperty name="scaleFactor" value="0.5"/>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32116A-0E3F-46C3-92CE-02B1C671D90F}" type="datetimeFigureOut">
              <a:rPr lang="en-US" smtClean="0"/>
              <a:pPr/>
              <a:t>4/10/2024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B2E437-DBC4-4D7D-BFD8-992E880A7B7D}" type="slidenum">
              <a:rPr lang="en-US" smtClean="0"/>
              <a:pPr/>
              <a:t>‹#›</a:t>
            </a:fld>
            <a:endParaRPr lang="en-US"/>
          </a:p>
        </p:txBody>
      </p:sp>
    </p:spTree>
    <p:extLst>
      <p:ext uri="{BB962C8B-B14F-4D97-AF65-F5344CB8AC3E}">
        <p14:creationId xmlns:p14="http://schemas.microsoft.com/office/powerpoint/2010/main" val="1684516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1320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94878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77cf0412cd_0_18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77cf0412cd_0_1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2040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6691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Calibri" panose="020F0502020204030204" pitchFamily="34" charset="0"/>
                <a:ea typeface="Calibri" panose="020F0502020204030204" pitchFamily="34" charset="0"/>
                <a:cs typeface="Times New Roman" panose="02020603050405020304" pitchFamily="18" charset="0"/>
              </a:rPr>
              <a:t>Trong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quá</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trình</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đọc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sách</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hay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tập</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việc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thư</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giãn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thả</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lỏng</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cơ</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thể</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sẽ</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giúp</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tinh</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thần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thoải</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mái</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cơ</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thể</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khoẻ</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khoắn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để</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làm</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việc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được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hiệu</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quả</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hơn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Bên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cạnh</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đó</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việc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tập</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thể</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dục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cho</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mắt</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giúp</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mắt</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được</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thư</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giãn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cũng</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quan</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trọng</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không</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effectLst/>
                <a:latin typeface="Calibri" panose="020F0502020204030204" pitchFamily="34" charset="0"/>
                <a:ea typeface="Calibri" panose="020F0502020204030204" pitchFamily="34" charset="0"/>
                <a:cs typeface="Times New Roman" panose="02020603050405020304" pitchFamily="18" charset="0"/>
              </a:rPr>
              <a:t>kém</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vi-VN"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Chúng ta cùng đi vào bài học hôm nay</a:t>
            </a:r>
            <a:r>
              <a:rPr lang="vi-VN"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Tuần </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14</a:t>
            </a:r>
            <a:r>
              <a:rPr lang="vi-VN"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Tiết 2: Hoạt động giáo dục theo chủ đề: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Luyện</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tập</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giới</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thiệu</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B2E437-DBC4-4D7D-BFD8-992E880A7B7D}" type="slidenum">
              <a:rPr lang="en-US" smtClean="0"/>
              <a:pPr/>
              <a:t>5</a:t>
            </a:fld>
            <a:endParaRPr lang="en-US"/>
          </a:p>
        </p:txBody>
      </p:sp>
    </p:spTree>
    <p:extLst>
      <p:ext uri="{BB962C8B-B14F-4D97-AF65-F5344CB8AC3E}">
        <p14:creationId xmlns:p14="http://schemas.microsoft.com/office/powerpoint/2010/main" val="1396991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03723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3039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5837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134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3046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B2E437-DBC4-4D7D-BFD8-992E880A7B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460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pPr/>
              <a:t>2024/4/10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pPr/>
              <a:t>‹#›</a:t>
            </a:fld>
            <a:endParaRPr lang="zh-CN" altLang="en-US"/>
          </a:p>
        </p:txBody>
      </p:sp>
    </p:spTree>
    <p:extLst>
      <p:ext uri="{BB962C8B-B14F-4D97-AF65-F5344CB8AC3E}">
        <p14:creationId xmlns:p14="http://schemas.microsoft.com/office/powerpoint/2010/main" val="54029137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pPr/>
              <a:t>2024/4/10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pPr/>
              <a:t>‹#›</a:t>
            </a:fld>
            <a:endParaRPr lang="zh-CN" altLang="en-US"/>
          </a:p>
        </p:txBody>
      </p:sp>
    </p:spTree>
    <p:extLst>
      <p:ext uri="{BB962C8B-B14F-4D97-AF65-F5344CB8AC3E}">
        <p14:creationId xmlns:p14="http://schemas.microsoft.com/office/powerpoint/2010/main" val="2935055876"/>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pPr/>
              <a:t>2024/4/10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pPr/>
              <a:t>‹#›</a:t>
            </a:fld>
            <a:endParaRPr lang="zh-CN" altLang="en-US"/>
          </a:p>
        </p:txBody>
      </p:sp>
    </p:spTree>
    <p:extLst>
      <p:ext uri="{BB962C8B-B14F-4D97-AF65-F5344CB8AC3E}">
        <p14:creationId xmlns:p14="http://schemas.microsoft.com/office/powerpoint/2010/main" val="371863913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6BE618D-82B2-4388-B6ED-632E5C34FA2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84BD4818-3F7A-48DF-9956-9472DE3695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877D9FE-4542-4B6D-BED3-80FF74001918}"/>
              </a:ext>
            </a:extLst>
          </p:cNvPr>
          <p:cNvSpPr>
            <a:spLocks noGrp="1"/>
          </p:cNvSpPr>
          <p:nvPr>
            <p:ph type="dt" sz="half" idx="10"/>
          </p:nvPr>
        </p:nvSpPr>
        <p:spPr/>
        <p:txBody>
          <a:bodyPr/>
          <a:lstStyle/>
          <a:p>
            <a:fld id="{4BAA4CD5-4A2C-483E-934D-5884BF113CC6}" type="datetimeFigureOut">
              <a:rPr lang="zh-CN" altLang="en-US" smtClean="0"/>
              <a:pPr/>
              <a:t>2024/4/10</a:t>
            </a:fld>
            <a:endParaRPr lang="zh-CN" altLang="en-US"/>
          </a:p>
        </p:txBody>
      </p:sp>
      <p:sp>
        <p:nvSpPr>
          <p:cNvPr id="5" name="页脚占位符 4">
            <a:extLst>
              <a:ext uri="{FF2B5EF4-FFF2-40B4-BE49-F238E27FC236}">
                <a16:creationId xmlns:a16="http://schemas.microsoft.com/office/drawing/2014/main" xmlns="" id="{65384F39-7134-4A25-9418-62E75323F45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044D229-D6EA-42FA-8835-A4E749F3C69C}"/>
              </a:ext>
            </a:extLst>
          </p:cNvPr>
          <p:cNvSpPr>
            <a:spLocks noGrp="1"/>
          </p:cNvSpPr>
          <p:nvPr>
            <p:ph type="sldNum" sz="quarter" idx="12"/>
          </p:nvPr>
        </p:nvSpPr>
        <p:spPr/>
        <p:txBody>
          <a:bodyPr/>
          <a:lstStyle/>
          <a:p>
            <a:fld id="{B2D6DF49-60FC-4C3A-84B1-9FD9ED91A3FB}" type="slidenum">
              <a:rPr lang="zh-CN" altLang="en-US" smtClean="0"/>
              <a:pPr/>
              <a:t>‹#›</a:t>
            </a:fld>
            <a:endParaRPr lang="zh-CN" altLang="en-US"/>
          </a:p>
        </p:txBody>
      </p:sp>
    </p:spTree>
    <p:extLst>
      <p:ext uri="{BB962C8B-B14F-4D97-AF65-F5344CB8AC3E}">
        <p14:creationId xmlns:p14="http://schemas.microsoft.com/office/powerpoint/2010/main" val="4263688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EA6C516-A2EE-4CEF-869C-A615EE24F2D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EC6E3C1-590E-42DF-995E-5B22C47D6A4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38DA3DF-01F9-4A06-BC15-FD063155E949}"/>
              </a:ext>
            </a:extLst>
          </p:cNvPr>
          <p:cNvSpPr>
            <a:spLocks noGrp="1"/>
          </p:cNvSpPr>
          <p:nvPr>
            <p:ph type="dt" sz="half" idx="10"/>
          </p:nvPr>
        </p:nvSpPr>
        <p:spPr/>
        <p:txBody>
          <a:bodyPr/>
          <a:lstStyle/>
          <a:p>
            <a:fld id="{4BAA4CD5-4A2C-483E-934D-5884BF113CC6}" type="datetimeFigureOut">
              <a:rPr lang="zh-CN" altLang="en-US" smtClean="0"/>
              <a:pPr/>
              <a:t>2024/4/10</a:t>
            </a:fld>
            <a:endParaRPr lang="zh-CN" altLang="en-US"/>
          </a:p>
        </p:txBody>
      </p:sp>
      <p:sp>
        <p:nvSpPr>
          <p:cNvPr id="5" name="页脚占位符 4">
            <a:extLst>
              <a:ext uri="{FF2B5EF4-FFF2-40B4-BE49-F238E27FC236}">
                <a16:creationId xmlns:a16="http://schemas.microsoft.com/office/drawing/2014/main" xmlns="" id="{BD2040D6-5535-4C9B-8AE3-82C67F806A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9113879-E2EA-42B1-9EC3-7BA0A25B5538}"/>
              </a:ext>
            </a:extLst>
          </p:cNvPr>
          <p:cNvSpPr>
            <a:spLocks noGrp="1"/>
          </p:cNvSpPr>
          <p:nvPr>
            <p:ph type="sldNum" sz="quarter" idx="12"/>
          </p:nvPr>
        </p:nvSpPr>
        <p:spPr/>
        <p:txBody>
          <a:bodyPr/>
          <a:lstStyle/>
          <a:p>
            <a:fld id="{B2D6DF49-60FC-4C3A-84B1-9FD9ED91A3FB}" type="slidenum">
              <a:rPr lang="zh-CN" altLang="en-US" smtClean="0"/>
              <a:pPr/>
              <a:t>‹#›</a:t>
            </a:fld>
            <a:endParaRPr lang="zh-CN" altLang="en-US"/>
          </a:p>
        </p:txBody>
      </p:sp>
    </p:spTree>
    <p:extLst>
      <p:ext uri="{BB962C8B-B14F-4D97-AF65-F5344CB8AC3E}">
        <p14:creationId xmlns:p14="http://schemas.microsoft.com/office/powerpoint/2010/main" val="2165946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1F56498-6282-45C9-932B-68C8C0D343A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F72E843B-C634-481D-B38A-6E4CA140FC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D8BF9AA4-F5E7-4ED6-8D8A-116F39D3DA22}"/>
              </a:ext>
            </a:extLst>
          </p:cNvPr>
          <p:cNvSpPr>
            <a:spLocks noGrp="1"/>
          </p:cNvSpPr>
          <p:nvPr>
            <p:ph type="dt" sz="half" idx="10"/>
          </p:nvPr>
        </p:nvSpPr>
        <p:spPr/>
        <p:txBody>
          <a:bodyPr/>
          <a:lstStyle/>
          <a:p>
            <a:fld id="{4BAA4CD5-4A2C-483E-934D-5884BF113CC6}" type="datetimeFigureOut">
              <a:rPr lang="zh-CN" altLang="en-US" smtClean="0"/>
              <a:pPr/>
              <a:t>2024/4/10</a:t>
            </a:fld>
            <a:endParaRPr lang="zh-CN" altLang="en-US"/>
          </a:p>
        </p:txBody>
      </p:sp>
      <p:sp>
        <p:nvSpPr>
          <p:cNvPr id="5" name="页脚占位符 4">
            <a:extLst>
              <a:ext uri="{FF2B5EF4-FFF2-40B4-BE49-F238E27FC236}">
                <a16:creationId xmlns:a16="http://schemas.microsoft.com/office/drawing/2014/main" xmlns="" id="{532C6839-A840-40FC-9246-E5DD3254836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174940A-8FEF-4AEB-8775-E032356BDDFA}"/>
              </a:ext>
            </a:extLst>
          </p:cNvPr>
          <p:cNvSpPr>
            <a:spLocks noGrp="1"/>
          </p:cNvSpPr>
          <p:nvPr>
            <p:ph type="sldNum" sz="quarter" idx="12"/>
          </p:nvPr>
        </p:nvSpPr>
        <p:spPr/>
        <p:txBody>
          <a:bodyPr/>
          <a:lstStyle/>
          <a:p>
            <a:fld id="{B2D6DF49-60FC-4C3A-84B1-9FD9ED91A3FB}" type="slidenum">
              <a:rPr lang="zh-CN" altLang="en-US" smtClean="0"/>
              <a:pPr/>
              <a:t>‹#›</a:t>
            </a:fld>
            <a:endParaRPr lang="zh-CN" altLang="en-US"/>
          </a:p>
        </p:txBody>
      </p:sp>
    </p:spTree>
    <p:extLst>
      <p:ext uri="{BB962C8B-B14F-4D97-AF65-F5344CB8AC3E}">
        <p14:creationId xmlns:p14="http://schemas.microsoft.com/office/powerpoint/2010/main" val="2343320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E2717C-0CAF-4105-9648-2C909BFD1E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526A13E-F045-4741-9A78-E9904223C83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D39CEF3E-70C2-4E97-95DB-7B23DB08983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12DDE664-5A5D-460D-ABCF-8BBA7F0E503E}"/>
              </a:ext>
            </a:extLst>
          </p:cNvPr>
          <p:cNvSpPr>
            <a:spLocks noGrp="1"/>
          </p:cNvSpPr>
          <p:nvPr>
            <p:ph type="dt" sz="half" idx="10"/>
          </p:nvPr>
        </p:nvSpPr>
        <p:spPr/>
        <p:txBody>
          <a:bodyPr/>
          <a:lstStyle/>
          <a:p>
            <a:fld id="{4BAA4CD5-4A2C-483E-934D-5884BF113CC6}" type="datetimeFigureOut">
              <a:rPr lang="zh-CN" altLang="en-US" smtClean="0"/>
              <a:pPr/>
              <a:t>2024/4/10</a:t>
            </a:fld>
            <a:endParaRPr lang="zh-CN" altLang="en-US"/>
          </a:p>
        </p:txBody>
      </p:sp>
      <p:sp>
        <p:nvSpPr>
          <p:cNvPr id="6" name="页脚占位符 5">
            <a:extLst>
              <a:ext uri="{FF2B5EF4-FFF2-40B4-BE49-F238E27FC236}">
                <a16:creationId xmlns:a16="http://schemas.microsoft.com/office/drawing/2014/main" xmlns="" id="{CDC4279C-C7C0-4EB9-AB0D-9EC826B1193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80241DA-6A85-4E10-BCB1-4F6642269E38}"/>
              </a:ext>
            </a:extLst>
          </p:cNvPr>
          <p:cNvSpPr>
            <a:spLocks noGrp="1"/>
          </p:cNvSpPr>
          <p:nvPr>
            <p:ph type="sldNum" sz="quarter" idx="12"/>
          </p:nvPr>
        </p:nvSpPr>
        <p:spPr/>
        <p:txBody>
          <a:bodyPr/>
          <a:lstStyle/>
          <a:p>
            <a:fld id="{B2D6DF49-60FC-4C3A-84B1-9FD9ED91A3FB}" type="slidenum">
              <a:rPr lang="zh-CN" altLang="en-US" smtClean="0"/>
              <a:pPr/>
              <a:t>‹#›</a:t>
            </a:fld>
            <a:endParaRPr lang="zh-CN" altLang="en-US"/>
          </a:p>
        </p:txBody>
      </p:sp>
    </p:spTree>
    <p:extLst>
      <p:ext uri="{BB962C8B-B14F-4D97-AF65-F5344CB8AC3E}">
        <p14:creationId xmlns:p14="http://schemas.microsoft.com/office/powerpoint/2010/main" val="836126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35F6FEE-AAB2-442B-8A4A-81EC48F9DEF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3BEF75E-4CBA-4D9E-A8F4-5D49C0DD5A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1A07D0E3-069A-4DBC-8B62-247D83B913E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0B2A748-339C-442D-857A-08C62C04F7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68B0C134-504B-4646-A456-D066391303B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C68582DE-EA91-4892-8560-E6398F60E7AA}"/>
              </a:ext>
            </a:extLst>
          </p:cNvPr>
          <p:cNvSpPr>
            <a:spLocks noGrp="1"/>
          </p:cNvSpPr>
          <p:nvPr>
            <p:ph type="dt" sz="half" idx="10"/>
          </p:nvPr>
        </p:nvSpPr>
        <p:spPr/>
        <p:txBody>
          <a:bodyPr/>
          <a:lstStyle/>
          <a:p>
            <a:fld id="{4BAA4CD5-4A2C-483E-934D-5884BF113CC6}" type="datetimeFigureOut">
              <a:rPr lang="zh-CN" altLang="en-US" smtClean="0"/>
              <a:pPr/>
              <a:t>2024/4/10</a:t>
            </a:fld>
            <a:endParaRPr lang="zh-CN" altLang="en-US"/>
          </a:p>
        </p:txBody>
      </p:sp>
      <p:sp>
        <p:nvSpPr>
          <p:cNvPr id="8" name="页脚占位符 7">
            <a:extLst>
              <a:ext uri="{FF2B5EF4-FFF2-40B4-BE49-F238E27FC236}">
                <a16:creationId xmlns:a16="http://schemas.microsoft.com/office/drawing/2014/main" xmlns="" id="{B3EBAD97-CD70-41E9-8F1E-179D26570E6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6E614AF7-4D86-4572-96EB-39C36000BFB0}"/>
              </a:ext>
            </a:extLst>
          </p:cNvPr>
          <p:cNvSpPr>
            <a:spLocks noGrp="1"/>
          </p:cNvSpPr>
          <p:nvPr>
            <p:ph type="sldNum" sz="quarter" idx="12"/>
          </p:nvPr>
        </p:nvSpPr>
        <p:spPr/>
        <p:txBody>
          <a:bodyPr/>
          <a:lstStyle/>
          <a:p>
            <a:fld id="{B2D6DF49-60FC-4C3A-84B1-9FD9ED91A3FB}" type="slidenum">
              <a:rPr lang="zh-CN" altLang="en-US" smtClean="0"/>
              <a:pPr/>
              <a:t>‹#›</a:t>
            </a:fld>
            <a:endParaRPr lang="zh-CN" altLang="en-US"/>
          </a:p>
        </p:txBody>
      </p:sp>
    </p:spTree>
    <p:extLst>
      <p:ext uri="{BB962C8B-B14F-4D97-AF65-F5344CB8AC3E}">
        <p14:creationId xmlns:p14="http://schemas.microsoft.com/office/powerpoint/2010/main" val="993748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0818816-BFA0-447D-847F-5969E00887D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D6D41AA-9663-44D9-9FC0-B4BF8B9DD3EC}"/>
              </a:ext>
            </a:extLst>
          </p:cNvPr>
          <p:cNvSpPr>
            <a:spLocks noGrp="1"/>
          </p:cNvSpPr>
          <p:nvPr>
            <p:ph type="dt" sz="half" idx="10"/>
          </p:nvPr>
        </p:nvSpPr>
        <p:spPr/>
        <p:txBody>
          <a:bodyPr/>
          <a:lstStyle/>
          <a:p>
            <a:fld id="{4BAA4CD5-4A2C-483E-934D-5884BF113CC6}" type="datetimeFigureOut">
              <a:rPr lang="zh-CN" altLang="en-US" smtClean="0"/>
              <a:pPr/>
              <a:t>2024/4/10</a:t>
            </a:fld>
            <a:endParaRPr lang="zh-CN" altLang="en-US"/>
          </a:p>
        </p:txBody>
      </p:sp>
      <p:sp>
        <p:nvSpPr>
          <p:cNvPr id="4" name="页脚占位符 3">
            <a:extLst>
              <a:ext uri="{FF2B5EF4-FFF2-40B4-BE49-F238E27FC236}">
                <a16:creationId xmlns:a16="http://schemas.microsoft.com/office/drawing/2014/main" xmlns="" id="{33CBC582-E017-4883-8279-F283D8BD92B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A5A0A01E-AD55-4B2D-852B-38634892D726}"/>
              </a:ext>
            </a:extLst>
          </p:cNvPr>
          <p:cNvSpPr>
            <a:spLocks noGrp="1"/>
          </p:cNvSpPr>
          <p:nvPr>
            <p:ph type="sldNum" sz="quarter" idx="12"/>
          </p:nvPr>
        </p:nvSpPr>
        <p:spPr/>
        <p:txBody>
          <a:bodyPr/>
          <a:lstStyle/>
          <a:p>
            <a:fld id="{B2D6DF49-60FC-4C3A-84B1-9FD9ED91A3FB}" type="slidenum">
              <a:rPr lang="zh-CN" altLang="en-US" smtClean="0"/>
              <a:pPr/>
              <a:t>‹#›</a:t>
            </a:fld>
            <a:endParaRPr lang="zh-CN" altLang="en-US"/>
          </a:p>
        </p:txBody>
      </p:sp>
    </p:spTree>
    <p:extLst>
      <p:ext uri="{BB962C8B-B14F-4D97-AF65-F5344CB8AC3E}">
        <p14:creationId xmlns:p14="http://schemas.microsoft.com/office/powerpoint/2010/main" val="3236513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09D8CA2F-D2EE-4D87-AFD1-D52A3EA79B8D}"/>
              </a:ext>
            </a:extLst>
          </p:cNvPr>
          <p:cNvSpPr>
            <a:spLocks noGrp="1"/>
          </p:cNvSpPr>
          <p:nvPr>
            <p:ph type="dt" sz="half" idx="10"/>
          </p:nvPr>
        </p:nvSpPr>
        <p:spPr/>
        <p:txBody>
          <a:bodyPr/>
          <a:lstStyle/>
          <a:p>
            <a:fld id="{4BAA4CD5-4A2C-483E-934D-5884BF113CC6}" type="datetimeFigureOut">
              <a:rPr lang="zh-CN" altLang="en-US" smtClean="0"/>
              <a:pPr/>
              <a:t>2024/4/10</a:t>
            </a:fld>
            <a:endParaRPr lang="zh-CN" altLang="en-US"/>
          </a:p>
        </p:txBody>
      </p:sp>
      <p:sp>
        <p:nvSpPr>
          <p:cNvPr id="3" name="页脚占位符 2">
            <a:extLst>
              <a:ext uri="{FF2B5EF4-FFF2-40B4-BE49-F238E27FC236}">
                <a16:creationId xmlns:a16="http://schemas.microsoft.com/office/drawing/2014/main" xmlns="" id="{5BAFBD07-83DD-4FCA-A480-97A2259188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CA8742E5-C07C-4444-B225-02116D9EA99D}"/>
              </a:ext>
            </a:extLst>
          </p:cNvPr>
          <p:cNvSpPr>
            <a:spLocks noGrp="1"/>
          </p:cNvSpPr>
          <p:nvPr>
            <p:ph type="sldNum" sz="quarter" idx="12"/>
          </p:nvPr>
        </p:nvSpPr>
        <p:spPr/>
        <p:txBody>
          <a:bodyPr/>
          <a:lstStyle/>
          <a:p>
            <a:fld id="{B2D6DF49-60FC-4C3A-84B1-9FD9ED91A3FB}" type="slidenum">
              <a:rPr lang="zh-CN" altLang="en-US" smtClean="0"/>
              <a:pPr/>
              <a:t>‹#›</a:t>
            </a:fld>
            <a:endParaRPr lang="zh-CN" altLang="en-US"/>
          </a:p>
        </p:txBody>
      </p:sp>
    </p:spTree>
    <p:extLst>
      <p:ext uri="{BB962C8B-B14F-4D97-AF65-F5344CB8AC3E}">
        <p14:creationId xmlns:p14="http://schemas.microsoft.com/office/powerpoint/2010/main" val="28115983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C3978EC-9B90-4CB4-BE2E-362577328AA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F52917AE-55A0-4BAC-9794-7B099A91ED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CADF4CF0-82FD-4CC9-A3CA-13EA9E07A7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A1163B42-AD6F-49B1-8810-7C97CA62C98D}"/>
              </a:ext>
            </a:extLst>
          </p:cNvPr>
          <p:cNvSpPr>
            <a:spLocks noGrp="1"/>
          </p:cNvSpPr>
          <p:nvPr>
            <p:ph type="dt" sz="half" idx="10"/>
          </p:nvPr>
        </p:nvSpPr>
        <p:spPr/>
        <p:txBody>
          <a:bodyPr/>
          <a:lstStyle/>
          <a:p>
            <a:fld id="{4BAA4CD5-4A2C-483E-934D-5884BF113CC6}" type="datetimeFigureOut">
              <a:rPr lang="zh-CN" altLang="en-US" smtClean="0"/>
              <a:pPr/>
              <a:t>2024/4/10</a:t>
            </a:fld>
            <a:endParaRPr lang="zh-CN" altLang="en-US"/>
          </a:p>
        </p:txBody>
      </p:sp>
      <p:sp>
        <p:nvSpPr>
          <p:cNvPr id="6" name="页脚占位符 5">
            <a:extLst>
              <a:ext uri="{FF2B5EF4-FFF2-40B4-BE49-F238E27FC236}">
                <a16:creationId xmlns:a16="http://schemas.microsoft.com/office/drawing/2014/main" xmlns="" id="{56D728F6-F877-4762-8EF1-8B0B8B69E12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D2C13315-E17E-4F72-9AFE-31C74FF18875}"/>
              </a:ext>
            </a:extLst>
          </p:cNvPr>
          <p:cNvSpPr>
            <a:spLocks noGrp="1"/>
          </p:cNvSpPr>
          <p:nvPr>
            <p:ph type="sldNum" sz="quarter" idx="12"/>
          </p:nvPr>
        </p:nvSpPr>
        <p:spPr/>
        <p:txBody>
          <a:bodyPr/>
          <a:lstStyle/>
          <a:p>
            <a:fld id="{B2D6DF49-60FC-4C3A-84B1-9FD9ED91A3FB}" type="slidenum">
              <a:rPr lang="zh-CN" altLang="en-US" smtClean="0"/>
              <a:pPr/>
              <a:t>‹#›</a:t>
            </a:fld>
            <a:endParaRPr lang="zh-CN" altLang="en-US"/>
          </a:p>
        </p:txBody>
      </p:sp>
    </p:spTree>
    <p:extLst>
      <p:ext uri="{BB962C8B-B14F-4D97-AF65-F5344CB8AC3E}">
        <p14:creationId xmlns:p14="http://schemas.microsoft.com/office/powerpoint/2010/main" val="2888461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pPr/>
              <a:t>2024/4/10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pPr/>
              <a:t>‹#›</a:t>
            </a:fld>
            <a:endParaRPr lang="zh-CN" altLang="en-US"/>
          </a:p>
        </p:txBody>
      </p:sp>
    </p:spTree>
    <p:extLst>
      <p:ext uri="{BB962C8B-B14F-4D97-AF65-F5344CB8AC3E}">
        <p14:creationId xmlns:p14="http://schemas.microsoft.com/office/powerpoint/2010/main" val="339821437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933E569-24C5-442F-8ED6-BC2E2A4CB47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B67EE174-6AA9-49B9-AEAB-2439B0FE1A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D6269A7-BC65-4F13-A73F-18E530440D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EEE7DC1C-57C7-4DEC-A548-138269233F55}"/>
              </a:ext>
            </a:extLst>
          </p:cNvPr>
          <p:cNvSpPr>
            <a:spLocks noGrp="1"/>
          </p:cNvSpPr>
          <p:nvPr>
            <p:ph type="dt" sz="half" idx="10"/>
          </p:nvPr>
        </p:nvSpPr>
        <p:spPr/>
        <p:txBody>
          <a:bodyPr/>
          <a:lstStyle/>
          <a:p>
            <a:fld id="{4BAA4CD5-4A2C-483E-934D-5884BF113CC6}" type="datetimeFigureOut">
              <a:rPr lang="zh-CN" altLang="en-US" smtClean="0"/>
              <a:pPr/>
              <a:t>2024/4/10</a:t>
            </a:fld>
            <a:endParaRPr lang="zh-CN" altLang="en-US"/>
          </a:p>
        </p:txBody>
      </p:sp>
      <p:sp>
        <p:nvSpPr>
          <p:cNvPr id="6" name="页脚占位符 5">
            <a:extLst>
              <a:ext uri="{FF2B5EF4-FFF2-40B4-BE49-F238E27FC236}">
                <a16:creationId xmlns:a16="http://schemas.microsoft.com/office/drawing/2014/main" xmlns="" id="{825320C6-563B-47E6-BBA9-35BAB0CE281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31311AC6-62A9-4D18-8761-AC607FA68668}"/>
              </a:ext>
            </a:extLst>
          </p:cNvPr>
          <p:cNvSpPr>
            <a:spLocks noGrp="1"/>
          </p:cNvSpPr>
          <p:nvPr>
            <p:ph type="sldNum" sz="quarter" idx="12"/>
          </p:nvPr>
        </p:nvSpPr>
        <p:spPr/>
        <p:txBody>
          <a:bodyPr/>
          <a:lstStyle/>
          <a:p>
            <a:fld id="{B2D6DF49-60FC-4C3A-84B1-9FD9ED91A3FB}" type="slidenum">
              <a:rPr lang="zh-CN" altLang="en-US" smtClean="0"/>
              <a:pPr/>
              <a:t>‹#›</a:t>
            </a:fld>
            <a:endParaRPr lang="zh-CN" altLang="en-US"/>
          </a:p>
        </p:txBody>
      </p:sp>
    </p:spTree>
    <p:extLst>
      <p:ext uri="{BB962C8B-B14F-4D97-AF65-F5344CB8AC3E}">
        <p14:creationId xmlns:p14="http://schemas.microsoft.com/office/powerpoint/2010/main" val="5511002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E4BFBFD-FB1B-42B6-AFE1-84E59C27D3C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D11549C3-961C-41AC-BB41-B48FD8F26B2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5A00141-ADD5-45EA-A05D-84B3AE0022D2}"/>
              </a:ext>
            </a:extLst>
          </p:cNvPr>
          <p:cNvSpPr>
            <a:spLocks noGrp="1"/>
          </p:cNvSpPr>
          <p:nvPr>
            <p:ph type="dt" sz="half" idx="10"/>
          </p:nvPr>
        </p:nvSpPr>
        <p:spPr/>
        <p:txBody>
          <a:bodyPr/>
          <a:lstStyle/>
          <a:p>
            <a:fld id="{4BAA4CD5-4A2C-483E-934D-5884BF113CC6}" type="datetimeFigureOut">
              <a:rPr lang="zh-CN" altLang="en-US" smtClean="0"/>
              <a:pPr/>
              <a:t>2024/4/10</a:t>
            </a:fld>
            <a:endParaRPr lang="zh-CN" altLang="en-US"/>
          </a:p>
        </p:txBody>
      </p:sp>
      <p:sp>
        <p:nvSpPr>
          <p:cNvPr id="5" name="页脚占位符 4">
            <a:extLst>
              <a:ext uri="{FF2B5EF4-FFF2-40B4-BE49-F238E27FC236}">
                <a16:creationId xmlns:a16="http://schemas.microsoft.com/office/drawing/2014/main" xmlns="" id="{1FA70CA6-15E6-4479-8708-46D574E94A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B088DD7-C7BC-4059-BC5C-E8A325E9A1D5}"/>
              </a:ext>
            </a:extLst>
          </p:cNvPr>
          <p:cNvSpPr>
            <a:spLocks noGrp="1"/>
          </p:cNvSpPr>
          <p:nvPr>
            <p:ph type="sldNum" sz="quarter" idx="12"/>
          </p:nvPr>
        </p:nvSpPr>
        <p:spPr/>
        <p:txBody>
          <a:bodyPr/>
          <a:lstStyle/>
          <a:p>
            <a:fld id="{B2D6DF49-60FC-4C3A-84B1-9FD9ED91A3FB}" type="slidenum">
              <a:rPr lang="zh-CN" altLang="en-US" smtClean="0"/>
              <a:pPr/>
              <a:t>‹#›</a:t>
            </a:fld>
            <a:endParaRPr lang="zh-CN" altLang="en-US"/>
          </a:p>
        </p:txBody>
      </p:sp>
    </p:spTree>
    <p:extLst>
      <p:ext uri="{BB962C8B-B14F-4D97-AF65-F5344CB8AC3E}">
        <p14:creationId xmlns:p14="http://schemas.microsoft.com/office/powerpoint/2010/main" val="629630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C19695C0-2E4D-47A8-80F8-6E321AB7A41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A7C46311-463D-48B4-A3EF-6DD7A0E7148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9E81465-BB0A-4E66-8A85-81D448BD2000}"/>
              </a:ext>
            </a:extLst>
          </p:cNvPr>
          <p:cNvSpPr>
            <a:spLocks noGrp="1"/>
          </p:cNvSpPr>
          <p:nvPr>
            <p:ph type="dt" sz="half" idx="10"/>
          </p:nvPr>
        </p:nvSpPr>
        <p:spPr/>
        <p:txBody>
          <a:bodyPr/>
          <a:lstStyle/>
          <a:p>
            <a:fld id="{4BAA4CD5-4A2C-483E-934D-5884BF113CC6}" type="datetimeFigureOut">
              <a:rPr lang="zh-CN" altLang="en-US" smtClean="0"/>
              <a:pPr/>
              <a:t>2024/4/10</a:t>
            </a:fld>
            <a:endParaRPr lang="zh-CN" altLang="en-US"/>
          </a:p>
        </p:txBody>
      </p:sp>
      <p:sp>
        <p:nvSpPr>
          <p:cNvPr id="5" name="页脚占位符 4">
            <a:extLst>
              <a:ext uri="{FF2B5EF4-FFF2-40B4-BE49-F238E27FC236}">
                <a16:creationId xmlns:a16="http://schemas.microsoft.com/office/drawing/2014/main" xmlns="" id="{9CCBABBA-F7DD-4507-882A-F8ACEAFBEEF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063F494-431A-4E2D-B445-3E49DDCED27C}"/>
              </a:ext>
            </a:extLst>
          </p:cNvPr>
          <p:cNvSpPr>
            <a:spLocks noGrp="1"/>
          </p:cNvSpPr>
          <p:nvPr>
            <p:ph type="sldNum" sz="quarter" idx="12"/>
          </p:nvPr>
        </p:nvSpPr>
        <p:spPr/>
        <p:txBody>
          <a:bodyPr/>
          <a:lstStyle/>
          <a:p>
            <a:fld id="{B2D6DF49-60FC-4C3A-84B1-9FD9ED91A3FB}" type="slidenum">
              <a:rPr lang="zh-CN" altLang="en-US" smtClean="0"/>
              <a:pPr/>
              <a:t>‹#›</a:t>
            </a:fld>
            <a:endParaRPr lang="zh-CN" altLang="en-US"/>
          </a:p>
        </p:txBody>
      </p:sp>
    </p:spTree>
    <p:extLst>
      <p:ext uri="{BB962C8B-B14F-4D97-AF65-F5344CB8AC3E}">
        <p14:creationId xmlns:p14="http://schemas.microsoft.com/office/powerpoint/2010/main" val="7349465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9285D0-8540-4BE0-A1D4-65B736183E9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7ABE8DE-E15F-4BD1-9325-AD015082FC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55B381B-44CE-46A8-8404-355928E8731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pPr/>
              <a:t>4/10/2024</a:t>
            </a:fld>
            <a:endParaRPr lang="en-US"/>
          </a:p>
        </p:txBody>
      </p:sp>
      <p:sp>
        <p:nvSpPr>
          <p:cNvPr id="5" name="Footer Placeholder 4">
            <a:extLst>
              <a:ext uri="{FF2B5EF4-FFF2-40B4-BE49-F238E27FC236}">
                <a16:creationId xmlns:a16="http://schemas.microsoft.com/office/drawing/2014/main" xmlns="" id="{749CB439-F000-4C89-A7E1-4287781AFE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6D67C1C-8401-4029-B5E7-400D5E086C2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pPr/>
              <a:t>‹#›</a:t>
            </a:fld>
            <a:endParaRPr lang="en-US"/>
          </a:p>
        </p:txBody>
      </p:sp>
    </p:spTree>
    <p:extLst>
      <p:ext uri="{BB962C8B-B14F-4D97-AF65-F5344CB8AC3E}">
        <p14:creationId xmlns:p14="http://schemas.microsoft.com/office/powerpoint/2010/main" val="17114612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B7D56C-07E2-472B-81BD-8B335CF6A0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987A23E-A714-4BCD-8370-A3D07C183BE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EC577DE-DEEF-4048-9425-6CC236E3268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pPr/>
              <a:t>4/10/2024</a:t>
            </a:fld>
            <a:endParaRPr lang="en-US"/>
          </a:p>
        </p:txBody>
      </p:sp>
      <p:sp>
        <p:nvSpPr>
          <p:cNvPr id="5" name="Footer Placeholder 4">
            <a:extLst>
              <a:ext uri="{FF2B5EF4-FFF2-40B4-BE49-F238E27FC236}">
                <a16:creationId xmlns:a16="http://schemas.microsoft.com/office/drawing/2014/main" xmlns="" id="{3C04E330-D539-4464-9FFB-294F05B398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1A57763-7CE7-46FF-9377-44DCBBB2310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pPr/>
              <a:t>‹#›</a:t>
            </a:fld>
            <a:endParaRPr lang="en-US"/>
          </a:p>
        </p:txBody>
      </p:sp>
    </p:spTree>
    <p:extLst>
      <p:ext uri="{BB962C8B-B14F-4D97-AF65-F5344CB8AC3E}">
        <p14:creationId xmlns:p14="http://schemas.microsoft.com/office/powerpoint/2010/main" val="39418978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4C41AD-A8F5-4995-9357-0ABF62AA863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E5D294A-9945-427F-B07D-CE7459D136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DDD3449-1CF4-428C-A97B-72473D89E2B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pPr/>
              <a:t>4/10/2024</a:t>
            </a:fld>
            <a:endParaRPr lang="en-US"/>
          </a:p>
        </p:txBody>
      </p:sp>
      <p:sp>
        <p:nvSpPr>
          <p:cNvPr id="5" name="Footer Placeholder 4">
            <a:extLst>
              <a:ext uri="{FF2B5EF4-FFF2-40B4-BE49-F238E27FC236}">
                <a16:creationId xmlns:a16="http://schemas.microsoft.com/office/drawing/2014/main" xmlns="" id="{911C6687-9C7B-4225-AFCC-F2A088CC9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A106AEB-426F-4101-A7DF-EA42B37A99E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pPr/>
              <a:t>‹#›</a:t>
            </a:fld>
            <a:endParaRPr lang="en-US"/>
          </a:p>
        </p:txBody>
      </p:sp>
    </p:spTree>
    <p:extLst>
      <p:ext uri="{BB962C8B-B14F-4D97-AF65-F5344CB8AC3E}">
        <p14:creationId xmlns:p14="http://schemas.microsoft.com/office/powerpoint/2010/main" val="21275693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73E7D2-C363-4A54-9E32-BA42D0FF93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E487057-B42A-473F-BC42-0F0C7AAFFD3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F18F3E7-CD84-40D5-9710-6CD1092B12A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F45DBF6-8963-41D7-AD86-EBD96BDF7B1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pPr/>
              <a:t>4/10/2024</a:t>
            </a:fld>
            <a:endParaRPr lang="en-US"/>
          </a:p>
        </p:txBody>
      </p:sp>
      <p:sp>
        <p:nvSpPr>
          <p:cNvPr id="6" name="Footer Placeholder 5">
            <a:extLst>
              <a:ext uri="{FF2B5EF4-FFF2-40B4-BE49-F238E27FC236}">
                <a16:creationId xmlns:a16="http://schemas.microsoft.com/office/drawing/2014/main" xmlns="" id="{D24C7751-731A-45AD-9A31-6701B9CEB3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94B6811-84DA-42AC-AD7B-D34BA769233A}"/>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pPr/>
              <a:t>‹#›</a:t>
            </a:fld>
            <a:endParaRPr lang="en-US"/>
          </a:p>
        </p:txBody>
      </p:sp>
    </p:spTree>
    <p:extLst>
      <p:ext uri="{BB962C8B-B14F-4D97-AF65-F5344CB8AC3E}">
        <p14:creationId xmlns:p14="http://schemas.microsoft.com/office/powerpoint/2010/main" val="35108115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BB5714-D688-4270-B8A7-2A4E373BFA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F38EED9-C066-4EE7-A229-1E5A4AE0D96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3AFE544-FBC0-48E5-B7BD-DEF58C7FD65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131661C-6A49-4E52-995A-5EA83CC9AC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30C35EE-59B6-446F-965C-383BCC3024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292BB6F-950C-452E-B6DD-52AF200A4399}"/>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pPr/>
              <a:t>4/10/2024</a:t>
            </a:fld>
            <a:endParaRPr lang="en-US"/>
          </a:p>
        </p:txBody>
      </p:sp>
      <p:sp>
        <p:nvSpPr>
          <p:cNvPr id="8" name="Footer Placeholder 7">
            <a:extLst>
              <a:ext uri="{FF2B5EF4-FFF2-40B4-BE49-F238E27FC236}">
                <a16:creationId xmlns:a16="http://schemas.microsoft.com/office/drawing/2014/main" xmlns="" id="{A0E9ED37-DE68-4CE7-AB58-7F7C7ECD8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776C1728-6B1C-4AC7-8F92-08D55C0B75C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pPr/>
              <a:t>‹#›</a:t>
            </a:fld>
            <a:endParaRPr lang="en-US"/>
          </a:p>
        </p:txBody>
      </p:sp>
    </p:spTree>
    <p:extLst>
      <p:ext uri="{BB962C8B-B14F-4D97-AF65-F5344CB8AC3E}">
        <p14:creationId xmlns:p14="http://schemas.microsoft.com/office/powerpoint/2010/main" val="30195461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AC01BC-0089-4A48-819D-8A805BEBD7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707CC600-25BE-4D04-9A54-F31A69D6800F}"/>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pPr/>
              <a:t>4/10/2024</a:t>
            </a:fld>
            <a:endParaRPr lang="en-US"/>
          </a:p>
        </p:txBody>
      </p:sp>
      <p:sp>
        <p:nvSpPr>
          <p:cNvPr id="4" name="Footer Placeholder 3">
            <a:extLst>
              <a:ext uri="{FF2B5EF4-FFF2-40B4-BE49-F238E27FC236}">
                <a16:creationId xmlns:a16="http://schemas.microsoft.com/office/drawing/2014/main" xmlns="" id="{FFF5801A-0C98-4AFB-B42C-72C4A577A8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26EB0C9C-3B0F-4025-AC09-3FDDD4F69EEB}"/>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pPr/>
              <a:t>‹#›</a:t>
            </a:fld>
            <a:endParaRPr lang="en-US"/>
          </a:p>
        </p:txBody>
      </p:sp>
    </p:spTree>
    <p:extLst>
      <p:ext uri="{BB962C8B-B14F-4D97-AF65-F5344CB8AC3E}">
        <p14:creationId xmlns:p14="http://schemas.microsoft.com/office/powerpoint/2010/main" val="35929846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5C14B00-CA87-46CF-9D29-08EAC551A85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pPr/>
              <a:t>4/10/2024</a:t>
            </a:fld>
            <a:endParaRPr lang="en-US"/>
          </a:p>
        </p:txBody>
      </p:sp>
      <p:sp>
        <p:nvSpPr>
          <p:cNvPr id="3" name="Footer Placeholder 2">
            <a:extLst>
              <a:ext uri="{FF2B5EF4-FFF2-40B4-BE49-F238E27FC236}">
                <a16:creationId xmlns:a16="http://schemas.microsoft.com/office/drawing/2014/main" xmlns="" id="{6B3D780F-A332-45EE-BFA7-C9CB254F1A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BC10349-15AF-452F-98DA-33CF91D4E56E}"/>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pPr/>
              <a:t>‹#›</a:t>
            </a:fld>
            <a:endParaRPr lang="en-US"/>
          </a:p>
        </p:txBody>
      </p:sp>
    </p:spTree>
    <p:extLst>
      <p:ext uri="{BB962C8B-B14F-4D97-AF65-F5344CB8AC3E}">
        <p14:creationId xmlns:p14="http://schemas.microsoft.com/office/powerpoint/2010/main" val="1206716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pPr/>
              <a:t>2024/4/10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pPr/>
              <a:t>‹#›</a:t>
            </a:fld>
            <a:endParaRPr lang="zh-CN" altLang="en-US"/>
          </a:p>
        </p:txBody>
      </p:sp>
    </p:spTree>
    <p:extLst>
      <p:ext uri="{BB962C8B-B14F-4D97-AF65-F5344CB8AC3E}">
        <p14:creationId xmlns:p14="http://schemas.microsoft.com/office/powerpoint/2010/main" val="151663523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9D86E9-6B93-465D-BA03-FF6E2442F7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C49A753-5FB1-4639-AB41-09883A96E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92A4F24-A300-4884-8AB2-5132A371B3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B96261F-595D-4E05-9415-59AB171EF2A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pPr/>
              <a:t>4/10/2024</a:t>
            </a:fld>
            <a:endParaRPr lang="en-US"/>
          </a:p>
        </p:txBody>
      </p:sp>
      <p:sp>
        <p:nvSpPr>
          <p:cNvPr id="6" name="Footer Placeholder 5">
            <a:extLst>
              <a:ext uri="{FF2B5EF4-FFF2-40B4-BE49-F238E27FC236}">
                <a16:creationId xmlns:a16="http://schemas.microsoft.com/office/drawing/2014/main" xmlns="" id="{17C8485D-222F-4380-85EC-1C90F01688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B84A4AA-09EA-4C16-B96F-60CFFACCA425}"/>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pPr/>
              <a:t>‹#›</a:t>
            </a:fld>
            <a:endParaRPr lang="en-US"/>
          </a:p>
        </p:txBody>
      </p:sp>
    </p:spTree>
    <p:extLst>
      <p:ext uri="{BB962C8B-B14F-4D97-AF65-F5344CB8AC3E}">
        <p14:creationId xmlns:p14="http://schemas.microsoft.com/office/powerpoint/2010/main" val="17758096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8FD8CF-BAE5-47F0-B991-8EC8651E83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497364B-DB39-4F41-A1FF-414F6B3FC2D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3F998D5-4337-4220-9031-9DDA703927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5A22B02-9606-40F2-BEC9-A416362FDF28}"/>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pPr/>
              <a:t>4/10/2024</a:t>
            </a:fld>
            <a:endParaRPr lang="en-US"/>
          </a:p>
        </p:txBody>
      </p:sp>
      <p:sp>
        <p:nvSpPr>
          <p:cNvPr id="6" name="Footer Placeholder 5">
            <a:extLst>
              <a:ext uri="{FF2B5EF4-FFF2-40B4-BE49-F238E27FC236}">
                <a16:creationId xmlns:a16="http://schemas.microsoft.com/office/drawing/2014/main" xmlns="" id="{BDB4FEBB-C303-447B-9872-A7688E48FE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F1292A2-04A1-4201-BAD5-42EF63E50C4C}"/>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pPr/>
              <a:t>‹#›</a:t>
            </a:fld>
            <a:endParaRPr lang="en-US"/>
          </a:p>
        </p:txBody>
      </p:sp>
    </p:spTree>
    <p:extLst>
      <p:ext uri="{BB962C8B-B14F-4D97-AF65-F5344CB8AC3E}">
        <p14:creationId xmlns:p14="http://schemas.microsoft.com/office/powerpoint/2010/main" val="7755557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C264DF-C636-491A-8550-C5B23316F2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E069A87-5507-4A68-A2FA-D6BBBCC940B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F36DE27-BC72-40B4-8FD5-29F650DB2A34}"/>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pPr/>
              <a:t>4/10/2024</a:t>
            </a:fld>
            <a:endParaRPr lang="en-US"/>
          </a:p>
        </p:txBody>
      </p:sp>
      <p:sp>
        <p:nvSpPr>
          <p:cNvPr id="5" name="Footer Placeholder 4">
            <a:extLst>
              <a:ext uri="{FF2B5EF4-FFF2-40B4-BE49-F238E27FC236}">
                <a16:creationId xmlns:a16="http://schemas.microsoft.com/office/drawing/2014/main" xmlns="" id="{ECB803EA-A4CC-40B8-9A0A-F43DDA4CF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C00D662-EF00-471A-A568-CBE3670B8C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pPr/>
              <a:t>‹#›</a:t>
            </a:fld>
            <a:endParaRPr lang="en-US"/>
          </a:p>
        </p:txBody>
      </p:sp>
    </p:spTree>
    <p:extLst>
      <p:ext uri="{BB962C8B-B14F-4D97-AF65-F5344CB8AC3E}">
        <p14:creationId xmlns:p14="http://schemas.microsoft.com/office/powerpoint/2010/main" val="24620287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9492755-5521-4497-B709-A73E032468C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556F5A4-F9DA-4164-8D5C-9ED891DD7E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C0F8F56-B08E-4B67-8F2A-31800EB7D7E0}"/>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pPr/>
              <a:t>4/10/2024</a:t>
            </a:fld>
            <a:endParaRPr lang="en-US"/>
          </a:p>
        </p:txBody>
      </p:sp>
      <p:sp>
        <p:nvSpPr>
          <p:cNvPr id="5" name="Footer Placeholder 4">
            <a:extLst>
              <a:ext uri="{FF2B5EF4-FFF2-40B4-BE49-F238E27FC236}">
                <a16:creationId xmlns:a16="http://schemas.microsoft.com/office/drawing/2014/main" xmlns="" id="{12D0724A-7DD8-4EFA-B54C-FA24610095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C6E47E3-4A8E-4638-B116-8B5590C634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pPr/>
              <a:t>‹#›</a:t>
            </a:fld>
            <a:endParaRPr lang="en-US"/>
          </a:p>
        </p:txBody>
      </p:sp>
    </p:spTree>
    <p:extLst>
      <p:ext uri="{BB962C8B-B14F-4D97-AF65-F5344CB8AC3E}">
        <p14:creationId xmlns:p14="http://schemas.microsoft.com/office/powerpoint/2010/main" val="29585160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空白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17051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889222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1600" y="3429000"/>
            <a:ext cx="12213200" cy="246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3"/>
          <p:cNvGrpSpPr/>
          <p:nvPr/>
        </p:nvGrpSpPr>
        <p:grpSpPr>
          <a:xfrm>
            <a:off x="-2044" y="5896843"/>
            <a:ext cx="12200936" cy="961207"/>
            <a:chOff x="6554556" y="4623505"/>
            <a:chExt cx="7127825" cy="720905"/>
          </a:xfrm>
        </p:grpSpPr>
        <p:sp>
          <p:nvSpPr>
            <p:cNvPr id="15" name="Google Shape;15;p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3"/>
          <p:cNvSpPr txBox="1">
            <a:spLocks noGrp="1"/>
          </p:cNvSpPr>
          <p:nvPr>
            <p:ph type="subTitle" idx="1"/>
          </p:nvPr>
        </p:nvSpPr>
        <p:spPr>
          <a:xfrm>
            <a:off x="961200" y="172724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 name="Google Shape;18;p3"/>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6873510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7940723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2309851" y="3437533"/>
            <a:ext cx="47604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3" name="Google Shape;33;p5"/>
          <p:cNvSpPr txBox="1">
            <a:spLocks noGrp="1"/>
          </p:cNvSpPr>
          <p:nvPr>
            <p:ph type="body" idx="2"/>
          </p:nvPr>
        </p:nvSpPr>
        <p:spPr>
          <a:xfrm>
            <a:off x="7070251" y="3437533"/>
            <a:ext cx="43228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4" name="Google Shape;34;p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5" name="Google Shape;35;p5"/>
          <p:cNvSpPr/>
          <p:nvPr/>
        </p:nvSpPr>
        <p:spPr>
          <a:xfrm>
            <a:off x="9792095" y="1085165"/>
            <a:ext cx="677300" cy="54046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p:nvPr/>
        </p:nvSpPr>
        <p:spPr>
          <a:xfrm>
            <a:off x="10557215" y="484002"/>
            <a:ext cx="2068556" cy="1201369"/>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539934" y="884267"/>
            <a:ext cx="1481884" cy="86064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p:nvPr/>
        </p:nvSpPr>
        <p:spPr>
          <a:xfrm>
            <a:off x="1835569" y="483997"/>
            <a:ext cx="638375" cy="509396"/>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5"/>
          <p:cNvSpPr/>
          <p:nvPr/>
        </p:nvSpPr>
        <p:spPr>
          <a:xfrm rot="10800000">
            <a:off x="10267367" y="1935947"/>
            <a:ext cx="1370467" cy="796055"/>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584492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900" y="489200"/>
            <a:ext cx="12194000" cy="1445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1194321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pPr/>
              <a:t>2024/4/10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pPr/>
              <a:t>‹#›</a:t>
            </a:fld>
            <a:endParaRPr lang="zh-CN" altLang="en-US"/>
          </a:p>
        </p:txBody>
      </p:sp>
    </p:spTree>
    <p:extLst>
      <p:ext uri="{BB962C8B-B14F-4D97-AF65-F5344CB8AC3E}">
        <p14:creationId xmlns:p14="http://schemas.microsoft.com/office/powerpoint/2010/main" val="406297855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735632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9877827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5220757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13889800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14280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22653057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28903080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38117429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40313357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3974154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pPr/>
              <a:t>2024/4/10</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pPr/>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322980040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36639344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852974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9284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279840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3">
  <p:cSld name="Title and Body3">
    <p:spTree>
      <p:nvGrpSpPr>
        <p:cNvPr id="1" name="Shape 96"/>
        <p:cNvGrpSpPr/>
        <p:nvPr/>
      </p:nvGrpSpPr>
      <p:grpSpPr>
        <a:xfrm>
          <a:off x="0" y="0"/>
          <a:ext cx="0" cy="0"/>
          <a:chOff x="0" y="0"/>
          <a:chExt cx="0" cy="0"/>
        </a:xfrm>
      </p:grpSpPr>
      <p:sp>
        <p:nvSpPr>
          <p:cNvPr id="97" name="Google Shape;97;p21"/>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21"/>
          <p:cNvGrpSpPr/>
          <p:nvPr/>
        </p:nvGrpSpPr>
        <p:grpSpPr>
          <a:xfrm>
            <a:off x="-1600" y="5896807"/>
            <a:ext cx="12192383" cy="961207"/>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21">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7546939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1">
  <p:cSld name="Section Header1">
    <p:spTree>
      <p:nvGrpSpPr>
        <p:cNvPr id="1" name="Shape 103"/>
        <p:cNvGrpSpPr/>
        <p:nvPr/>
      </p:nvGrpSpPr>
      <p:grpSpPr>
        <a:xfrm>
          <a:off x="0" y="0"/>
          <a:ext cx="0" cy="0"/>
          <a:chOff x="0" y="0"/>
          <a:chExt cx="0" cy="0"/>
        </a:xfrm>
      </p:grpSpPr>
      <p:sp>
        <p:nvSpPr>
          <p:cNvPr id="104" name="Google Shape;104;p22"/>
          <p:cNvSpPr/>
          <p:nvPr/>
        </p:nvSpPr>
        <p:spPr>
          <a:xfrm>
            <a:off x="-1600" y="3429000"/>
            <a:ext cx="12213200" cy="246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22"/>
          <p:cNvGrpSpPr/>
          <p:nvPr/>
        </p:nvGrpSpPr>
        <p:grpSpPr>
          <a:xfrm>
            <a:off x="-2044" y="5896843"/>
            <a:ext cx="12200936" cy="961207"/>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22"/>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9" name="Google Shape;109;p22"/>
          <p:cNvSpPr txBox="1">
            <a:spLocks noGrp="1"/>
          </p:cNvSpPr>
          <p:nvPr>
            <p:ph type="subTitle" idx="1"/>
          </p:nvPr>
        </p:nvSpPr>
        <p:spPr>
          <a:xfrm>
            <a:off x="961200" y="1727108"/>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115134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026585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348611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5">
  <p:cSld name="Title and Body5">
    <p:spTree>
      <p:nvGrpSpPr>
        <p:cNvPr id="1" name="Shape 123"/>
        <p:cNvGrpSpPr/>
        <p:nvPr/>
      </p:nvGrpSpPr>
      <p:grpSpPr>
        <a:xfrm>
          <a:off x="0" y="0"/>
          <a:ext cx="0" cy="0"/>
          <a:chOff x="0" y="0"/>
          <a:chExt cx="0" cy="0"/>
        </a:xfrm>
      </p:grpSpPr>
      <p:sp>
        <p:nvSpPr>
          <p:cNvPr id="124" name="Google Shape;124;p25"/>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25"/>
          <p:cNvGrpSpPr/>
          <p:nvPr/>
        </p:nvGrpSpPr>
        <p:grpSpPr>
          <a:xfrm>
            <a:off x="-1600" y="5896807"/>
            <a:ext cx="12192383" cy="961207"/>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 name="Google Shape;128;p25">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7307256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838452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pPr/>
              <a:t>2024/4/10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pPr/>
              <a:t>‹#›</a:t>
            </a:fld>
            <a:endParaRPr lang="zh-CN" altLang="en-US"/>
          </a:p>
        </p:txBody>
      </p:sp>
    </p:spTree>
    <p:extLst>
      <p:ext uri="{BB962C8B-B14F-4D97-AF65-F5344CB8AC3E}">
        <p14:creationId xmlns:p14="http://schemas.microsoft.com/office/powerpoint/2010/main" val="4227729725"/>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6">
  <p:cSld name="Title and Body6">
    <p:spTree>
      <p:nvGrpSpPr>
        <p:cNvPr id="1" name="Shape 137"/>
        <p:cNvGrpSpPr/>
        <p:nvPr/>
      </p:nvGrpSpPr>
      <p:grpSpPr>
        <a:xfrm>
          <a:off x="0" y="0"/>
          <a:ext cx="0" cy="0"/>
          <a:chOff x="0" y="0"/>
          <a:chExt cx="0" cy="0"/>
        </a:xfrm>
      </p:grpSpPr>
      <p:sp>
        <p:nvSpPr>
          <p:cNvPr id="138" name="Google Shape;138;p27"/>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9" name="Google Shape;139;p27"/>
          <p:cNvGrpSpPr/>
          <p:nvPr/>
        </p:nvGrpSpPr>
        <p:grpSpPr>
          <a:xfrm>
            <a:off x="-1600" y="5896807"/>
            <a:ext cx="12192383" cy="961207"/>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 name="Google Shape;142;p27">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065631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018644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170264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8">
  <p:cSld name="Title and Body8">
    <p:spTree>
      <p:nvGrpSpPr>
        <p:cNvPr id="1" name="Shape 157"/>
        <p:cNvGrpSpPr/>
        <p:nvPr/>
      </p:nvGrpSpPr>
      <p:grpSpPr>
        <a:xfrm>
          <a:off x="0" y="0"/>
          <a:ext cx="0" cy="0"/>
          <a:chOff x="0" y="0"/>
          <a:chExt cx="0" cy="0"/>
        </a:xfrm>
      </p:grpSpPr>
      <p:sp>
        <p:nvSpPr>
          <p:cNvPr id="158" name="Google Shape;158;p30"/>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60" name="Google Shape;160;p30"/>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600" y="5896807"/>
            <a:ext cx="12192383" cy="961207"/>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055181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3">
  <p:cSld name="Section Header3">
    <p:spTree>
      <p:nvGrpSpPr>
        <p:cNvPr id="1" name="Shape 164"/>
        <p:cNvGrpSpPr/>
        <p:nvPr/>
      </p:nvGrpSpPr>
      <p:grpSpPr>
        <a:xfrm>
          <a:off x="0" y="0"/>
          <a:ext cx="0" cy="0"/>
          <a:chOff x="0" y="0"/>
          <a:chExt cx="0" cy="0"/>
        </a:xfrm>
      </p:grpSpPr>
      <p:sp>
        <p:nvSpPr>
          <p:cNvPr id="165" name="Google Shape;165;p31"/>
          <p:cNvSpPr/>
          <p:nvPr/>
        </p:nvSpPr>
        <p:spPr>
          <a:xfrm>
            <a:off x="-1600" y="3429000"/>
            <a:ext cx="12213200" cy="246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31"/>
          <p:cNvGrpSpPr/>
          <p:nvPr/>
        </p:nvGrpSpPr>
        <p:grpSpPr>
          <a:xfrm>
            <a:off x="-2044" y="5896843"/>
            <a:ext cx="12200936" cy="961207"/>
            <a:chOff x="6554556" y="4623505"/>
            <a:chExt cx="7127825" cy="720905"/>
          </a:xfrm>
        </p:grpSpPr>
        <p:sp>
          <p:nvSpPr>
            <p:cNvPr id="167" name="Google Shape;167;p3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31"/>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0" name="Google Shape;170;p31"/>
          <p:cNvSpPr txBox="1">
            <a:spLocks noGrp="1"/>
          </p:cNvSpPr>
          <p:nvPr>
            <p:ph type="subTitle" idx="1"/>
          </p:nvPr>
        </p:nvSpPr>
        <p:spPr>
          <a:xfrm>
            <a:off x="961200" y="1747375"/>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4029561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9">
  <p:cSld name="Title and Body9">
    <p:spTree>
      <p:nvGrpSpPr>
        <p:cNvPr id="1" name="Shape 171"/>
        <p:cNvGrpSpPr/>
        <p:nvPr/>
      </p:nvGrpSpPr>
      <p:grpSpPr>
        <a:xfrm>
          <a:off x="0" y="0"/>
          <a:ext cx="0" cy="0"/>
          <a:chOff x="0" y="0"/>
          <a:chExt cx="0" cy="0"/>
        </a:xfrm>
      </p:grpSpPr>
      <p:sp>
        <p:nvSpPr>
          <p:cNvPr id="172" name="Google Shape;172;p32"/>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 name="Google Shape;173;p32"/>
          <p:cNvGrpSpPr/>
          <p:nvPr/>
        </p:nvGrpSpPr>
        <p:grpSpPr>
          <a:xfrm>
            <a:off x="-1600" y="5896807"/>
            <a:ext cx="12192383" cy="961207"/>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2">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2923641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Body 10">
  <p:cSld name="Title and Body 10">
    <p:spTree>
      <p:nvGrpSpPr>
        <p:cNvPr id="1" name="Shape 178"/>
        <p:cNvGrpSpPr/>
        <p:nvPr/>
      </p:nvGrpSpPr>
      <p:grpSpPr>
        <a:xfrm>
          <a:off x="0" y="0"/>
          <a:ext cx="0" cy="0"/>
          <a:chOff x="0" y="0"/>
          <a:chExt cx="0" cy="0"/>
        </a:xfrm>
      </p:grpSpPr>
      <p:grpSp>
        <p:nvGrpSpPr>
          <p:cNvPr id="179" name="Google Shape;179;p33"/>
          <p:cNvGrpSpPr/>
          <p:nvPr/>
        </p:nvGrpSpPr>
        <p:grpSpPr>
          <a:xfrm>
            <a:off x="-1600" y="5896807"/>
            <a:ext cx="12192383" cy="961207"/>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33"/>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84" name="Google Shape;184;p33"/>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976943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185"/>
        <p:cNvGrpSpPr/>
        <p:nvPr/>
      </p:nvGrpSpPr>
      <p:grpSpPr>
        <a:xfrm>
          <a:off x="0" y="0"/>
          <a:ext cx="0" cy="0"/>
          <a:chOff x="0" y="0"/>
          <a:chExt cx="0" cy="0"/>
        </a:xfrm>
      </p:grpSpPr>
      <p:grpSp>
        <p:nvGrpSpPr>
          <p:cNvPr id="186" name="Google Shape;186;p34"/>
          <p:cNvGrpSpPr/>
          <p:nvPr/>
        </p:nvGrpSpPr>
        <p:grpSpPr>
          <a:xfrm>
            <a:off x="-1600" y="5896807"/>
            <a:ext cx="12192383" cy="961207"/>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 name="Google Shape;189;p34"/>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20067852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889179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333">
                <a:solidFill>
                  <a:schemeClr val="dk1"/>
                </a:solidFill>
                <a:latin typeface="Lato" panose="020F0502020204030203"/>
                <a:ea typeface="Lato" panose="020F0502020204030203"/>
                <a:cs typeface="Lato" panose="020F0502020204030203"/>
                <a:sym typeface="Lato" panose="020F0502020204030203"/>
              </a:rPr>
              <a:t>CREDITS: This presentation template was created by Slidesgo, including icons by Flaticon, and infographics &amp; images by Freepik</a:t>
            </a:r>
            <a:endParaRPr sz="1333">
              <a:solidFill>
                <a:schemeClr val="dk1"/>
              </a:solidFill>
              <a:latin typeface="Lato" panose="020F0502020204030203"/>
              <a:ea typeface="Lato" panose="020F0502020204030203"/>
              <a:cs typeface="Lato" panose="020F0502020204030203"/>
              <a:sym typeface="Lato" panose="020F0502020204030203"/>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55350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pPr/>
              <a:t>2024/4/10</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pPr/>
              <a:t>‹#›</a:t>
            </a:fld>
            <a:endParaRPr lang="zh-CN" altLang="en-US"/>
          </a:p>
        </p:txBody>
      </p:sp>
    </p:spTree>
    <p:extLst>
      <p:ext uri="{BB962C8B-B14F-4D97-AF65-F5344CB8AC3E}">
        <p14:creationId xmlns:p14="http://schemas.microsoft.com/office/powerpoint/2010/main" val="288403001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pPr/>
              <a:t>2024/4/10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pPr/>
              <a:t>‹#›</a:t>
            </a:fld>
            <a:endParaRPr lang="zh-CN" altLang="en-US"/>
          </a:p>
        </p:txBody>
      </p:sp>
    </p:spTree>
    <p:extLst>
      <p:ext uri="{BB962C8B-B14F-4D97-AF65-F5344CB8AC3E}">
        <p14:creationId xmlns:p14="http://schemas.microsoft.com/office/powerpoint/2010/main" val="1028917648"/>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pPr/>
              <a:t>2024/4/10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pPr/>
              <a:t>‹#›</a:t>
            </a:fld>
            <a:endParaRPr lang="zh-CN" altLang="en-US"/>
          </a:p>
        </p:txBody>
      </p:sp>
    </p:spTree>
    <p:extLst>
      <p:ext uri="{BB962C8B-B14F-4D97-AF65-F5344CB8AC3E}">
        <p14:creationId xmlns:p14="http://schemas.microsoft.com/office/powerpoint/2010/main" val="356586750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theme" Target="../theme/theme4.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8"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D30FC188-FA43-E34F-102B-617ED0C3A5D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58699" y="0"/>
            <a:ext cx="1381125" cy="1381125"/>
          </a:xfrm>
          <a:prstGeom prst="rect">
            <a:avLst/>
          </a:prstGeom>
        </p:spPr>
      </p:pic>
    </p:spTree>
    <p:extLst>
      <p:ext uri="{BB962C8B-B14F-4D97-AF65-F5344CB8AC3E}">
        <p14:creationId xmlns:p14="http://schemas.microsoft.com/office/powerpoint/2010/main" val="27914516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377307B7-6DCA-49DA-B0F7-BEEAF8CF2E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4D708ED-BB28-4E01-901F-20C5D234F4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AB604CF-AE26-40B7-A40A-88DF8D1F6C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AA4CD5-4A2C-483E-934D-5884BF113CC6}" type="datetimeFigureOut">
              <a:rPr lang="zh-CN" altLang="en-US" smtClean="0"/>
              <a:pPr/>
              <a:t>2024/4/10</a:t>
            </a:fld>
            <a:endParaRPr lang="zh-CN" altLang="en-US"/>
          </a:p>
        </p:txBody>
      </p:sp>
      <p:sp>
        <p:nvSpPr>
          <p:cNvPr id="5" name="页脚占位符 4">
            <a:extLst>
              <a:ext uri="{FF2B5EF4-FFF2-40B4-BE49-F238E27FC236}">
                <a16:creationId xmlns:a16="http://schemas.microsoft.com/office/drawing/2014/main" xmlns="" id="{69B3C497-A4C5-4AB8-96E7-21144E1A58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C2E9D77F-233D-4C89-9FFC-7A29A0265A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6DF49-60FC-4C3A-84B1-9FD9ED91A3FB}" type="slidenum">
              <a:rPr lang="zh-CN" altLang="en-US" smtClean="0"/>
              <a:pPr/>
              <a:t>‹#›</a:t>
            </a:fld>
            <a:endParaRPr lang="zh-CN" altLang="en-US"/>
          </a:p>
        </p:txBody>
      </p:sp>
    </p:spTree>
    <p:extLst>
      <p:ext uri="{BB962C8B-B14F-4D97-AF65-F5344CB8AC3E}">
        <p14:creationId xmlns:p14="http://schemas.microsoft.com/office/powerpoint/2010/main" val="7438118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6110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72449452"/>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8.jpeg"/><Relationship Id="rId7"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2.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8.jpeg"/><Relationship Id="rId7"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customXml" Target="../ink/ink3.xml"/><Relationship Id="rId3" Type="http://schemas.openxmlformats.org/officeDocument/2006/relationships/image" Target="../media/image20.jpeg"/><Relationship Id="rId21" Type="http://schemas.openxmlformats.org/officeDocument/2006/relationships/customXml" Target="../ink/ink7.xml"/><Relationship Id="rId7" Type="http://schemas.openxmlformats.org/officeDocument/2006/relationships/image" Target="NULL"/><Relationship Id="rId17" Type="http://schemas.openxmlformats.org/officeDocument/2006/relationships/customXml" Target="../ink/ink5.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customXml" Target="../ink/ink1.xml"/><Relationship Id="rId11" Type="http://schemas.openxmlformats.org/officeDocument/2006/relationships/customXml" Target="../ink/ink2.xml"/><Relationship Id="rId24" Type="http://schemas.openxmlformats.org/officeDocument/2006/relationships/image" Target="../media/image33.png"/><Relationship Id="rId5" Type="http://schemas.microsoft.com/office/2007/relationships/hdphoto" Target="../media/hdphoto5.wdp"/><Relationship Id="rId15" Type="http://schemas.openxmlformats.org/officeDocument/2006/relationships/customXml" Target="../ink/ink4.xml"/><Relationship Id="rId23" Type="http://schemas.microsoft.com/office/2007/relationships/hdphoto" Target="../media/hdphoto6.wdp"/><Relationship Id="rId19" Type="http://schemas.openxmlformats.org/officeDocument/2006/relationships/customXml" Target="../ink/ink6.xml"/><Relationship Id="rId4" Type="http://schemas.openxmlformats.org/officeDocument/2006/relationships/image" Target="../media/image30.png"/><Relationship Id="rId22"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jpeg"/><Relationship Id="rId7" Type="http://schemas.microsoft.com/office/2007/relationships/hdphoto" Target="../media/hdphoto8.wdp"/><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36.png"/><Relationship Id="rId5" Type="http://schemas.microsoft.com/office/2007/relationships/hdphoto" Target="../media/hdphoto7.wdp"/><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4.png"/><Relationship Id="rId7"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41.svg"/><Relationship Id="rId5" Type="http://schemas.openxmlformats.org/officeDocument/2006/relationships/image" Target="../media/image38.png"/><Relationship Id="rId10" Type="http://schemas.microsoft.com/office/2007/relationships/hdphoto" Target="../media/hdphoto9.wdp"/><Relationship Id="rId4" Type="http://schemas.openxmlformats.org/officeDocument/2006/relationships/image" Target="../media/image5.sv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jpeg"/><Relationship Id="rId7" Type="http://schemas.microsoft.com/office/2007/relationships/hdphoto" Target="../media/hdphoto8.wdp"/><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36.png"/><Relationship Id="rId5" Type="http://schemas.microsoft.com/office/2007/relationships/hdphoto" Target="../media/hdphoto7.wdp"/><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jpe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2.wdp"/><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3.svg"/></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jpeg"/><Relationship Id="rId7" Type="http://schemas.microsoft.com/office/2007/relationships/hdphoto" Target="../media/hdphoto8.wdp"/><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36.png"/><Relationship Id="rId5" Type="http://schemas.microsoft.com/office/2007/relationships/hdphoto" Target="../media/hdphoto7.wdp"/><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41.svg"/><Relationship Id="rId5" Type="http://schemas.openxmlformats.org/officeDocument/2006/relationships/image" Target="../media/image38.png"/><Relationship Id="rId4" Type="http://schemas.openxmlformats.org/officeDocument/2006/relationships/image" Target="../media/image5.svg"/></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42.jpeg"/><Relationship Id="rId1" Type="http://schemas.openxmlformats.org/officeDocument/2006/relationships/slideLayout" Target="../slideLayouts/slideLayout18.xml"/><Relationship Id="rId6" Type="http://schemas.microsoft.com/office/2007/relationships/hdphoto" Target="../media/hdphoto11.wdp"/><Relationship Id="rId5" Type="http://schemas.openxmlformats.org/officeDocument/2006/relationships/image" Target="../media/image44.png"/><Relationship Id="rId10" Type="http://schemas.microsoft.com/office/2007/relationships/hdphoto" Target="../media/hdphoto13.wdp"/><Relationship Id="rId4" Type="http://schemas.microsoft.com/office/2007/relationships/hdphoto" Target="../media/hdphoto10.wdp"/><Relationship Id="rId9"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34.xml"/><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59.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58.png"/><Relationship Id="rId4" Type="http://schemas.microsoft.com/office/2007/relationships/hdphoto" Target="../media/hdphoto14.wdp"/></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jpe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xmlns="" id="{1E7901AC-03B5-3AAD-8092-D80758BA796D}"/>
              </a:ext>
            </a:extLst>
          </p:cNvPr>
          <p:cNvPicPr>
            <a:picLocks noChangeAspect="1"/>
          </p:cNvPicPr>
          <p:nvPr/>
        </p:nvPicPr>
        <p:blipFill>
          <a:blip r:embed="rId3" cstate="print"/>
          <a:srcRect/>
          <a:stretch>
            <a:fillRect/>
          </a:stretch>
        </p:blipFill>
        <p:spPr>
          <a:xfrm>
            <a:off x="0" y="4892289"/>
            <a:ext cx="12196057" cy="2317251"/>
          </a:xfrm>
          <a:prstGeom prst="rect">
            <a:avLst/>
          </a:prstGeom>
        </p:spPr>
      </p:pic>
      <p:sp>
        <p:nvSpPr>
          <p:cNvPr id="6" name="Rectangle: Rounded Corners 5">
            <a:extLst>
              <a:ext uri="{FF2B5EF4-FFF2-40B4-BE49-F238E27FC236}">
                <a16:creationId xmlns:a16="http://schemas.microsoft.com/office/drawing/2014/main" xmlns="" id="{D4F0BA98-37C9-61FA-0D95-25BDFECCC33A}"/>
              </a:ext>
            </a:extLst>
          </p:cNvPr>
          <p:cNvSpPr/>
          <p:nvPr/>
        </p:nvSpPr>
        <p:spPr>
          <a:xfrm>
            <a:off x="4855029" y="2394857"/>
            <a:ext cx="3810001" cy="18179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ea typeface="字魂59号-创粗黑"/>
              <a:cs typeface="+mn-cs"/>
            </a:endParaRPr>
          </a:p>
        </p:txBody>
      </p:sp>
      <p:pic>
        <p:nvPicPr>
          <p:cNvPr id="14" name="Picture 10">
            <a:extLst>
              <a:ext uri="{FF2B5EF4-FFF2-40B4-BE49-F238E27FC236}">
                <a16:creationId xmlns:a16="http://schemas.microsoft.com/office/drawing/2014/main" xmlns="" id="{9C456C9A-C6B1-6AEE-78AA-F53E467ADA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936096" y="197625"/>
            <a:ext cx="3507280" cy="5941273"/>
          </a:xfrm>
          <a:prstGeom prst="rect">
            <a:avLst/>
          </a:prstGeom>
        </p:spPr>
      </p:pic>
      <p:pic>
        <p:nvPicPr>
          <p:cNvPr id="1030" name="Picture 6" descr="Student Cartoon Learning Education, Pupils discuss learning, child,  reading, people png | PNGWing">
            <a:extLst>
              <a:ext uri="{FF2B5EF4-FFF2-40B4-BE49-F238E27FC236}">
                <a16:creationId xmlns:a16="http://schemas.microsoft.com/office/drawing/2014/main" xmlns="" id="{66DB4FAA-47FF-2FB5-AA27-581325E2592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5870" b="90000" l="7283" r="96196">
                        <a14:foregroundMark x1="45217" y1="7283" x2="45217" y2="7283"/>
                        <a14:foregroundMark x1="38587" y1="5978" x2="38587" y2="5978"/>
                        <a14:foregroundMark x1="42065" y1="6196" x2="42065" y2="6196"/>
                        <a14:foregroundMark x1="84348" y1="13587" x2="84348" y2="13587"/>
                        <a14:foregroundMark x1="92283" y1="20326" x2="92283" y2="20326"/>
                        <a14:foregroundMark x1="94348" y1="23043" x2="94348" y2="23043"/>
                        <a14:foregroundMark x1="96196" y1="26848" x2="96196" y2="26848"/>
                        <a14:foregroundMark x1="79457" y1="32935" x2="79457" y2="32935"/>
                        <a14:foregroundMark x1="78913" y1="24783" x2="78913" y2="24783"/>
                        <a14:foregroundMark x1="70000" y1="26304" x2="70000" y2="26304"/>
                        <a14:foregroundMark x1="68043" y1="26196" x2="68043" y2="26196"/>
                        <a14:foregroundMark x1="60109" y1="41630" x2="60109" y2="41630"/>
                        <a14:foregroundMark x1="78043" y1="28261" x2="78043" y2="28261"/>
                        <a14:foregroundMark x1="72826" y1="58913" x2="73152" y2="64891"/>
                        <a14:foregroundMark x1="80435" y1="21304" x2="78696" y2="31304"/>
                        <a14:foregroundMark x1="84239" y1="14674" x2="92717" y2="24130"/>
                        <a14:foregroundMark x1="61304" y1="41304" x2="63043" y2="44891"/>
                        <a14:foregroundMark x1="59565" y1="35217" x2="59565" y2="35217"/>
                        <a14:foregroundMark x1="58804" y1="34457" x2="58804" y2="34457"/>
                        <a14:foregroundMark x1="56957" y1="35543" x2="56957" y2="35543"/>
                        <a14:foregroundMark x1="55978" y1="37609" x2="55978" y2="37609"/>
                        <a14:foregroundMark x1="74022" y1="40109" x2="66087" y2="48261"/>
                        <a14:foregroundMark x1="74457" y1="76304" x2="68696" y2="86630"/>
                        <a14:foregroundMark x1="68696" y1="86630" x2="68696" y2="86848"/>
                        <a14:foregroundMark x1="74783" y1="84891" x2="76739" y2="87935"/>
                        <a14:foregroundMark x1="65000" y1="58696" x2="48696" y2="78043"/>
                        <a14:foregroundMark x1="37500" y1="75870" x2="44457" y2="79348"/>
                        <a14:foregroundMark x1="63478" y1="65870" x2="66413" y2="58370"/>
                        <a14:foregroundMark x1="66413" y1="58370" x2="66413" y2="58370"/>
                        <a14:foregroundMark x1="81413" y1="64022" x2="82717" y2="69565"/>
                        <a14:foregroundMark x1="53913" y1="51848" x2="66957" y2="56739"/>
                        <a14:foregroundMark x1="66957" y1="56739" x2="66848" y2="57391"/>
                        <a14:foregroundMark x1="65652" y1="55435" x2="67283" y2="56087"/>
                        <a14:foregroundMark x1="65761" y1="54348" x2="66957" y2="55326"/>
                        <a14:foregroundMark x1="47826" y1="40109" x2="52500" y2="50761"/>
                        <a14:foregroundMark x1="12935" y1="58696" x2="20217" y2="57174"/>
                        <a14:foregroundMark x1="20217" y1="57174" x2="20978" y2="56848"/>
                        <a14:foregroundMark x1="14348" y1="53587" x2="14348" y2="53587"/>
                        <a14:foregroundMark x1="7283" y1="90000" x2="10000" y2="86196"/>
                        <a14:foregroundMark x1="45652" y1="46522" x2="44348" y2="50543"/>
                        <a14:foregroundMark x1="58370" y1="33913" x2="58370" y2="33913"/>
                        <a14:foregroundMark x1="57660" y1="36196" x2="57975" y2="36494"/>
                        <a14:foregroundMark x1="56739" y1="35326" x2="57660" y2="36196"/>
                        <a14:foregroundMark x1="55761" y1="39348" x2="55761" y2="39348"/>
                        <a14:foregroundMark x1="57935" y1="38261" x2="57935" y2="38261"/>
                        <a14:foregroundMark x1="57283" y1="37935" x2="57283" y2="37935"/>
                        <a14:foregroundMark x1="56196" y1="37717" x2="56196" y2="37717"/>
                        <a14:foregroundMark x1="56739" y1="37826" x2="56739" y2="37826"/>
                        <a14:foregroundMark x1="9565" y1="56630" x2="11522" y2="55978"/>
                        <a14:backgroundMark x1="35870" y1="29022" x2="35870" y2="29022"/>
                        <a14:backgroundMark x1="56196" y1="38587" x2="56196" y2="38587"/>
                        <a14:backgroundMark x1="58261" y1="35435" x2="58261" y2="35435"/>
                        <a14:backgroundMark x1="59022" y1="36196" x2="59022" y2="36196"/>
                        <a14:backgroundMark x1="57174" y1="37065" x2="57174" y2="37065"/>
                        <a14:backgroundMark x1="57391" y1="39022" x2="57391" y2="39022"/>
                        <a14:backgroundMark x1="57391" y1="37174" x2="58152" y2="37500"/>
                        <a14:backgroundMark x1="84783" y1="45109" x2="84783" y2="45543"/>
                        <a14:backgroundMark x1="84565" y1="44674" x2="84565" y2="44674"/>
                        <a14:backgroundMark x1="84783" y1="44674" x2="84783" y2="45217"/>
                        <a14:backgroundMark x1="21087" y1="55000" x2="20978" y2="54457"/>
                        <a14:backgroundMark x1="17500" y1="49783" x2="17500" y2="49783"/>
                      </a14:backgroundRemoval>
                    </a14:imgEffect>
                  </a14:imgLayer>
                </a14:imgProps>
              </a:ext>
              <a:ext uri="{28A0092B-C50C-407E-A947-70E740481C1C}">
                <a14:useLocalDpi xmlns:a14="http://schemas.microsoft.com/office/drawing/2010/main" val="0"/>
              </a:ext>
            </a:extLst>
          </a:blip>
          <a:srcRect/>
          <a:stretch>
            <a:fillRect/>
          </a:stretch>
        </p:blipFill>
        <p:spPr bwMode="auto">
          <a:xfrm>
            <a:off x="5775956" y="3557110"/>
            <a:ext cx="3913780" cy="39137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DC805402-35C2-06FF-1AA2-993405B3065C}"/>
              </a:ext>
            </a:extLst>
          </p:cNvPr>
          <p:cNvSpPr txBox="1"/>
          <p:nvPr/>
        </p:nvSpPr>
        <p:spPr>
          <a:xfrm>
            <a:off x="710353" y="33974"/>
            <a:ext cx="65493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Thứ</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3600" b="0" i="0" u="none" strike="noStrike" kern="1200" cap="none" spc="0" normalizeH="0" baseline="0" noProof="0" dirty="0" smtClean="0">
                <a:ln>
                  <a:noFill/>
                </a:ln>
                <a:solidFill>
                  <a:prstClr val="black"/>
                </a:solidFill>
                <a:effectLst/>
                <a:uLnTx/>
                <a:uFillTx/>
                <a:latin typeface="Calibri" panose="020F0502020204030204" pitchFamily="34" charset="0"/>
                <a:ea typeface="字魂59号-创粗黑"/>
                <a:cs typeface="Calibri" panose="020F0502020204030204" pitchFamily="34" charset="0"/>
              </a:rPr>
              <a:t>2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ngày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3600" b="0" i="0" u="none" strike="noStrike" kern="1200" cap="none" spc="0" normalizeH="0" baseline="0" noProof="0" dirty="0" smtClean="0">
                <a:ln>
                  <a:noFill/>
                </a:ln>
                <a:solidFill>
                  <a:prstClr val="black"/>
                </a:solidFill>
                <a:effectLst/>
                <a:uLnTx/>
                <a:uFillTx/>
                <a:latin typeface="Calibri" panose="020F0502020204030204" pitchFamily="34" charset="0"/>
                <a:ea typeface="字魂59号-创粗黑"/>
                <a:cs typeface="Calibri" panose="020F0502020204030204" pitchFamily="34" charset="0"/>
              </a:rPr>
              <a:t>04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tháng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3600" b="0" i="0" u="none" strike="noStrike" kern="1200" cap="none" spc="0" normalizeH="0" baseline="0" noProof="0" dirty="0" smtClean="0">
                <a:ln>
                  <a:noFill/>
                </a:ln>
                <a:solidFill>
                  <a:prstClr val="black"/>
                </a:solidFill>
                <a:effectLst/>
                <a:uLnTx/>
                <a:uFillTx/>
                <a:latin typeface="Calibri" panose="020F0502020204030204" pitchFamily="34" charset="0"/>
                <a:ea typeface="字魂59号-创粗黑"/>
                <a:cs typeface="Calibri" panose="020F0502020204030204" pitchFamily="34" charset="0"/>
              </a:rPr>
              <a:t>12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năm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3600" b="0" i="0" u="none" strike="noStrike" kern="1200" cap="none" spc="0" normalizeH="0" baseline="0" noProof="0" dirty="0" smtClean="0">
                <a:ln>
                  <a:noFill/>
                </a:ln>
                <a:solidFill>
                  <a:prstClr val="black"/>
                </a:solidFill>
                <a:effectLst/>
                <a:uLnTx/>
                <a:uFillTx/>
                <a:latin typeface="Calibri" panose="020F0502020204030204" pitchFamily="34" charset="0"/>
                <a:ea typeface="字魂59号-创粗黑"/>
                <a:cs typeface="Calibri" panose="020F0502020204030204" pitchFamily="34" charset="0"/>
              </a:rPr>
              <a:t>2023</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endParaRPr>
          </a:p>
        </p:txBody>
      </p:sp>
      <p:pic>
        <p:nvPicPr>
          <p:cNvPr id="4" name="Picture 3">
            <a:extLst>
              <a:ext uri="{FF2B5EF4-FFF2-40B4-BE49-F238E27FC236}">
                <a16:creationId xmlns:a16="http://schemas.microsoft.com/office/drawing/2014/main" xmlns="" id="{2AAE1B66-96D3-B408-F2ED-9F982C45899E}"/>
              </a:ext>
            </a:extLst>
          </p:cNvPr>
          <p:cNvPicPr>
            <a:picLocks noChangeAspect="1"/>
          </p:cNvPicPr>
          <p:nvPr/>
        </p:nvPicPr>
        <p:blipFill>
          <a:blip r:embed="rId8" cstate="print"/>
          <a:stretch>
            <a:fillRect/>
          </a:stretch>
        </p:blipFill>
        <p:spPr>
          <a:xfrm>
            <a:off x="1299202" y="1042877"/>
            <a:ext cx="5371667" cy="1012024"/>
          </a:xfrm>
          <a:prstGeom prst="rect">
            <a:avLst/>
          </a:prstGeom>
        </p:spPr>
      </p:pic>
      <p:pic>
        <p:nvPicPr>
          <p:cNvPr id="5" name="Picture 4">
            <a:extLst>
              <a:ext uri="{FF2B5EF4-FFF2-40B4-BE49-F238E27FC236}">
                <a16:creationId xmlns:a16="http://schemas.microsoft.com/office/drawing/2014/main" xmlns="" id="{8DD53227-80FA-CDF7-CAE2-169A9848A68D}"/>
              </a:ext>
            </a:extLst>
          </p:cNvPr>
          <p:cNvPicPr>
            <a:picLocks noChangeAspect="1"/>
          </p:cNvPicPr>
          <p:nvPr/>
        </p:nvPicPr>
        <p:blipFill>
          <a:blip r:embed="rId9" cstate="print"/>
          <a:stretch>
            <a:fillRect/>
          </a:stretch>
        </p:blipFill>
        <p:spPr>
          <a:xfrm>
            <a:off x="788734" y="2336591"/>
            <a:ext cx="6675699" cy="1876180"/>
          </a:xfrm>
          <a:prstGeom prst="rect">
            <a:avLst/>
          </a:prstGeom>
        </p:spPr>
      </p:pic>
      <p:sp>
        <p:nvSpPr>
          <p:cNvPr id="10" name="TextBox 9">
            <a:extLst>
              <a:ext uri="{FF2B5EF4-FFF2-40B4-BE49-F238E27FC236}">
                <a16:creationId xmlns:a16="http://schemas.microsoft.com/office/drawing/2014/main" xmlns="" id="{DC805402-35C2-06FF-1AA2-993405B3065C}"/>
              </a:ext>
            </a:extLst>
          </p:cNvPr>
          <p:cNvSpPr txBox="1"/>
          <p:nvPr/>
        </p:nvSpPr>
        <p:spPr>
          <a:xfrm>
            <a:off x="146946" y="5568771"/>
            <a:ext cx="65493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smtClean="0">
                <a:solidFill>
                  <a:srgbClr val="FF0000"/>
                </a:solidFill>
                <a:latin typeface="Calibri" panose="020F0502020204030204" pitchFamily="34" charset="0"/>
                <a:ea typeface="字魂59号-创粗黑"/>
                <a:cs typeface="Calibri" panose="020F0502020204030204" pitchFamily="34" charset="0"/>
              </a:rPr>
              <a:t>GV: </a:t>
            </a:r>
            <a:r>
              <a:rPr lang="en-US" sz="3600" dirty="0" err="1" smtClean="0">
                <a:solidFill>
                  <a:srgbClr val="FF0000"/>
                </a:solidFill>
                <a:latin typeface="Calibri" panose="020F0502020204030204" pitchFamily="34" charset="0"/>
                <a:ea typeface="字魂59号-创粗黑"/>
                <a:cs typeface="Calibri" panose="020F0502020204030204" pitchFamily="34" charset="0"/>
              </a:rPr>
              <a:t>Phạm</a:t>
            </a:r>
            <a:r>
              <a:rPr lang="en-US" sz="3600" dirty="0" smtClean="0">
                <a:solidFill>
                  <a:srgbClr val="FF0000"/>
                </a:solidFill>
                <a:latin typeface="Calibri" panose="020F0502020204030204" pitchFamily="34" charset="0"/>
                <a:ea typeface="字魂59号-创粗黑"/>
                <a:cs typeface="Calibri" panose="020F0502020204030204" pitchFamily="34" charset="0"/>
              </a:rPr>
              <a:t> </a:t>
            </a:r>
            <a:r>
              <a:rPr lang="en-US" sz="3600" dirty="0" err="1" smtClean="0">
                <a:solidFill>
                  <a:srgbClr val="FF0000"/>
                </a:solidFill>
                <a:latin typeface="Calibri" panose="020F0502020204030204" pitchFamily="34" charset="0"/>
                <a:ea typeface="字魂59号-创粗黑"/>
                <a:cs typeface="Calibri" panose="020F0502020204030204" pitchFamily="34" charset="0"/>
              </a:rPr>
              <a:t>Thị</a:t>
            </a:r>
            <a:r>
              <a:rPr lang="en-US" sz="3600" dirty="0" smtClean="0">
                <a:solidFill>
                  <a:srgbClr val="FF0000"/>
                </a:solidFill>
                <a:latin typeface="Calibri" panose="020F0502020204030204" pitchFamily="34" charset="0"/>
                <a:ea typeface="字魂59号-创粗黑"/>
                <a:cs typeface="Calibri" panose="020F0502020204030204" pitchFamily="34" charset="0"/>
              </a:rPr>
              <a:t> </a:t>
            </a:r>
            <a:r>
              <a:rPr lang="en-US" sz="3600" dirty="0" err="1" smtClean="0">
                <a:solidFill>
                  <a:srgbClr val="FF0000"/>
                </a:solidFill>
                <a:latin typeface="Calibri" panose="020F0502020204030204" pitchFamily="34" charset="0"/>
                <a:ea typeface="字魂59号-创粗黑"/>
                <a:cs typeface="Calibri" panose="020F0502020204030204" pitchFamily="34" charset="0"/>
              </a:rPr>
              <a:t>Thế</a:t>
            </a:r>
            <a:r>
              <a:rPr lang="en-US" sz="3600" dirty="0" smtClean="0">
                <a:solidFill>
                  <a:srgbClr val="FF0000"/>
                </a:solidFill>
                <a:latin typeface="Calibri" panose="020F0502020204030204" pitchFamily="34" charset="0"/>
                <a:ea typeface="字魂59号-创粗黑"/>
                <a:cs typeface="Calibri" panose="020F0502020204030204" pitchFamily="34" charset="0"/>
              </a:rPr>
              <a:t> </a:t>
            </a:r>
            <a:r>
              <a:rPr lang="en-US" sz="3600" dirty="0" err="1" smtClean="0">
                <a:solidFill>
                  <a:srgbClr val="FF0000"/>
                </a:solidFill>
                <a:latin typeface="Calibri" panose="020F0502020204030204" pitchFamily="34" charset="0"/>
                <a:ea typeface="字魂59号-创粗黑"/>
                <a:cs typeface="Calibri" panose="020F0502020204030204" pitchFamily="34" charset="0"/>
              </a:rPr>
              <a:t>Anh</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sp>
        <p:nvSpPr>
          <p:cNvPr id="11" name="TextBox 10">
            <a:extLst>
              <a:ext uri="{FF2B5EF4-FFF2-40B4-BE49-F238E27FC236}">
                <a16:creationId xmlns:a16="http://schemas.microsoft.com/office/drawing/2014/main" xmlns="" id="{DC805402-35C2-06FF-1AA2-993405B3065C}"/>
              </a:ext>
            </a:extLst>
          </p:cNvPr>
          <p:cNvSpPr txBox="1"/>
          <p:nvPr/>
        </p:nvSpPr>
        <p:spPr>
          <a:xfrm>
            <a:off x="2845925" y="1879580"/>
            <a:ext cx="29039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smtClean="0">
                <a:solidFill>
                  <a:srgbClr val="FF0000"/>
                </a:solidFill>
                <a:latin typeface="Calibri" panose="020F0502020204030204" pitchFamily="34" charset="0"/>
                <a:ea typeface="字魂59号-创粗黑"/>
                <a:cs typeface="Calibri" panose="020F0502020204030204" pitchFamily="34" charset="0"/>
              </a:rPr>
              <a:t>Tuần</a:t>
            </a:r>
            <a:r>
              <a:rPr lang="en-US" sz="3600" b="1" dirty="0" smtClean="0">
                <a:solidFill>
                  <a:srgbClr val="FF0000"/>
                </a:solidFill>
                <a:latin typeface="Calibri" panose="020F0502020204030204" pitchFamily="34" charset="0"/>
                <a:ea typeface="字魂59号-创粗黑"/>
                <a:cs typeface="Calibri" panose="020F0502020204030204" pitchFamily="34" charset="0"/>
              </a:rPr>
              <a:t> 14</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34354179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7" name="Rounded Rectangle 695">
            <a:extLst>
              <a:ext uri="{FF2B5EF4-FFF2-40B4-BE49-F238E27FC236}">
                <a16:creationId xmlns:a16="http://schemas.microsoft.com/office/drawing/2014/main" xmlns="" id="{C3D7304D-C3C7-4698-B38E-39423FA0F3CB}"/>
              </a:ext>
            </a:extLst>
          </p:cNvPr>
          <p:cNvSpPr/>
          <p:nvPr/>
        </p:nvSpPr>
        <p:spPr>
          <a:xfrm>
            <a:off x="415689" y="470330"/>
            <a:ext cx="11360621" cy="6118632"/>
          </a:xfrm>
          <a:prstGeom prst="roundRect">
            <a:avLst/>
          </a:prstGeom>
          <a:solidFill>
            <a:srgbClr val="FFFFFF">
              <a:alpha val="85000"/>
            </a:srgbClr>
          </a:solidFill>
          <a:ln w="12700" cap="flat" cmpd="sng" algn="ctr">
            <a:solidFill>
              <a:srgbClr val="FCF1F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endParaRPr>
          </a:p>
        </p:txBody>
      </p:sp>
      <p:sp>
        <p:nvSpPr>
          <p:cNvPr id="8" name="Rectangle: Rounded Corners 7">
            <a:extLst>
              <a:ext uri="{FF2B5EF4-FFF2-40B4-BE49-F238E27FC236}">
                <a16:creationId xmlns:a16="http://schemas.microsoft.com/office/drawing/2014/main" xmlns="" id="{5321623A-18D0-454A-9B41-5B83934C3DAF}"/>
              </a:ext>
            </a:extLst>
          </p:cNvPr>
          <p:cNvSpPr/>
          <p:nvPr/>
        </p:nvSpPr>
        <p:spPr>
          <a:xfrm>
            <a:off x="3817865" y="75868"/>
            <a:ext cx="3919270" cy="931000"/>
          </a:xfrm>
          <a:prstGeom prst="roundRect">
            <a:avLst/>
          </a:prstGeom>
          <a:solidFill>
            <a:schemeClr val="accent4">
              <a:lumMod val="20000"/>
              <a:lumOff val="80000"/>
            </a:schemeClr>
          </a:solidFill>
          <a:ln w="38100" cap="flat" cmpd="sng" algn="ctr">
            <a:solidFill>
              <a:srgbClr val="F26B43">
                <a:shade val="50000"/>
              </a:srgbClr>
            </a:solidFill>
            <a:prstDash val="solid"/>
            <a:miter lim="800000"/>
          </a:ln>
          <a:effectLst/>
        </p:spPr>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5600" b="1" i="0" u="none" strike="noStrike" kern="0" cap="none" spc="0" normalizeH="0" baseline="0" noProof="0" dirty="0" err="1">
                <a:ln w="0"/>
                <a:solidFill>
                  <a:srgbClr val="04D249"/>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5600" b="1" i="0" u="none" strike="noStrike" kern="0" cap="none" spc="0" normalizeH="0" baseline="0" noProof="0" dirty="0">
                <a:ln w="0"/>
                <a:solidFill>
                  <a:srgbClr val="04D249"/>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600" b="1" i="0" u="none" strike="noStrike" kern="0" cap="none" spc="0" normalizeH="0" baseline="0" noProof="0" dirty="0" err="1">
                <a:ln w="0"/>
                <a:solidFill>
                  <a:srgbClr val="04D249"/>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5600" b="1"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10" name="Hộp Văn bản 5">
            <a:extLst>
              <a:ext uri="{FF2B5EF4-FFF2-40B4-BE49-F238E27FC236}">
                <a16:creationId xmlns:a16="http://schemas.microsoft.com/office/drawing/2014/main" xmlns="" id="{5373B282-AA81-4BEA-B90A-BFD89EBD3A90}"/>
              </a:ext>
            </a:extLst>
          </p:cNvPr>
          <p:cNvSpPr txBox="1"/>
          <p:nvPr/>
        </p:nvSpPr>
        <p:spPr>
          <a:xfrm>
            <a:off x="972042" y="1747831"/>
            <a:ext cx="10186270" cy="3170099"/>
          </a:xfrm>
          <a:prstGeom prst="rect">
            <a:avLst/>
          </a:prstGeom>
          <a:ln w="38100"/>
        </p:spPr>
        <p:style>
          <a:lnRef idx="2">
            <a:schemeClr val="dk1"/>
          </a:lnRef>
          <a:fillRef idx="1">
            <a:schemeClr val="lt1"/>
          </a:fillRef>
          <a:effectRef idx="0">
            <a:schemeClr val="dk1"/>
          </a:effectRef>
          <a:fontRef idx="minor">
            <a:schemeClr val="dk1"/>
          </a:fontRef>
        </p:style>
        <p:txBody>
          <a:bodyPr wrap="square" rtlCol="0">
            <a:spAutoFit/>
          </a:bodyPr>
          <a:lstStyle/>
          <a:p>
            <a:pPr lvl="0" algn="just" defTabSz="911744"/>
            <a:r>
              <a:rPr lang="vi-VN" sz="4000" b="1" dirty="0">
                <a:solidFill>
                  <a:srgbClr val="0070C0"/>
                </a:solidFill>
                <a:latin typeface="Arial" panose="020B0604020202020204" pitchFamily="34" charset="0"/>
                <a:cs typeface="Arial" panose="020B0604020202020204" pitchFamily="34" charset="0"/>
              </a:rPr>
              <a:t>Trong quá trình thực hiện nhiệm vụ, mỗi nhóm và mỗi cá nhân có thể gặp phải những khó khăn. Chúng ta nên chia sẻ những vấn đề mình gặp phải để tìm kiếm sự hỗ trợ từ những người xung quanh.</a:t>
            </a:r>
            <a:endParaRPr kumimoji="0" lang="vi-VN" sz="40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25375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xmlns="" id="{021CB6D5-F1B0-0B05-91DF-E724436AF16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xmlns="" id="{233EEDF7-B4EA-F6F2-4C21-22B6F4B755CA}"/>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15B12A89-BEF5-DC26-F637-1A4766A5E1BB}"/>
              </a:ext>
            </a:extLst>
          </p:cNvPr>
          <p:cNvPicPr>
            <a:picLocks noChangeAspect="1"/>
          </p:cNvPicPr>
          <p:nvPr/>
        </p:nvPicPr>
        <p:blipFill>
          <a:blip r:embed="rId8" cstate="print"/>
          <a:stretch>
            <a:fillRect/>
          </a:stretch>
        </p:blipFill>
        <p:spPr>
          <a:xfrm>
            <a:off x="1906985" y="861411"/>
            <a:ext cx="7145131" cy="2566638"/>
          </a:xfrm>
          <a:prstGeom prst="rect">
            <a:avLst/>
          </a:prstGeom>
        </p:spPr>
      </p:pic>
    </p:spTree>
    <p:extLst>
      <p:ext uri="{BB962C8B-B14F-4D97-AF65-F5344CB8AC3E}">
        <p14:creationId xmlns:p14="http://schemas.microsoft.com/office/powerpoint/2010/main" val="7095193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Scroll: Horizontal 3">
            <a:extLst>
              <a:ext uri="{FF2B5EF4-FFF2-40B4-BE49-F238E27FC236}">
                <a16:creationId xmlns:a16="http://schemas.microsoft.com/office/drawing/2014/main" xmlns="" id="{7C78652B-29BD-C68B-CF63-BE9F32555848}"/>
              </a:ext>
            </a:extLst>
          </p:cNvPr>
          <p:cNvSpPr/>
          <p:nvPr/>
        </p:nvSpPr>
        <p:spPr>
          <a:xfrm>
            <a:off x="1349829" y="190110"/>
            <a:ext cx="9492342" cy="3281251"/>
          </a:xfrm>
          <a:prstGeom prst="horizontalScroll">
            <a:avLst/>
          </a:prstGeom>
          <a:solidFill>
            <a:srgbClr val="F0DCD4"/>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5400" b="1" dirty="0" err="1">
                <a:solidFill>
                  <a:srgbClr val="FC1839"/>
                </a:solidFill>
                <a:latin typeface="Calibri" panose="020F0502020204030204" pitchFamily="34" charset="0"/>
                <a:cs typeface="Calibri" panose="020F0502020204030204" pitchFamily="34" charset="0"/>
              </a:rPr>
              <a:t>Hoạt</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động</a:t>
            </a:r>
            <a:r>
              <a:rPr lang="en-US" sz="5400" b="1" dirty="0">
                <a:solidFill>
                  <a:srgbClr val="FC1839"/>
                </a:solidFill>
                <a:latin typeface="Calibri" panose="020F0502020204030204" pitchFamily="34" charset="0"/>
                <a:cs typeface="Calibri" panose="020F0502020204030204" pitchFamily="34" charset="0"/>
              </a:rPr>
              <a:t> 2: </a:t>
            </a:r>
            <a:r>
              <a:rPr lang="en-US" sz="5400" b="1" dirty="0" err="1">
                <a:solidFill>
                  <a:srgbClr val="FC1839"/>
                </a:solidFill>
                <a:latin typeface="Calibri" panose="020F0502020204030204" pitchFamily="34" charset="0"/>
                <a:cs typeface="Calibri" panose="020F0502020204030204" pitchFamily="34" charset="0"/>
              </a:rPr>
              <a:t>Luyện</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tập</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giới</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thiệu</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sách</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theo</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kế</a:t>
            </a:r>
            <a:r>
              <a:rPr lang="en-US" sz="5400" b="1" dirty="0">
                <a:solidFill>
                  <a:srgbClr val="FC1839"/>
                </a:solidFill>
                <a:latin typeface="Calibri" panose="020F0502020204030204" pitchFamily="34" charset="0"/>
                <a:cs typeface="Calibri" panose="020F0502020204030204" pitchFamily="34" charset="0"/>
              </a:rPr>
              <a:t> </a:t>
            </a:r>
            <a:r>
              <a:rPr lang="en-US" sz="5400" b="1" dirty="0" err="1">
                <a:solidFill>
                  <a:srgbClr val="FC1839"/>
                </a:solidFill>
                <a:latin typeface="Calibri" panose="020F0502020204030204" pitchFamily="34" charset="0"/>
                <a:cs typeface="Calibri" panose="020F0502020204030204" pitchFamily="34" charset="0"/>
              </a:rPr>
              <a:t>hoạch</a:t>
            </a:r>
            <a:r>
              <a:rPr lang="en-US" sz="5400" b="1" dirty="0">
                <a:solidFill>
                  <a:srgbClr val="FC1839"/>
                </a:solidFill>
                <a:latin typeface="Calibri" panose="020F0502020204030204" pitchFamily="34" charset="0"/>
                <a:cs typeface="Calibri" panose="020F0502020204030204" pitchFamily="34" charset="0"/>
              </a:rPr>
              <a:t> </a:t>
            </a:r>
            <a:endParaRPr kumimoji="0" lang="en-US" sz="5400" b="1" i="0" u="none" strike="noStrike" kern="1200" cap="none" spc="0" normalizeH="0" baseline="0" noProof="0" dirty="0">
              <a:ln>
                <a:noFill/>
              </a:ln>
              <a:solidFill>
                <a:srgbClr val="FC1839"/>
              </a:solidFill>
              <a:effectLst/>
              <a:uLnTx/>
              <a:uFillTx/>
              <a:latin typeface="Calibri" panose="020F0502020204030204" pitchFamily="34" charset="0"/>
              <a:cs typeface="Calibri" panose="020F0502020204030204" pitchFamily="34" charset="0"/>
            </a:endParaRPr>
          </a:p>
        </p:txBody>
      </p:sp>
      <p:pic>
        <p:nvPicPr>
          <p:cNvPr id="5" name="Picture 2" descr="Cute cartoon thai student namaste greeting in the school uniform. Free Vector">
            <a:extLst>
              <a:ext uri="{FF2B5EF4-FFF2-40B4-BE49-F238E27FC236}">
                <a16:creationId xmlns:a16="http://schemas.microsoft.com/office/drawing/2014/main" xmlns="" id="{3E5BB327-2CB8-9DBD-9928-3AEE3CD41C83}"/>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04167" y="1106836"/>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te cartoon thai student namaste greeting in the school uniform. Free Vector">
            <a:extLst>
              <a:ext uri="{FF2B5EF4-FFF2-40B4-BE49-F238E27FC236}">
                <a16:creationId xmlns:a16="http://schemas.microsoft.com/office/drawing/2014/main" xmlns="" id="{1A4E4B02-8431-760D-31BA-5DEC44A72F2C}"/>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888986" y="1150986"/>
            <a:ext cx="3179189" cy="4983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9896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F7D8BD29-647C-87AE-B3B8-199139F3F6DA}"/>
              </a:ext>
            </a:extLst>
          </p:cNvPr>
          <p:cNvSpPr/>
          <p:nvPr/>
        </p:nvSpPr>
        <p:spPr>
          <a:xfrm>
            <a:off x="720069" y="664976"/>
            <a:ext cx="11109074"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pic>
        <p:nvPicPr>
          <p:cNvPr id="4" name="Picture 3">
            <a:extLst>
              <a:ext uri="{FF2B5EF4-FFF2-40B4-BE49-F238E27FC236}">
                <a16:creationId xmlns:a16="http://schemas.microsoft.com/office/drawing/2014/main" xmlns="" id="{DB96FF8E-4BD1-BE61-3EC5-97F0645254C1}"/>
              </a:ext>
            </a:extLst>
          </p:cNvPr>
          <p:cNvPicPr>
            <a:picLocks noChangeAspect="1"/>
          </p:cNvPicPr>
          <p:nvPr/>
        </p:nvPicPr>
        <p:blipFill>
          <a:blip r:embed="rId3" cstate="print"/>
          <a:stretch>
            <a:fillRect/>
          </a:stretch>
        </p:blipFill>
        <p:spPr>
          <a:xfrm>
            <a:off x="2022350" y="2777715"/>
            <a:ext cx="8698536" cy="2688137"/>
          </a:xfrm>
          <a:prstGeom prst="rect">
            <a:avLst/>
          </a:prstGeom>
        </p:spPr>
      </p:pic>
      <p:sp>
        <p:nvSpPr>
          <p:cNvPr id="5" name="TextBox 4">
            <a:extLst>
              <a:ext uri="{FF2B5EF4-FFF2-40B4-BE49-F238E27FC236}">
                <a16:creationId xmlns:a16="http://schemas.microsoft.com/office/drawing/2014/main" xmlns="" id="{0631FF77-5F52-6F38-3B63-0C791B8E809D}"/>
              </a:ext>
            </a:extLst>
          </p:cNvPr>
          <p:cNvSpPr txBox="1"/>
          <p:nvPr/>
        </p:nvSpPr>
        <p:spPr>
          <a:xfrm>
            <a:off x="2044558" y="1150706"/>
            <a:ext cx="8959064" cy="707886"/>
          </a:xfrm>
          <a:prstGeom prst="rect">
            <a:avLst/>
          </a:prstGeom>
          <a:noFill/>
        </p:spPr>
        <p:txBody>
          <a:bodyPr wrap="square" rtlCol="0">
            <a:spAutoFit/>
          </a:bodyPr>
          <a:lstStyle/>
          <a:p>
            <a:pPr marL="571500" indent="-571500">
              <a:buFont typeface="Arial" panose="020B0604020202020204" pitchFamily="34" charset="0"/>
              <a:buChar char="•"/>
            </a:pPr>
            <a:r>
              <a:rPr lang="en-US" sz="4000" b="1" dirty="0" err="1">
                <a:latin typeface="Calibri" panose="020F0502020204030204" pitchFamily="34" charset="0"/>
                <a:cs typeface="Calibri" panose="020F0502020204030204" pitchFamily="34" charset="0"/>
              </a:rPr>
              <a:t>Thực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hiện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giới</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thiệu</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sách</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trong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nhóm</a:t>
            </a:r>
            <a:endParaRPr lang="en-US" sz="4000" b="1"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xmlns="" id="{4654D4E3-B3B5-2DB1-632D-04E1D1FA15D5}"/>
              </a:ext>
            </a:extLst>
          </p:cNvPr>
          <p:cNvSpPr txBox="1"/>
          <p:nvPr/>
        </p:nvSpPr>
        <p:spPr>
          <a:xfrm>
            <a:off x="2024010" y="1952091"/>
            <a:ext cx="8959064" cy="707886"/>
          </a:xfrm>
          <a:prstGeom prst="rect">
            <a:avLst/>
          </a:prstGeom>
          <a:noFill/>
        </p:spPr>
        <p:txBody>
          <a:bodyPr wrap="square" rtlCol="0">
            <a:spAutoFit/>
          </a:bodyPr>
          <a:lstStyle/>
          <a:p>
            <a:pPr marL="571500" indent="-571500">
              <a:buFont typeface="Arial" panose="020B0604020202020204" pitchFamily="34" charset="0"/>
              <a:buChar char="•"/>
            </a:pPr>
            <a:r>
              <a:rPr lang="en-US" sz="4000" b="1" dirty="0" err="1">
                <a:latin typeface="Calibri" panose="020F0502020204030204" pitchFamily="34" charset="0"/>
                <a:cs typeface="Calibri" panose="020F0502020204030204" pitchFamily="34" charset="0"/>
              </a:rPr>
              <a:t>Góp</a:t>
            </a:r>
            <a:r>
              <a:rPr lang="en-US" sz="4000" b="1" dirty="0">
                <a:latin typeface="Calibri" panose="020F0502020204030204" pitchFamily="34" charset="0"/>
                <a:cs typeface="Calibri" panose="020F0502020204030204" pitchFamily="34" charset="0"/>
              </a:rPr>
              <a:t> ý </a:t>
            </a:r>
            <a:r>
              <a:rPr lang="en-US" sz="4000" b="1" dirty="0" err="1">
                <a:latin typeface="Calibri" panose="020F0502020204030204" pitchFamily="34" charset="0"/>
                <a:cs typeface="Calibri" panose="020F0502020204030204" pitchFamily="34" charset="0"/>
              </a:rPr>
              <a:t>để</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hoàn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thiện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các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tiết</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mục</a:t>
            </a:r>
            <a:endParaRPr lang="en-US" sz="4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818471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xmlns="" id="{021CB6D5-F1B0-0B05-91DF-E724436AF16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xmlns="" id="{233EEDF7-B4EA-F6F2-4C21-22B6F4B755CA}"/>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CC50F9A4-991C-C551-F724-2D3E4E7D2E46}"/>
              </a:ext>
            </a:extLst>
          </p:cNvPr>
          <p:cNvPicPr>
            <a:picLocks noChangeAspect="1"/>
          </p:cNvPicPr>
          <p:nvPr/>
        </p:nvPicPr>
        <p:blipFill>
          <a:blip r:embed="rId8" cstate="print"/>
          <a:stretch>
            <a:fillRect/>
          </a:stretch>
        </p:blipFill>
        <p:spPr>
          <a:xfrm>
            <a:off x="1740569" y="881959"/>
            <a:ext cx="7334124" cy="2566638"/>
          </a:xfrm>
          <a:prstGeom prst="rect">
            <a:avLst/>
          </a:prstGeom>
        </p:spPr>
      </p:pic>
    </p:spTree>
    <p:extLst>
      <p:ext uri="{BB962C8B-B14F-4D97-AF65-F5344CB8AC3E}">
        <p14:creationId xmlns:p14="http://schemas.microsoft.com/office/powerpoint/2010/main" val="148651851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1000" b="-11000"/>
          </a:stretch>
        </a:blip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xmlns="" id="{989544EA-1CCF-4A0B-890A-2C52CC9D98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831" y="2229572"/>
            <a:ext cx="2830220" cy="4774053"/>
          </a:xfrm>
          <a:prstGeom prst="rect">
            <a:avLst/>
          </a:prstGeom>
        </p:spPr>
      </p:pic>
      <p:pic>
        <p:nvPicPr>
          <p:cNvPr id="11" name="Picture 3">
            <a:extLst>
              <a:ext uri="{FF2B5EF4-FFF2-40B4-BE49-F238E27FC236}">
                <a16:creationId xmlns:a16="http://schemas.microsoft.com/office/drawing/2014/main" xmlns="" id="{73986F70-04F6-493C-BF5C-A51EC5ACBD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25733" y="2427094"/>
            <a:ext cx="2785077" cy="4430906"/>
          </a:xfrm>
          <a:prstGeom prst="rect">
            <a:avLst/>
          </a:prstGeom>
        </p:spPr>
      </p:pic>
      <p:sp>
        <p:nvSpPr>
          <p:cNvPr id="12" name="Rectangle: Rounded Corners 11">
            <a:extLst>
              <a:ext uri="{FF2B5EF4-FFF2-40B4-BE49-F238E27FC236}">
                <a16:creationId xmlns:a16="http://schemas.microsoft.com/office/drawing/2014/main" xmlns="" id="{37A8ED81-604E-4EFA-8CF9-0E310E4BCE7C}"/>
              </a:ext>
            </a:extLst>
          </p:cNvPr>
          <p:cNvSpPr/>
          <p:nvPr/>
        </p:nvSpPr>
        <p:spPr>
          <a:xfrm>
            <a:off x="1529993" y="720988"/>
            <a:ext cx="9329792" cy="1790054"/>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Về</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nhà</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a:t>
            </a: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iếp tục luyện tập tiết mục hoàn thiện sản phẩm giới thiệu sách.</a:t>
            </a:r>
          </a:p>
        </p:txBody>
      </p:sp>
    </p:spTree>
    <p:extLst>
      <p:ext uri="{BB962C8B-B14F-4D97-AF65-F5344CB8AC3E}">
        <p14:creationId xmlns:p14="http://schemas.microsoft.com/office/powerpoint/2010/main" val="278348004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1F6FF9CA-69F9-6326-B8BC-B331C20347F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722" b="90000" l="10000" r="90000">
                        <a14:foregroundMark x1="53889" y1="9722" x2="53889" y2="9722"/>
                        <a14:foregroundMark x1="30000" y1="54167" x2="33889" y2="61667"/>
                        <a14:foregroundMark x1="28611" y1="56944" x2="28889" y2="61667"/>
                        <a14:foregroundMark x1="34722" y1="57222" x2="35278" y2="59722"/>
                      </a14:backgroundRemoval>
                    </a14:imgEffect>
                  </a14:imgLayer>
                </a14:imgProps>
              </a:ext>
              <a:ext uri="{28A0092B-C50C-407E-A947-70E740481C1C}">
                <a14:useLocalDpi xmlns:a14="http://schemas.microsoft.com/office/drawing/2010/main" val="0"/>
              </a:ext>
            </a:extLst>
          </a:blip>
          <a:stretch>
            <a:fillRect/>
          </a:stretch>
        </p:blipFill>
        <p:spPr>
          <a:xfrm>
            <a:off x="37300" y="2304900"/>
            <a:ext cx="3429000" cy="3429000"/>
          </a:xfrm>
          <a:prstGeom prst="rect">
            <a:avLst/>
          </a:prstGeom>
        </p:spPr>
      </p:pic>
      <mc:AlternateContent xmlns:mc="http://schemas.openxmlformats.org/markup-compatibility/2006" xmlns:p14="http://schemas.microsoft.com/office/powerpoint/2010/main">
        <mc:Choice Requires="p14">
          <p:contentPart p14:bwMode="auto" r:id="rId6">
            <p14:nvContentPartPr>
              <p14:cNvPr id="53" name="Ink 52">
                <a:extLst>
                  <a:ext uri="{FF2B5EF4-FFF2-40B4-BE49-F238E27FC236}">
                    <a16:creationId xmlns="" xmlns:a16="http://schemas.microsoft.com/office/drawing/2014/main" id="{C232E1E7-C2CC-B6C5-8AB0-F6323F8A629B}"/>
                  </a:ext>
                </a:extLst>
              </p14:cNvPr>
              <p14:cNvContentPartPr/>
              <p14:nvPr/>
            </p14:nvContentPartPr>
            <p14:xfrm>
              <a:off x="-200430" y="723420"/>
              <a:ext cx="360" cy="360"/>
            </p14:xfrm>
          </p:contentPart>
        </mc:Choice>
        <mc:Fallback xmlns="">
          <p:pic>
            <p:nvPicPr>
              <p:cNvPr id="53" name="Ink 52">
                <a:extLst>
                  <a:ext uri="{FF2B5EF4-FFF2-40B4-BE49-F238E27FC236}">
                    <a16:creationId xmlns:a16="http://schemas.microsoft.com/office/drawing/2014/main" xmlns="" xmlns:p14="http://schemas.microsoft.com/office/powerpoint/2010/main" id="{C232E1E7-C2CC-B6C5-8AB0-F6323F8A629B}"/>
                  </a:ext>
                </a:extLst>
              </p:cNvPr>
              <p:cNvPicPr/>
              <p:nvPr/>
            </p:nvPicPr>
            <p:blipFill>
              <a:blip r:embed="rId7" cstate="print"/>
              <a:stretch>
                <a:fillRect/>
              </a:stretch>
            </p:blipFill>
            <p:spPr>
              <a:xfrm>
                <a:off x="-209070" y="714780"/>
                <a:ext cx="18000" cy="18000"/>
              </a:xfrm>
              <a:prstGeom prst="rect">
                <a:avLst/>
              </a:prstGeom>
            </p:spPr>
          </p:pic>
        </mc:Fallback>
      </mc:AlternateContent>
      <p:pic>
        <p:nvPicPr>
          <p:cNvPr id="2052" name="Picture 4" descr="Cách vẽ nơ - Hướng dẫn vẽ thực sự đơn giản mới nhất 2022 - Vẽ.vn">
            <a:extLst>
              <a:ext uri="{FF2B5EF4-FFF2-40B4-BE49-F238E27FC236}">
                <a16:creationId xmlns:a16="http://schemas.microsoft.com/office/drawing/2014/main" xmlns="" id="{5DDEFE3C-2BA7-684D-962E-9ED04BEDEA5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8992" y="4319569"/>
            <a:ext cx="1933575" cy="1927888"/>
          </a:xfrm>
          <a:prstGeom prst="rect">
            <a:avLst/>
          </a:prstGeom>
          <a:noFill/>
          <a:extLst>
            <a:ext uri="{909E8E84-426E-40DD-AFC4-6F175D3DCCD1}">
              <a14:hiddenFill xmlns:a14="http://schemas.microsoft.com/office/drawing/2010/main">
                <a:solidFill>
                  <a:srgbClr val="FFFFFF"/>
                </a:solidFill>
              </a14:hiddenFill>
            </a:ext>
          </a:extLst>
        </p:spPr>
      </p:pic>
      <p:grpSp>
        <p:nvGrpSpPr>
          <p:cNvPr id="79" name="Group 78">
            <a:extLst>
              <a:ext uri="{FF2B5EF4-FFF2-40B4-BE49-F238E27FC236}">
                <a16:creationId xmlns:a16="http://schemas.microsoft.com/office/drawing/2014/main" xmlns="" id="{A8A1D145-6790-053F-AF30-F355C3CB1BFE}"/>
              </a:ext>
            </a:extLst>
          </p:cNvPr>
          <p:cNvGrpSpPr/>
          <p:nvPr/>
        </p:nvGrpSpPr>
        <p:grpSpPr>
          <a:xfrm>
            <a:off x="1751800" y="5261760"/>
            <a:ext cx="294120" cy="944280"/>
            <a:chOff x="1875780" y="6067260"/>
            <a:chExt cx="294120" cy="944280"/>
          </a:xfrm>
        </p:grpSpPr>
        <mc:AlternateContent xmlns:mc="http://schemas.openxmlformats.org/markup-compatibility/2006">
          <mc:Choice xmlns:p14="http://schemas.microsoft.com/office/powerpoint/2010/main" xmlns:aink="http://schemas.microsoft.com/office/drawing/2016/ink" xmlns="" Requires="p14 aink">
            <p:contentPart p14:bwMode="auto" r:id="rId11">
              <p14:nvContentPartPr>
                <p14:cNvPr id="75" name="Ink 74">
                  <a:extLst>
                    <a:ext uri="{FF2B5EF4-FFF2-40B4-BE49-F238E27FC236}">
                      <a16:creationId xmlns:a16="http://schemas.microsoft.com/office/drawing/2014/main" id="{F95A9CAC-514B-89BF-07F4-07A7886C706F}"/>
                    </a:ext>
                  </a:extLst>
                </p14:cNvPr>
                <p14:cNvContentPartPr/>
                <p14:nvPr/>
              </p14:nvContentPartPr>
              <p14:xfrm>
                <a:off x="1875780" y="6086340"/>
                <a:ext cx="134640" cy="912960"/>
              </p14:xfrm>
            </p:contentPart>
          </mc:Choice>
          <mc:Fallback>
            <p:pic>
              <p:nvPicPr>
                <p:cNvPr id="75" name="Ink 74">
                  <a:extLst>
                    <a:ext uri="{FF2B5EF4-FFF2-40B4-BE49-F238E27FC236}">
                      <a16:creationId xmlns:a16="http://schemas.microsoft.com/office/drawing/2014/main" xmlns="" xmlns:aink="http://schemas.microsoft.com/office/drawing/2016/ink" xmlns:p14="http://schemas.microsoft.com/office/powerpoint/2010/main" id="{F95A9CAC-514B-89BF-07F4-07A7886C706F}"/>
                    </a:ext>
                  </a:extLst>
                </p:cNvPr>
                <p:cNvPicPr/>
                <p:nvPr/>
              </p:nvPicPr>
              <p:blipFill>
                <a:blip r:embed="rId7" cstate="print"/>
                <a:stretch>
                  <a:fillRect/>
                </a:stretch>
              </p:blipFill>
              <p:spPr>
                <a:xfrm>
                  <a:off x="1867140" y="6077340"/>
                  <a:ext cx="152280" cy="9306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3">
              <p14:nvContentPartPr>
                <p14:cNvPr id="76" name="Ink 75">
                  <a:extLst>
                    <a:ext uri="{FF2B5EF4-FFF2-40B4-BE49-F238E27FC236}">
                      <a16:creationId xmlns:a16="http://schemas.microsoft.com/office/drawing/2014/main" id="{7C96917A-5A3F-90B9-3901-1EF1C285B1E3}"/>
                    </a:ext>
                  </a:extLst>
                </p14:cNvPr>
                <p14:cNvContentPartPr/>
                <p14:nvPr/>
              </p14:nvContentPartPr>
              <p14:xfrm>
                <a:off x="1990620" y="6076620"/>
                <a:ext cx="67320" cy="285120"/>
              </p14:xfrm>
            </p:contentPart>
          </mc:Choice>
          <mc:Fallback>
            <p:pic>
              <p:nvPicPr>
                <p:cNvPr id="76" name="Ink 75">
                  <a:extLst>
                    <a:ext uri="{FF2B5EF4-FFF2-40B4-BE49-F238E27FC236}">
                      <a16:creationId xmlns:a16="http://schemas.microsoft.com/office/drawing/2014/main" xmlns="" xmlns:aink="http://schemas.microsoft.com/office/drawing/2016/ink" xmlns:p14="http://schemas.microsoft.com/office/powerpoint/2010/main" id="{7C96917A-5A3F-90B9-3901-1EF1C285B1E3}"/>
                    </a:ext>
                  </a:extLst>
                </p:cNvPr>
                <p:cNvPicPr/>
                <p:nvPr/>
              </p:nvPicPr>
              <p:blipFill>
                <a:blip r:embed="rId7" cstate="print"/>
                <a:stretch>
                  <a:fillRect/>
                </a:stretch>
              </p:blipFill>
              <p:spPr>
                <a:xfrm>
                  <a:off x="1981980" y="6067980"/>
                  <a:ext cx="84960" cy="30276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5">
              <p14:nvContentPartPr>
                <p14:cNvPr id="78" name="Ink 77">
                  <a:extLst>
                    <a:ext uri="{FF2B5EF4-FFF2-40B4-BE49-F238E27FC236}">
                      <a16:creationId xmlns:a16="http://schemas.microsoft.com/office/drawing/2014/main" id="{8F36EE14-D81D-6010-30EF-93FCB30681D9}"/>
                    </a:ext>
                  </a:extLst>
                </p14:cNvPr>
                <p14:cNvContentPartPr/>
                <p14:nvPr/>
              </p14:nvContentPartPr>
              <p14:xfrm>
                <a:off x="1961820" y="6067260"/>
                <a:ext cx="208080" cy="944280"/>
              </p14:xfrm>
            </p:contentPart>
          </mc:Choice>
          <mc:Fallback>
            <p:pic>
              <p:nvPicPr>
                <p:cNvPr id="78" name="Ink 77">
                  <a:extLst>
                    <a:ext uri="{FF2B5EF4-FFF2-40B4-BE49-F238E27FC236}">
                      <a16:creationId xmlns:a16="http://schemas.microsoft.com/office/drawing/2014/main" xmlns="" xmlns:aink="http://schemas.microsoft.com/office/drawing/2016/ink" xmlns:p14="http://schemas.microsoft.com/office/powerpoint/2010/main" id="{8F36EE14-D81D-6010-30EF-93FCB30681D9}"/>
                    </a:ext>
                  </a:extLst>
                </p:cNvPr>
                <p:cNvPicPr/>
                <p:nvPr/>
              </p:nvPicPr>
              <p:blipFill>
                <a:blip r:embed="rId7" cstate="print"/>
                <a:stretch>
                  <a:fillRect/>
                </a:stretch>
              </p:blipFill>
              <p:spPr>
                <a:xfrm>
                  <a:off x="1953180" y="6058620"/>
                  <a:ext cx="225720" cy="961920"/>
                </a:xfrm>
                <a:prstGeom prst="rect">
                  <a:avLst/>
                </a:prstGeom>
              </p:spPr>
            </p:pic>
          </mc:Fallback>
        </mc:AlternateContent>
      </p:grpSp>
      <mc:AlternateContent xmlns:mc="http://schemas.openxmlformats.org/markup-compatibility/2006">
        <mc:Choice xmlns:p14="http://schemas.microsoft.com/office/powerpoint/2010/main" xmlns:aink="http://schemas.microsoft.com/office/drawing/2016/ink" xmlns="" Requires="p14 aink">
          <p:contentPart p14:bwMode="auto" r:id="rId17">
            <p14:nvContentPartPr>
              <p14:cNvPr id="84" name="Ink 83">
                <a:extLst>
                  <a:ext uri="{FF2B5EF4-FFF2-40B4-BE49-F238E27FC236}">
                    <a16:creationId xmlns:a16="http://schemas.microsoft.com/office/drawing/2014/main" id="{2942BA1C-09A4-C735-489D-41848F0B36B4}"/>
                  </a:ext>
                </a:extLst>
              </p14:cNvPr>
              <p14:cNvContentPartPr/>
              <p14:nvPr/>
            </p14:nvContentPartPr>
            <p14:xfrm>
              <a:off x="2447820" y="5733900"/>
              <a:ext cx="360" cy="360"/>
            </p14:xfrm>
          </p:contentPart>
        </mc:Choice>
        <mc:Fallback>
          <p:pic>
            <p:nvPicPr>
              <p:cNvPr id="84" name="Ink 83">
                <a:extLst>
                  <a:ext uri="{FF2B5EF4-FFF2-40B4-BE49-F238E27FC236}">
                    <a16:creationId xmlns:a16="http://schemas.microsoft.com/office/drawing/2014/main" xmlns="" xmlns:aink="http://schemas.microsoft.com/office/drawing/2016/ink" xmlns:p14="http://schemas.microsoft.com/office/powerpoint/2010/main" id="{2942BA1C-09A4-C735-489D-41848F0B36B4}"/>
                  </a:ext>
                </a:extLst>
              </p:cNvPr>
              <p:cNvPicPr/>
              <p:nvPr/>
            </p:nvPicPr>
            <p:blipFill>
              <a:blip r:embed="rId7" cstate="print"/>
              <a:stretch>
                <a:fillRect/>
              </a:stretch>
            </p:blipFill>
            <p:spPr>
              <a:xfrm>
                <a:off x="2439180" y="5724900"/>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9">
            <p14:nvContentPartPr>
              <p14:cNvPr id="85" name="Ink 84">
                <a:extLst>
                  <a:ext uri="{FF2B5EF4-FFF2-40B4-BE49-F238E27FC236}">
                    <a16:creationId xmlns:a16="http://schemas.microsoft.com/office/drawing/2014/main" id="{12EE68B6-5214-8731-BF5B-8050EA55E166}"/>
                  </a:ext>
                </a:extLst>
              </p14:cNvPr>
              <p14:cNvContentPartPr/>
              <p14:nvPr/>
            </p14:nvContentPartPr>
            <p14:xfrm>
              <a:off x="2390670" y="5675220"/>
              <a:ext cx="16560" cy="125280"/>
            </p14:xfrm>
          </p:contentPart>
        </mc:Choice>
        <mc:Fallback>
          <p:pic>
            <p:nvPicPr>
              <p:cNvPr id="85" name="Ink 84">
                <a:extLst>
                  <a:ext uri="{FF2B5EF4-FFF2-40B4-BE49-F238E27FC236}">
                    <a16:creationId xmlns:a16="http://schemas.microsoft.com/office/drawing/2014/main" xmlns="" xmlns:aink="http://schemas.microsoft.com/office/drawing/2016/ink" xmlns:p14="http://schemas.microsoft.com/office/powerpoint/2010/main" id="{12EE68B6-5214-8731-BF5B-8050EA55E166}"/>
                  </a:ext>
                </a:extLst>
              </p:cNvPr>
              <p:cNvPicPr/>
              <p:nvPr/>
            </p:nvPicPr>
            <p:blipFill>
              <a:blip r:embed="rId7" cstate="print"/>
              <a:stretch>
                <a:fillRect/>
              </a:stretch>
            </p:blipFill>
            <p:spPr>
              <a:xfrm>
                <a:off x="2381670" y="5666580"/>
                <a:ext cx="34200" cy="14292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21">
            <p14:nvContentPartPr>
              <p14:cNvPr id="86" name="Ink 85">
                <a:extLst>
                  <a:ext uri="{FF2B5EF4-FFF2-40B4-BE49-F238E27FC236}">
                    <a16:creationId xmlns:a16="http://schemas.microsoft.com/office/drawing/2014/main" id="{DD44B9F9-2AFF-5F08-1975-90FA463DEC5A}"/>
                  </a:ext>
                </a:extLst>
              </p14:cNvPr>
              <p14:cNvContentPartPr/>
              <p14:nvPr/>
            </p14:nvContentPartPr>
            <p14:xfrm>
              <a:off x="-629010" y="1733220"/>
              <a:ext cx="360" cy="360"/>
            </p14:xfrm>
          </p:contentPart>
        </mc:Choice>
        <mc:Fallback>
          <p:pic>
            <p:nvPicPr>
              <p:cNvPr id="86" name="Ink 85">
                <a:extLst>
                  <a:ext uri="{FF2B5EF4-FFF2-40B4-BE49-F238E27FC236}">
                    <a16:creationId xmlns:a16="http://schemas.microsoft.com/office/drawing/2014/main" xmlns="" xmlns:aink="http://schemas.microsoft.com/office/drawing/2016/ink" xmlns:p14="http://schemas.microsoft.com/office/powerpoint/2010/main" id="{DD44B9F9-2AFF-5F08-1975-90FA463DEC5A}"/>
                  </a:ext>
                </a:extLst>
              </p:cNvPr>
              <p:cNvPicPr/>
              <p:nvPr/>
            </p:nvPicPr>
            <p:blipFill>
              <a:blip r:embed="rId7" cstate="print"/>
              <a:stretch>
                <a:fillRect/>
              </a:stretch>
            </p:blipFill>
            <p:spPr>
              <a:xfrm>
                <a:off x="-637650" y="1724580"/>
                <a:ext cx="18000" cy="18000"/>
              </a:xfrm>
              <a:prstGeom prst="rect">
                <a:avLst/>
              </a:prstGeom>
            </p:spPr>
          </p:pic>
        </mc:Fallback>
      </mc:AlternateContent>
      <p:pic>
        <p:nvPicPr>
          <p:cNvPr id="17" name="Picture 12" descr="Student Who Gives Teacher Gifts To Teachers Day PNG Image and PSD File For  Free Download - Lovepik | 401616674">
            <a:extLst>
              <a:ext uri="{FF2B5EF4-FFF2-40B4-BE49-F238E27FC236}">
                <a16:creationId xmlns:a16="http://schemas.microsoft.com/office/drawing/2014/main" xmlns="" id="{8DEF9ADA-40C8-539D-FF63-511C1651D1DA}"/>
              </a:ext>
            </a:extLst>
          </p:cNvPr>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10000" b="99500" l="6167" r="97333">
                        <a14:foregroundMark x1="12333" y1="45500" x2="14583" y2="69125"/>
                        <a14:foregroundMark x1="14583" y1="69125" x2="15000" y2="70500"/>
                        <a14:foregroundMark x1="9083" y1="47250" x2="11083" y2="57750"/>
                        <a14:foregroundMark x1="18333" y1="57000" x2="18333" y2="57000"/>
                        <a14:foregroundMark x1="9750" y1="63125" x2="6167" y2="80375"/>
                        <a14:foregroundMark x1="6167" y1="80375" x2="6167" y2="80375"/>
                        <a14:foregroundMark x1="10750" y1="87750" x2="10667" y2="97625"/>
                        <a14:foregroundMark x1="31833" y1="52875" x2="29583" y2="73625"/>
                        <a14:foregroundMark x1="54339" y1="68617" x2="55583" y2="76000"/>
                        <a14:foregroundMark x1="51833" y1="53750" x2="53712" y2="64895"/>
                        <a14:foregroundMark x1="55583" y1="76000" x2="55583" y2="76000"/>
                        <a14:foregroundMark x1="64167" y1="51625" x2="64167" y2="51625"/>
                        <a14:foregroundMark x1="80167" y1="51625" x2="80167" y2="51625"/>
                        <a14:foregroundMark x1="79000" y1="47875" x2="82083" y2="58875"/>
                        <a14:foregroundMark x1="89750" y1="20125" x2="91667" y2="27875"/>
                        <a14:foregroundMark x1="86417" y1="40750" x2="86583" y2="49875"/>
                        <a14:foregroundMark x1="77917" y1="43625" x2="81333" y2="53750"/>
                        <a14:foregroundMark x1="75583" y1="52500" x2="78500" y2="58625"/>
                        <a14:foregroundMark x1="80167" y1="58250" x2="82500" y2="66625"/>
                        <a14:foregroundMark x1="73917" y1="53125" x2="73917" y2="53125"/>
                        <a14:foregroundMark x1="76417" y1="46375" x2="76417" y2="46375"/>
                        <a14:foregroundMark x1="92333" y1="74875" x2="88833" y2="93500"/>
                        <a14:foregroundMark x1="80833" y1="80125" x2="83750" y2="99250"/>
                        <a14:foregroundMark x1="83750" y1="99250" x2="83750" y2="99000"/>
                        <a14:foregroundMark x1="89750" y1="91125" x2="93917" y2="98625"/>
                        <a14:foregroundMark x1="97333" y1="99500" x2="97333" y2="99500"/>
                        <a14:foregroundMark x1="49750" y1="72125" x2="50500" y2="87750"/>
                        <a14:foregroundMark x1="34833" y1="73125" x2="34833" y2="73125"/>
                        <a14:foregroundMark x1="28833" y1="66625" x2="28833" y2="66625"/>
                        <a14:foregroundMark x1="26167" y1="90000" x2="28333" y2="98875"/>
                        <a14:backgroundMark x1="53500" y1="66375" x2="53500" y2="66375"/>
                        <a14:backgroundMark x1="53083" y1="66375" x2="53667" y2="66375"/>
                        <a14:backgroundMark x1="53667" y1="66375" x2="55833" y2="66375"/>
                        <a14:backgroundMark x1="89583" y1="36500" x2="89583" y2="36500"/>
                        <a14:backgroundMark x1="91167" y1="44250" x2="91167" y2="44250"/>
                        <a14:backgroundMark x1="90417" y1="42500" x2="90417" y2="42500"/>
                      </a14:backgroundRemoval>
                    </a14:imgEffect>
                  </a14:imgLayer>
                </a14:imgProps>
              </a:ext>
              <a:ext uri="{28A0092B-C50C-407E-A947-70E740481C1C}">
                <a14:useLocalDpi xmlns:a14="http://schemas.microsoft.com/office/drawing/2010/main" val="0"/>
              </a:ext>
            </a:extLst>
          </a:blip>
          <a:srcRect/>
          <a:stretch>
            <a:fillRect/>
          </a:stretch>
        </p:blipFill>
        <p:spPr bwMode="auto">
          <a:xfrm>
            <a:off x="4923067" y="1905000"/>
            <a:ext cx="74295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A9D77883-2B3B-61D0-F0CC-8DB4D73BACDC}"/>
              </a:ext>
            </a:extLst>
          </p:cNvPr>
          <p:cNvPicPr>
            <a:picLocks noChangeAspect="1"/>
          </p:cNvPicPr>
          <p:nvPr/>
        </p:nvPicPr>
        <p:blipFill>
          <a:blip r:embed="rId24" cstate="print"/>
          <a:stretch>
            <a:fillRect/>
          </a:stretch>
        </p:blipFill>
        <p:spPr>
          <a:xfrm>
            <a:off x="2467446" y="1442160"/>
            <a:ext cx="7791363" cy="1322947"/>
          </a:xfrm>
          <a:prstGeom prst="rect">
            <a:avLst/>
          </a:prstGeom>
        </p:spPr>
      </p:pic>
    </p:spTree>
    <p:extLst>
      <p:ext uri="{BB962C8B-B14F-4D97-AF65-F5344CB8AC3E}">
        <p14:creationId xmlns:p14="http://schemas.microsoft.com/office/powerpoint/2010/main" val="28665500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xmlns="" id="{3D4A17D6-85EC-FD8E-85A1-DEADA6959276}"/>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a16="http://schemas.microsoft.com/office/drawing/2014/main" xmlns="" id="{43884A4C-66FB-31DD-3362-9E7B63267EB8}"/>
              </a:ext>
            </a:extLst>
          </p:cNvPr>
          <p:cNvPicPr>
            <a:picLocks noChangeAspect="1"/>
          </p:cNvPicPr>
          <p:nvPr/>
        </p:nvPicPr>
        <p:blipFill>
          <a:blip r:embed="rId2" cstate="print"/>
          <a:srcRect/>
          <a:stretch>
            <a:fillRect/>
          </a:stretch>
        </p:blipFill>
        <p:spPr>
          <a:xfrm>
            <a:off x="-16047" y="4595477"/>
            <a:ext cx="12196057" cy="2317251"/>
          </a:xfrm>
          <a:prstGeom prst="rect">
            <a:avLst/>
          </a:prstGeom>
        </p:spPr>
      </p:pic>
      <p:pic>
        <p:nvPicPr>
          <p:cNvPr id="4" name="Picture 3">
            <a:extLst>
              <a:ext uri="{FF2B5EF4-FFF2-40B4-BE49-F238E27FC236}">
                <a16:creationId xmlns:a16="http://schemas.microsoft.com/office/drawing/2014/main" xmlns="" id="{936ADBF9-5AF9-095C-945D-B352561F91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6" name="Picture 14" descr="Cute cactus illustration - seamless pattern">
            <a:extLst>
              <a:ext uri="{FF2B5EF4-FFF2-40B4-BE49-F238E27FC236}">
                <a16:creationId xmlns:a16="http://schemas.microsoft.com/office/drawing/2014/main" xmlns="" id="{12984EB3-3CA9-2A54-ACCC-E8105579A2D0}"/>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FC733BD4-FD48-8497-2C2E-01C7F42E7A26}"/>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pic>
        <p:nvPicPr>
          <p:cNvPr id="8" name="Picture 7">
            <a:extLst>
              <a:ext uri="{FF2B5EF4-FFF2-40B4-BE49-F238E27FC236}">
                <a16:creationId xmlns:a16="http://schemas.microsoft.com/office/drawing/2014/main" xmlns="" id="{032BB521-565F-360C-0FAB-EBC828CAA258}"/>
              </a:ext>
            </a:extLst>
          </p:cNvPr>
          <p:cNvPicPr>
            <a:picLocks noChangeAspect="1"/>
          </p:cNvPicPr>
          <p:nvPr/>
        </p:nvPicPr>
        <p:blipFill>
          <a:blip r:embed="rId8" cstate="print"/>
          <a:stretch>
            <a:fillRect/>
          </a:stretch>
        </p:blipFill>
        <p:spPr>
          <a:xfrm>
            <a:off x="3031815" y="406398"/>
            <a:ext cx="6005080" cy="1853345"/>
          </a:xfrm>
          <a:prstGeom prst="rect">
            <a:avLst/>
          </a:prstGeom>
        </p:spPr>
      </p:pic>
    </p:spTree>
    <p:extLst>
      <p:ext uri="{BB962C8B-B14F-4D97-AF65-F5344CB8AC3E}">
        <p14:creationId xmlns:p14="http://schemas.microsoft.com/office/powerpoint/2010/main" val="355334526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xmlns="" id="{C0AF3AB2-B4F0-6AC2-4F67-23818E1EEFD0}"/>
              </a:ext>
            </a:extLst>
          </p:cNvPr>
          <p:cNvPicPr>
            <a:picLocks noChangeAspect="1"/>
          </p:cNvPicPr>
          <p:nvPr/>
        </p:nvPicPr>
        <p:blipFill>
          <a:blip r:embed="rId2" cstate="print"/>
          <a:srcRect/>
          <a:stretch>
            <a:fillRect/>
          </a:stretch>
        </p:blipFill>
        <p:spPr>
          <a:xfrm>
            <a:off x="-4057" y="4736035"/>
            <a:ext cx="12196057" cy="2317251"/>
          </a:xfrm>
          <a:prstGeom prst="rect">
            <a:avLst/>
          </a:prstGeom>
        </p:spPr>
      </p:pic>
      <p:grpSp>
        <p:nvGrpSpPr>
          <p:cNvPr id="3" name="Group 2">
            <a:extLst>
              <a:ext uri="{FF2B5EF4-FFF2-40B4-BE49-F238E27FC236}">
                <a16:creationId xmlns:a16="http://schemas.microsoft.com/office/drawing/2014/main" xmlns="" id="{C75EABE1-56D0-99AB-AFFC-1216FD9336C7}"/>
              </a:ext>
            </a:extLst>
          </p:cNvPr>
          <p:cNvGrpSpPr/>
          <p:nvPr/>
        </p:nvGrpSpPr>
        <p:grpSpPr>
          <a:xfrm>
            <a:off x="0" y="4392607"/>
            <a:ext cx="12192000" cy="365587"/>
            <a:chOff x="0" y="0"/>
            <a:chExt cx="6186311" cy="185501"/>
          </a:xfrm>
        </p:grpSpPr>
        <p:sp>
          <p:nvSpPr>
            <p:cNvPr id="4" name="Freeform 5">
              <a:extLst>
                <a:ext uri="{FF2B5EF4-FFF2-40B4-BE49-F238E27FC236}">
                  <a16:creationId xmlns:a16="http://schemas.microsoft.com/office/drawing/2014/main" xmlns="" id="{061E8347-44D5-F9BE-E990-A125A9C8357A}"/>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6" name="Picture 10">
            <a:extLst>
              <a:ext uri="{FF2B5EF4-FFF2-40B4-BE49-F238E27FC236}">
                <a16:creationId xmlns:a16="http://schemas.microsoft.com/office/drawing/2014/main" xmlns="" id="{3AA44843-7E71-858B-9B56-EFDA8ACFE40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65077" y="308123"/>
            <a:ext cx="2624543" cy="4534847"/>
          </a:xfrm>
          <a:prstGeom prst="rect">
            <a:avLst/>
          </a:prstGeom>
        </p:spPr>
      </p:pic>
      <p:pic>
        <p:nvPicPr>
          <p:cNvPr id="7" name="Picture 11">
            <a:extLst>
              <a:ext uri="{FF2B5EF4-FFF2-40B4-BE49-F238E27FC236}">
                <a16:creationId xmlns:a16="http://schemas.microsoft.com/office/drawing/2014/main" xmlns="" id="{6C27903E-040B-4E52-E492-43507ACFF9D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98055" y="642243"/>
            <a:ext cx="2152772" cy="2152772"/>
          </a:xfrm>
          <a:prstGeom prst="rect">
            <a:avLst/>
          </a:prstGeom>
        </p:spPr>
      </p:pic>
      <p:grpSp>
        <p:nvGrpSpPr>
          <p:cNvPr id="8" name="Group 12">
            <a:extLst>
              <a:ext uri="{FF2B5EF4-FFF2-40B4-BE49-F238E27FC236}">
                <a16:creationId xmlns:a16="http://schemas.microsoft.com/office/drawing/2014/main" xmlns="" id="{F35C9237-F046-8A47-9A39-5D2F845BAC34}"/>
              </a:ext>
            </a:extLst>
          </p:cNvPr>
          <p:cNvGrpSpPr/>
          <p:nvPr/>
        </p:nvGrpSpPr>
        <p:grpSpPr>
          <a:xfrm>
            <a:off x="0" y="1"/>
            <a:ext cx="12192000" cy="300351"/>
            <a:chOff x="0" y="0"/>
            <a:chExt cx="6186311" cy="152400"/>
          </a:xfrm>
          <a:solidFill>
            <a:schemeClr val="bg1"/>
          </a:solidFill>
        </p:grpSpPr>
        <p:sp>
          <p:nvSpPr>
            <p:cNvPr id="9" name="Freeform 13">
              <a:extLst>
                <a:ext uri="{FF2B5EF4-FFF2-40B4-BE49-F238E27FC236}">
                  <a16:creationId xmlns:a16="http://schemas.microsoft.com/office/drawing/2014/main" xmlns="" id="{249FD8AF-C3D5-52FD-18FF-159785CCDC3B}"/>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10" name="Group 14">
            <a:extLst>
              <a:ext uri="{FF2B5EF4-FFF2-40B4-BE49-F238E27FC236}">
                <a16:creationId xmlns:a16="http://schemas.microsoft.com/office/drawing/2014/main" xmlns="" id="{FA433F8D-CE67-8258-5DFC-003A8ADFE688}"/>
              </a:ext>
            </a:extLst>
          </p:cNvPr>
          <p:cNvGrpSpPr/>
          <p:nvPr/>
        </p:nvGrpSpPr>
        <p:grpSpPr>
          <a:xfrm rot="-5400000">
            <a:off x="-2038357" y="2053899"/>
            <a:ext cx="4377064" cy="300351"/>
            <a:chOff x="0" y="0"/>
            <a:chExt cx="2220955" cy="152400"/>
          </a:xfrm>
          <a:solidFill>
            <a:schemeClr val="bg1"/>
          </a:solidFill>
        </p:grpSpPr>
        <p:sp>
          <p:nvSpPr>
            <p:cNvPr id="11" name="Freeform 15">
              <a:extLst>
                <a:ext uri="{FF2B5EF4-FFF2-40B4-BE49-F238E27FC236}">
                  <a16:creationId xmlns:a16="http://schemas.microsoft.com/office/drawing/2014/main" xmlns="" id="{D15C78FC-4B20-3D16-E415-291BB17FF83C}"/>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2" name="Group 16">
            <a:extLst>
              <a:ext uri="{FF2B5EF4-FFF2-40B4-BE49-F238E27FC236}">
                <a16:creationId xmlns:a16="http://schemas.microsoft.com/office/drawing/2014/main" xmlns="" id="{E803BD2A-1E14-6D4D-36BF-345F8167E470}"/>
              </a:ext>
            </a:extLst>
          </p:cNvPr>
          <p:cNvGrpSpPr/>
          <p:nvPr/>
        </p:nvGrpSpPr>
        <p:grpSpPr>
          <a:xfrm rot="-5400000">
            <a:off x="9853293" y="2046129"/>
            <a:ext cx="4377064" cy="300351"/>
            <a:chOff x="0" y="0"/>
            <a:chExt cx="2220955" cy="152400"/>
          </a:xfrm>
          <a:solidFill>
            <a:schemeClr val="bg1"/>
          </a:solidFill>
        </p:grpSpPr>
        <p:sp>
          <p:nvSpPr>
            <p:cNvPr id="13" name="Freeform 17">
              <a:extLst>
                <a:ext uri="{FF2B5EF4-FFF2-40B4-BE49-F238E27FC236}">
                  <a16:creationId xmlns:a16="http://schemas.microsoft.com/office/drawing/2014/main" xmlns="" id="{F60E87CC-D4D8-0AAC-5A53-13B8ED29CF5B}"/>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4" name="Picture 18">
            <a:extLst>
              <a:ext uri="{FF2B5EF4-FFF2-40B4-BE49-F238E27FC236}">
                <a16:creationId xmlns:a16="http://schemas.microsoft.com/office/drawing/2014/main" xmlns="" id="{F8AD426B-E9B0-16CB-B673-5239FE9D3E7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87691" y="2257291"/>
            <a:ext cx="1423035" cy="2743200"/>
          </a:xfrm>
          <a:prstGeom prst="rect">
            <a:avLst/>
          </a:prstGeom>
        </p:spPr>
      </p:pic>
      <p:sp>
        <p:nvSpPr>
          <p:cNvPr id="16" name="Speech Bubble: Oval 15">
            <a:extLst>
              <a:ext uri="{FF2B5EF4-FFF2-40B4-BE49-F238E27FC236}">
                <a16:creationId xmlns:a16="http://schemas.microsoft.com/office/drawing/2014/main" xmlns="" id="{93CF9E5C-26AF-98D0-B56E-A169EA1B4D23}"/>
              </a:ext>
            </a:extLst>
          </p:cNvPr>
          <p:cNvSpPr/>
          <p:nvPr/>
        </p:nvSpPr>
        <p:spPr>
          <a:xfrm>
            <a:off x="110252" y="158414"/>
            <a:ext cx="3949653" cy="2037645"/>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7" name="TextBox 16">
            <a:extLst>
              <a:ext uri="{FF2B5EF4-FFF2-40B4-BE49-F238E27FC236}">
                <a16:creationId xmlns:a16="http://schemas.microsoft.com/office/drawing/2014/main" xmlns="" id="{AE6E0F3A-05E6-D3DE-A469-A56922A37C02}"/>
              </a:ext>
            </a:extLst>
          </p:cNvPr>
          <p:cNvSpPr txBox="1"/>
          <p:nvPr/>
        </p:nvSpPr>
        <p:spPr>
          <a:xfrm>
            <a:off x="207170" y="517232"/>
            <a:ext cx="364316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 name="Speech Bubble: Oval 17">
            <a:extLst>
              <a:ext uri="{FF2B5EF4-FFF2-40B4-BE49-F238E27FC236}">
                <a16:creationId xmlns:a16="http://schemas.microsoft.com/office/drawing/2014/main" xmlns="" id="{FEF23F96-6AE0-33F2-DEE6-3C421F2BE4B9}"/>
              </a:ext>
            </a:extLst>
          </p:cNvPr>
          <p:cNvSpPr/>
          <p:nvPr/>
        </p:nvSpPr>
        <p:spPr>
          <a:xfrm>
            <a:off x="8467231" y="372315"/>
            <a:ext cx="3717851" cy="2037645"/>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học</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tập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trong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2" descr="Premium Vector | Happy cute kid boy learning in school">
            <a:extLst>
              <a:ext uri="{FF2B5EF4-FFF2-40B4-BE49-F238E27FC236}">
                <a16:creationId xmlns:a16="http://schemas.microsoft.com/office/drawing/2014/main" xmlns="" id="{F009E167-1AD6-93DE-32D8-979F8E389E51}"/>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688" b="90097" l="3700" r="94200">
                        <a14:foregroundMark x1="16700" y1="29064" x2="16700" y2="29064"/>
                        <a14:foregroundMark x1="6700" y1="63402" x2="7200" y2="80732"/>
                        <a14:foregroundMark x1="3700" y1="85468" x2="3700" y2="85468"/>
                        <a14:foregroundMark x1="19300" y1="87191" x2="19300" y2="87191"/>
                        <a14:foregroundMark x1="32550" y1="26588" x2="64200" y2="57696"/>
                        <a14:foregroundMark x1="64200" y1="57696" x2="71200" y2="39720"/>
                        <a14:foregroundMark x1="71200" y1="39720" x2="66100" y2="22928"/>
                        <a14:foregroundMark x1="66100" y1="22928" x2="53100" y2="29386"/>
                        <a14:foregroundMark x1="53100" y1="29386" x2="36500" y2="72766"/>
                        <a14:foregroundMark x1="77750" y1="56082" x2="78900" y2="68461"/>
                        <a14:foregroundMark x1="81600" y1="53821" x2="81600" y2="53821"/>
                        <a14:foregroundMark x1="91200" y1="59203" x2="92250" y2="80086"/>
                        <a14:foregroundMark x1="92250" y1="80086" x2="92250" y2="80086"/>
                        <a14:foregroundMark x1="91850" y1="85468" x2="91850" y2="85468"/>
                        <a14:foregroundMark x1="94200" y1="82131" x2="91400" y2="88375"/>
                        <a14:foregroundMark x1="84300" y1="90097" x2="84300" y2="90097"/>
                        <a14:foregroundMark x1="73400" y1="89236" x2="73400" y2="89236"/>
                        <a14:foregroundMark x1="21900" y1="25296" x2="21900" y2="25296"/>
                        <a14:foregroundMark x1="19000" y1="56512" x2="20450" y2="58881"/>
                        <a14:foregroundMark x1="19545" y1="60280" x2="19700" y2="62002"/>
                        <a14:foregroundMark x1="19487" y1="59634" x2="19545" y2="60280"/>
                        <a14:foregroundMark x1="19400" y1="58665" x2="19487" y2="59634"/>
                        <a14:foregroundMark x1="88950" y1="50700" x2="88950" y2="50700"/>
                        <a14:backgroundMark x1="18250" y1="65339" x2="18050" y2="73197"/>
                        <a14:backgroundMark x1="75700" y1="47578" x2="75700" y2="47578"/>
                        <a14:backgroundMark x1="76000" y1="48009" x2="76000" y2="48009"/>
                        <a14:backgroundMark x1="82100" y1="78364" x2="82100" y2="78364"/>
                        <a14:backgroundMark x1="19300" y1="60280" x2="19300" y2="60280"/>
                        <a14:backgroundMark x1="19500" y1="59634" x2="19500" y2="59634"/>
                      </a14:backgroundRemoval>
                    </a14:imgEffect>
                  </a14:imgLayer>
                </a14:imgProps>
              </a:ext>
              <a:ext uri="{28A0092B-C50C-407E-A947-70E740481C1C}">
                <a14:useLocalDpi xmlns:a14="http://schemas.microsoft.com/office/drawing/2010/main" val="0"/>
              </a:ext>
            </a:extLst>
          </a:blip>
          <a:srcRect/>
          <a:stretch>
            <a:fillRect/>
          </a:stretch>
        </p:blipFill>
        <p:spPr bwMode="auto">
          <a:xfrm>
            <a:off x="540667" y="1541087"/>
            <a:ext cx="11106607" cy="515849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xmlns="" id="{3E94AF18-04C1-1DD1-C884-CD7D7EE7CE63}"/>
              </a:ext>
            </a:extLst>
          </p:cNvPr>
          <p:cNvSpPr txBox="1"/>
          <p:nvPr/>
        </p:nvSpPr>
        <p:spPr>
          <a:xfrm>
            <a:off x="3828448" y="2450889"/>
            <a:ext cx="2251737"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Phần</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sự</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3" name="TextBox 22">
            <a:extLst>
              <a:ext uri="{FF2B5EF4-FFF2-40B4-BE49-F238E27FC236}">
                <a16:creationId xmlns:a16="http://schemas.microsoft.com/office/drawing/2014/main" xmlns="" id="{9BE62AC3-7E9F-EFA6-1189-D209C4695762}"/>
              </a:ext>
            </a:extLst>
          </p:cNvPr>
          <p:cNvSpPr txBox="1"/>
          <p:nvPr/>
        </p:nvSpPr>
        <p:spPr>
          <a:xfrm>
            <a:off x="6215494" y="2474152"/>
            <a:ext cx="2251737"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cán</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lớp</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331255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ppt_x"/>
                                          </p:val>
                                        </p:tav>
                                        <p:tav tm="100000">
                                          <p:val>
                                            <p:strVal val="#ppt_x"/>
                                          </p:val>
                                        </p:tav>
                                      </p:tavLst>
                                    </p:anim>
                                    <p:anim calcmode="lin" valueType="num">
                                      <p:cBhvr additive="base">
                                        <p:cTn id="11" dur="500" fill="hold"/>
                                        <p:tgtEl>
                                          <p:spTgt spid="17"/>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80">
                                          <p:stCondLst>
                                            <p:cond delay="0"/>
                                          </p:stCondLst>
                                        </p:cTn>
                                        <p:tgtEl>
                                          <p:spTgt spid="22"/>
                                        </p:tgtEl>
                                      </p:cBhvr>
                                    </p:animEffect>
                                    <p:anim calcmode="lin" valueType="num">
                                      <p:cBhvr>
                                        <p:cTn id="21"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6" dur="26">
                                          <p:stCondLst>
                                            <p:cond delay="650"/>
                                          </p:stCondLst>
                                        </p:cTn>
                                        <p:tgtEl>
                                          <p:spTgt spid="22"/>
                                        </p:tgtEl>
                                      </p:cBhvr>
                                      <p:to x="100000" y="60000"/>
                                    </p:animScale>
                                    <p:animScale>
                                      <p:cBhvr>
                                        <p:cTn id="27" dur="166" decel="50000">
                                          <p:stCondLst>
                                            <p:cond delay="676"/>
                                          </p:stCondLst>
                                        </p:cTn>
                                        <p:tgtEl>
                                          <p:spTgt spid="22"/>
                                        </p:tgtEl>
                                      </p:cBhvr>
                                      <p:to x="100000" y="100000"/>
                                    </p:animScale>
                                    <p:animScale>
                                      <p:cBhvr>
                                        <p:cTn id="28" dur="26">
                                          <p:stCondLst>
                                            <p:cond delay="1312"/>
                                          </p:stCondLst>
                                        </p:cTn>
                                        <p:tgtEl>
                                          <p:spTgt spid="22"/>
                                        </p:tgtEl>
                                      </p:cBhvr>
                                      <p:to x="100000" y="80000"/>
                                    </p:animScale>
                                    <p:animScale>
                                      <p:cBhvr>
                                        <p:cTn id="29" dur="166" decel="50000">
                                          <p:stCondLst>
                                            <p:cond delay="1338"/>
                                          </p:stCondLst>
                                        </p:cTn>
                                        <p:tgtEl>
                                          <p:spTgt spid="22"/>
                                        </p:tgtEl>
                                      </p:cBhvr>
                                      <p:to x="100000" y="100000"/>
                                    </p:animScale>
                                    <p:animScale>
                                      <p:cBhvr>
                                        <p:cTn id="30" dur="26">
                                          <p:stCondLst>
                                            <p:cond delay="1642"/>
                                          </p:stCondLst>
                                        </p:cTn>
                                        <p:tgtEl>
                                          <p:spTgt spid="22"/>
                                        </p:tgtEl>
                                      </p:cBhvr>
                                      <p:to x="100000" y="90000"/>
                                    </p:animScale>
                                    <p:animScale>
                                      <p:cBhvr>
                                        <p:cTn id="31" dur="166" decel="50000">
                                          <p:stCondLst>
                                            <p:cond delay="1668"/>
                                          </p:stCondLst>
                                        </p:cTn>
                                        <p:tgtEl>
                                          <p:spTgt spid="22"/>
                                        </p:tgtEl>
                                      </p:cBhvr>
                                      <p:to x="100000" y="100000"/>
                                    </p:animScale>
                                    <p:animScale>
                                      <p:cBhvr>
                                        <p:cTn id="32" dur="26">
                                          <p:stCondLst>
                                            <p:cond delay="1808"/>
                                          </p:stCondLst>
                                        </p:cTn>
                                        <p:tgtEl>
                                          <p:spTgt spid="22"/>
                                        </p:tgtEl>
                                      </p:cBhvr>
                                      <p:to x="100000" y="95000"/>
                                    </p:animScale>
                                    <p:animScale>
                                      <p:cBhvr>
                                        <p:cTn id="33" dur="166" decel="50000">
                                          <p:stCondLst>
                                            <p:cond delay="1834"/>
                                          </p:stCondLst>
                                        </p:cTn>
                                        <p:tgtEl>
                                          <p:spTgt spid="22"/>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80">
                                          <p:stCondLst>
                                            <p:cond delay="0"/>
                                          </p:stCondLst>
                                        </p:cTn>
                                        <p:tgtEl>
                                          <p:spTgt spid="23"/>
                                        </p:tgtEl>
                                      </p:cBhvr>
                                    </p:animEffect>
                                    <p:anim calcmode="lin" valueType="num">
                                      <p:cBhvr>
                                        <p:cTn id="39"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44" dur="26">
                                          <p:stCondLst>
                                            <p:cond delay="650"/>
                                          </p:stCondLst>
                                        </p:cTn>
                                        <p:tgtEl>
                                          <p:spTgt spid="23"/>
                                        </p:tgtEl>
                                      </p:cBhvr>
                                      <p:to x="100000" y="60000"/>
                                    </p:animScale>
                                    <p:animScale>
                                      <p:cBhvr>
                                        <p:cTn id="45" dur="166" decel="50000">
                                          <p:stCondLst>
                                            <p:cond delay="676"/>
                                          </p:stCondLst>
                                        </p:cTn>
                                        <p:tgtEl>
                                          <p:spTgt spid="23"/>
                                        </p:tgtEl>
                                      </p:cBhvr>
                                      <p:to x="100000" y="100000"/>
                                    </p:animScale>
                                    <p:animScale>
                                      <p:cBhvr>
                                        <p:cTn id="46" dur="26">
                                          <p:stCondLst>
                                            <p:cond delay="1312"/>
                                          </p:stCondLst>
                                        </p:cTn>
                                        <p:tgtEl>
                                          <p:spTgt spid="23"/>
                                        </p:tgtEl>
                                      </p:cBhvr>
                                      <p:to x="100000" y="80000"/>
                                    </p:animScale>
                                    <p:animScale>
                                      <p:cBhvr>
                                        <p:cTn id="47" dur="166" decel="50000">
                                          <p:stCondLst>
                                            <p:cond delay="1338"/>
                                          </p:stCondLst>
                                        </p:cTn>
                                        <p:tgtEl>
                                          <p:spTgt spid="23"/>
                                        </p:tgtEl>
                                      </p:cBhvr>
                                      <p:to x="100000" y="100000"/>
                                    </p:animScale>
                                    <p:animScale>
                                      <p:cBhvr>
                                        <p:cTn id="48" dur="26">
                                          <p:stCondLst>
                                            <p:cond delay="1642"/>
                                          </p:stCondLst>
                                        </p:cTn>
                                        <p:tgtEl>
                                          <p:spTgt spid="23"/>
                                        </p:tgtEl>
                                      </p:cBhvr>
                                      <p:to x="100000" y="90000"/>
                                    </p:animScale>
                                    <p:animScale>
                                      <p:cBhvr>
                                        <p:cTn id="49" dur="166" decel="50000">
                                          <p:stCondLst>
                                            <p:cond delay="1668"/>
                                          </p:stCondLst>
                                        </p:cTn>
                                        <p:tgtEl>
                                          <p:spTgt spid="23"/>
                                        </p:tgtEl>
                                      </p:cBhvr>
                                      <p:to x="100000" y="100000"/>
                                    </p:animScale>
                                    <p:animScale>
                                      <p:cBhvr>
                                        <p:cTn id="50" dur="26">
                                          <p:stCondLst>
                                            <p:cond delay="1808"/>
                                          </p:stCondLst>
                                        </p:cTn>
                                        <p:tgtEl>
                                          <p:spTgt spid="23"/>
                                        </p:tgtEl>
                                      </p:cBhvr>
                                      <p:to x="100000" y="95000"/>
                                    </p:animScale>
                                    <p:animScale>
                                      <p:cBhvr>
                                        <p:cTn id="51"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xmlns="" id="{25191D4B-13AF-6D46-05B2-7F7A2E13A730}"/>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a16="http://schemas.microsoft.com/office/drawing/2014/main" xmlns="" id="{FA854863-9114-9821-FF1E-D375D1C5F470}"/>
              </a:ext>
            </a:extLst>
          </p:cNvPr>
          <p:cNvPicPr>
            <a:picLocks noChangeAspect="1"/>
          </p:cNvPicPr>
          <p:nvPr/>
        </p:nvPicPr>
        <p:blipFill>
          <a:blip r:embed="rId2" cstate="print"/>
          <a:srcRect/>
          <a:stretch>
            <a:fillRect/>
          </a:stretch>
        </p:blipFill>
        <p:spPr>
          <a:xfrm>
            <a:off x="-16047" y="4595477"/>
            <a:ext cx="12196057" cy="2317251"/>
          </a:xfrm>
          <a:prstGeom prst="rect">
            <a:avLst/>
          </a:prstGeom>
        </p:spPr>
      </p:pic>
      <p:pic>
        <p:nvPicPr>
          <p:cNvPr id="4" name="Picture 3">
            <a:extLst>
              <a:ext uri="{FF2B5EF4-FFF2-40B4-BE49-F238E27FC236}">
                <a16:creationId xmlns:a16="http://schemas.microsoft.com/office/drawing/2014/main" xmlns="" id="{32992D6B-B1BE-5B48-8CFF-3EEAE4EB35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6" name="Picture 14" descr="Cute cactus illustration - seamless pattern">
            <a:extLst>
              <a:ext uri="{FF2B5EF4-FFF2-40B4-BE49-F238E27FC236}">
                <a16:creationId xmlns:a16="http://schemas.microsoft.com/office/drawing/2014/main" xmlns="" id="{C50B1956-7CD7-1E1A-6305-9DA39CF3A00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58806E11-4EF1-01F6-55FE-6F765DA1C164}"/>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sp>
        <p:nvSpPr>
          <p:cNvPr id="8" name="TextBox 7">
            <a:extLst>
              <a:ext uri="{FF2B5EF4-FFF2-40B4-BE49-F238E27FC236}">
                <a16:creationId xmlns:a16="http://schemas.microsoft.com/office/drawing/2014/main" xmlns="" id="{1FB8A3E7-C197-59AD-1CC6-AE7EF41DB023}"/>
              </a:ext>
            </a:extLst>
          </p:cNvPr>
          <p:cNvSpPr txBox="1"/>
          <p:nvPr/>
        </p:nvSpPr>
        <p:spPr>
          <a:xfrm>
            <a:off x="3741881" y="2262522"/>
            <a:ext cx="1777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Ưu điểm:</a:t>
            </a:r>
          </a:p>
        </p:txBody>
      </p:sp>
      <p:pic>
        <p:nvPicPr>
          <p:cNvPr id="9" name="Picture 8">
            <a:extLst>
              <a:ext uri="{FF2B5EF4-FFF2-40B4-BE49-F238E27FC236}">
                <a16:creationId xmlns:a16="http://schemas.microsoft.com/office/drawing/2014/main" xmlns="" id="{D0CE82BC-B031-83E6-304D-BC8F1763626D}"/>
              </a:ext>
            </a:extLst>
          </p:cNvPr>
          <p:cNvPicPr>
            <a:picLocks noChangeAspect="1"/>
          </p:cNvPicPr>
          <p:nvPr/>
        </p:nvPicPr>
        <p:blipFill>
          <a:blip r:embed="rId8" cstate="print"/>
          <a:stretch>
            <a:fillRect/>
          </a:stretch>
        </p:blipFill>
        <p:spPr>
          <a:xfrm>
            <a:off x="3370862" y="437222"/>
            <a:ext cx="6005080" cy="1853345"/>
          </a:xfrm>
          <a:prstGeom prst="rect">
            <a:avLst/>
          </a:prstGeom>
        </p:spPr>
      </p:pic>
    </p:spTree>
    <p:extLst>
      <p:ext uri="{BB962C8B-B14F-4D97-AF65-F5344CB8AC3E}">
        <p14:creationId xmlns:p14="http://schemas.microsoft.com/office/powerpoint/2010/main" val="21227475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xmlns="" id="{021CB6D5-F1B0-0B05-91DF-E724436AF16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xmlns="" id="{233EEDF7-B4EA-F6F2-4C21-22B6F4B755CA}"/>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78E3461B-CB04-F0E8-701F-6145075C13B3}"/>
              </a:ext>
            </a:extLst>
          </p:cNvPr>
          <p:cNvSpPr txBox="1"/>
          <p:nvPr/>
        </p:nvSpPr>
        <p:spPr>
          <a:xfrm>
            <a:off x="2200275" y="1460808"/>
            <a:ext cx="6943725" cy="1200329"/>
          </a:xfrm>
          <a:prstGeom prst="rect">
            <a:avLst/>
          </a:prstGeom>
          <a:noFill/>
        </p:spPr>
        <p:txBody>
          <a:bodyPr wrap="square" rtlCol="0">
            <a:spAutoFit/>
          </a:bodyPr>
          <a:lstStyle/>
          <a:p>
            <a:pPr lvl="0" latinLnBrk="1">
              <a:defRPr/>
            </a:pPr>
            <a:r>
              <a:rPr lang="en-US" sz="3600" b="1" dirty="0">
                <a:solidFill>
                  <a:srgbClr val="FFFF00"/>
                </a:solidFill>
                <a:latin typeface="Calibri" panose="020F0502020204030204" pitchFamily="34" charset="0"/>
                <a:ea typeface="Cambria" panose="02040503050406030204" pitchFamily="18" charset="0"/>
                <a:cs typeface="Calibri" panose="020F0502020204030204" pitchFamily="34" charset="0"/>
              </a:rPr>
              <a:t>C</a:t>
            </a:r>
            <a:r>
              <a:rPr lang="vi-VN" sz="3600" b="1" dirty="0">
                <a:solidFill>
                  <a:srgbClr val="FFFF00"/>
                </a:solidFill>
                <a:latin typeface="Calibri" panose="020F0502020204030204" pitchFamily="34" charset="0"/>
                <a:ea typeface="Cambria" panose="02040503050406030204" pitchFamily="18" charset="0"/>
                <a:cs typeface="Calibri" panose="020F0502020204030204" pitchFamily="34" charset="0"/>
              </a:rPr>
              <a:t>hủ động thực hiện nhiệm vụ giới thiệu sách theo kế hoạch.</a:t>
            </a:r>
            <a:endParaRPr kumimoji="0" lang="ko-KR" altLang="en-US" sz="36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xmlns="" id="{E3CED5A1-9F00-2E56-C2EA-D4CE3ADB5013}"/>
              </a:ext>
            </a:extLst>
          </p:cNvPr>
          <p:cNvGrpSpPr/>
          <p:nvPr/>
        </p:nvGrpSpPr>
        <p:grpSpPr>
          <a:xfrm>
            <a:off x="1467124" y="1572656"/>
            <a:ext cx="695051" cy="722870"/>
            <a:chOff x="1025582" y="2434694"/>
            <a:chExt cx="691740" cy="616714"/>
          </a:xfrm>
        </p:grpSpPr>
        <p:sp>
          <p:nvSpPr>
            <p:cNvPr id="4" name="타원 64">
              <a:extLst>
                <a:ext uri="{FF2B5EF4-FFF2-40B4-BE49-F238E27FC236}">
                  <a16:creationId xmlns:a16="http://schemas.microsoft.com/office/drawing/2014/main" xmlns="" id="{0C3AC0D1-631E-7E6B-B922-01DCE136CBED}"/>
                </a:ext>
              </a:extLst>
            </p:cNvPr>
            <p:cNvSpPr/>
            <p:nvPr/>
          </p:nvSpPr>
          <p:spPr>
            <a:xfrm>
              <a:off x="1025582" y="2434694"/>
              <a:ext cx="691740" cy="616714"/>
            </a:xfrm>
            <a:prstGeom prst="ellipse">
              <a:avLst/>
            </a:prstGeom>
            <a:solidFill>
              <a:srgbClr val="F2665B"/>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000" b="0" i="0" u="none" strike="noStrike" kern="1200" cap="none" spc="0" normalizeH="0" baseline="0" noProof="0" dirty="0">
                <a:ln>
                  <a:noFill/>
                </a:ln>
                <a:solidFill>
                  <a:prstClr val="white"/>
                </a:solidFill>
                <a:effectLst/>
                <a:uLnTx/>
                <a:uFillTx/>
                <a:latin typeface="Rammetto One"/>
                <a:cs typeface="+mn-cs"/>
              </a:endParaRPr>
            </a:p>
          </p:txBody>
        </p:sp>
        <p:pic>
          <p:nvPicPr>
            <p:cNvPr id="5" name="그래픽 499">
              <a:extLst>
                <a:ext uri="{FF2B5EF4-FFF2-40B4-BE49-F238E27FC236}">
                  <a16:creationId xmlns:a16="http://schemas.microsoft.com/office/drawing/2014/main" xmlns="" id="{AB64BFB3-C7D4-4B36-8A44-DAB1E2DC53CB}"/>
                </a:ext>
              </a:extLst>
            </p:cNvPr>
            <p:cNvPicPr>
              <a:picLocks noChangeAspect="1"/>
            </p:cNvPicPr>
            <p:nvPr/>
          </p:nvPicPr>
          <p:blipFill>
            <a:blip r:embed="rId8" cstate="print">
              <a:extLst>
                <a:ext uri="{96DAC541-7B7A-43D3-8B79-37D633B846F1}">
                  <asvg:svgBlip xmlns:asvg="http://schemas.microsoft.com/office/drawing/2016/SVG/main" xmlns="" r:embed="rId9"/>
                </a:ext>
              </a:extLst>
            </a:blip>
            <a:stretch>
              <a:fillRect/>
            </a:stretch>
          </p:blipFill>
          <p:spPr>
            <a:xfrm>
              <a:off x="1206275" y="2527459"/>
              <a:ext cx="337784" cy="388092"/>
            </a:xfrm>
            <a:prstGeom prst="rect">
              <a:avLst/>
            </a:prstGeom>
          </p:spPr>
        </p:pic>
      </p:grpSp>
      <p:pic>
        <p:nvPicPr>
          <p:cNvPr id="6" name="Picture 5">
            <a:extLst>
              <a:ext uri="{FF2B5EF4-FFF2-40B4-BE49-F238E27FC236}">
                <a16:creationId xmlns:a16="http://schemas.microsoft.com/office/drawing/2014/main" xmlns="" id="{423707C8-34F0-EF13-CE39-974D9310F67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62233" y="135863"/>
            <a:ext cx="9248434" cy="1609483"/>
          </a:xfrm>
          <a:prstGeom prst="rect">
            <a:avLst/>
          </a:prstGeom>
        </p:spPr>
      </p:pic>
    </p:spTree>
    <p:extLst>
      <p:ext uri="{BB962C8B-B14F-4D97-AF65-F5344CB8AC3E}">
        <p14:creationId xmlns:p14="http://schemas.microsoft.com/office/powerpoint/2010/main" val="153087340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xmlns="" id="{B3E0554F-4B73-D9F1-73BD-98ED93208038}"/>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a16="http://schemas.microsoft.com/office/drawing/2014/main" xmlns="" id="{01F40B02-D9FD-B48A-43F8-F48DFC69DDBA}"/>
              </a:ext>
            </a:extLst>
          </p:cNvPr>
          <p:cNvPicPr>
            <a:picLocks noChangeAspect="1"/>
          </p:cNvPicPr>
          <p:nvPr/>
        </p:nvPicPr>
        <p:blipFill>
          <a:blip r:embed="rId2" cstate="print"/>
          <a:srcRect/>
          <a:stretch>
            <a:fillRect/>
          </a:stretch>
        </p:blipFill>
        <p:spPr>
          <a:xfrm>
            <a:off x="-16047" y="4595477"/>
            <a:ext cx="12196057" cy="2317251"/>
          </a:xfrm>
          <a:prstGeom prst="rect">
            <a:avLst/>
          </a:prstGeom>
        </p:spPr>
      </p:pic>
      <p:pic>
        <p:nvPicPr>
          <p:cNvPr id="4" name="Picture 3">
            <a:extLst>
              <a:ext uri="{FF2B5EF4-FFF2-40B4-BE49-F238E27FC236}">
                <a16:creationId xmlns:a16="http://schemas.microsoft.com/office/drawing/2014/main" xmlns="" id="{6A11CA51-2D05-2F9A-F24B-3B6A8BA900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6" name="Picture 14" descr="Cute cactus illustration - seamless pattern">
            <a:extLst>
              <a:ext uri="{FF2B5EF4-FFF2-40B4-BE49-F238E27FC236}">
                <a16:creationId xmlns:a16="http://schemas.microsoft.com/office/drawing/2014/main" xmlns="" id="{CC90A21F-560D-F4CA-1070-55A85C5B0D9C}"/>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94987B58-C4EB-084F-D88B-11258D110739}"/>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sp>
        <p:nvSpPr>
          <p:cNvPr id="8" name="TextBox 7">
            <a:extLst>
              <a:ext uri="{FF2B5EF4-FFF2-40B4-BE49-F238E27FC236}">
                <a16:creationId xmlns:a16="http://schemas.microsoft.com/office/drawing/2014/main" xmlns="" id="{E1B84878-2732-441E-9EAD-108AD466016B}"/>
              </a:ext>
            </a:extLst>
          </p:cNvPr>
          <p:cNvSpPr txBox="1"/>
          <p:nvPr/>
        </p:nvSpPr>
        <p:spPr>
          <a:xfrm>
            <a:off x="3741881" y="2262522"/>
            <a:ext cx="1777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Hạn chế:</a:t>
            </a:r>
          </a:p>
        </p:txBody>
      </p:sp>
      <p:pic>
        <p:nvPicPr>
          <p:cNvPr id="9" name="Picture 8">
            <a:extLst>
              <a:ext uri="{FF2B5EF4-FFF2-40B4-BE49-F238E27FC236}">
                <a16:creationId xmlns:a16="http://schemas.microsoft.com/office/drawing/2014/main" xmlns="" id="{146D49F5-92BA-D566-BAF2-2B0E457867EA}"/>
              </a:ext>
            </a:extLst>
          </p:cNvPr>
          <p:cNvPicPr>
            <a:picLocks noChangeAspect="1"/>
          </p:cNvPicPr>
          <p:nvPr/>
        </p:nvPicPr>
        <p:blipFill>
          <a:blip r:embed="rId8" cstate="print"/>
          <a:stretch>
            <a:fillRect/>
          </a:stretch>
        </p:blipFill>
        <p:spPr>
          <a:xfrm>
            <a:off x="3196202" y="365302"/>
            <a:ext cx="6005080" cy="1853345"/>
          </a:xfrm>
          <a:prstGeom prst="rect">
            <a:avLst/>
          </a:prstGeom>
        </p:spPr>
      </p:pic>
    </p:spTree>
    <p:extLst>
      <p:ext uri="{BB962C8B-B14F-4D97-AF65-F5344CB8AC3E}">
        <p14:creationId xmlns:p14="http://schemas.microsoft.com/office/powerpoint/2010/main" val="11339448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xmlns="" id="{5BD31A42-CAA5-514D-2BFA-C2827CA3270D}"/>
              </a:ext>
            </a:extLst>
          </p:cNvPr>
          <p:cNvPicPr>
            <a:picLocks noChangeAspect="1"/>
          </p:cNvPicPr>
          <p:nvPr/>
        </p:nvPicPr>
        <p:blipFill>
          <a:blip r:embed="rId2" cstate="print"/>
          <a:srcRect/>
          <a:stretch>
            <a:fillRect/>
          </a:stretch>
        </p:blipFill>
        <p:spPr>
          <a:xfrm>
            <a:off x="-4057" y="4736035"/>
            <a:ext cx="12196057" cy="2317251"/>
          </a:xfrm>
          <a:prstGeom prst="rect">
            <a:avLst/>
          </a:prstGeom>
        </p:spPr>
      </p:pic>
      <p:grpSp>
        <p:nvGrpSpPr>
          <p:cNvPr id="3" name="Group 2">
            <a:extLst>
              <a:ext uri="{FF2B5EF4-FFF2-40B4-BE49-F238E27FC236}">
                <a16:creationId xmlns:a16="http://schemas.microsoft.com/office/drawing/2014/main" xmlns="" id="{727DB3CF-5458-B4B4-C8E0-594C244CB324}"/>
              </a:ext>
            </a:extLst>
          </p:cNvPr>
          <p:cNvGrpSpPr/>
          <p:nvPr/>
        </p:nvGrpSpPr>
        <p:grpSpPr>
          <a:xfrm>
            <a:off x="0" y="4392607"/>
            <a:ext cx="12192000" cy="365587"/>
            <a:chOff x="0" y="0"/>
            <a:chExt cx="6186311" cy="185501"/>
          </a:xfrm>
        </p:grpSpPr>
        <p:sp>
          <p:nvSpPr>
            <p:cNvPr id="4" name="Freeform 5">
              <a:extLst>
                <a:ext uri="{FF2B5EF4-FFF2-40B4-BE49-F238E27FC236}">
                  <a16:creationId xmlns:a16="http://schemas.microsoft.com/office/drawing/2014/main" xmlns="" id="{5F56E68D-AD5F-D442-7236-EE37605F5E42}"/>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5" name="Picture 10">
            <a:extLst>
              <a:ext uri="{FF2B5EF4-FFF2-40B4-BE49-F238E27FC236}">
                <a16:creationId xmlns:a16="http://schemas.microsoft.com/office/drawing/2014/main" xmlns="" id="{0273B916-C122-58E3-B8AD-53B79E68DA1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65077" y="308123"/>
            <a:ext cx="2624543" cy="4534847"/>
          </a:xfrm>
          <a:prstGeom prst="rect">
            <a:avLst/>
          </a:prstGeom>
        </p:spPr>
      </p:pic>
      <p:pic>
        <p:nvPicPr>
          <p:cNvPr id="6" name="Picture 11">
            <a:extLst>
              <a:ext uri="{FF2B5EF4-FFF2-40B4-BE49-F238E27FC236}">
                <a16:creationId xmlns:a16="http://schemas.microsoft.com/office/drawing/2014/main" xmlns="" id="{063CFC53-C427-1437-6F85-0647AFB9360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98055" y="642243"/>
            <a:ext cx="2152772" cy="2152772"/>
          </a:xfrm>
          <a:prstGeom prst="rect">
            <a:avLst/>
          </a:prstGeom>
        </p:spPr>
      </p:pic>
      <p:grpSp>
        <p:nvGrpSpPr>
          <p:cNvPr id="7" name="Group 12">
            <a:extLst>
              <a:ext uri="{FF2B5EF4-FFF2-40B4-BE49-F238E27FC236}">
                <a16:creationId xmlns:a16="http://schemas.microsoft.com/office/drawing/2014/main" xmlns="" id="{D1995761-A12D-63E9-8902-F00739DB523D}"/>
              </a:ext>
            </a:extLst>
          </p:cNvPr>
          <p:cNvGrpSpPr/>
          <p:nvPr/>
        </p:nvGrpSpPr>
        <p:grpSpPr>
          <a:xfrm>
            <a:off x="0" y="1"/>
            <a:ext cx="12192000" cy="300351"/>
            <a:chOff x="0" y="0"/>
            <a:chExt cx="6186311" cy="152400"/>
          </a:xfrm>
          <a:solidFill>
            <a:schemeClr val="bg1"/>
          </a:solidFill>
        </p:grpSpPr>
        <p:sp>
          <p:nvSpPr>
            <p:cNvPr id="8" name="Freeform 13">
              <a:extLst>
                <a:ext uri="{FF2B5EF4-FFF2-40B4-BE49-F238E27FC236}">
                  <a16:creationId xmlns:a16="http://schemas.microsoft.com/office/drawing/2014/main" xmlns="" id="{6899E22C-EBFB-6DA0-4B36-867049BB1160}"/>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9" name="Group 14">
            <a:extLst>
              <a:ext uri="{FF2B5EF4-FFF2-40B4-BE49-F238E27FC236}">
                <a16:creationId xmlns:a16="http://schemas.microsoft.com/office/drawing/2014/main" xmlns="" id="{41892C0C-E2A2-B847-8E9E-5C5F89D7013A}"/>
              </a:ext>
            </a:extLst>
          </p:cNvPr>
          <p:cNvGrpSpPr/>
          <p:nvPr/>
        </p:nvGrpSpPr>
        <p:grpSpPr>
          <a:xfrm rot="-5400000">
            <a:off x="-2038357" y="2053899"/>
            <a:ext cx="4377064" cy="300351"/>
            <a:chOff x="0" y="0"/>
            <a:chExt cx="2220955" cy="152400"/>
          </a:xfrm>
          <a:solidFill>
            <a:schemeClr val="bg1"/>
          </a:solidFill>
        </p:grpSpPr>
        <p:sp>
          <p:nvSpPr>
            <p:cNvPr id="10" name="Freeform 15">
              <a:extLst>
                <a:ext uri="{FF2B5EF4-FFF2-40B4-BE49-F238E27FC236}">
                  <a16:creationId xmlns:a16="http://schemas.microsoft.com/office/drawing/2014/main" xmlns="" id="{C7F616A3-525D-C863-08F4-0750C7824DC5}"/>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1" name="Group 16">
            <a:extLst>
              <a:ext uri="{FF2B5EF4-FFF2-40B4-BE49-F238E27FC236}">
                <a16:creationId xmlns:a16="http://schemas.microsoft.com/office/drawing/2014/main" xmlns="" id="{CBC9408D-1BED-AC37-268A-B73F66B9439C}"/>
              </a:ext>
            </a:extLst>
          </p:cNvPr>
          <p:cNvGrpSpPr/>
          <p:nvPr/>
        </p:nvGrpSpPr>
        <p:grpSpPr>
          <a:xfrm rot="-5400000">
            <a:off x="9853293" y="2046129"/>
            <a:ext cx="4377064" cy="300351"/>
            <a:chOff x="0" y="0"/>
            <a:chExt cx="2220955" cy="152400"/>
          </a:xfrm>
          <a:solidFill>
            <a:schemeClr val="bg1"/>
          </a:solidFill>
        </p:grpSpPr>
        <p:sp>
          <p:nvSpPr>
            <p:cNvPr id="12" name="Freeform 17">
              <a:extLst>
                <a:ext uri="{FF2B5EF4-FFF2-40B4-BE49-F238E27FC236}">
                  <a16:creationId xmlns:a16="http://schemas.microsoft.com/office/drawing/2014/main" xmlns="" id="{6C3FED6C-6FBC-1527-38C8-059945760432}"/>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7" name="Picture 2" descr="Premium Vector | Happy cute kid boy learning in school">
            <a:extLst>
              <a:ext uri="{FF2B5EF4-FFF2-40B4-BE49-F238E27FC236}">
                <a16:creationId xmlns:a16="http://schemas.microsoft.com/office/drawing/2014/main" xmlns="" id="{B97978FB-886C-3D78-46A4-793357886CC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688" b="90097" l="3700" r="94200">
                        <a14:foregroundMark x1="16700" y1="29064" x2="16700" y2="29064"/>
                        <a14:foregroundMark x1="6700" y1="63402" x2="7200" y2="80732"/>
                        <a14:foregroundMark x1="3700" y1="85468" x2="3700" y2="85468"/>
                        <a14:foregroundMark x1="19300" y1="87191" x2="19300" y2="87191"/>
                        <a14:foregroundMark x1="32550" y1="26588" x2="64200" y2="57696"/>
                        <a14:foregroundMark x1="64200" y1="57696" x2="71200" y2="39720"/>
                        <a14:foregroundMark x1="71200" y1="39720" x2="66100" y2="22928"/>
                        <a14:foregroundMark x1="66100" y1="22928" x2="53100" y2="29386"/>
                        <a14:foregroundMark x1="53100" y1="29386" x2="36500" y2="72766"/>
                        <a14:foregroundMark x1="77750" y1="56082" x2="78900" y2="68461"/>
                        <a14:foregroundMark x1="81600" y1="53821" x2="81600" y2="53821"/>
                        <a14:foregroundMark x1="91200" y1="59203" x2="92250" y2="80086"/>
                        <a14:foregroundMark x1="92250" y1="80086" x2="92250" y2="80086"/>
                        <a14:foregroundMark x1="91850" y1="85468" x2="91850" y2="85468"/>
                        <a14:foregroundMark x1="94200" y1="82131" x2="91400" y2="88375"/>
                        <a14:foregroundMark x1="84300" y1="90097" x2="84300" y2="90097"/>
                        <a14:foregroundMark x1="73400" y1="89236" x2="73400" y2="89236"/>
                        <a14:foregroundMark x1="21900" y1="25296" x2="21900" y2="25296"/>
                        <a14:foregroundMark x1="19000" y1="56512" x2="20450" y2="58881"/>
                        <a14:foregroundMark x1="19545" y1="60280" x2="19700" y2="62002"/>
                        <a14:foregroundMark x1="19487" y1="59634" x2="19545" y2="60280"/>
                        <a14:foregroundMark x1="19400" y1="58665" x2="19487" y2="59634"/>
                        <a14:foregroundMark x1="88950" y1="50700" x2="88950" y2="50700"/>
                        <a14:backgroundMark x1="18250" y1="65339" x2="18050" y2="73197"/>
                        <a14:backgroundMark x1="75700" y1="47578" x2="75700" y2="47578"/>
                        <a14:backgroundMark x1="76000" y1="48009" x2="76000" y2="48009"/>
                        <a14:backgroundMark x1="82100" y1="78364" x2="82100" y2="78364"/>
                        <a14:backgroundMark x1="19300" y1="60280" x2="19300" y2="60280"/>
                        <a14:backgroundMark x1="19500" y1="59634" x2="19500" y2="59634"/>
                      </a14:backgroundRemoval>
                    </a14:imgEffect>
                  </a14:imgLayer>
                </a14:imgProps>
              </a:ext>
              <a:ext uri="{28A0092B-C50C-407E-A947-70E740481C1C}">
                <a14:useLocalDpi xmlns:a14="http://schemas.microsoft.com/office/drawing/2010/main" val="0"/>
              </a:ext>
            </a:extLst>
          </a:blip>
          <a:srcRect/>
          <a:stretch>
            <a:fillRect/>
          </a:stretch>
        </p:blipFill>
        <p:spPr bwMode="auto">
          <a:xfrm>
            <a:off x="600703" y="1990772"/>
            <a:ext cx="11106607" cy="51584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96646532-C230-6E47-6BAF-2BD96CB2834D}"/>
              </a:ext>
            </a:extLst>
          </p:cNvPr>
          <p:cNvSpPr txBox="1"/>
          <p:nvPr/>
        </p:nvSpPr>
        <p:spPr>
          <a:xfrm>
            <a:off x="3823509" y="3148976"/>
            <a:ext cx="4660996"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Góc</a:t>
            </a:r>
            <a:r>
              <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tuyên</a:t>
            </a:r>
            <a:r>
              <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dương</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0" name="TextBox 19">
            <a:extLst>
              <a:ext uri="{FF2B5EF4-FFF2-40B4-BE49-F238E27FC236}">
                <a16:creationId xmlns:a16="http://schemas.microsoft.com/office/drawing/2014/main" xmlns="" id="{4FF03616-9B45-DAAB-D7B7-B51B50DAF07F}"/>
              </a:ext>
            </a:extLst>
          </p:cNvPr>
          <p:cNvSpPr txBox="1"/>
          <p:nvPr/>
        </p:nvSpPr>
        <p:spPr>
          <a:xfrm>
            <a:off x="300351" y="910215"/>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Chiến binh chăm học</a:t>
            </a:r>
            <a:endParaRPr kumimoji="0" lang="en-US" sz="4267"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1" name="TextBox 20">
            <a:extLst>
              <a:ext uri="{FF2B5EF4-FFF2-40B4-BE49-F238E27FC236}">
                <a16:creationId xmlns:a16="http://schemas.microsoft.com/office/drawing/2014/main" xmlns="" id="{C9B627BA-B661-E2BE-5FE1-569CE91D6D77}"/>
              </a:ext>
            </a:extLst>
          </p:cNvPr>
          <p:cNvSpPr txBox="1"/>
          <p:nvPr/>
        </p:nvSpPr>
        <p:spPr>
          <a:xfrm>
            <a:off x="8611377" y="858923"/>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Chiến binh chăm học</a:t>
            </a:r>
            <a:endParaRPr kumimoji="0" lang="en-US" sz="4267"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803600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20"/>
                                        </p:tgtEl>
                                      </p:cBhvr>
                                    </p:animEffect>
                                    <p:animScale>
                                      <p:cBhvr>
                                        <p:cTn id="26" dur="250" autoRev="1" fill="hold"/>
                                        <p:tgtEl>
                                          <p:spTgt spid="20"/>
                                        </p:tgtEl>
                                      </p:cBhvr>
                                      <p:by x="105000" y="105000"/>
                                    </p:animScale>
                                  </p:childTnLst>
                                </p:cTn>
                              </p:par>
                              <p:par>
                                <p:cTn id="27" presetID="16" presetClass="entr" presetSubtype="2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26" presetClass="emph" presetSubtype="0" fill="hold" grpId="1" nodeType="withEffect">
                                  <p:stCondLst>
                                    <p:cond delay="0"/>
                                  </p:stCondLst>
                                  <p:childTnLst>
                                    <p:animEffect transition="out" filter="fade">
                                      <p:cBhvr>
                                        <p:cTn id="31" dur="500" tmFilter="0, 0; .2, .5; .8, .5; 1, 0"/>
                                        <p:tgtEl>
                                          <p:spTgt spid="21"/>
                                        </p:tgtEl>
                                      </p:cBhvr>
                                    </p:animEffect>
                                    <p:animScale>
                                      <p:cBhvr>
                                        <p:cTn id="32"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P spid="20" grpId="1" animBg="1"/>
      <p:bldP spid="21" grpId="0" animBg="1"/>
      <p:bldP spid="2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79E729D-DCA4-3C18-757C-46E4D065E9E0}"/>
              </a:ext>
            </a:extLst>
          </p:cNvPr>
          <p:cNvSpPr txBox="1"/>
          <p:nvPr/>
        </p:nvSpPr>
        <p:spPr>
          <a:xfrm>
            <a:off x="3626778" y="435428"/>
            <a:ext cx="824953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Phương</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hướng</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hoạt</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động</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Tuần</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p>
        </p:txBody>
      </p:sp>
      <p:sp>
        <p:nvSpPr>
          <p:cNvPr id="5" name="Rectangle: Rounded Corners 4">
            <a:extLst>
              <a:ext uri="{FF2B5EF4-FFF2-40B4-BE49-F238E27FC236}">
                <a16:creationId xmlns:a16="http://schemas.microsoft.com/office/drawing/2014/main" xmlns="" id="{CE947314-124B-1E89-9D39-F32900B48D38}"/>
              </a:ext>
            </a:extLst>
          </p:cNvPr>
          <p:cNvSpPr/>
          <p:nvPr/>
        </p:nvSpPr>
        <p:spPr>
          <a:xfrm>
            <a:off x="4332514" y="1589314"/>
            <a:ext cx="7543800" cy="4648200"/>
          </a:xfrm>
          <a:prstGeom prst="roundRect">
            <a:avLst/>
          </a:prstGeom>
          <a:solidFill>
            <a:srgbClr val="FFB0BB">
              <a:alpha val="75000"/>
            </a:srgbClr>
          </a:solidFill>
          <a:ln w="76200">
            <a:solidFill>
              <a:srgbClr val="FD073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1279715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5000" b="-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63AF5BE-4E62-09FA-B765-EDDC2102E115}"/>
              </a:ext>
            </a:extLst>
          </p:cNvPr>
          <p:cNvSpPr txBox="1"/>
          <p:nvPr/>
        </p:nvSpPr>
        <p:spPr>
          <a:xfrm>
            <a:off x="495299" y="1342854"/>
            <a:ext cx="8066315"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C00000"/>
                </a:solidFill>
                <a:effectLst/>
                <a:uLnTx/>
                <a:uFillTx/>
                <a:latin typeface="SVN-Kitten" pitchFamily="50" charset="0"/>
                <a:ea typeface="+mn-ea"/>
                <a:cs typeface="+mn-cs"/>
              </a:rPr>
              <a:t>Chúc mừng sinh nhật Tháng…</a:t>
            </a:r>
          </a:p>
        </p:txBody>
      </p:sp>
      <p:sp>
        <p:nvSpPr>
          <p:cNvPr id="3" name="Rectangle: Rounded Corners 2">
            <a:extLst>
              <a:ext uri="{FF2B5EF4-FFF2-40B4-BE49-F238E27FC236}">
                <a16:creationId xmlns:a16="http://schemas.microsoft.com/office/drawing/2014/main" xmlns="" id="{7CAA2007-55AD-517B-B7DC-B19FB315AFE8}"/>
              </a:ext>
            </a:extLst>
          </p:cNvPr>
          <p:cNvSpPr/>
          <p:nvPr/>
        </p:nvSpPr>
        <p:spPr>
          <a:xfrm>
            <a:off x="849086" y="2266184"/>
            <a:ext cx="6879771" cy="2738182"/>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2" descr="Cartoon Birthday Cake Wallpapers - Top Free Cartoon Birthday Cake  Backgrounds - WallpaperAccess">
            <a:extLst>
              <a:ext uri="{FF2B5EF4-FFF2-40B4-BE49-F238E27FC236}">
                <a16:creationId xmlns:a16="http://schemas.microsoft.com/office/drawing/2014/main" xmlns="" id="{8048ABE9-B756-76AD-175C-27518B6B78B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6" y="3866809"/>
            <a:ext cx="4931228" cy="30820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urple teddy bear cartoon symbol Stock Vector Image &amp; Art - Alamy">
            <a:extLst>
              <a:ext uri="{FF2B5EF4-FFF2-40B4-BE49-F238E27FC236}">
                <a16:creationId xmlns:a16="http://schemas.microsoft.com/office/drawing/2014/main" xmlns="" id="{72C6595E-F0FF-344D-6E0F-DB28A9E59F6E}"/>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p:blipFill>
        <p:spPr bwMode="auto">
          <a:xfrm rot="820571" flipH="1">
            <a:off x="8240938" y="3419133"/>
            <a:ext cx="34884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ristmas present, creative christmas book, christmas, christmas gift png |  PNGWing">
            <a:extLst>
              <a:ext uri="{FF2B5EF4-FFF2-40B4-BE49-F238E27FC236}">
                <a16:creationId xmlns:a16="http://schemas.microsoft.com/office/drawing/2014/main" xmlns="" id="{CA6954E0-A01E-F654-0C1E-637AA41216F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895703" y="3984602"/>
            <a:ext cx="3166654" cy="28464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ình ảnh Trái Tim Và Máy Bay Giấy PNG , Máy Bay Giấy, Tim, Yêu Và Quý PNG  và Vector với nền trong suốt để tải xuống miễn phí">
            <a:extLst>
              <a:ext uri="{FF2B5EF4-FFF2-40B4-BE49-F238E27FC236}">
                <a16:creationId xmlns:a16="http://schemas.microsoft.com/office/drawing/2014/main" xmlns="" id="{711BE022-4952-DB9E-8C3D-3450FB70A104}"/>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p:blipFill>
        <p:spPr bwMode="auto">
          <a:xfrm rot="1376686">
            <a:off x="7328425" y="-933208"/>
            <a:ext cx="3991011" cy="2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5962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5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186CB482-C5C3-A3DC-299A-0709B2C4A1FB}"/>
              </a:ext>
            </a:extLst>
          </p:cNvPr>
          <p:cNvSpPr/>
          <p:nvPr/>
        </p:nvSpPr>
        <p:spPr>
          <a:xfrm>
            <a:off x="1605643" y="1625296"/>
            <a:ext cx="8980713" cy="360740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xmlns="" id="{EDAC33B9-F275-BB7C-2B37-54638BC9E249}"/>
              </a:ext>
            </a:extLst>
          </p:cNvPr>
          <p:cNvSpPr txBox="1"/>
          <p:nvPr/>
        </p:nvSpPr>
        <p:spPr>
          <a:xfrm>
            <a:off x="472481" y="573892"/>
            <a:ext cx="575365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Chủ</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đề</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tuần</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14:</a:t>
            </a:r>
          </a:p>
        </p:txBody>
      </p:sp>
      <p:pic>
        <p:nvPicPr>
          <p:cNvPr id="6" name="Picture 5">
            <a:extLst>
              <a:ext uri="{FF2B5EF4-FFF2-40B4-BE49-F238E27FC236}">
                <a16:creationId xmlns:a16="http://schemas.microsoft.com/office/drawing/2014/main" xmlns="" id="{34B77987-CA13-2212-C833-B12DE33D489C}"/>
              </a:ext>
            </a:extLst>
          </p:cNvPr>
          <p:cNvPicPr>
            <a:picLocks noChangeAspect="1"/>
          </p:cNvPicPr>
          <p:nvPr/>
        </p:nvPicPr>
        <p:blipFill>
          <a:blip r:embed="rId3" cstate="print"/>
          <a:stretch>
            <a:fillRect/>
          </a:stretch>
        </p:blipFill>
        <p:spPr>
          <a:xfrm>
            <a:off x="1783046" y="2046217"/>
            <a:ext cx="8687553" cy="2786113"/>
          </a:xfrm>
          <a:prstGeom prst="rect">
            <a:avLst/>
          </a:prstGeom>
        </p:spPr>
      </p:pic>
    </p:spTree>
    <p:extLst>
      <p:ext uri="{BB962C8B-B14F-4D97-AF65-F5344CB8AC3E}">
        <p14:creationId xmlns:p14="http://schemas.microsoft.com/office/powerpoint/2010/main" val="5685014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8000" b="-8000"/>
          </a:stretch>
        </a:blipFill>
        <a:effectLst/>
      </p:bgPr>
    </p:bg>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xmlns="" id="{DF0FEE51-7F38-9C92-01DD-F8EEFDE4F457}"/>
              </a:ext>
            </a:extLst>
          </p:cNvPr>
          <p:cNvSpPr/>
          <p:nvPr/>
        </p:nvSpPr>
        <p:spPr>
          <a:xfrm>
            <a:off x="409338" y="163285"/>
            <a:ext cx="11373324" cy="6531429"/>
          </a:xfrm>
          <a:prstGeom prst="roundRect">
            <a:avLst>
              <a:gd name="adj" fmla="val 21184"/>
            </a:avLst>
          </a:pr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Rounded Rectangle 5">
            <a:extLst>
              <a:ext uri="{FF2B5EF4-FFF2-40B4-BE49-F238E27FC236}">
                <a16:creationId xmlns:a16="http://schemas.microsoft.com/office/drawing/2014/main" xmlns="" id="{E23365CB-31B9-342B-9B62-AFEC6E81DA34}"/>
              </a:ext>
            </a:extLst>
          </p:cNvPr>
          <p:cNvSpPr/>
          <p:nvPr/>
        </p:nvSpPr>
        <p:spPr>
          <a:xfrm>
            <a:off x="349857" y="226031"/>
            <a:ext cx="11331860" cy="887259"/>
          </a:xfrm>
          <a:prstGeom prst="roundRect">
            <a:avLst>
              <a:gd name="adj" fmla="val 32770"/>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black"/>
                </a:solidFill>
                <a:latin typeface="Calibri" panose="020F0502020204030204" pitchFamily="34" charset="0"/>
                <a:cs typeface="Calibri" panose="020F0502020204030204" pitchFamily="34" charset="0"/>
              </a:rPr>
              <a:t>T</a:t>
            </a:r>
            <a:r>
              <a:rPr lang="vi-VN" sz="3600" b="1" dirty="0">
                <a:solidFill>
                  <a:prstClr val="black"/>
                </a:solidFill>
                <a:latin typeface="Calibri" panose="020F0502020204030204" pitchFamily="34" charset="0"/>
                <a:cs typeface="Calibri" panose="020F0502020204030204" pitchFamily="34" charset="0"/>
              </a:rPr>
              <a:t>rình diễn và bình chọn tiết mục giới thiệu sách ấn tượng </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8C092DCE-6DE8-5E60-E056-B6B5FD074A6A}"/>
              </a:ext>
            </a:extLst>
          </p:cNvPr>
          <p:cNvPicPr>
            <a:picLocks noChangeAspect="1"/>
          </p:cNvPicPr>
          <p:nvPr/>
        </p:nvPicPr>
        <p:blipFill>
          <a:blip r:embed="rId3" cstate="print"/>
          <a:stretch>
            <a:fillRect/>
          </a:stretch>
        </p:blipFill>
        <p:spPr>
          <a:xfrm>
            <a:off x="1043683" y="1637977"/>
            <a:ext cx="9816101" cy="3244767"/>
          </a:xfrm>
          <a:prstGeom prst="rect">
            <a:avLst/>
          </a:prstGeom>
        </p:spPr>
      </p:pic>
    </p:spTree>
    <p:extLst>
      <p:ext uri="{BB962C8B-B14F-4D97-AF65-F5344CB8AC3E}">
        <p14:creationId xmlns:p14="http://schemas.microsoft.com/office/powerpoint/2010/main" val="2926231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l="-26000"/>
          </a:stretch>
        </a:blipFill>
        <a:effectLst/>
      </p:bgPr>
    </p:bg>
    <p:spTree>
      <p:nvGrpSpPr>
        <p:cNvPr id="1" name=""/>
        <p:cNvGrpSpPr/>
        <p:nvPr/>
      </p:nvGrpSpPr>
      <p:grpSpPr>
        <a:xfrm>
          <a:off x="0" y="0"/>
          <a:ext cx="0" cy="0"/>
          <a:chOff x="0" y="0"/>
          <a:chExt cx="0" cy="0"/>
        </a:xfrm>
      </p:grpSpPr>
      <p:pic>
        <p:nvPicPr>
          <p:cNvPr id="14" name="Picture 13" descr="A stage with red curtains&#10;&#10;Description automatically generated with low confidence">
            <a:extLst>
              <a:ext uri="{FF2B5EF4-FFF2-40B4-BE49-F238E27FC236}">
                <a16:creationId xmlns:a16="http://schemas.microsoft.com/office/drawing/2014/main" xmlns="" id="{6931579B-302C-74D7-B842-328F8C5E6B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994576"/>
          </a:xfrm>
          <a:prstGeom prst="rect">
            <a:avLst/>
          </a:prstGeom>
        </p:spPr>
      </p:pic>
      <p:pic>
        <p:nvPicPr>
          <p:cNvPr id="3" name="图片 2" descr="43"/>
          <p:cNvPicPr>
            <a:picLocks noChangeAspect="1"/>
          </p:cNvPicPr>
          <p:nvPr/>
        </p:nvPicPr>
        <p:blipFill>
          <a:blip r:embed="rId4" cstate="print"/>
          <a:stretch>
            <a:fillRect/>
          </a:stretch>
        </p:blipFill>
        <p:spPr>
          <a:xfrm>
            <a:off x="-635" y="0"/>
            <a:ext cx="1435100" cy="1924685"/>
          </a:xfrm>
          <a:prstGeom prst="rect">
            <a:avLst/>
          </a:prstGeom>
        </p:spPr>
      </p:pic>
      <p:pic>
        <p:nvPicPr>
          <p:cNvPr id="5" name="Picture 4">
            <a:extLst>
              <a:ext uri="{FF2B5EF4-FFF2-40B4-BE49-F238E27FC236}">
                <a16:creationId xmlns:a16="http://schemas.microsoft.com/office/drawing/2014/main" xmlns="" id="{EBA42C16-D17B-D54B-4BE7-245332EBAA54}"/>
              </a:ext>
            </a:extLst>
          </p:cNvPr>
          <p:cNvPicPr>
            <a:picLocks noChangeAspect="1"/>
          </p:cNvPicPr>
          <p:nvPr/>
        </p:nvPicPr>
        <p:blipFill>
          <a:blip r:embed="rId5" cstate="print"/>
          <a:stretch>
            <a:fillRect/>
          </a:stretch>
        </p:blipFill>
        <p:spPr>
          <a:xfrm>
            <a:off x="2349234" y="2430089"/>
            <a:ext cx="7596274" cy="2901948"/>
          </a:xfrm>
          <a:prstGeom prst="rect">
            <a:avLst/>
          </a:prstGeom>
        </p:spPr>
      </p:pic>
    </p:spTree>
    <p:extLst>
      <p:ext uri="{BB962C8B-B14F-4D97-AF65-F5344CB8AC3E}">
        <p14:creationId xmlns:p14="http://schemas.microsoft.com/office/powerpoint/2010/main" val="17517874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sp>
        <p:nvSpPr>
          <p:cNvPr id="12" name="任意多边形: 形状 40">
            <a:extLst>
              <a:ext uri="{FF2B5EF4-FFF2-40B4-BE49-F238E27FC236}">
                <a16:creationId xmlns:a16="http://schemas.microsoft.com/office/drawing/2014/main" xmlns="" id="{800A8157-02C9-7955-63FB-83B917B4BB0A}"/>
              </a:ext>
            </a:extLst>
          </p:cNvPr>
          <p:cNvSpPr/>
          <p:nvPr/>
        </p:nvSpPr>
        <p:spPr>
          <a:xfrm>
            <a:off x="393406" y="1486782"/>
            <a:ext cx="11419366" cy="353728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accent4">
              <a:lumMod val="20000"/>
              <a:lumOff val="80000"/>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xmlns="" id="{9EB16EAF-378F-5C3D-E6FD-1ED50DB09667}"/>
              </a:ext>
            </a:extLst>
          </p:cNvPr>
          <p:cNvSpPr txBox="1"/>
          <p:nvPr/>
        </p:nvSpPr>
        <p:spPr>
          <a:xfrm>
            <a:off x="2156874" y="2057457"/>
            <a:ext cx="9350029" cy="1077218"/>
          </a:xfrm>
          <a:prstGeom prst="rect">
            <a:avLst/>
          </a:prstGeom>
          <a:noFill/>
        </p:spPr>
        <p:txBody>
          <a:bodyPr wrap="square" rtlCol="0">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Chia sẻ với người thân về cuốn sách mà em muốn tìm đọc sau khi nghe giới thiệu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xmlns="" id="{1457A6DC-46A2-46AA-D4A8-1C145B8976AE}"/>
              </a:ext>
            </a:extLst>
          </p:cNvPr>
          <p:cNvPicPr>
            <a:picLocks noChangeAspect="1"/>
          </p:cNvPicPr>
          <p:nvPr/>
        </p:nvPicPr>
        <p:blipFill>
          <a:blip r:embed="rId3" cstate="print"/>
          <a:stretch>
            <a:fillRect/>
          </a:stretch>
        </p:blipFill>
        <p:spPr>
          <a:xfrm rot="737208" flipH="1">
            <a:off x="964760" y="1974806"/>
            <a:ext cx="919996" cy="919996"/>
          </a:xfrm>
          <a:prstGeom prst="rect">
            <a:avLst/>
          </a:prstGeom>
        </p:spPr>
      </p:pic>
      <p:pic>
        <p:nvPicPr>
          <p:cNvPr id="25" name="Picture 24">
            <a:extLst>
              <a:ext uri="{FF2B5EF4-FFF2-40B4-BE49-F238E27FC236}">
                <a16:creationId xmlns:a16="http://schemas.microsoft.com/office/drawing/2014/main" xmlns="" id="{A811E5C2-A0B3-5E56-CF32-2325EEF5DADA}"/>
              </a:ext>
            </a:extLst>
          </p:cNvPr>
          <p:cNvPicPr>
            <a:picLocks noChangeAspect="1"/>
          </p:cNvPicPr>
          <p:nvPr/>
        </p:nvPicPr>
        <p:blipFill>
          <a:blip r:embed="rId4" cstate="print"/>
          <a:stretch>
            <a:fillRect/>
          </a:stretch>
        </p:blipFill>
        <p:spPr>
          <a:xfrm>
            <a:off x="4181181" y="180840"/>
            <a:ext cx="4127350" cy="1286367"/>
          </a:xfrm>
          <a:prstGeom prst="rect">
            <a:avLst/>
          </a:prstGeom>
        </p:spPr>
      </p:pic>
    </p:spTree>
    <p:extLst>
      <p:ext uri="{BB962C8B-B14F-4D97-AF65-F5344CB8AC3E}">
        <p14:creationId xmlns:p14="http://schemas.microsoft.com/office/powerpoint/2010/main" val="29875923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1000" b="-11000"/>
          </a:stretch>
        </a:blipFill>
        <a:effectLst/>
      </p:bgPr>
    </p:bg>
    <p:spTree>
      <p:nvGrpSpPr>
        <p:cNvPr id="1" name=""/>
        <p:cNvGrpSpPr/>
        <p:nvPr/>
      </p:nvGrpSpPr>
      <p:grpSpPr>
        <a:xfrm>
          <a:off x="0" y="0"/>
          <a:ext cx="0" cy="0"/>
          <a:chOff x="0" y="0"/>
          <a:chExt cx="0" cy="0"/>
        </a:xfrm>
      </p:grpSpPr>
      <p:pic>
        <p:nvPicPr>
          <p:cNvPr id="6150" name="Picture 6" descr="Premium Vector | Happy cute kids smile with teacher together">
            <a:extLst>
              <a:ext uri="{FF2B5EF4-FFF2-40B4-BE49-F238E27FC236}">
                <a16:creationId xmlns:a16="http://schemas.microsoft.com/office/drawing/2014/main" xmlns="" id="{5FD5BC3C-9165-9AFF-D19F-792D9F29AA9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806" b="91378" l="6900" r="92750">
                        <a14:foregroundMark x1="48800" y1="9890" x2="50950" y2="13187"/>
                        <a14:foregroundMark x1="50350" y1="38969" x2="50900" y2="45816"/>
                        <a14:foregroundMark x1="50200" y1="39138" x2="51050" y2="43449"/>
                        <a14:foregroundMark x1="52200" y1="54691" x2="52550" y2="60270"/>
                        <a14:foregroundMark x1="47650" y1="52747" x2="48500" y2="60609"/>
                        <a14:foregroundMark x1="36500" y1="33812" x2="36500" y2="33812"/>
                        <a14:foregroundMark x1="36000" y1="33052" x2="36000" y2="33052"/>
                        <a14:foregroundMark x1="38700" y1="38969" x2="38700" y2="38969"/>
                        <a14:foregroundMark x1="42550" y1="39138" x2="41000" y2="40152"/>
                        <a14:foregroundMark x1="35350" y1="31445" x2="35350" y2="31445"/>
                        <a14:foregroundMark x1="41600" y1="60270" x2="41600" y2="60270"/>
                        <a14:foregroundMark x1="43000" y1="58833" x2="43000" y2="58833"/>
                        <a14:foregroundMark x1="42550" y1="54353" x2="42550" y2="54353"/>
                        <a14:foregroundMark x1="32050" y1="70330" x2="32050" y2="70330"/>
                        <a14:foregroundMark x1="32150" y1="67963" x2="31000" y2="73795"/>
                        <a14:foregroundMark x1="33900" y1="82249" x2="32850" y2="90110"/>
                        <a14:foregroundMark x1="32850" y1="90110" x2="32500" y2="90110"/>
                        <a14:foregroundMark x1="37750" y1="82249" x2="39800" y2="89265"/>
                        <a14:foregroundMark x1="39800" y1="89265" x2="40350" y2="89772"/>
                        <a14:foregroundMark x1="39300" y1="69315" x2="39300" y2="69315"/>
                        <a14:foregroundMark x1="40350" y1="69738" x2="40350" y2="69738"/>
                        <a14:foregroundMark x1="33700" y1="63990" x2="33700" y2="63990"/>
                        <a14:foregroundMark x1="25450" y1="57312" x2="25200" y2="70076"/>
                        <a14:foregroundMark x1="28950" y1="62384" x2="28950" y2="62384"/>
                        <a14:foregroundMark x1="12300" y1="49197" x2="10050" y2="81150"/>
                        <a14:foregroundMark x1="6900" y1="47675" x2="6900" y2="47675"/>
                        <a14:foregroundMark x1="16550" y1="48183" x2="16550" y2="48183"/>
                        <a14:foregroundMark x1="24850" y1="40744" x2="24850" y2="40744"/>
                        <a14:foregroundMark x1="25650" y1="39814" x2="25650" y2="39814"/>
                        <a14:foregroundMark x1="26500" y1="41505" x2="26500" y2="41505"/>
                        <a14:foregroundMark x1="19950" y1="68555" x2="19950" y2="68555"/>
                        <a14:foregroundMark x1="21950" y1="80304" x2="21950" y2="80304"/>
                        <a14:foregroundMark x1="21800" y1="88166" x2="21800" y2="88166"/>
                        <a14:foregroundMark x1="13550" y1="89349" x2="13550" y2="89349"/>
                        <a14:foregroundMark x1="13200" y1="83855" x2="13200" y2="83855"/>
                        <a14:foregroundMark x1="9350" y1="89941" x2="9350" y2="89941"/>
                        <a14:foregroundMark x1="45350" y1="89518" x2="45350" y2="89518"/>
                        <a14:foregroundMark x1="59200" y1="88757" x2="59200" y2="88757"/>
                        <a14:foregroundMark x1="63950" y1="90955" x2="63950" y2="90955"/>
                        <a14:foregroundMark x1="63350" y1="85461" x2="63350" y2="85461"/>
                        <a14:foregroundMark x1="59050" y1="84869" x2="59050" y2="84869"/>
                        <a14:foregroundMark x1="51150" y1="77937" x2="51150" y2="77937"/>
                        <a14:foregroundMark x1="59650" y1="83432" x2="59650" y2="83432"/>
                        <a14:foregroundMark x1="73500" y1="45816" x2="74800" y2="65427"/>
                        <a14:foregroundMark x1="74800" y1="65427" x2="74100" y2="69315"/>
                        <a14:foregroundMark x1="70800" y1="69653" x2="70800" y2="69653"/>
                        <a14:foregroundMark x1="72000" y1="66103" x2="71850" y2="71090"/>
                        <a14:foregroundMark x1="77700" y1="71851" x2="77700" y2="71851"/>
                        <a14:foregroundMark x1="69350" y1="55959" x2="69350" y2="55959"/>
                        <a14:foregroundMark x1="68850" y1="55959" x2="68850" y2="55959"/>
                        <a14:foregroundMark x1="70800" y1="81150" x2="70500" y2="89349"/>
                        <a14:foregroundMark x1="75350" y1="82333" x2="77100" y2="89856"/>
                        <a14:foregroundMark x1="77100" y1="89856" x2="77350" y2="90363"/>
                        <a14:foregroundMark x1="84800" y1="80896" x2="84900" y2="90955"/>
                        <a14:foregroundMark x1="87700" y1="89941" x2="89100" y2="90110"/>
                        <a14:foregroundMark x1="90750" y1="71090" x2="92250" y2="73204"/>
                        <a14:foregroundMark x1="92750" y1="46492" x2="92750" y2="46492"/>
                        <a14:foregroundMark x1="59750" y1="64413" x2="57700" y2="71090"/>
                        <a14:foregroundMark x1="50800" y1="71429" x2="51700" y2="88673"/>
                        <a14:foregroundMark x1="51700" y1="88673" x2="52100" y2="90110"/>
                        <a14:foregroundMark x1="46600" y1="69653" x2="46850" y2="87405"/>
                        <a14:foregroundMark x1="27550" y1="90702" x2="27550" y2="90702"/>
                        <a14:foregroundMark x1="14150" y1="68555" x2="14150" y2="68555"/>
                        <a14:foregroundMark x1="7250" y1="59256" x2="7250" y2="59256"/>
                        <a14:foregroundMark x1="36700" y1="29163" x2="36700" y2="29163"/>
                        <a14:foregroundMark x1="35000" y1="27980" x2="35000" y2="27980"/>
                        <a14:foregroundMark x1="33600" y1="28149" x2="33600" y2="28149"/>
                        <a14:foregroundMark x1="33450" y1="27388" x2="33450" y2="27388"/>
                        <a14:foregroundMark x1="33900" y1="26796" x2="33900" y2="26796"/>
                        <a14:foregroundMark x1="65950" y1="71598" x2="65950" y2="71598"/>
                        <a14:foregroundMark x1="13200" y1="80389" x2="12650" y2="87236"/>
                        <a14:foregroundMark x1="12650" y1="87236" x2="13000" y2="88081"/>
                        <a14:foregroundMark x1="9800" y1="81741" x2="10450" y2="87405"/>
                        <a14:foregroundMark x1="22550" y1="86898" x2="21800" y2="89349"/>
                        <a14:foregroundMark x1="26850" y1="86982" x2="27400" y2="88504"/>
                        <a14:foregroundMark x1="26700" y1="87489" x2="27050" y2="88757"/>
                        <a14:foregroundMark x1="29100" y1="89011" x2="29100" y2="89011"/>
                        <a14:foregroundMark x1="29200" y1="89265" x2="29950" y2="91378"/>
                        <a14:foregroundMark x1="40800" y1="54861" x2="40800" y2="54861"/>
                        <a14:foregroundMark x1="41150" y1="55452" x2="41150" y2="55452"/>
                        <a14:foregroundMark x1="88700" y1="88081" x2="88700" y2="88081"/>
                        <a14:foregroundMark x1="32800" y1="29332" x2="32800" y2="29332"/>
                        <a14:foregroundMark x1="34700" y1="27303" x2="34700" y2="27303"/>
                        <a14:foregroundMark x1="34400" y1="26881" x2="34400" y2="26881"/>
                        <a14:backgroundMark x1="11550" y1="81403" x2="11800" y2="83516"/>
                        <a14:backgroundMark x1="42250" y1="56298" x2="42250" y2="56298"/>
                        <a14:backgroundMark x1="42138" y1="55452" x2="42050" y2="56636"/>
                        <a14:backgroundMark x1="42200" y1="54607" x2="42138" y2="55452"/>
                        <a14:backgroundMark x1="39700" y1="59087" x2="39700" y2="59087"/>
                        <a14:backgroundMark x1="39650" y1="59087" x2="41650" y2="57988"/>
                        <a14:backgroundMark x1="38950" y1="59763" x2="38950" y2="59763"/>
                        <a14:backgroundMark x1="30450" y1="52240" x2="30450" y2="52240"/>
                        <a14:backgroundMark x1="40050" y1="43872" x2="40050" y2="43872"/>
                        <a14:backgroundMark x1="40850" y1="43364" x2="40850" y2="43364"/>
                        <a14:backgroundMark x1="53550" y1="47844" x2="53550" y2="47844"/>
                        <a14:backgroundMark x1="49250" y1="71006" x2="49300" y2="82925"/>
                        <a14:backgroundMark x1="73300" y1="78614" x2="73650" y2="87828"/>
                        <a14:backgroundMark x1="82100" y1="58918" x2="82100" y2="58918"/>
                        <a14:backgroundMark x1="36300" y1="29755" x2="36300" y2="29755"/>
                        <a14:backgroundMark x1="34250" y1="26965" x2="34250" y2="26965"/>
                        <a14:backgroundMark x1="34400" y1="27557" x2="34400" y2="27557"/>
                      </a14:backgroundRemoval>
                    </a14:imgEffect>
                  </a14:imgLayer>
                </a14:imgProps>
              </a:ext>
              <a:ext uri="{28A0092B-C50C-407E-A947-70E740481C1C}">
                <a14:useLocalDpi xmlns:a14="http://schemas.microsoft.com/office/drawing/2010/main" val="0"/>
              </a:ext>
            </a:extLst>
          </a:blip>
          <a:srcRect/>
          <a:stretch>
            <a:fillRect/>
          </a:stretch>
        </p:blipFill>
        <p:spPr bwMode="auto">
          <a:xfrm>
            <a:off x="1463160" y="1710633"/>
            <a:ext cx="9265680" cy="54809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64787734-DDA8-B9AE-A27F-F3C3C76030EC}"/>
              </a:ext>
            </a:extLst>
          </p:cNvPr>
          <p:cNvPicPr>
            <a:picLocks noChangeAspect="1"/>
          </p:cNvPicPr>
          <p:nvPr/>
        </p:nvPicPr>
        <p:blipFill>
          <a:blip r:embed="rId5" cstate="print"/>
          <a:stretch>
            <a:fillRect/>
          </a:stretch>
        </p:blipFill>
        <p:spPr>
          <a:xfrm>
            <a:off x="783675" y="461947"/>
            <a:ext cx="11138357" cy="1865538"/>
          </a:xfrm>
          <a:prstGeom prst="rect">
            <a:avLst/>
          </a:prstGeom>
        </p:spPr>
      </p:pic>
    </p:spTree>
    <p:extLst>
      <p:ext uri="{BB962C8B-B14F-4D97-AF65-F5344CB8AC3E}">
        <p14:creationId xmlns:p14="http://schemas.microsoft.com/office/powerpoint/2010/main" val="20761421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xmlns="" id="{021CB6D5-F1B0-0B05-91DF-E724436AF16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xmlns="" id="{233EEDF7-B4EA-F6F2-4C21-22B6F4B755CA}"/>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C4F3B53B-9C06-F054-7564-77D00E6C6393}"/>
              </a:ext>
            </a:extLst>
          </p:cNvPr>
          <p:cNvPicPr>
            <a:picLocks noChangeAspect="1"/>
          </p:cNvPicPr>
          <p:nvPr/>
        </p:nvPicPr>
        <p:blipFill>
          <a:blip r:embed="rId8" cstate="print"/>
          <a:stretch>
            <a:fillRect/>
          </a:stretch>
        </p:blipFill>
        <p:spPr>
          <a:xfrm>
            <a:off x="1253515" y="1169988"/>
            <a:ext cx="8218120" cy="1450974"/>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F7D8BD29-647C-87AE-B3B8-199139F3F6DA}"/>
              </a:ext>
            </a:extLst>
          </p:cNvPr>
          <p:cNvSpPr/>
          <p:nvPr/>
        </p:nvSpPr>
        <p:spPr>
          <a:xfrm>
            <a:off x="720069" y="664976"/>
            <a:ext cx="10644617"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pic>
        <p:nvPicPr>
          <p:cNvPr id="2" name="5c93d37a20f7b">
            <a:hlinkClick r:id="" action="ppaction://media"/>
            <a:extLst>
              <a:ext uri="{FF2B5EF4-FFF2-40B4-BE49-F238E27FC236}">
                <a16:creationId xmlns:a16="http://schemas.microsoft.com/office/drawing/2014/main" xmlns="" id="{F57A0004-2D1D-62AF-AA1A-52A0148F071E}"/>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0739826" y="5096470"/>
            <a:ext cx="1368800" cy="1368800"/>
          </a:xfrm>
          <a:prstGeom prst="rect">
            <a:avLst/>
          </a:prstGeom>
        </p:spPr>
      </p:pic>
      <p:sp>
        <p:nvSpPr>
          <p:cNvPr id="4" name="TextBox 3">
            <a:extLst>
              <a:ext uri="{FF2B5EF4-FFF2-40B4-BE49-F238E27FC236}">
                <a16:creationId xmlns:a16="http://schemas.microsoft.com/office/drawing/2014/main" xmlns="" id="{0DE7A403-D134-4A46-06BF-02F183ADC6A4}"/>
              </a:ext>
            </a:extLst>
          </p:cNvPr>
          <p:cNvSpPr txBox="1"/>
          <p:nvPr/>
        </p:nvSpPr>
        <p:spPr>
          <a:xfrm>
            <a:off x="1479907" y="846012"/>
            <a:ext cx="9391650" cy="1200329"/>
          </a:xfrm>
          <a:prstGeom prst="rect">
            <a:avLst/>
          </a:prstGeom>
          <a:noFill/>
        </p:spPr>
        <p:txBody>
          <a:bodyPr wrap="square" rtlCol="0">
            <a:spAutoFit/>
          </a:bodyPr>
          <a:lstStyle/>
          <a:p>
            <a:pPr algn="ct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Nhắm mắt, hít thở sâu, nghiêng đầu sang trái, sang phải, lấy hai tay xoa mắt.</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Những lợi ích của hít thở sâu đúng cách với sức khỏe">
            <a:extLst>
              <a:ext uri="{FF2B5EF4-FFF2-40B4-BE49-F238E27FC236}">
                <a16:creationId xmlns:a16="http://schemas.microsoft.com/office/drawing/2014/main" xmlns="" id="{8E8FD606-2647-0F55-9876-170C37EC72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05149" y="2305573"/>
            <a:ext cx="6219825" cy="3514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81610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54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remove"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F7D8BD29-647C-87AE-B3B8-199139F3F6DA}"/>
              </a:ext>
            </a:extLst>
          </p:cNvPr>
          <p:cNvSpPr/>
          <p:nvPr/>
        </p:nvSpPr>
        <p:spPr>
          <a:xfrm>
            <a:off x="720069" y="664976"/>
            <a:ext cx="10644617"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pic>
        <p:nvPicPr>
          <p:cNvPr id="8" name="Picture 2">
            <a:extLst>
              <a:ext uri="{FF2B5EF4-FFF2-40B4-BE49-F238E27FC236}">
                <a16:creationId xmlns:a16="http://schemas.microsoft.com/office/drawing/2014/main" xmlns="" id="{989544EA-1CCF-4A0B-890A-2C52CC9D98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831" y="2229572"/>
            <a:ext cx="2830220" cy="4774053"/>
          </a:xfrm>
          <a:prstGeom prst="rect">
            <a:avLst/>
          </a:prstGeom>
        </p:spPr>
      </p:pic>
      <p:pic>
        <p:nvPicPr>
          <p:cNvPr id="11" name="Picture 3">
            <a:extLst>
              <a:ext uri="{FF2B5EF4-FFF2-40B4-BE49-F238E27FC236}">
                <a16:creationId xmlns:a16="http://schemas.microsoft.com/office/drawing/2014/main" xmlns="" id="{73986F70-04F6-493C-BF5C-A51EC5ACBD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25733" y="2427094"/>
            <a:ext cx="2785077" cy="4430906"/>
          </a:xfrm>
          <a:prstGeom prst="rect">
            <a:avLst/>
          </a:prstGeom>
        </p:spPr>
      </p:pic>
      <p:sp>
        <p:nvSpPr>
          <p:cNvPr id="12" name="Rectangle: Rounded Corners 11">
            <a:extLst>
              <a:ext uri="{FF2B5EF4-FFF2-40B4-BE49-F238E27FC236}">
                <a16:creationId xmlns:a16="http://schemas.microsoft.com/office/drawing/2014/main" xmlns="" id="{37A8ED81-604E-4EFA-8CF9-0E310E4BCE7C}"/>
              </a:ext>
            </a:extLst>
          </p:cNvPr>
          <p:cNvSpPr/>
          <p:nvPr/>
        </p:nvSpPr>
        <p:spPr>
          <a:xfrm>
            <a:off x="1745750" y="649068"/>
            <a:ext cx="9073031" cy="1790054"/>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1744"/>
            <a:r>
              <a:rPr lang="vi-VN" sz="5400" dirty="0">
                <a:solidFill>
                  <a:prstClr val="black"/>
                </a:solidFill>
                <a:latin typeface="Arial" panose="020B0604020202020204" pitchFamily="34" charset="0"/>
                <a:ea typeface="Calibri" panose="020F0502020204030204" pitchFamily="34" charset="0"/>
                <a:cs typeface="Arial" panose="020B0604020202020204" pitchFamily="34" charset="0"/>
              </a:rPr>
              <a:t>Em cảm thấy như thế nào sau khi khởi động?</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4445727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xmlns="" id="{021CB6D5-F1B0-0B05-91DF-E724436AF16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xmlns="" id="{233EEDF7-B4EA-F6F2-4C21-22B6F4B755CA}"/>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243DD5FC-A0C5-20C7-9391-1EC23EC1B6E1}"/>
              </a:ext>
            </a:extLst>
          </p:cNvPr>
          <p:cNvPicPr>
            <a:picLocks noChangeAspect="1"/>
          </p:cNvPicPr>
          <p:nvPr/>
        </p:nvPicPr>
        <p:blipFill>
          <a:blip r:embed="rId8" cstate="print"/>
          <a:stretch>
            <a:fillRect/>
          </a:stretch>
        </p:blipFill>
        <p:spPr>
          <a:xfrm>
            <a:off x="1761008" y="953879"/>
            <a:ext cx="7498730" cy="2566638"/>
          </a:xfrm>
          <a:prstGeom prst="rect">
            <a:avLst/>
          </a:prstGeom>
        </p:spPr>
      </p:pic>
    </p:spTree>
    <p:extLst>
      <p:ext uri="{BB962C8B-B14F-4D97-AF65-F5344CB8AC3E}">
        <p14:creationId xmlns:p14="http://schemas.microsoft.com/office/powerpoint/2010/main" val="69420657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Scroll: Horizontal 3">
            <a:extLst>
              <a:ext uri="{FF2B5EF4-FFF2-40B4-BE49-F238E27FC236}">
                <a16:creationId xmlns:a16="http://schemas.microsoft.com/office/drawing/2014/main" xmlns="" id="{7C78652B-29BD-C68B-CF63-BE9F32555848}"/>
              </a:ext>
            </a:extLst>
          </p:cNvPr>
          <p:cNvSpPr/>
          <p:nvPr/>
        </p:nvSpPr>
        <p:spPr>
          <a:xfrm>
            <a:off x="1349829" y="190110"/>
            <a:ext cx="9492342" cy="3281251"/>
          </a:xfrm>
          <a:prstGeom prst="horizontalScroll">
            <a:avLst/>
          </a:prstGeom>
          <a:solidFill>
            <a:srgbClr val="F0DCD4"/>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b="1" dirty="0" err="1">
                <a:solidFill>
                  <a:srgbClr val="FC1839"/>
                </a:solidFill>
                <a:latin typeface="Calibri" panose="020F0502020204030204" pitchFamily="34" charset="0"/>
                <a:cs typeface="Calibri" panose="020F0502020204030204" pitchFamily="34" charset="0"/>
              </a:rPr>
              <a:t>Hoạt</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động</a:t>
            </a:r>
            <a:r>
              <a:rPr lang="en-US" sz="4800" b="1" dirty="0">
                <a:solidFill>
                  <a:srgbClr val="FC1839"/>
                </a:solidFill>
                <a:latin typeface="Calibri" panose="020F0502020204030204" pitchFamily="34" charset="0"/>
                <a:cs typeface="Calibri" panose="020F0502020204030204" pitchFamily="34" charset="0"/>
              </a:rPr>
              <a:t> 1: </a:t>
            </a:r>
            <a:r>
              <a:rPr lang="en-US" sz="4800" b="1" dirty="0" err="1">
                <a:solidFill>
                  <a:srgbClr val="FC1839"/>
                </a:solidFill>
                <a:latin typeface="Calibri" panose="020F0502020204030204" pitchFamily="34" charset="0"/>
                <a:cs typeface="Calibri" panose="020F0502020204030204" pitchFamily="34" charset="0"/>
              </a:rPr>
              <a:t>Báo</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cáo</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kết</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quả</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chuẩn</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bị</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kế</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hoạch</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giới</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thiệu</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sách</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của</a:t>
            </a:r>
            <a:r>
              <a:rPr lang="en-US" sz="4800" b="1" dirty="0">
                <a:solidFill>
                  <a:srgbClr val="FC1839"/>
                </a:solidFill>
                <a:latin typeface="Calibri" panose="020F0502020204030204" pitchFamily="34" charset="0"/>
                <a:cs typeface="Calibri" panose="020F0502020204030204" pitchFamily="34" charset="0"/>
              </a:rPr>
              <a:t> </a:t>
            </a:r>
            <a:r>
              <a:rPr lang="en-US" sz="4800" b="1" dirty="0" err="1">
                <a:solidFill>
                  <a:srgbClr val="FC1839"/>
                </a:solidFill>
                <a:latin typeface="Calibri" panose="020F0502020204030204" pitchFamily="34" charset="0"/>
                <a:cs typeface="Calibri" panose="020F0502020204030204" pitchFamily="34" charset="0"/>
              </a:rPr>
              <a:t>nhóm</a:t>
            </a:r>
            <a:r>
              <a:rPr lang="en-US" sz="4800" b="1" dirty="0">
                <a:solidFill>
                  <a:srgbClr val="FC1839"/>
                </a:solidFill>
                <a:latin typeface="Calibri" panose="020F0502020204030204" pitchFamily="34" charset="0"/>
                <a:cs typeface="Calibri" panose="020F0502020204030204" pitchFamily="34" charset="0"/>
              </a:rPr>
              <a:t> </a:t>
            </a:r>
            <a:endParaRPr kumimoji="0" lang="en-US" sz="4800" b="1" i="0" u="none" strike="noStrike" kern="1200" cap="none" spc="0" normalizeH="0" baseline="0" noProof="0" dirty="0">
              <a:ln>
                <a:noFill/>
              </a:ln>
              <a:solidFill>
                <a:srgbClr val="FC1839"/>
              </a:solidFill>
              <a:effectLst/>
              <a:uLnTx/>
              <a:uFillTx/>
              <a:latin typeface="Calibri" panose="020F0502020204030204" pitchFamily="34" charset="0"/>
              <a:cs typeface="Calibri" panose="020F0502020204030204" pitchFamily="34" charset="0"/>
            </a:endParaRPr>
          </a:p>
        </p:txBody>
      </p:sp>
      <p:pic>
        <p:nvPicPr>
          <p:cNvPr id="5" name="Picture 2" descr="Cute cartoon thai student namaste greeting in the school uniform. Free Vector">
            <a:extLst>
              <a:ext uri="{FF2B5EF4-FFF2-40B4-BE49-F238E27FC236}">
                <a16:creationId xmlns:a16="http://schemas.microsoft.com/office/drawing/2014/main" xmlns="" id="{3E5BB327-2CB8-9DBD-9928-3AEE3CD41C83}"/>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04167" y="1106836"/>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te cartoon thai student namaste greeting in the school uniform. Free Vector">
            <a:extLst>
              <a:ext uri="{FF2B5EF4-FFF2-40B4-BE49-F238E27FC236}">
                <a16:creationId xmlns:a16="http://schemas.microsoft.com/office/drawing/2014/main" xmlns="" id="{1A4E4B02-8431-760D-31BA-5DEC44A72F2C}"/>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888986" y="1150986"/>
            <a:ext cx="3179189" cy="4983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2393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F7D8BD29-647C-87AE-B3B8-199139F3F6DA}"/>
              </a:ext>
            </a:extLst>
          </p:cNvPr>
          <p:cNvSpPr/>
          <p:nvPr/>
        </p:nvSpPr>
        <p:spPr>
          <a:xfrm>
            <a:off x="508628" y="396338"/>
            <a:ext cx="11001201" cy="6290172"/>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15" name="TextBox 14">
            <a:extLst>
              <a:ext uri="{FF2B5EF4-FFF2-40B4-BE49-F238E27FC236}">
                <a16:creationId xmlns:a16="http://schemas.microsoft.com/office/drawing/2014/main" xmlns="" id="{960995DC-719E-4CFE-BA35-827A8C7EA691}"/>
              </a:ext>
            </a:extLst>
          </p:cNvPr>
          <p:cNvSpPr txBox="1"/>
          <p:nvPr/>
        </p:nvSpPr>
        <p:spPr>
          <a:xfrm>
            <a:off x="1699516" y="570998"/>
            <a:ext cx="8821221" cy="1323439"/>
          </a:xfrm>
          <a:prstGeom prst="rect">
            <a:avLst/>
          </a:prstGeom>
          <a:noFill/>
        </p:spPr>
        <p:txBody>
          <a:bodyPr wrap="square">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Báo</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cáo</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kết</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quả</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thực</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hiện</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nhiệm</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vụ</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của</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từng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thành</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viên</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trong</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nhóm</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
        <p:nvSpPr>
          <p:cNvPr id="2" name="Rectangle: Rounded Corners 1">
            <a:extLst>
              <a:ext uri="{FF2B5EF4-FFF2-40B4-BE49-F238E27FC236}">
                <a16:creationId xmlns:a16="http://schemas.microsoft.com/office/drawing/2014/main" xmlns="" id="{1AABDC09-EC53-A3F2-B4A1-18BD11874ECF}"/>
              </a:ext>
            </a:extLst>
          </p:cNvPr>
          <p:cNvSpPr/>
          <p:nvPr/>
        </p:nvSpPr>
        <p:spPr>
          <a:xfrm>
            <a:off x="1395559" y="2171785"/>
            <a:ext cx="9382032" cy="1511720"/>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marL="571500" lvl="0" indent="-571500" algn="just" defTabSz="914411">
              <a:buFont typeface="Arial" panose="020B0604020202020204" pitchFamily="34" charset="0"/>
              <a:buChar char="•"/>
              <a:defRPr/>
            </a:pPr>
            <a:r>
              <a:rPr lang="vi-VN" sz="3600" kern="0" dirty="0">
                <a:ln w="0"/>
                <a:solidFill>
                  <a:srgbClr val="002060"/>
                </a:solidFill>
                <a:effectLst>
                  <a:outerShdw blurRad="38100" dist="25400" dir="5400000" algn="ctr" rotWithShape="0">
                    <a:srgbClr val="6E747A">
                      <a:alpha val="43000"/>
                    </a:srgbClr>
                  </a:outerShdw>
                </a:effectLst>
                <a:latin typeface="Arial" panose="020B0604020202020204" pitchFamily="34" charset="0"/>
                <a:ea typeface="宋体"/>
                <a:cs typeface="Arial" panose="020B0604020202020204" pitchFamily="34" charset="0"/>
              </a:rPr>
              <a:t>Phân công thư kí ghi chép kết quả của từng thành viên</a:t>
            </a:r>
            <a:endParaRPr kumimoji="0" lang="en-US" sz="3600" b="0"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Arial" panose="020B0604020202020204" pitchFamily="34" charset="0"/>
              <a:ea typeface="宋体"/>
              <a:cs typeface="Arial" panose="020B0604020202020204" pitchFamily="34" charset="0"/>
            </a:endParaRPr>
          </a:p>
        </p:txBody>
      </p:sp>
      <p:sp>
        <p:nvSpPr>
          <p:cNvPr id="3" name="Rectangle: Rounded Corners 2">
            <a:extLst>
              <a:ext uri="{FF2B5EF4-FFF2-40B4-BE49-F238E27FC236}">
                <a16:creationId xmlns:a16="http://schemas.microsoft.com/office/drawing/2014/main" xmlns="" id="{9B8E29F5-39EF-8586-C400-D61AFC36E8A0}"/>
              </a:ext>
            </a:extLst>
          </p:cNvPr>
          <p:cNvSpPr/>
          <p:nvPr/>
        </p:nvSpPr>
        <p:spPr>
          <a:xfrm>
            <a:off x="1405833" y="4154698"/>
            <a:ext cx="9382032" cy="1511720"/>
          </a:xfrm>
          <a:prstGeom prst="roundRect">
            <a:avLst/>
          </a:prstGeom>
          <a:solidFill>
            <a:schemeClr val="accent4">
              <a:lumMod val="20000"/>
              <a:lumOff val="80000"/>
            </a:schemeClr>
          </a:solidFill>
          <a:ln w="12700" cap="flat" cmpd="sng" algn="ctr">
            <a:solidFill>
              <a:schemeClr val="accent1"/>
            </a:solidFill>
            <a:prstDash val="solid"/>
            <a:miter lim="800000"/>
          </a:ln>
          <a:effectLst/>
        </p:spPr>
        <p:txBody>
          <a:bodyPr rtlCol="0" anchor="ctr"/>
          <a:lstStyle/>
          <a:p>
            <a:pPr marL="571500" lvl="0" indent="-571500" algn="just" defTabSz="914411">
              <a:buFont typeface="Arial" panose="020B0604020202020204" pitchFamily="34" charset="0"/>
              <a:buChar char="•"/>
              <a:defRPr/>
            </a:pPr>
            <a:r>
              <a:rPr lang="en-US" sz="3600" kern="0" dirty="0">
                <a:ln w="0"/>
                <a:solidFill>
                  <a:srgbClr val="002060"/>
                </a:solidFill>
                <a:effectLst>
                  <a:outerShdw blurRad="38100" dist="25400" dir="5400000" algn="ctr" rotWithShape="0">
                    <a:srgbClr val="6E747A">
                      <a:alpha val="43000"/>
                    </a:srgbClr>
                  </a:outerShdw>
                </a:effectLst>
                <a:latin typeface="Arial" panose="020B0604020202020204" pitchFamily="34" charset="0"/>
                <a:ea typeface="宋体"/>
                <a:cs typeface="Arial" panose="020B0604020202020204" pitchFamily="34" charset="0"/>
              </a:rPr>
              <a:t>N</a:t>
            </a:r>
            <a:r>
              <a:rPr lang="vi-VN" sz="3600" kern="0" dirty="0">
                <a:ln w="0"/>
                <a:solidFill>
                  <a:srgbClr val="002060"/>
                </a:solidFill>
                <a:effectLst>
                  <a:outerShdw blurRad="38100" dist="25400" dir="5400000" algn="ctr" rotWithShape="0">
                    <a:srgbClr val="6E747A">
                      <a:alpha val="43000"/>
                    </a:srgbClr>
                  </a:outerShdw>
                </a:effectLst>
                <a:latin typeface="Arial" panose="020B0604020202020204" pitchFamily="34" charset="0"/>
                <a:ea typeface="宋体"/>
                <a:cs typeface="Arial" panose="020B0604020202020204" pitchFamily="34" charset="0"/>
              </a:rPr>
              <a:t>êu những khó khăn và thuận lợi khi thực hiện nhiệm vụ của mình.</a:t>
            </a:r>
            <a:endParaRPr kumimoji="0" lang="en-US" sz="3600" b="0" i="0" u="none" strike="noStrike" kern="0" cap="none" spc="0" normalizeH="0" baseline="0" noProof="0" dirty="0">
              <a:ln w="0"/>
              <a:solidFill>
                <a:srgbClr val="002060"/>
              </a:solidFill>
              <a:effectLst>
                <a:outerShdw blurRad="38100" dist="25400" dir="5400000" algn="ctr" rotWithShape="0">
                  <a:srgbClr val="6E747A">
                    <a:alpha val="43000"/>
                  </a:srgbClr>
                </a:outerShdw>
              </a:effectLst>
              <a:uLnTx/>
              <a:uFillTx/>
              <a:latin typeface="Arial" panose="020B0604020202020204" pitchFamily="34" charset="0"/>
              <a:ea typeface="宋体"/>
              <a:cs typeface="Arial" panose="020B0604020202020204" pitchFamily="34" charset="0"/>
            </a:endParaRPr>
          </a:p>
        </p:txBody>
      </p:sp>
    </p:spTree>
    <p:extLst>
      <p:ext uri="{BB962C8B-B14F-4D97-AF65-F5344CB8AC3E}">
        <p14:creationId xmlns:p14="http://schemas.microsoft.com/office/powerpoint/2010/main" val="3994840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xmlns="" id="{E50F7BA3-FDEF-27E2-D319-6C6546849F0E}"/>
              </a:ext>
            </a:extLst>
          </p:cNvPr>
          <p:cNvSpPr/>
          <p:nvPr/>
        </p:nvSpPr>
        <p:spPr>
          <a:xfrm>
            <a:off x="483851" y="496056"/>
            <a:ext cx="10904984" cy="6077982"/>
          </a:xfrm>
          <a:prstGeom prst="roundRect">
            <a:avLst/>
          </a:prstGeom>
          <a:solidFill>
            <a:schemeClr val="lt1">
              <a:alpha val="80000"/>
            </a:schemeClr>
          </a:solidFill>
          <a:ln w="38100">
            <a:solidFill>
              <a:srgbClr val="F76B6C"/>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pic>
        <p:nvPicPr>
          <p:cNvPr id="33" name="图片 15">
            <a:extLst>
              <a:ext uri="{FF2B5EF4-FFF2-40B4-BE49-F238E27FC236}">
                <a16:creationId xmlns:a16="http://schemas.microsoft.com/office/drawing/2014/main" xmlns="" id="{DBFDACEF-4130-4884-8F61-AC8F454BB0C9}"/>
              </a:ext>
            </a:extLst>
          </p:cNvPr>
          <p:cNvPicPr>
            <a:picLocks noChangeAspect="1"/>
          </p:cNvPicPr>
          <p:nvPr/>
        </p:nvPicPr>
        <p:blipFill>
          <a:blip r:embed="rId4" cstate="print"/>
          <a:stretch>
            <a:fillRect/>
          </a:stretch>
        </p:blipFill>
        <p:spPr>
          <a:xfrm rot="20498513">
            <a:off x="2012509" y="287681"/>
            <a:ext cx="1525010" cy="2729768"/>
          </a:xfrm>
          <a:prstGeom prst="rect">
            <a:avLst/>
          </a:prstGeom>
        </p:spPr>
      </p:pic>
      <p:pic>
        <p:nvPicPr>
          <p:cNvPr id="34" name="图片 15">
            <a:extLst>
              <a:ext uri="{FF2B5EF4-FFF2-40B4-BE49-F238E27FC236}">
                <a16:creationId xmlns:a16="http://schemas.microsoft.com/office/drawing/2014/main" xmlns="" id="{EF118FFA-07F6-4AFD-B8DA-19152B36B98A}"/>
              </a:ext>
            </a:extLst>
          </p:cNvPr>
          <p:cNvPicPr>
            <a:picLocks noChangeAspect="1"/>
          </p:cNvPicPr>
          <p:nvPr/>
        </p:nvPicPr>
        <p:blipFill>
          <a:blip r:embed="rId4" cstate="print"/>
          <a:stretch>
            <a:fillRect/>
          </a:stretch>
        </p:blipFill>
        <p:spPr>
          <a:xfrm rot="1521259" flipH="1">
            <a:off x="7884345" y="398569"/>
            <a:ext cx="1525010" cy="2729768"/>
          </a:xfrm>
          <a:prstGeom prst="rect">
            <a:avLst/>
          </a:prstGeom>
        </p:spPr>
      </p:pic>
      <p:pic>
        <p:nvPicPr>
          <p:cNvPr id="35" name="图片 11268" descr="24">
            <a:extLst>
              <a:ext uri="{FF2B5EF4-FFF2-40B4-BE49-F238E27FC236}">
                <a16:creationId xmlns:a16="http://schemas.microsoft.com/office/drawing/2014/main" xmlns="" id="{5F802A18-1827-4C98-A114-F238E2A3F394}"/>
              </a:ext>
            </a:extLst>
          </p:cNvPr>
          <p:cNvPicPr>
            <a:picLocks noChangeAspect="1"/>
          </p:cNvPicPr>
          <p:nvPr/>
        </p:nvPicPr>
        <p:blipFill>
          <a:blip r:embed="rId5" cstate="print"/>
          <a:stretch>
            <a:fillRect/>
          </a:stretch>
        </p:blipFill>
        <p:spPr>
          <a:xfrm>
            <a:off x="2609636" y="1140319"/>
            <a:ext cx="6246688" cy="4766263"/>
          </a:xfrm>
          <a:prstGeom prst="rect">
            <a:avLst/>
          </a:prstGeom>
          <a:noFill/>
          <a:ln w="9525">
            <a:noFill/>
          </a:ln>
        </p:spPr>
      </p:pic>
      <p:sp>
        <p:nvSpPr>
          <p:cNvPr id="36" name="文本框 18">
            <a:extLst>
              <a:ext uri="{FF2B5EF4-FFF2-40B4-BE49-F238E27FC236}">
                <a16:creationId xmlns:a16="http://schemas.microsoft.com/office/drawing/2014/main" xmlns="" id="{C1141E20-AFB3-4922-A668-6B87177A69C8}"/>
              </a:ext>
            </a:extLst>
          </p:cNvPr>
          <p:cNvSpPr txBox="1"/>
          <p:nvPr/>
        </p:nvSpPr>
        <p:spPr>
          <a:xfrm>
            <a:off x="2775988" y="3334407"/>
            <a:ext cx="5870863" cy="1754326"/>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Từng</a:t>
            </a:r>
            <a:r>
              <a:rPr kumimoji="0" lang="en-US" altLang="zh-CN" sz="5400" b="1" i="0" u="none" strike="noStrike" kern="1200" cap="none" spc="0" normalizeH="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5400" b="1" i="0" u="none" strike="noStrike" kern="1200" cap="none" spc="0" normalizeH="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nhóm</a:t>
            </a:r>
            <a:r>
              <a:rPr kumimoji="0" lang="en-US" altLang="zh-CN" sz="5400" b="1" i="0" u="none" strike="noStrike" kern="1200" cap="none" spc="0" normalizeH="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5400" b="1" i="0" u="none" strike="noStrike" kern="1200" cap="none" spc="0" normalizeH="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báo</a:t>
            </a:r>
            <a:r>
              <a:rPr kumimoji="0" lang="en-US" altLang="zh-CN" sz="5400" b="1" i="0" u="none" strike="noStrike" kern="1200" cap="none" spc="0" normalizeH="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5400" b="1" i="0" u="none" strike="noStrike" kern="1200" cap="none" spc="0" normalizeH="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cáo</a:t>
            </a:r>
            <a:r>
              <a:rPr kumimoji="0" lang="en-US" altLang="zh-CN" sz="5400" b="1" i="0" u="none" strike="noStrike" kern="1200" cap="none" spc="0" normalizeH="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5400" b="1" i="0" u="none" strike="noStrike" kern="1200" cap="none" spc="0" normalizeH="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trước</a:t>
            </a:r>
            <a:r>
              <a:rPr kumimoji="0" lang="en-US" altLang="zh-CN" sz="5400" b="1" i="0" u="none" strike="noStrike" kern="1200" cap="none" spc="0" normalizeH="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5400" b="1" i="0" u="none" strike="noStrike" kern="1200" cap="none" spc="0" normalizeH="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lớp</a:t>
            </a:r>
            <a:endParaRPr kumimoji="0" lang="zh-CN" altLang="en-US" sz="54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750"/>
                                        <p:tgtEl>
                                          <p:spTgt spid="33"/>
                                        </p:tgtEl>
                                      </p:cBhvr>
                                    </p:animEffect>
                                  </p:childTnLst>
                                </p:cTn>
                              </p:par>
                              <p:par>
                                <p:cTn id="8" presetID="29"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 calcmode="lin" valueType="num">
                                      <p:cBhvr>
                                        <p:cTn id="10" dur="1000" fill="hold"/>
                                        <p:tgtEl>
                                          <p:spTgt spid="35"/>
                                        </p:tgtEl>
                                        <p:attrNameLst>
                                          <p:attrName>ppt_x</p:attrName>
                                        </p:attrNameLst>
                                      </p:cBhvr>
                                      <p:tavLst>
                                        <p:tav tm="0">
                                          <p:val>
                                            <p:strVal val="#ppt_x-.2"/>
                                          </p:val>
                                        </p:tav>
                                        <p:tav tm="100000">
                                          <p:val>
                                            <p:strVal val="#ppt_x"/>
                                          </p:val>
                                        </p:tav>
                                      </p:tavLst>
                                    </p:anim>
                                    <p:anim calcmode="lin" valueType="num">
                                      <p:cBhvr>
                                        <p:cTn id="11" dur="1000" fill="hold"/>
                                        <p:tgtEl>
                                          <p:spTgt spid="35"/>
                                        </p:tgtEl>
                                        <p:attrNameLst>
                                          <p:attrName>ppt_y</p:attrName>
                                        </p:attrNameLst>
                                      </p:cBhvr>
                                      <p:tavLst>
                                        <p:tav tm="0">
                                          <p:val>
                                            <p:strVal val="#ppt_y"/>
                                          </p:val>
                                        </p:tav>
                                        <p:tav tm="100000">
                                          <p:val>
                                            <p:strVal val="#ppt_y"/>
                                          </p:val>
                                        </p:tav>
                                      </p:tavLst>
                                    </p:anim>
                                    <p:animEffect transition="in" filter="wipe(right)" prLst="gradientSize: 0.1">
                                      <p:cBhvr>
                                        <p:cTn id="12" dur="1000"/>
                                        <p:tgtEl>
                                          <p:spTgt spid="35"/>
                                        </p:tgtEl>
                                      </p:cBhvr>
                                    </p:animEffect>
                                  </p:childTnLst>
                                </p:cTn>
                              </p:par>
                              <p:par>
                                <p:cTn id="13" presetID="22" presetClass="entr" presetSubtype="4"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750"/>
                                        <p:tgtEl>
                                          <p:spTgt spid="34"/>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p:cTn id="18" dur="500" fill="hold"/>
                                        <p:tgtEl>
                                          <p:spTgt spid="36"/>
                                        </p:tgtEl>
                                        <p:attrNameLst>
                                          <p:attrName>ppt_w</p:attrName>
                                        </p:attrNameLst>
                                      </p:cBhvr>
                                      <p:tavLst>
                                        <p:tav tm="0">
                                          <p:val>
                                            <p:fltVal val="0"/>
                                          </p:val>
                                        </p:tav>
                                        <p:tav tm="100000">
                                          <p:val>
                                            <p:strVal val="#ppt_w"/>
                                          </p:val>
                                        </p:tav>
                                      </p:tavLst>
                                    </p:anim>
                                    <p:anim calcmode="lin" valueType="num">
                                      <p:cBhvr>
                                        <p:cTn id="19" dur="500" fill="hold"/>
                                        <p:tgtEl>
                                          <p:spTgt spid="36"/>
                                        </p:tgtEl>
                                        <p:attrNameLst>
                                          <p:attrName>ppt_h</p:attrName>
                                        </p:attrNameLst>
                                      </p:cBhvr>
                                      <p:tavLst>
                                        <p:tav tm="0">
                                          <p:val>
                                            <p:fltVal val="0"/>
                                          </p:val>
                                        </p:tav>
                                        <p:tav tm="100000">
                                          <p:val>
                                            <p:strVal val="#ppt_h"/>
                                          </p:val>
                                        </p:tav>
                                      </p:tavLst>
                                    </p:anim>
                                    <p:animEffect transition="in" filter="fade">
                                      <p:cBhvr>
                                        <p:cTn id="2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432</Words>
  <Application>Microsoft Office PowerPoint</Application>
  <PresentationFormat>Custom</PresentationFormat>
  <Paragraphs>47</Paragraphs>
  <Slides>28</Slides>
  <Notes>11</Notes>
  <HiddenSlides>0</HiddenSlides>
  <MMClips>1</MMClips>
  <ScaleCrop>false</ScaleCrop>
  <HeadingPairs>
    <vt:vector size="4" baseType="variant">
      <vt:variant>
        <vt:lpstr>Theme</vt:lpstr>
      </vt:variant>
      <vt:variant>
        <vt:i4>4</vt:i4>
      </vt:variant>
      <vt:variant>
        <vt:lpstr>Slide Titles</vt:lpstr>
      </vt:variant>
      <vt:variant>
        <vt:i4>28</vt:i4>
      </vt:variant>
    </vt:vector>
  </HeadingPairs>
  <TitlesOfParts>
    <vt:vector size="32" baseType="lpstr">
      <vt:lpstr>第一PPT，www.1ppt.com</vt:lpstr>
      <vt:lpstr>Office 主题​​</vt:lpstr>
      <vt:lpstr>Custom Design</vt:lpstr>
      <vt:lpstr>End of Course Jeopardy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21AK22</cp:lastModifiedBy>
  <cp:revision>29</cp:revision>
  <dcterms:created xsi:type="dcterms:W3CDTF">2023-09-20T13:13:50Z</dcterms:created>
  <dcterms:modified xsi:type="dcterms:W3CDTF">2024-04-10T09:30:59Z</dcterms:modified>
</cp:coreProperties>
</file>