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32"/>
  </p:notesMasterIdLst>
  <p:sldIdLst>
    <p:sldId id="448" r:id="rId4"/>
    <p:sldId id="257" r:id="rId5"/>
    <p:sldId id="449" r:id="rId6"/>
    <p:sldId id="450" r:id="rId7"/>
    <p:sldId id="267" r:id="rId8"/>
    <p:sldId id="289" r:id="rId9"/>
    <p:sldId id="451" r:id="rId10"/>
    <p:sldId id="281" r:id="rId11"/>
    <p:sldId id="290" r:id="rId12"/>
    <p:sldId id="282" r:id="rId13"/>
    <p:sldId id="283" r:id="rId14"/>
    <p:sldId id="294" r:id="rId15"/>
    <p:sldId id="264" r:id="rId16"/>
    <p:sldId id="365" r:id="rId17"/>
    <p:sldId id="256" r:id="rId18"/>
    <p:sldId id="259" r:id="rId19"/>
    <p:sldId id="260" r:id="rId20"/>
    <p:sldId id="338" r:id="rId21"/>
    <p:sldId id="268" r:id="rId22"/>
    <p:sldId id="261" r:id="rId23"/>
    <p:sldId id="269" r:id="rId24"/>
    <p:sldId id="263" r:id="rId25"/>
    <p:sldId id="262" r:id="rId26"/>
    <p:sldId id="270" r:id="rId27"/>
    <p:sldId id="271" r:id="rId28"/>
    <p:sldId id="275" r:id="rId29"/>
    <p:sldId id="276" r:id="rId30"/>
    <p:sldId id="265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3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58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AD9E-F6FF-4F7A-8C3E-2AE16791DD40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2B910-BE44-4DEF-89BC-A66B0BF52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0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5FDF3-57EC-465E-867B-E05A3AD31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06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;p3">
            <a:extLst>
              <a:ext uri="{FF2B5EF4-FFF2-40B4-BE49-F238E27FC236}">
                <a16:creationId xmlns:a16="http://schemas.microsoft.com/office/drawing/2014/main" id="{26EDEEBD-F9D1-AEC3-814D-5D7967C18E6F}"/>
              </a:ext>
            </a:extLst>
          </p:cNvPr>
          <p:cNvGrpSpPr>
            <a:grpSpLocks/>
          </p:cNvGrpSpPr>
          <p:nvPr/>
        </p:nvGrpSpPr>
        <p:grpSpPr bwMode="auto">
          <a:xfrm>
            <a:off x="4057650" y="336550"/>
            <a:ext cx="10439400" cy="9613900"/>
            <a:chOff x="-1292287" y="-2163948"/>
            <a:chExt cx="5220816" cy="4805916"/>
          </a:xfrm>
        </p:grpSpPr>
        <p:sp>
          <p:nvSpPr>
            <p:cNvPr id="3" name="Google Shape;44;p3">
              <a:extLst>
                <a:ext uri="{FF2B5EF4-FFF2-40B4-BE49-F238E27FC236}">
                  <a16:creationId xmlns:a16="http://schemas.microsoft.com/office/drawing/2014/main" id="{71F711E8-FEA3-CD13-0334-8095418007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en-US" altLang="en-US" sz="2800"/>
            </a:p>
          </p:txBody>
        </p:sp>
        <p:sp>
          <p:nvSpPr>
            <p:cNvPr id="4" name="Google Shape;45;p3">
              <a:extLst>
                <a:ext uri="{FF2B5EF4-FFF2-40B4-BE49-F238E27FC236}">
                  <a16:creationId xmlns:a16="http://schemas.microsoft.com/office/drawing/2014/main" id="{5431C96C-FC78-FCAE-D665-D12B15B4A121}"/>
                </a:ext>
              </a:extLst>
            </p:cNvPr>
            <p:cNvSpPr/>
            <p:nvPr/>
          </p:nvSpPr>
          <p:spPr>
            <a:xfrm rot="6271425" flipH="1">
              <a:off x="-96421" y="378095"/>
              <a:ext cx="1034827" cy="2727908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46;p3">
              <a:extLst>
                <a:ext uri="{FF2B5EF4-FFF2-40B4-BE49-F238E27FC236}">
                  <a16:creationId xmlns:a16="http://schemas.microsoft.com/office/drawing/2014/main" id="{CE966B2B-7B6C-CC28-AC7F-EF386393730C}"/>
                </a:ext>
              </a:extLst>
            </p:cNvPr>
            <p:cNvSpPr/>
            <p:nvPr/>
          </p:nvSpPr>
          <p:spPr>
            <a:xfrm rot="-10194688" flipH="1">
              <a:off x="-679381" y="904030"/>
              <a:ext cx="3399565" cy="1450663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47;p3">
              <a:extLst>
                <a:ext uri="{FF2B5EF4-FFF2-40B4-BE49-F238E27FC236}">
                  <a16:creationId xmlns:a16="http://schemas.microsoft.com/office/drawing/2014/main" id="{1809FF2E-7193-8177-2DBA-1DB456771661}"/>
                </a:ext>
              </a:extLst>
            </p:cNvPr>
            <p:cNvSpPr>
              <a:spLocks/>
            </p:cNvSpPr>
            <p:nvPr/>
          </p:nvSpPr>
          <p:spPr bwMode="auto">
            <a:xfrm rot="1512265">
              <a:off x="2312723" y="-390741"/>
              <a:ext cx="1200063" cy="2220905"/>
            </a:xfrm>
            <a:custGeom>
              <a:avLst/>
              <a:gdLst>
                <a:gd name="T0" fmla="*/ 2147483647 w 28767"/>
                <a:gd name="T1" fmla="*/ 0 h 86765"/>
                <a:gd name="T2" fmla="*/ 0 w 28767"/>
                <a:gd name="T3" fmla="*/ 879164077 h 86765"/>
                <a:gd name="T4" fmla="*/ 0 w 28767"/>
                <a:gd name="T5" fmla="*/ 2147483647 h 86765"/>
                <a:gd name="T6" fmla="*/ 2147483647 w 28767"/>
                <a:gd name="T7" fmla="*/ 2147483647 h 86765"/>
                <a:gd name="T8" fmla="*/ 2147483647 w 28767"/>
                <a:gd name="T9" fmla="*/ 2147483647 h 86765"/>
                <a:gd name="T10" fmla="*/ 2147483647 w 28767"/>
                <a:gd name="T11" fmla="*/ 2147483647 h 86765"/>
                <a:gd name="T12" fmla="*/ 2147483647 w 28767"/>
                <a:gd name="T13" fmla="*/ 2147483647 h 86765"/>
                <a:gd name="T14" fmla="*/ 2147483647 w 28767"/>
                <a:gd name="T15" fmla="*/ 2147483647 h 86765"/>
                <a:gd name="T16" fmla="*/ 2147483647 w 28767"/>
                <a:gd name="T17" fmla="*/ 2147483647 h 86765"/>
                <a:gd name="T18" fmla="*/ 2147483647 w 28767"/>
                <a:gd name="T19" fmla="*/ 2147483647 h 86765"/>
                <a:gd name="T20" fmla="*/ 2147483647 w 28767"/>
                <a:gd name="T21" fmla="*/ 2147483647 h 86765"/>
                <a:gd name="T22" fmla="*/ 2147483647 w 28767"/>
                <a:gd name="T23" fmla="*/ 0 h 867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7" name="Google Shape;48;p3">
              <a:extLst>
                <a:ext uri="{FF2B5EF4-FFF2-40B4-BE49-F238E27FC236}">
                  <a16:creationId xmlns:a16="http://schemas.microsoft.com/office/drawing/2014/main" id="{310FC04A-3E7F-FB52-2EC6-F792F3CF885E}"/>
                </a:ext>
              </a:extLst>
            </p:cNvPr>
            <p:cNvSpPr/>
            <p:nvPr/>
          </p:nvSpPr>
          <p:spPr>
            <a:xfrm rot="-6342086" flipH="1">
              <a:off x="732012" y="-1024065"/>
              <a:ext cx="2787050" cy="2288077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9;p3">
              <a:extLst>
                <a:ext uri="{FF2B5EF4-FFF2-40B4-BE49-F238E27FC236}">
                  <a16:creationId xmlns:a16="http://schemas.microsoft.com/office/drawing/2014/main" id="{FD099F67-0473-D107-96F4-C07A3ABA1902}"/>
                </a:ext>
              </a:extLst>
            </p:cNvPr>
            <p:cNvSpPr>
              <a:spLocks/>
            </p:cNvSpPr>
            <p:nvPr/>
          </p:nvSpPr>
          <p:spPr bwMode="auto">
            <a:xfrm rot="18128084" flipH="1">
              <a:off x="1669973" y="-1888277"/>
              <a:ext cx="856187" cy="1614390"/>
            </a:xfrm>
            <a:custGeom>
              <a:avLst/>
              <a:gdLst>
                <a:gd name="T0" fmla="*/ 2147483647 w 16246"/>
                <a:gd name="T1" fmla="*/ 0 h 39126"/>
                <a:gd name="T2" fmla="*/ 2147483647 w 16246"/>
                <a:gd name="T3" fmla="*/ 2147483647 h 39126"/>
                <a:gd name="T4" fmla="*/ 2147483647 w 16246"/>
                <a:gd name="T5" fmla="*/ 2147483647 h 39126"/>
                <a:gd name="T6" fmla="*/ 2147483647 w 16246"/>
                <a:gd name="T7" fmla="*/ 2147483647 h 39126"/>
                <a:gd name="T8" fmla="*/ 2147483647 w 16246"/>
                <a:gd name="T9" fmla="*/ 2147483647 h 39126"/>
                <a:gd name="T10" fmla="*/ 2147483647 w 16246"/>
                <a:gd name="T11" fmla="*/ 2147483647 h 39126"/>
                <a:gd name="T12" fmla="*/ 2147483647 w 16246"/>
                <a:gd name="T13" fmla="*/ 2147483647 h 39126"/>
                <a:gd name="T14" fmla="*/ 2147483647 w 16246"/>
                <a:gd name="T15" fmla="*/ 2147483647 h 39126"/>
                <a:gd name="T16" fmla="*/ 2147483647 w 16246"/>
                <a:gd name="T17" fmla="*/ 2147483647 h 39126"/>
                <a:gd name="T18" fmla="*/ 2147483647 w 16246"/>
                <a:gd name="T19" fmla="*/ 0 h 39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9" name="Google Shape;50;p3">
              <a:extLst>
                <a:ext uri="{FF2B5EF4-FFF2-40B4-BE49-F238E27FC236}">
                  <a16:creationId xmlns:a16="http://schemas.microsoft.com/office/drawing/2014/main" id="{ACF21C62-F8FD-F080-FAC7-B2D6A5BF480D}"/>
                </a:ext>
              </a:extLst>
            </p:cNvPr>
            <p:cNvSpPr>
              <a:spLocks/>
            </p:cNvSpPr>
            <p:nvPr/>
          </p:nvSpPr>
          <p:spPr bwMode="auto">
            <a:xfrm rot="8870527">
              <a:off x="-704068" y="420408"/>
              <a:ext cx="890702" cy="1674931"/>
            </a:xfrm>
            <a:custGeom>
              <a:avLst/>
              <a:gdLst>
                <a:gd name="T0" fmla="*/ 2147483647 w 28767"/>
                <a:gd name="T1" fmla="*/ 0 h 86765"/>
                <a:gd name="T2" fmla="*/ 0 w 28767"/>
                <a:gd name="T3" fmla="*/ 214417866 h 86765"/>
                <a:gd name="T4" fmla="*/ 0 w 28767"/>
                <a:gd name="T5" fmla="*/ 2147483647 h 86765"/>
                <a:gd name="T6" fmla="*/ 2147483647 w 28767"/>
                <a:gd name="T7" fmla="*/ 2147483647 h 86765"/>
                <a:gd name="T8" fmla="*/ 2147483647 w 28767"/>
                <a:gd name="T9" fmla="*/ 2147483647 h 86765"/>
                <a:gd name="T10" fmla="*/ 2147483647 w 28767"/>
                <a:gd name="T11" fmla="*/ 2147483647 h 86765"/>
                <a:gd name="T12" fmla="*/ 2147483647 w 28767"/>
                <a:gd name="T13" fmla="*/ 2147483647 h 86765"/>
                <a:gd name="T14" fmla="*/ 2147483647 w 28767"/>
                <a:gd name="T15" fmla="*/ 2147483647 h 86765"/>
                <a:gd name="T16" fmla="*/ 2147483647 w 28767"/>
                <a:gd name="T17" fmla="*/ 2147483647 h 86765"/>
                <a:gd name="T18" fmla="*/ 2147483647 w 28767"/>
                <a:gd name="T19" fmla="*/ 2147483647 h 86765"/>
                <a:gd name="T20" fmla="*/ 2147483647 w 28767"/>
                <a:gd name="T21" fmla="*/ 2147483647 h 86765"/>
                <a:gd name="T22" fmla="*/ 2147483647 w 28767"/>
                <a:gd name="T23" fmla="*/ 0 h 867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10" name="Google Shape;51;p3">
              <a:extLst>
                <a:ext uri="{FF2B5EF4-FFF2-40B4-BE49-F238E27FC236}">
                  <a16:creationId xmlns:a16="http://schemas.microsoft.com/office/drawing/2014/main" id="{41573F70-6C97-72EA-C3B5-51D9AD7D0A91}"/>
                </a:ext>
              </a:extLst>
            </p:cNvPr>
            <p:cNvSpPr>
              <a:spLocks/>
            </p:cNvSpPr>
            <p:nvPr/>
          </p:nvSpPr>
          <p:spPr bwMode="auto">
            <a:xfrm rot="13913870" flipH="1">
              <a:off x="2928334" y="1748713"/>
              <a:ext cx="122786" cy="105188"/>
            </a:xfrm>
            <a:custGeom>
              <a:avLst/>
              <a:gdLst>
                <a:gd name="T0" fmla="*/ 2147483647 w 1835"/>
                <a:gd name="T1" fmla="*/ 0 h 1572"/>
                <a:gd name="T2" fmla="*/ 2147483647 w 1835"/>
                <a:gd name="T3" fmla="*/ 2147483647 h 1572"/>
                <a:gd name="T4" fmla="*/ 2147483647 w 1835"/>
                <a:gd name="T5" fmla="*/ 2147483647 h 1572"/>
                <a:gd name="T6" fmla="*/ 2147483647 w 1835"/>
                <a:gd name="T7" fmla="*/ 2147483647 h 1572"/>
                <a:gd name="T8" fmla="*/ 2147483647 w 1835"/>
                <a:gd name="T9" fmla="*/ 0 h 15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11" name="Google Shape;52;p3">
              <a:extLst>
                <a:ext uri="{FF2B5EF4-FFF2-40B4-BE49-F238E27FC236}">
                  <a16:creationId xmlns:a16="http://schemas.microsoft.com/office/drawing/2014/main" id="{8244D26C-B937-B4D5-BEE0-522F5E7D0C96}"/>
                </a:ext>
              </a:extLst>
            </p:cNvPr>
            <p:cNvSpPr>
              <a:spLocks/>
            </p:cNvSpPr>
            <p:nvPr/>
          </p:nvSpPr>
          <p:spPr bwMode="auto">
            <a:xfrm rot="13913870" flipH="1">
              <a:off x="2154280" y="2143947"/>
              <a:ext cx="122786" cy="105121"/>
            </a:xfrm>
            <a:custGeom>
              <a:avLst/>
              <a:gdLst>
                <a:gd name="T0" fmla="*/ 2147483647 w 1835"/>
                <a:gd name="T1" fmla="*/ 1343101307 h 1571"/>
                <a:gd name="T2" fmla="*/ 2147483647 w 1835"/>
                <a:gd name="T3" fmla="*/ 2147483647 h 1571"/>
                <a:gd name="T4" fmla="*/ 2147483647 w 1835"/>
                <a:gd name="T5" fmla="*/ 2147483647 h 1571"/>
                <a:gd name="T6" fmla="*/ 2147483647 w 1835"/>
                <a:gd name="T7" fmla="*/ 2147483647 h 1571"/>
                <a:gd name="T8" fmla="*/ 2147483647 w 1835"/>
                <a:gd name="T9" fmla="*/ 1343101307 h 15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12" name="Google Shape;53;p3">
              <a:extLst>
                <a:ext uri="{FF2B5EF4-FFF2-40B4-BE49-F238E27FC236}">
                  <a16:creationId xmlns:a16="http://schemas.microsoft.com/office/drawing/2014/main" id="{A591E8EC-9EEB-5108-F410-DCA7C2AF58B4}"/>
                </a:ext>
              </a:extLst>
            </p:cNvPr>
            <p:cNvSpPr>
              <a:spLocks/>
            </p:cNvSpPr>
            <p:nvPr/>
          </p:nvSpPr>
          <p:spPr bwMode="auto">
            <a:xfrm rot="13913889" flipH="1">
              <a:off x="1699411" y="586720"/>
              <a:ext cx="1216535" cy="1766485"/>
            </a:xfrm>
            <a:custGeom>
              <a:avLst/>
              <a:gdLst>
                <a:gd name="T0" fmla="*/ 0 w 11661"/>
                <a:gd name="T1" fmla="*/ 490046803 h 32333"/>
                <a:gd name="T2" fmla="*/ 0 w 11661"/>
                <a:gd name="T3" fmla="*/ 2147483647 h 32333"/>
                <a:gd name="T4" fmla="*/ 2147483647 w 11661"/>
                <a:gd name="T5" fmla="*/ 2147483647 h 32333"/>
                <a:gd name="T6" fmla="*/ 2147483647 w 11661"/>
                <a:gd name="T7" fmla="*/ 2147483647 h 32333"/>
                <a:gd name="T8" fmla="*/ 0 w 11661"/>
                <a:gd name="T9" fmla="*/ 490046803 h 32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13" name="Google Shape;54;p3">
              <a:extLst>
                <a:ext uri="{FF2B5EF4-FFF2-40B4-BE49-F238E27FC236}">
                  <a16:creationId xmlns:a16="http://schemas.microsoft.com/office/drawing/2014/main" id="{6CCC9BFB-A1DD-DC73-A6BB-DAD2B408A498}"/>
                </a:ext>
              </a:extLst>
            </p:cNvPr>
            <p:cNvSpPr>
              <a:spLocks/>
            </p:cNvSpPr>
            <p:nvPr/>
          </p:nvSpPr>
          <p:spPr bwMode="auto">
            <a:xfrm rot="15257967" flipH="1">
              <a:off x="999309" y="2063054"/>
              <a:ext cx="42791" cy="42746"/>
            </a:xfrm>
            <a:custGeom>
              <a:avLst/>
              <a:gdLst>
                <a:gd name="T0" fmla="*/ 2147483647 w 956"/>
                <a:gd name="T1" fmla="*/ 0 h 955"/>
                <a:gd name="T2" fmla="*/ 180611411 w 956"/>
                <a:gd name="T3" fmla="*/ 2147483647 h 955"/>
                <a:gd name="T4" fmla="*/ 2147483647 w 956"/>
                <a:gd name="T5" fmla="*/ 2147483647 h 955"/>
                <a:gd name="T6" fmla="*/ 2147483647 w 956"/>
                <a:gd name="T7" fmla="*/ 2147483647 h 955"/>
                <a:gd name="T8" fmla="*/ 2147483647 w 956"/>
                <a:gd name="T9" fmla="*/ 0 h 9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14" name="Google Shape;55;p3">
              <a:extLst>
                <a:ext uri="{FF2B5EF4-FFF2-40B4-BE49-F238E27FC236}">
                  <a16:creationId xmlns:a16="http://schemas.microsoft.com/office/drawing/2014/main" id="{136B4E9D-C761-12EB-4B9A-E270CF7877F6}"/>
                </a:ext>
              </a:extLst>
            </p:cNvPr>
            <p:cNvSpPr>
              <a:spLocks/>
            </p:cNvSpPr>
            <p:nvPr/>
          </p:nvSpPr>
          <p:spPr bwMode="auto">
            <a:xfrm rot="15257967" flipH="1">
              <a:off x="-16446" y="-396584"/>
              <a:ext cx="96368" cy="95966"/>
            </a:xfrm>
            <a:custGeom>
              <a:avLst/>
              <a:gdLst>
                <a:gd name="T0" fmla="*/ 2147483647 w 2153"/>
                <a:gd name="T1" fmla="*/ 180607788 h 2144"/>
                <a:gd name="T2" fmla="*/ 180602629 w 2153"/>
                <a:gd name="T3" fmla="*/ 2147483647 h 2144"/>
                <a:gd name="T4" fmla="*/ 2147483647 w 2153"/>
                <a:gd name="T5" fmla="*/ 2147483647 h 2144"/>
                <a:gd name="T6" fmla="*/ 2147483647 w 2153"/>
                <a:gd name="T7" fmla="*/ 2147483647 h 2144"/>
                <a:gd name="T8" fmla="*/ 2147483647 w 2153"/>
                <a:gd name="T9" fmla="*/ 180607788 h 2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15" name="Google Shape;56;p3">
              <a:extLst>
                <a:ext uri="{FF2B5EF4-FFF2-40B4-BE49-F238E27FC236}">
                  <a16:creationId xmlns:a16="http://schemas.microsoft.com/office/drawing/2014/main" id="{CF2E6134-330B-4F9C-7490-4BCE5D778BC3}"/>
                </a:ext>
              </a:extLst>
            </p:cNvPr>
            <p:cNvSpPr>
              <a:spLocks/>
            </p:cNvSpPr>
            <p:nvPr/>
          </p:nvSpPr>
          <p:spPr bwMode="auto">
            <a:xfrm rot="15257972" flipH="1">
              <a:off x="2681601" y="1398234"/>
              <a:ext cx="143464" cy="143464"/>
            </a:xfrm>
            <a:custGeom>
              <a:avLst/>
              <a:gdLst>
                <a:gd name="T0" fmla="*/ 2147483647 w 2144"/>
                <a:gd name="T1" fmla="*/ 1343144763 h 2144"/>
                <a:gd name="T2" fmla="*/ 1343144763 w 2144"/>
                <a:gd name="T3" fmla="*/ 2147483647 h 2144"/>
                <a:gd name="T4" fmla="*/ 2147483647 w 2144"/>
                <a:gd name="T5" fmla="*/ 2147483647 h 2144"/>
                <a:gd name="T6" fmla="*/ 2147483647 w 2144"/>
                <a:gd name="T7" fmla="*/ 2147483647 h 2144"/>
                <a:gd name="T8" fmla="*/ 2147483647 w 2144"/>
                <a:gd name="T9" fmla="*/ 1343144763 h 2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16" name="Google Shape;57;p3">
              <a:extLst>
                <a:ext uri="{FF2B5EF4-FFF2-40B4-BE49-F238E27FC236}">
                  <a16:creationId xmlns:a16="http://schemas.microsoft.com/office/drawing/2014/main" id="{E388F654-320E-EF8A-9661-8278432EDA0B}"/>
                </a:ext>
              </a:extLst>
            </p:cNvPr>
            <p:cNvSpPr>
              <a:spLocks/>
            </p:cNvSpPr>
            <p:nvPr/>
          </p:nvSpPr>
          <p:spPr bwMode="auto">
            <a:xfrm rot="637080">
              <a:off x="-1121072" y="-824892"/>
              <a:ext cx="1040832" cy="1955150"/>
            </a:xfrm>
            <a:custGeom>
              <a:avLst/>
              <a:gdLst>
                <a:gd name="T0" fmla="*/ 2147483647 w 16246"/>
                <a:gd name="T1" fmla="*/ 0 h 39126"/>
                <a:gd name="T2" fmla="*/ 2147483647 w 16246"/>
                <a:gd name="T3" fmla="*/ 2147483647 h 39126"/>
                <a:gd name="T4" fmla="*/ 2147483647 w 16246"/>
                <a:gd name="T5" fmla="*/ 2147483647 h 39126"/>
                <a:gd name="T6" fmla="*/ 2147483647 w 16246"/>
                <a:gd name="T7" fmla="*/ 2147483647 h 39126"/>
                <a:gd name="T8" fmla="*/ 2147483647 w 16246"/>
                <a:gd name="T9" fmla="*/ 2147483647 h 39126"/>
                <a:gd name="T10" fmla="*/ 2147483647 w 16246"/>
                <a:gd name="T11" fmla="*/ 2147483647 h 39126"/>
                <a:gd name="T12" fmla="*/ 2147483647 w 16246"/>
                <a:gd name="T13" fmla="*/ 2147483647 h 39126"/>
                <a:gd name="T14" fmla="*/ 2147483647 w 16246"/>
                <a:gd name="T15" fmla="*/ 2147483647 h 39126"/>
                <a:gd name="T16" fmla="*/ 2147483647 w 16246"/>
                <a:gd name="T17" fmla="*/ 2147483647 h 39126"/>
                <a:gd name="T18" fmla="*/ 2147483647 w 16246"/>
                <a:gd name="T19" fmla="*/ 0 h 39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17" name="Google Shape;58;p3">
              <a:extLst>
                <a:ext uri="{FF2B5EF4-FFF2-40B4-BE49-F238E27FC236}">
                  <a16:creationId xmlns:a16="http://schemas.microsoft.com/office/drawing/2014/main" id="{5DE307D5-458C-A1F5-8FBB-48CF9E85B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702609" y="1509174"/>
              <a:ext cx="148213" cy="131522"/>
            </a:xfrm>
            <a:custGeom>
              <a:avLst/>
              <a:gdLst>
                <a:gd name="T0" fmla="*/ 2147483647 w 3108"/>
                <a:gd name="T1" fmla="*/ 0 h 2758"/>
                <a:gd name="T2" fmla="*/ 2147483647 w 3108"/>
                <a:gd name="T3" fmla="*/ 2147483647 h 2758"/>
                <a:gd name="T4" fmla="*/ 2147483647 w 3108"/>
                <a:gd name="T5" fmla="*/ 2147483647 h 2758"/>
                <a:gd name="T6" fmla="*/ 2147483647 w 3108"/>
                <a:gd name="T7" fmla="*/ 2147483647 h 2758"/>
                <a:gd name="T8" fmla="*/ 2147483647 w 3108"/>
                <a:gd name="T9" fmla="*/ 2147483647 h 2758"/>
                <a:gd name="T10" fmla="*/ 2147483647 w 3108"/>
                <a:gd name="T11" fmla="*/ 2147483647 h 2758"/>
                <a:gd name="T12" fmla="*/ 2147483647 w 3108"/>
                <a:gd name="T13" fmla="*/ 0 h 27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18" name="Google Shape;59;p3">
              <a:extLst>
                <a:ext uri="{FF2B5EF4-FFF2-40B4-BE49-F238E27FC236}">
                  <a16:creationId xmlns:a16="http://schemas.microsoft.com/office/drawing/2014/main" id="{7F2E4BCB-15D4-9083-9858-DD659FD02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5909" y="1387829"/>
              <a:ext cx="74583" cy="75012"/>
            </a:xfrm>
            <a:custGeom>
              <a:avLst/>
              <a:gdLst>
                <a:gd name="T0" fmla="*/ 2147483647 w 1564"/>
                <a:gd name="T1" fmla="*/ 248228490 h 1573"/>
                <a:gd name="T2" fmla="*/ 248229725 w 1564"/>
                <a:gd name="T3" fmla="*/ 2147483647 h 1573"/>
                <a:gd name="T4" fmla="*/ 2147483647 w 1564"/>
                <a:gd name="T5" fmla="*/ 2147483647 h 1573"/>
                <a:gd name="T6" fmla="*/ 2147483647 w 1564"/>
                <a:gd name="T7" fmla="*/ 2147483647 h 1573"/>
                <a:gd name="T8" fmla="*/ 2147483647 w 1564"/>
                <a:gd name="T9" fmla="*/ 248228490 h 15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19" name="Google Shape;60;p3">
              <a:extLst>
                <a:ext uri="{FF2B5EF4-FFF2-40B4-BE49-F238E27FC236}">
                  <a16:creationId xmlns:a16="http://schemas.microsoft.com/office/drawing/2014/main" id="{F82B23A0-1041-A791-BBAE-5C87548E7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1491" y="37728"/>
              <a:ext cx="45589" cy="45589"/>
            </a:xfrm>
            <a:custGeom>
              <a:avLst/>
              <a:gdLst>
                <a:gd name="T0" fmla="*/ 2147483647 w 956"/>
                <a:gd name="T1" fmla="*/ 248228672 h 956"/>
                <a:gd name="T2" fmla="*/ 248228672 w 956"/>
                <a:gd name="T3" fmla="*/ 2147483647 h 956"/>
                <a:gd name="T4" fmla="*/ 2147483647 w 956"/>
                <a:gd name="T5" fmla="*/ 2147483647 h 956"/>
                <a:gd name="T6" fmla="*/ 2147483647 w 956"/>
                <a:gd name="T7" fmla="*/ 2147483647 h 956"/>
                <a:gd name="T8" fmla="*/ 2147483647 w 956"/>
                <a:gd name="T9" fmla="*/ 248228672 h 9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20" name="Google Shape;61;p3">
              <a:extLst>
                <a:ext uri="{FF2B5EF4-FFF2-40B4-BE49-F238E27FC236}">
                  <a16:creationId xmlns:a16="http://schemas.microsoft.com/office/drawing/2014/main" id="{021005F6-4B35-54CE-54A4-348C3C003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81484" y="-221075"/>
              <a:ext cx="45542" cy="45542"/>
            </a:xfrm>
            <a:custGeom>
              <a:avLst/>
              <a:gdLst>
                <a:gd name="T0" fmla="*/ 2147483647 w 955"/>
                <a:gd name="T1" fmla="*/ 0 h 955"/>
                <a:gd name="T2" fmla="*/ 0 w 955"/>
                <a:gd name="T3" fmla="*/ 2147483647 h 955"/>
                <a:gd name="T4" fmla="*/ 2147483647 w 955"/>
                <a:gd name="T5" fmla="*/ 2147483647 h 955"/>
                <a:gd name="T6" fmla="*/ 2147483647 w 955"/>
                <a:gd name="T7" fmla="*/ 2147483647 h 955"/>
                <a:gd name="T8" fmla="*/ 2147483647 w 955"/>
                <a:gd name="T9" fmla="*/ 0 h 9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21" name="Google Shape;62;p3">
              <a:extLst>
                <a:ext uri="{FF2B5EF4-FFF2-40B4-BE49-F238E27FC236}">
                  <a16:creationId xmlns:a16="http://schemas.microsoft.com/office/drawing/2014/main" id="{88031408-6192-AEA0-D37D-4BA13EDC4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9802" y="124330"/>
              <a:ext cx="102671" cy="102671"/>
            </a:xfrm>
            <a:custGeom>
              <a:avLst/>
              <a:gdLst>
                <a:gd name="T0" fmla="*/ 2147483647 w 2153"/>
                <a:gd name="T1" fmla="*/ 0 h 2153"/>
                <a:gd name="T2" fmla="*/ 0 w 2153"/>
                <a:gd name="T3" fmla="*/ 2147483647 h 2153"/>
                <a:gd name="T4" fmla="*/ 2147483647 w 2153"/>
                <a:gd name="T5" fmla="*/ 2147483647 h 2153"/>
                <a:gd name="T6" fmla="*/ 2147483647 w 2153"/>
                <a:gd name="T7" fmla="*/ 2147483647 h 2153"/>
                <a:gd name="T8" fmla="*/ 2147483647 w 2153"/>
                <a:gd name="T9" fmla="*/ 0 h 2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22" name="Google Shape;63;p3">
              <a:extLst>
                <a:ext uri="{FF2B5EF4-FFF2-40B4-BE49-F238E27FC236}">
                  <a16:creationId xmlns:a16="http://schemas.microsoft.com/office/drawing/2014/main" id="{36D54B45-D557-BD2B-5604-94CFFC733DDA}"/>
                </a:ext>
              </a:extLst>
            </p:cNvPr>
            <p:cNvSpPr/>
            <p:nvPr/>
          </p:nvSpPr>
          <p:spPr>
            <a:xfrm rot="7313901" flipH="1">
              <a:off x="-161575" y="548188"/>
              <a:ext cx="795167" cy="1484629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64;p3">
              <a:extLst>
                <a:ext uri="{FF2B5EF4-FFF2-40B4-BE49-F238E27FC236}">
                  <a16:creationId xmlns:a16="http://schemas.microsoft.com/office/drawing/2014/main" id="{AA16BDB2-8E01-35B5-8FA6-9A26FE8A0AFD}"/>
                </a:ext>
              </a:extLst>
            </p:cNvPr>
            <p:cNvSpPr>
              <a:spLocks/>
            </p:cNvSpPr>
            <p:nvPr/>
          </p:nvSpPr>
          <p:spPr bwMode="auto">
            <a:xfrm rot="13913870" flipH="1">
              <a:off x="2769980" y="-66253"/>
              <a:ext cx="122786" cy="105121"/>
            </a:xfrm>
            <a:custGeom>
              <a:avLst/>
              <a:gdLst>
                <a:gd name="T0" fmla="*/ 2147483647 w 1835"/>
                <a:gd name="T1" fmla="*/ 1343101307 h 1571"/>
                <a:gd name="T2" fmla="*/ 2147483647 w 1835"/>
                <a:gd name="T3" fmla="*/ 2147483647 h 1571"/>
                <a:gd name="T4" fmla="*/ 2147483647 w 1835"/>
                <a:gd name="T5" fmla="*/ 2147483647 h 1571"/>
                <a:gd name="T6" fmla="*/ 2147483647 w 1835"/>
                <a:gd name="T7" fmla="*/ 2147483647 h 1571"/>
                <a:gd name="T8" fmla="*/ 2147483647 w 1835"/>
                <a:gd name="T9" fmla="*/ 1343101307 h 15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24" name="Google Shape;65;p3">
              <a:extLst>
                <a:ext uri="{FF2B5EF4-FFF2-40B4-BE49-F238E27FC236}">
                  <a16:creationId xmlns:a16="http://schemas.microsoft.com/office/drawing/2014/main" id="{39B89DA9-4BE1-FD11-D656-C33A473FBB88}"/>
                </a:ext>
              </a:extLst>
            </p:cNvPr>
            <p:cNvSpPr/>
            <p:nvPr/>
          </p:nvSpPr>
          <p:spPr>
            <a:xfrm rot="-1863857">
              <a:off x="-409448" y="-1573525"/>
              <a:ext cx="1881590" cy="107291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66;p3">
              <a:extLst>
                <a:ext uri="{FF2B5EF4-FFF2-40B4-BE49-F238E27FC236}">
                  <a16:creationId xmlns:a16="http://schemas.microsoft.com/office/drawing/2014/main" id="{7BDA99D2-598E-1179-5A5F-BDDFFA769420}"/>
                </a:ext>
              </a:extLst>
            </p:cNvPr>
            <p:cNvSpPr/>
            <p:nvPr/>
          </p:nvSpPr>
          <p:spPr>
            <a:xfrm>
              <a:off x="-231610" y="-1179910"/>
              <a:ext cx="2983551" cy="298385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67;p3">
              <a:extLst>
                <a:ext uri="{FF2B5EF4-FFF2-40B4-BE49-F238E27FC236}">
                  <a16:creationId xmlns:a16="http://schemas.microsoft.com/office/drawing/2014/main" id="{7A106B82-90B4-304F-C9F9-6CCACE1ACCE2}"/>
                </a:ext>
              </a:extLst>
            </p:cNvPr>
            <p:cNvSpPr/>
            <p:nvPr/>
          </p:nvSpPr>
          <p:spPr>
            <a:xfrm rot="993836">
              <a:off x="9741" y="-1486231"/>
              <a:ext cx="84156" cy="8253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8;p3">
              <a:extLst>
                <a:ext uri="{FF2B5EF4-FFF2-40B4-BE49-F238E27FC236}">
                  <a16:creationId xmlns:a16="http://schemas.microsoft.com/office/drawing/2014/main" id="{B6D430F5-5A38-DC71-E9D4-42DD011FD8B3}"/>
                </a:ext>
              </a:extLst>
            </p:cNvPr>
            <p:cNvSpPr/>
            <p:nvPr/>
          </p:nvSpPr>
          <p:spPr>
            <a:xfrm rot="993836">
              <a:off x="-515833" y="-967230"/>
              <a:ext cx="187365" cy="18728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9;p3">
              <a:extLst>
                <a:ext uri="{FF2B5EF4-FFF2-40B4-BE49-F238E27FC236}">
                  <a16:creationId xmlns:a16="http://schemas.microsoft.com/office/drawing/2014/main" id="{ABDF12E4-6285-D5E6-E60C-897820BABCAE}"/>
                </a:ext>
              </a:extLst>
            </p:cNvPr>
            <p:cNvSpPr/>
            <p:nvPr/>
          </p:nvSpPr>
          <p:spPr>
            <a:xfrm rot="-6342001" flipH="1">
              <a:off x="3046554" y="711121"/>
              <a:ext cx="323780" cy="322331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70;p3">
              <a:extLst>
                <a:ext uri="{FF2B5EF4-FFF2-40B4-BE49-F238E27FC236}">
                  <a16:creationId xmlns:a16="http://schemas.microsoft.com/office/drawing/2014/main" id="{0714CDA5-8837-92C8-406C-34A68107C8D4}"/>
                </a:ext>
              </a:extLst>
            </p:cNvPr>
            <p:cNvSpPr/>
            <p:nvPr/>
          </p:nvSpPr>
          <p:spPr>
            <a:xfrm rot="-8569080" flipH="1">
              <a:off x="2597920" y="-1306882"/>
              <a:ext cx="122264" cy="104752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71;p3">
              <a:extLst>
                <a:ext uri="{FF2B5EF4-FFF2-40B4-BE49-F238E27FC236}">
                  <a16:creationId xmlns:a16="http://schemas.microsoft.com/office/drawing/2014/main" id="{BE93794E-FD6F-5C4D-B231-BD2D7FB3482C}"/>
                </a:ext>
              </a:extLst>
            </p:cNvPr>
            <p:cNvSpPr/>
            <p:nvPr/>
          </p:nvSpPr>
          <p:spPr>
            <a:xfrm rot="-7224983" flipH="1">
              <a:off x="2274032" y="-1587841"/>
              <a:ext cx="144431" cy="14449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72;p3">
              <a:extLst>
                <a:ext uri="{FF2B5EF4-FFF2-40B4-BE49-F238E27FC236}">
                  <a16:creationId xmlns:a16="http://schemas.microsoft.com/office/drawing/2014/main" id="{1A79D24D-EF30-785F-B01D-A06109748CE3}"/>
                </a:ext>
              </a:extLst>
            </p:cNvPr>
            <p:cNvSpPr/>
            <p:nvPr/>
          </p:nvSpPr>
          <p:spPr>
            <a:xfrm>
              <a:off x="201870" y="2203912"/>
              <a:ext cx="149257" cy="131735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73;p3">
              <a:extLst>
                <a:ext uri="{FF2B5EF4-FFF2-40B4-BE49-F238E27FC236}">
                  <a16:creationId xmlns:a16="http://schemas.microsoft.com/office/drawing/2014/main" id="{48C1BA77-2397-A50A-51FA-723F54A14193}"/>
                </a:ext>
              </a:extLst>
            </p:cNvPr>
            <p:cNvSpPr/>
            <p:nvPr/>
          </p:nvSpPr>
          <p:spPr>
            <a:xfrm rot="-6341982" flipH="1">
              <a:off x="663987" y="2140370"/>
              <a:ext cx="258707" cy="25881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74;p3">
              <a:extLst>
                <a:ext uri="{FF2B5EF4-FFF2-40B4-BE49-F238E27FC236}">
                  <a16:creationId xmlns:a16="http://schemas.microsoft.com/office/drawing/2014/main" id="{6675286B-C1C7-6DB9-9D5B-C9AF21F4D937}"/>
                </a:ext>
              </a:extLst>
            </p:cNvPr>
            <p:cNvSpPr/>
            <p:nvPr/>
          </p:nvSpPr>
          <p:spPr>
            <a:xfrm>
              <a:off x="198695" y="1965838"/>
              <a:ext cx="74628" cy="74597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75;p3">
              <a:extLst>
                <a:ext uri="{FF2B5EF4-FFF2-40B4-BE49-F238E27FC236}">
                  <a16:creationId xmlns:a16="http://schemas.microsoft.com/office/drawing/2014/main" id="{DAA8FB66-1C0B-F8D4-4029-20D850C5D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9502" y="260017"/>
              <a:ext cx="102671" cy="102671"/>
            </a:xfrm>
            <a:custGeom>
              <a:avLst/>
              <a:gdLst>
                <a:gd name="T0" fmla="*/ 2147483647 w 2153"/>
                <a:gd name="T1" fmla="*/ 0 h 2153"/>
                <a:gd name="T2" fmla="*/ 0 w 2153"/>
                <a:gd name="T3" fmla="*/ 2147483647 h 2153"/>
                <a:gd name="T4" fmla="*/ 2147483647 w 2153"/>
                <a:gd name="T5" fmla="*/ 2147483647 h 2153"/>
                <a:gd name="T6" fmla="*/ 2147483647 w 2153"/>
                <a:gd name="T7" fmla="*/ 2147483647 h 2153"/>
                <a:gd name="T8" fmla="*/ 2147483647 w 2153"/>
                <a:gd name="T9" fmla="*/ 0 h 2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67" name="Google Shape;76;p3">
              <a:extLst>
                <a:ext uri="{FF2B5EF4-FFF2-40B4-BE49-F238E27FC236}">
                  <a16:creationId xmlns:a16="http://schemas.microsoft.com/office/drawing/2014/main" id="{242F21F6-3CD4-BEAB-7CAE-DFCF7A1186A7}"/>
                </a:ext>
              </a:extLst>
            </p:cNvPr>
            <p:cNvSpPr/>
            <p:nvPr/>
          </p:nvSpPr>
          <p:spPr>
            <a:xfrm>
              <a:off x="3333090" y="-540284"/>
              <a:ext cx="44460" cy="46027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77;p3">
              <a:extLst>
                <a:ext uri="{FF2B5EF4-FFF2-40B4-BE49-F238E27FC236}">
                  <a16:creationId xmlns:a16="http://schemas.microsoft.com/office/drawing/2014/main" id="{862D0390-D255-FF5E-5801-4F23F6BFB912}"/>
                </a:ext>
              </a:extLst>
            </p:cNvPr>
            <p:cNvSpPr/>
            <p:nvPr/>
          </p:nvSpPr>
          <p:spPr>
            <a:xfrm>
              <a:off x="3123495" y="-895808"/>
              <a:ext cx="44460" cy="44440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78;p3">
              <a:extLst>
                <a:ext uri="{FF2B5EF4-FFF2-40B4-BE49-F238E27FC236}">
                  <a16:creationId xmlns:a16="http://schemas.microsoft.com/office/drawing/2014/main" id="{3F3743D5-6D6B-9DAC-E7C8-D4BFB2E31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909" y="446303"/>
              <a:ext cx="45589" cy="45589"/>
            </a:xfrm>
            <a:custGeom>
              <a:avLst/>
              <a:gdLst>
                <a:gd name="T0" fmla="*/ 2147483647 w 956"/>
                <a:gd name="T1" fmla="*/ 248228672 h 956"/>
                <a:gd name="T2" fmla="*/ 248228672 w 956"/>
                <a:gd name="T3" fmla="*/ 2147483647 h 956"/>
                <a:gd name="T4" fmla="*/ 2147483647 w 956"/>
                <a:gd name="T5" fmla="*/ 2147483647 h 956"/>
                <a:gd name="T6" fmla="*/ 2147483647 w 956"/>
                <a:gd name="T7" fmla="*/ 2147483647 h 956"/>
                <a:gd name="T8" fmla="*/ 2147483647 w 956"/>
                <a:gd name="T9" fmla="*/ 248228672 h 9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70" name="Google Shape;79;p3">
              <a:extLst>
                <a:ext uri="{FF2B5EF4-FFF2-40B4-BE49-F238E27FC236}">
                  <a16:creationId xmlns:a16="http://schemas.microsoft.com/office/drawing/2014/main" id="{B3A20388-FBC4-E77B-F1F9-1686276BB846}"/>
                </a:ext>
              </a:extLst>
            </p:cNvPr>
            <p:cNvSpPr/>
            <p:nvPr/>
          </p:nvSpPr>
          <p:spPr>
            <a:xfrm>
              <a:off x="-129989" y="-1237047"/>
              <a:ext cx="103210" cy="101578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37361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36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80;p3">
              <a:extLst>
                <a:ext uri="{FF2B5EF4-FFF2-40B4-BE49-F238E27FC236}">
                  <a16:creationId xmlns:a16="http://schemas.microsoft.com/office/drawing/2014/main" id="{BC4D08F0-7548-9F26-209B-451009227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909" y="-1277672"/>
              <a:ext cx="45589" cy="45589"/>
            </a:xfrm>
            <a:custGeom>
              <a:avLst/>
              <a:gdLst>
                <a:gd name="T0" fmla="*/ 2147483647 w 956"/>
                <a:gd name="T1" fmla="*/ 248228672 h 956"/>
                <a:gd name="T2" fmla="*/ 248228672 w 956"/>
                <a:gd name="T3" fmla="*/ 2147483647 h 956"/>
                <a:gd name="T4" fmla="*/ 2147483647 w 956"/>
                <a:gd name="T5" fmla="*/ 2147483647 h 956"/>
                <a:gd name="T6" fmla="*/ 2147483647 w 956"/>
                <a:gd name="T7" fmla="*/ 2147483647 h 956"/>
                <a:gd name="T8" fmla="*/ 2147483647 w 956"/>
                <a:gd name="T9" fmla="*/ 248228672 h 9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72" name="Google Shape;81;p3">
              <a:extLst>
                <a:ext uri="{FF2B5EF4-FFF2-40B4-BE49-F238E27FC236}">
                  <a16:creationId xmlns:a16="http://schemas.microsoft.com/office/drawing/2014/main" id="{76370A0B-C3CA-2B02-ED74-35CEF066E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685" y="-1633283"/>
              <a:ext cx="102671" cy="102671"/>
            </a:xfrm>
            <a:custGeom>
              <a:avLst/>
              <a:gdLst>
                <a:gd name="T0" fmla="*/ 2147483647 w 2153"/>
                <a:gd name="T1" fmla="*/ 0 h 2153"/>
                <a:gd name="T2" fmla="*/ 0 w 2153"/>
                <a:gd name="T3" fmla="*/ 2147483647 h 2153"/>
                <a:gd name="T4" fmla="*/ 2147483647 w 2153"/>
                <a:gd name="T5" fmla="*/ 2147483647 h 2153"/>
                <a:gd name="T6" fmla="*/ 2147483647 w 2153"/>
                <a:gd name="T7" fmla="*/ 2147483647 h 2153"/>
                <a:gd name="T8" fmla="*/ 2147483647 w 2153"/>
                <a:gd name="T9" fmla="*/ 0 h 2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  <p:sp>
          <p:nvSpPr>
            <p:cNvPr id="73" name="Google Shape;82;p3">
              <a:extLst>
                <a:ext uri="{FF2B5EF4-FFF2-40B4-BE49-F238E27FC236}">
                  <a16:creationId xmlns:a16="http://schemas.microsoft.com/office/drawing/2014/main" id="{76B6592D-AD1D-FA96-5515-0C5AE7642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584" y="2061628"/>
              <a:ext cx="45589" cy="45589"/>
            </a:xfrm>
            <a:custGeom>
              <a:avLst/>
              <a:gdLst>
                <a:gd name="T0" fmla="*/ 2147483647 w 956"/>
                <a:gd name="T1" fmla="*/ 248228672 h 956"/>
                <a:gd name="T2" fmla="*/ 248228672 w 956"/>
                <a:gd name="T3" fmla="*/ 2147483647 h 956"/>
                <a:gd name="T4" fmla="*/ 2147483647 w 956"/>
                <a:gd name="T5" fmla="*/ 2147483647 h 956"/>
                <a:gd name="T6" fmla="*/ 2147483647 w 956"/>
                <a:gd name="T7" fmla="*/ 2147483647 h 956"/>
                <a:gd name="T8" fmla="*/ 2147483647 w 956"/>
                <a:gd name="T9" fmla="*/ 248228672 h 9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3600"/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6531274" y="4710250"/>
            <a:ext cx="5225400" cy="10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/>
          </p:nvPr>
        </p:nvSpPr>
        <p:spPr>
          <a:xfrm>
            <a:off x="7408168" y="3073426"/>
            <a:ext cx="3471600" cy="16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1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4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6531324" y="5994350"/>
            <a:ext cx="5225400" cy="121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9766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13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333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0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1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5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328787" cy="10287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4758671" y="-734250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8287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FE0A-846E-30CE-65E7-561658577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F4E94-6752-F9E9-6DE6-FA277A8C8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61CAE-4DBF-3C45-F863-081C9FD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D042F-92F2-2FAF-FB8D-EE28BFDA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A5A65-E7DD-F1DA-4256-8A2F4DB2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4F70-7401-4025-3A9F-B3DF5043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02E4-189F-4FE3-CFA9-9E0E28B81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95A35-B6D0-623A-53F7-4116BACF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FD62-6371-3820-15A8-824ACF7D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5C7CA-58FA-0DC2-95E3-7BF51405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E3C3-79E4-507D-468A-2E66C4BE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8A17B-FA47-5490-1387-8FE5C783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712B8-9016-5EC5-29C4-C876B71C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1E4C0-9429-521D-A22E-6D518925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353E-31BF-07EF-D18E-6BC886B8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5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8BA6-687A-C7CA-0651-71F948E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43F7-2748-CB32-86EE-DAFC73F80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94AA-E324-290E-8719-8D5B5D83D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064E2-09C9-9C48-2723-E2D6A0E7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4DF6-F118-D44B-A7EC-269227F4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26F62-2FB1-9625-6D5F-F1C0968E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A348-60F4-D4BC-FE42-63A48AAE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D0EB2-21D6-3117-5E4D-051D4BCE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2AB3-D0A1-E118-5491-1AFBA4CAB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220-168A-A4D3-51AE-D674B9BF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F831C-D07F-F3E7-EEB5-C53075D69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D4FD1-A8D8-042E-2606-F8C5E8BB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8CADB-7900-DA3C-2EE5-4A500C00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ADCC6-3E63-64E5-D905-2EB7B11E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6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CD31-F177-4EE8-E37B-3870D97C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98BA2-FD1E-E375-D21B-7B143EE8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6CF96-6B79-E60F-9880-ED3434D5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C2A48-E88D-EEFC-52F7-4810816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604DF-C557-003F-43A3-B9766481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AC365-C6DA-B333-38FB-68A06304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2947-5359-5CC5-47D5-05A5A979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5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0239-08B4-413A-1012-56F39432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B871-BBC1-999E-DB9B-932FF628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BD3A9-D0F1-D923-AAFD-649B8CACB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CE6CB-F025-F936-F960-199B2045B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909D7-F09D-1C61-3BF8-2BD37E1A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AA8B5-1AB6-84D7-EDC6-B4356C73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7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DF3E-57E6-9DCB-50E5-F378DB0B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D0030-100D-4055-BCA9-8CCE239DC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62AE-7EEB-9330-1582-65092B687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972D2-0CCF-2E61-363A-1FA41963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FCA03-7A37-03C4-3F0F-A1DBB874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5E1D9-1066-DD43-F500-2331CF64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262D-818C-25C6-3318-9B360F4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EB715-0010-42E1-FC06-06E59D1CB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7FEFB-0626-4E69-3780-8E68BED1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59BEF-A9AF-2213-B33B-0BFE8EE8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4960A-BC51-1B8E-509D-4A57295C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6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8A40DC-5D6A-A299-EDDC-AB6591718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F4C0D-D66C-B57E-DB7F-87134326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08EC-D69D-1826-6528-D4C85915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8CC40-8EED-4E58-3A94-34E175F3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033F4-5F1F-ECD0-CE0B-AEB93E7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9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680" r:id="rId13"/>
    <p:sldLayoutId id="214748368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2" y="0"/>
            <a:ext cx="18288000" cy="10287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867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45A8A-4761-190B-F7FE-33BD063A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AB58-5DC6-B10A-E14A-0CDBE7E10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C2A-C269-174C-C251-31ACC0450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5D4FFB-F219-4F1E-97ED-4EF42660FCCA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F5B36-AEDA-649E-2310-DDE4D420B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77656-4248-1F36-1EE4-F7475381E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4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8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25.sv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53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46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microsoft.com/office/2007/relationships/hdphoto" Target="../media/hdphoto2.wdp"/><Relationship Id="rId4" Type="http://schemas.openxmlformats.org/officeDocument/2006/relationships/image" Target="../media/image13.sv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microsoft.com/office/2007/relationships/hdphoto" Target="../media/hdphoto2.wdp"/><Relationship Id="rId4" Type="http://schemas.openxmlformats.org/officeDocument/2006/relationships/image" Target="../media/image13.sv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73.sv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53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46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3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.svg"/><Relationship Id="rId7" Type="http://schemas.openxmlformats.org/officeDocument/2006/relationships/image" Target="../media/image57.svg"/><Relationship Id="rId12" Type="http://schemas.openxmlformats.org/officeDocument/2006/relationships/image" Target="../media/image8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25.svg"/><Relationship Id="rId5" Type="http://schemas.openxmlformats.org/officeDocument/2006/relationships/image" Target="../media/image23.sv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79F72-1152-B777-6703-1C98571D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89C8989-B0C3-64DC-01B4-3398B11E7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B3CE70F-2BD8-A1D3-4D7E-D2B204054192}"/>
              </a:ext>
            </a:extLst>
          </p:cNvPr>
          <p:cNvGrpSpPr/>
          <p:nvPr/>
        </p:nvGrpSpPr>
        <p:grpSpPr>
          <a:xfrm>
            <a:off x="1188381" y="1189988"/>
            <a:ext cx="15630525" cy="8220074"/>
            <a:chOff x="781050" y="749301"/>
            <a:chExt cx="10420350" cy="5480049"/>
          </a:xfrm>
        </p:grpSpPr>
        <p:sp>
          <p:nvSpPr>
            <p:cNvPr id="23" name="圆角矩形 22">
              <a:extLst>
                <a:ext uri="{FF2B5EF4-FFF2-40B4-BE49-F238E27FC236}">
                  <a16:creationId xmlns:a16="http://schemas.microsoft.com/office/drawing/2014/main" id="{9834152D-5C86-B9DF-131A-3CF30A596395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</a:endParaRPr>
            </a:p>
          </p:txBody>
        </p:sp>
        <p:sp>
          <p:nvSpPr>
            <p:cNvPr id="26" name="圆角矩形 25">
              <a:extLst>
                <a:ext uri="{FF2B5EF4-FFF2-40B4-BE49-F238E27FC236}">
                  <a16:creationId xmlns:a16="http://schemas.microsoft.com/office/drawing/2014/main" id="{3175F0A3-7EEA-6A1E-A721-C0A933ACD6FD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48B52A2-F124-60E5-200B-29E929ABC63D}"/>
              </a:ext>
            </a:extLst>
          </p:cNvPr>
          <p:cNvGrpSpPr/>
          <p:nvPr/>
        </p:nvGrpSpPr>
        <p:grpSpPr>
          <a:xfrm>
            <a:off x="1903575" y="6294284"/>
            <a:ext cx="14462148" cy="5339120"/>
            <a:chOff x="-371477" y="3244397"/>
            <a:chExt cx="12934954" cy="497205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0118FC2-F8E8-90C2-30A8-D12591A58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FFB6D02-B806-A7E9-A3A1-C1ACBD081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D6BA818-226C-C190-A6CA-829EE73F7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E6AC755-F4FC-7D96-05AE-DAE8EC319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4CDE851-128D-490A-1272-BB2043DA41BD}"/>
              </a:ext>
            </a:extLst>
          </p:cNvPr>
          <p:cNvGrpSpPr/>
          <p:nvPr/>
        </p:nvGrpSpPr>
        <p:grpSpPr>
          <a:xfrm>
            <a:off x="-4661040" y="-4772025"/>
            <a:ext cx="27591378" cy="1983105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0799B86-F89C-2620-1CBA-5610DBB546D8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FF5884B-3510-4F6B-34A5-6545AA94F570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3C540CCA-E77A-2807-DBE1-DDC3D5FF8E41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CA1A615-FA92-FD6B-7894-7126DD6F0FCB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86DAAF5-1B89-13C0-3F5E-D75A40A6CFEF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AF60D99-5F8D-5A26-9C53-CA76D3AF8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09468"/>
            <a:ext cx="18289586" cy="3100085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3A21E448-00C7-A77A-D508-E890071D1D8C}"/>
              </a:ext>
            </a:extLst>
          </p:cNvPr>
          <p:cNvSpPr txBox="1"/>
          <p:nvPr/>
        </p:nvSpPr>
        <p:spPr>
          <a:xfrm>
            <a:off x="3425803" y="3236006"/>
            <a:ext cx="11833247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9000" b="1" dirty="0" err="1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Chào</a:t>
            </a:r>
            <a:r>
              <a:rPr lang="en-US" altLang="zh-CN" sz="9000" b="1" dirty="0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000" b="1" dirty="0" err="1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mừng</a:t>
            </a:r>
            <a:r>
              <a:rPr lang="en-US" altLang="zh-CN" sz="9000" b="1" dirty="0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000" b="1" dirty="0" err="1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quý</a:t>
            </a:r>
            <a:r>
              <a:rPr lang="en-US" altLang="zh-CN" sz="9000" b="1" dirty="0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000" b="1" dirty="0" err="1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thầy</a:t>
            </a:r>
            <a:r>
              <a:rPr lang="en-US" altLang="zh-CN" sz="9000" b="1" dirty="0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000" b="1" dirty="0" err="1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cô</a:t>
            </a:r>
            <a:r>
              <a:rPr lang="en-US" altLang="zh-CN" sz="9000" b="1" dirty="0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000" b="1" dirty="0" err="1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về</a:t>
            </a:r>
            <a:r>
              <a:rPr lang="en-US" altLang="zh-CN" sz="9000" b="1" dirty="0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000" b="1" dirty="0" err="1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dự</a:t>
            </a:r>
            <a:r>
              <a:rPr lang="en-US" altLang="zh-CN" sz="9000" b="1" dirty="0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000" b="1" dirty="0" err="1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giờ</a:t>
            </a:r>
            <a:r>
              <a:rPr lang="en-US" altLang="zh-CN" sz="9000" b="1" dirty="0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000" b="1" dirty="0" err="1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thăm</a:t>
            </a:r>
            <a:r>
              <a:rPr lang="en-US" altLang="zh-CN" sz="9000" b="1" dirty="0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000" b="1" dirty="0" err="1">
                <a:solidFill>
                  <a:srgbClr val="E35F5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lớp</a:t>
            </a:r>
            <a:endParaRPr lang="zh-CN" altLang="en-US" sz="9000" b="1" dirty="0">
              <a:solidFill>
                <a:srgbClr val="E35F5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861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1" y="1343269"/>
            <a:ext cx="2780810" cy="811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8986" y="9197878"/>
            <a:ext cx="626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Đồ ăn bị mất, các bạn làm gì</a:t>
            </a:r>
            <a:r>
              <a:rPr lang="vi-VN" sz="4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81" t="1629" r="54495" b="2904"/>
          <a:stretch/>
        </p:blipFill>
        <p:spPr>
          <a:xfrm>
            <a:off x="4975227" y="1120140"/>
            <a:ext cx="8337546" cy="80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5058" y="9204687"/>
            <a:ext cx="11421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Chia mật ong cho các bạn, gấu con nghĩ gì</a:t>
            </a:r>
            <a:r>
              <a:rPr lang="vi-VN" sz="4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1" y="1343269"/>
            <a:ext cx="2780810" cy="811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7754" t="1613" r="2623" b="2467"/>
          <a:stretch/>
        </p:blipFill>
        <p:spPr>
          <a:xfrm>
            <a:off x="4808654" y="1157966"/>
            <a:ext cx="9413896" cy="80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1" y="1343269"/>
            <a:ext cx="2780810" cy="811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64386" y="796525"/>
            <a:ext cx="5634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Quicksand Medium" panose="00000600000000000000" pitchFamily="2" charset="0"/>
              </a:rPr>
              <a:t>Mật</a:t>
            </a:r>
            <a:r>
              <a:rPr lang="en-US" sz="4800" b="1" dirty="0">
                <a:latin typeface="Quicksand Medium" panose="00000600000000000000" pitchFamily="2" charset="0"/>
              </a:rPr>
              <a:t> </a:t>
            </a:r>
            <a:r>
              <a:rPr lang="en-US" sz="4800" b="1" dirty="0" err="1">
                <a:latin typeface="Quicksand Medium" panose="00000600000000000000" pitchFamily="2" charset="0"/>
              </a:rPr>
              <a:t>ong</a:t>
            </a:r>
            <a:r>
              <a:rPr lang="en-US" sz="4800" b="1" dirty="0">
                <a:latin typeface="Quicksand Medium" panose="00000600000000000000" pitchFamily="2" charset="0"/>
              </a:rPr>
              <a:t> </a:t>
            </a:r>
            <a:r>
              <a:rPr lang="en-US" sz="4800" b="1" dirty="0" err="1">
                <a:latin typeface="Quicksand Medium" panose="00000600000000000000" pitchFamily="2" charset="0"/>
              </a:rPr>
              <a:t>của</a:t>
            </a:r>
            <a:r>
              <a:rPr lang="en-US" sz="4800" b="1" dirty="0">
                <a:latin typeface="Quicksand Medium" panose="00000600000000000000" pitchFamily="2" charset="0"/>
              </a:rPr>
              <a:t> </a:t>
            </a:r>
            <a:r>
              <a:rPr lang="en-US" sz="4800" b="1" dirty="0" err="1">
                <a:latin typeface="Quicksand Medium" panose="00000600000000000000" pitchFamily="2" charset="0"/>
              </a:rPr>
              <a:t>gấu</a:t>
            </a:r>
            <a:r>
              <a:rPr lang="en-US" sz="4800" b="1" dirty="0">
                <a:latin typeface="Quicksand Medium" panose="00000600000000000000" pitchFamily="2" charset="0"/>
              </a:rPr>
              <a:t> con.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534" t="9363" r="48590" b="2030"/>
          <a:stretch/>
        </p:blipFill>
        <p:spPr>
          <a:xfrm>
            <a:off x="4803622" y="2001873"/>
            <a:ext cx="3977076" cy="383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177" t="3352" b="2119"/>
          <a:stretch/>
        </p:blipFill>
        <p:spPr>
          <a:xfrm>
            <a:off x="9512720" y="1719854"/>
            <a:ext cx="3977076" cy="4120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681" t="1629" r="54495" b="2904"/>
          <a:stretch/>
        </p:blipFill>
        <p:spPr>
          <a:xfrm>
            <a:off x="4803622" y="6122241"/>
            <a:ext cx="3977076" cy="3838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7754" t="1613" r="2623" b="2467"/>
          <a:stretch/>
        </p:blipFill>
        <p:spPr>
          <a:xfrm>
            <a:off x="9512720" y="6122239"/>
            <a:ext cx="4490504" cy="38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8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CAC2-96B8-FFA6-6854-ED6BFDDB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5FF3-1322-5117-C5CC-0E624611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school supplies&#10;&#10;Description automatically generated">
            <a:extLst>
              <a:ext uri="{FF2B5EF4-FFF2-40B4-BE49-F238E27FC236}">
                <a16:creationId xmlns:a16="http://schemas.microsoft.com/office/drawing/2014/main" id="{7791F458-3571-480D-E02E-0D94285CD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FFA75-FE54-FB64-9D47-5E1488D7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43" y="1423206"/>
            <a:ext cx="12656216" cy="35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433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>
            <a:extLst>
              <a:ext uri="{FF2B5EF4-FFF2-40B4-BE49-F238E27FC236}">
                <a16:creationId xmlns:a16="http://schemas.microsoft.com/office/drawing/2014/main" id="{9952F581-A9FF-403C-F699-B2BD1A2D4E9F}"/>
              </a:ext>
            </a:extLst>
          </p:cNvPr>
          <p:cNvSpPr txBox="1">
            <a:spLocks/>
          </p:cNvSpPr>
          <p:nvPr/>
        </p:nvSpPr>
        <p:spPr bwMode="auto">
          <a:xfrm>
            <a:off x="5870577" y="3600450"/>
            <a:ext cx="6546850" cy="32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26" tIns="182826" rIns="182826" bIns="182826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3F2732"/>
              </a:buClr>
              <a:buSzPts val="3600"/>
              <a:buFont typeface="Delius Unicase"/>
              <a:buNone/>
            </a:pPr>
            <a:r>
              <a:rPr lang="en-US" altLang="en-US" sz="12000" b="1">
                <a:solidFill>
                  <a:srgbClr val="FAF4F2"/>
                </a:solidFill>
                <a:latin typeface="Arial-Rounded" pitchFamily="34" charset="0"/>
                <a:cs typeface="Arial-Rounded" pitchFamily="34" charset="0"/>
                <a:sym typeface="Delius Unicase"/>
              </a:rPr>
              <a:t>Thử tài nhí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991" y="7769942"/>
            <a:ext cx="13952017" cy="7584824"/>
          </a:xfrm>
          <a:custGeom>
            <a:avLst/>
            <a:gdLst/>
            <a:ahLst/>
            <a:cxnLst/>
            <a:rect l="l" t="t" r="r" b="b"/>
            <a:pathLst>
              <a:path w="13952017" h="7584824">
                <a:moveTo>
                  <a:pt x="0" y="0"/>
                </a:moveTo>
                <a:lnTo>
                  <a:pt x="13952018" y="0"/>
                </a:lnTo>
                <a:lnTo>
                  <a:pt x="13952018" y="7584823"/>
                </a:lnTo>
                <a:lnTo>
                  <a:pt x="0" y="758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991" y="5688238"/>
            <a:ext cx="4707603" cy="2148379"/>
          </a:xfrm>
          <a:custGeom>
            <a:avLst/>
            <a:gdLst/>
            <a:ahLst/>
            <a:cxnLst/>
            <a:rect l="l" t="t" r="r" b="b"/>
            <a:pathLst>
              <a:path w="4707603" h="2148379">
                <a:moveTo>
                  <a:pt x="0" y="0"/>
                </a:moveTo>
                <a:lnTo>
                  <a:pt x="4707603" y="0"/>
                </a:lnTo>
                <a:lnTo>
                  <a:pt x="4707603" y="2148379"/>
                </a:lnTo>
                <a:lnTo>
                  <a:pt x="0" y="214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38393" y="5455018"/>
            <a:ext cx="1056447" cy="2314924"/>
          </a:xfrm>
          <a:custGeom>
            <a:avLst/>
            <a:gdLst/>
            <a:ahLst/>
            <a:cxnLst/>
            <a:rect l="l" t="t" r="r" b="b"/>
            <a:pathLst>
              <a:path w="1056447" h="2314924">
                <a:moveTo>
                  <a:pt x="0" y="0"/>
                </a:moveTo>
                <a:lnTo>
                  <a:pt x="1056447" y="0"/>
                </a:lnTo>
                <a:lnTo>
                  <a:pt x="1056447" y="2314924"/>
                </a:lnTo>
                <a:lnTo>
                  <a:pt x="0" y="231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381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30438" y="4130412"/>
            <a:ext cx="4979141" cy="6156588"/>
          </a:xfrm>
          <a:custGeom>
            <a:avLst/>
            <a:gdLst/>
            <a:ahLst/>
            <a:cxnLst/>
            <a:rect l="l" t="t" r="r" b="b"/>
            <a:pathLst>
              <a:path w="4979141" h="6156588">
                <a:moveTo>
                  <a:pt x="0" y="0"/>
                </a:moveTo>
                <a:lnTo>
                  <a:pt x="4979141" y="0"/>
                </a:lnTo>
                <a:lnTo>
                  <a:pt x="4979141" y="6156588"/>
                </a:lnTo>
                <a:lnTo>
                  <a:pt x="0" y="615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4E293-BE6D-5814-BF2B-82FF91007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7400" y="1790700"/>
            <a:ext cx="13436749" cy="4450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DF6F3-594C-EC2C-7A55-423591B2BD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000" y="723900"/>
            <a:ext cx="3907875" cy="1164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277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1</a:t>
            </a: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marL="0" lvl="0" indent="0" algn="ctr">
              <a:spcBef>
                <a:spcPct val="0"/>
              </a:spcBef>
            </a:pPr>
            <a:r>
              <a:rPr lang="vi-VN" sz="7200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Chia sẻ về quá trình tham gia tổ chức sự kiện về truyền thống tôn sư trọng đạo.</a:t>
            </a:r>
            <a:endParaRPr lang="en-US" sz="7200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FFC3B-7FD4-907A-F76F-0E4AEDF5D481}"/>
              </a:ext>
            </a:extLst>
          </p:cNvPr>
          <p:cNvSpPr txBox="1"/>
          <p:nvPr/>
        </p:nvSpPr>
        <p:spPr>
          <a:xfrm>
            <a:off x="3832860" y="7404854"/>
            <a:ext cx="11170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       </a:t>
            </a:r>
            <a:r>
              <a:rPr lang="en-US"/>
              <a:t>https://www.youtube.com/watch?v=8styC2BGi9g&amp;list=RD8styC2BGi9g&amp;start_radio=1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04EFBD-4560-CCAC-AAC1-D57344649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438900"/>
            <a:ext cx="5541744" cy="399932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EE8E6872-4CB9-AA12-29B4-83EA2A0DE4DD}"/>
              </a:ext>
            </a:extLst>
          </p:cNvPr>
          <p:cNvSpPr/>
          <p:nvPr/>
        </p:nvSpPr>
        <p:spPr>
          <a:xfrm>
            <a:off x="5334000" y="5715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59510-88E9-0BE1-0A9C-676F81762246}"/>
              </a:ext>
            </a:extLst>
          </p:cNvPr>
          <p:cNvSpPr txBox="1"/>
          <p:nvPr/>
        </p:nvSpPr>
        <p:spPr>
          <a:xfrm>
            <a:off x="6781800" y="171450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ea typeface="Times New Roman" panose="02020603050405020304" pitchFamily="18" charset="0"/>
              </a:rPr>
              <a:t>Chia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sẻ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khó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khăn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thử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thách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vượt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tổ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chức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kiện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.</a:t>
            </a:r>
            <a:endParaRPr lang="en-US" sz="4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F9ACC6AD-E921-C86F-9B6F-1B79C9829227}"/>
              </a:ext>
            </a:extLst>
          </p:cNvPr>
          <p:cNvSpPr/>
          <p:nvPr/>
        </p:nvSpPr>
        <p:spPr>
          <a:xfrm>
            <a:off x="7848600" y="49149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0BCE0-54E8-6286-AF43-C03C7D2B1F4C}"/>
              </a:ext>
            </a:extLst>
          </p:cNvPr>
          <p:cNvSpPr txBox="1"/>
          <p:nvPr/>
        </p:nvSpPr>
        <p:spPr>
          <a:xfrm>
            <a:off x="9296400" y="60579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ea typeface="Times New Roman" panose="02020603050405020304" pitchFamily="18" charset="0"/>
              </a:rPr>
              <a:t>Báo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cáo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kết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quả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thông</a:t>
            </a:r>
            <a:r>
              <a:rPr lang="en-US" sz="5400" b="1" dirty="0">
                <a:ea typeface="Times New Roman" panose="02020603050405020304" pitchFamily="18" charset="0"/>
              </a:rPr>
              <a:t> qua </a:t>
            </a:r>
            <a:r>
              <a:rPr lang="en-US" sz="5400" b="1" dirty="0" err="1">
                <a:ea typeface="Times New Roman" panose="02020603050405020304" pitchFamily="18" charset="0"/>
              </a:rPr>
              <a:t>hoạt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động</a:t>
            </a:r>
            <a:r>
              <a:rPr lang="en-US" sz="5400" b="1" dirty="0">
                <a:ea typeface="Times New Roman" panose="02020603050405020304" pitchFamily="18" charset="0"/>
              </a:rPr>
              <a:t>. </a:t>
            </a:r>
            <a:endParaRPr lang="en-US" sz="5400" b="1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4">
            <a:extLst>
              <a:ext uri="{FF2B5EF4-FFF2-40B4-BE49-F238E27FC236}">
                <a16:creationId xmlns:a16="http://schemas.microsoft.com/office/drawing/2014/main" id="{E0EAE2D8-7DD0-49E6-381F-2FD0846C9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8288000" cy="11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362" tIns="68680" rIns="137362" bIns="68680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6600" b="1">
                <a:latin typeface="Arial-Rounded" pitchFamily="34" charset="0"/>
                <a:cs typeface="Arial-Rounded" pitchFamily="34" charset="0"/>
              </a:rPr>
              <a:t>Bài học đầu tiên của thỏ con</a:t>
            </a:r>
          </a:p>
        </p:txBody>
      </p:sp>
      <p:pic>
        <p:nvPicPr>
          <p:cNvPr id="36867" name="Picture 5">
            <a:extLst>
              <a:ext uri="{FF2B5EF4-FFF2-40B4-BE49-F238E27FC236}">
                <a16:creationId xmlns:a16="http://schemas.microsoft.com/office/drawing/2014/main" id="{07DECB8A-2BCF-BB1D-8257-44231BE57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10764" r="52351" b="3685"/>
          <a:stretch>
            <a:fillRect/>
          </a:stretch>
        </p:blipFill>
        <p:spPr bwMode="auto">
          <a:xfrm>
            <a:off x="4352927" y="1292227"/>
            <a:ext cx="4537074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>
            <a:extLst>
              <a:ext uri="{FF2B5EF4-FFF2-40B4-BE49-F238E27FC236}">
                <a16:creationId xmlns:a16="http://schemas.microsoft.com/office/drawing/2014/main" id="{86ABC66C-93E7-69B9-5E09-B421A666C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8" t="3336" r="1346" b="1291"/>
          <a:stretch>
            <a:fillRect/>
          </a:stretch>
        </p:blipFill>
        <p:spPr bwMode="auto">
          <a:xfrm>
            <a:off x="9064626" y="1000127"/>
            <a:ext cx="5168900" cy="490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>
            <a:extLst>
              <a:ext uri="{FF2B5EF4-FFF2-40B4-BE49-F238E27FC236}">
                <a16:creationId xmlns:a16="http://schemas.microsoft.com/office/drawing/2014/main" id="{E4B8BBC0-A3FB-7A78-AABE-72751339D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4395" r="51888" b="3728"/>
          <a:stretch>
            <a:fillRect/>
          </a:stretch>
        </p:blipFill>
        <p:spPr bwMode="auto">
          <a:xfrm>
            <a:off x="3876677" y="5867400"/>
            <a:ext cx="511175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>
            <a:extLst>
              <a:ext uri="{FF2B5EF4-FFF2-40B4-BE49-F238E27FC236}">
                <a16:creationId xmlns:a16="http://schemas.microsoft.com/office/drawing/2014/main" id="{CD6FF43D-DAF0-16B1-EC73-7BD9F7C3B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7" t="3928" r="8922" b="3716"/>
          <a:stretch>
            <a:fillRect/>
          </a:stretch>
        </p:blipFill>
        <p:spPr bwMode="auto">
          <a:xfrm>
            <a:off x="9064627" y="5851527"/>
            <a:ext cx="450215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1" name="Group 14">
            <a:extLst>
              <a:ext uri="{FF2B5EF4-FFF2-40B4-BE49-F238E27FC236}">
                <a16:creationId xmlns:a16="http://schemas.microsoft.com/office/drawing/2014/main" id="{941F5B9B-6321-B1D0-6048-6FC79916682F}"/>
              </a:ext>
            </a:extLst>
          </p:cNvPr>
          <p:cNvGrpSpPr>
            <a:grpSpLocks/>
          </p:cNvGrpSpPr>
          <p:nvPr/>
        </p:nvGrpSpPr>
        <p:grpSpPr bwMode="auto">
          <a:xfrm>
            <a:off x="222251" y="209551"/>
            <a:ext cx="3778250" cy="962026"/>
            <a:chOff x="170930" y="1412338"/>
            <a:chExt cx="2522776" cy="694546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4B097D5-E56A-2255-06A4-A79761D58940}"/>
                </a:ext>
              </a:extLst>
            </p:cNvPr>
            <p:cNvSpPr/>
            <p:nvPr/>
          </p:nvSpPr>
          <p:spPr>
            <a:xfrm>
              <a:off x="505887" y="1412338"/>
              <a:ext cx="2187819" cy="694546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1373612">
                <a:buClr>
                  <a:srgbClr val="000000"/>
                </a:buClr>
                <a:defRPr/>
              </a:pPr>
              <a:r>
                <a:rPr lang="en-US" sz="4200" b="1" dirty="0" err="1">
                  <a:solidFill>
                    <a:srgbClr val="FFFFFF"/>
                  </a:solidFill>
                  <a:latin typeface="Arial-Rounded" pitchFamily="34" charset="0"/>
                  <a:cs typeface="Arial-Rounded" pitchFamily="34" charset="0"/>
                </a:rPr>
                <a:t>Kể</a:t>
              </a:r>
              <a:r>
                <a:rPr lang="en-US" sz="4200" b="1" dirty="0">
                  <a:solidFill>
                    <a:srgbClr val="FFFFFF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4200" b="1" dirty="0" err="1">
                  <a:solidFill>
                    <a:srgbClr val="FFFFFF"/>
                  </a:solidFill>
                  <a:latin typeface="Arial-Rounded" pitchFamily="34" charset="0"/>
                  <a:cs typeface="Arial-Rounded" pitchFamily="34" charset="0"/>
                </a:rPr>
                <a:t>chuyện</a:t>
              </a:r>
              <a:endParaRPr lang="en-US" sz="4200" b="1" dirty="0">
                <a:solidFill>
                  <a:srgbClr val="FFFFFF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D5FC58F-7834-2738-FFA6-1E0D849A585C}"/>
                </a:ext>
              </a:extLst>
            </p:cNvPr>
            <p:cNvSpPr/>
            <p:nvPr/>
          </p:nvSpPr>
          <p:spPr>
            <a:xfrm>
              <a:off x="170930" y="1451307"/>
              <a:ext cx="627514" cy="61890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3612">
                <a:buClr>
                  <a:srgbClr val="000000"/>
                </a:buClr>
                <a:defRPr/>
              </a:pPr>
              <a:r>
                <a:rPr lang="en-US" sz="4200" b="1" kern="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61FF66-2583-7128-F92A-F229BCC2CC2C}"/>
              </a:ext>
            </a:extLst>
          </p:cNvPr>
          <p:cNvGrpSpPr/>
          <p:nvPr/>
        </p:nvGrpSpPr>
        <p:grpSpPr>
          <a:xfrm rot="21366399">
            <a:off x="2915978" y="325027"/>
            <a:ext cx="12641695" cy="1743570"/>
            <a:chOff x="694944" y="658368"/>
            <a:chExt cx="3824619" cy="25513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81470B-14DE-B125-668D-880DB17CFB5A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0CC0391-66FE-CB11-5140-6DF8353D785B}"/>
                  </a:ext>
                </a:extLst>
              </p:cNvPr>
              <p:cNvSpPr/>
              <p:nvPr/>
            </p:nvSpPr>
            <p:spPr>
              <a:xfrm>
                <a:off x="694944" y="658368"/>
                <a:ext cx="3694176" cy="2496312"/>
              </a:xfrm>
              <a:prstGeom prst="roundRect">
                <a:avLst/>
              </a:prstGeom>
              <a:solidFill>
                <a:srgbClr val="E824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592783D-5D82-0A24-94DF-AD9C17FDD4D3}"/>
                  </a:ext>
                </a:extLst>
              </p:cNvPr>
              <p:cNvSpPr/>
              <p:nvPr/>
            </p:nvSpPr>
            <p:spPr>
              <a:xfrm rot="399211">
                <a:off x="825387" y="713365"/>
                <a:ext cx="3694176" cy="24963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8246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6A23F-961E-A652-0C29-73ADF86E9BAD}"/>
                </a:ext>
              </a:extLst>
            </p:cNvPr>
            <p:cNvSpPr txBox="1"/>
            <p:nvPr/>
          </p:nvSpPr>
          <p:spPr>
            <a:xfrm rot="233601">
              <a:off x="1066051" y="1326366"/>
              <a:ext cx="3362632" cy="124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Đánh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giá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kết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quả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lực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tổ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chức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kiện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4400" b="1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C2A2A-41DD-618D-0B44-1D12E6263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43300"/>
            <a:ext cx="16620565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11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5A744-E0F5-BC00-C38B-8E78B93C6E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288">
            <a:off x="3886200" y="3009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…”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sẻ bắt đầu bằng: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“Mình tự hào nhất là…”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nói về việc mình và các bạn vượt qua khó khăn như thế nào.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3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7435290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65392" y="1347055"/>
            <a:ext cx="9469590" cy="7592890"/>
          </a:xfrm>
          <a:custGeom>
            <a:avLst/>
            <a:gdLst/>
            <a:ahLst/>
            <a:cxnLst/>
            <a:rect l="l" t="t" r="r" b="b"/>
            <a:pathLst>
              <a:path w="9469590" h="7592890">
                <a:moveTo>
                  <a:pt x="0" y="0"/>
                </a:moveTo>
                <a:lnTo>
                  <a:pt x="9469591" y="0"/>
                </a:lnTo>
                <a:lnTo>
                  <a:pt x="9469591" y="7592890"/>
                </a:lnTo>
                <a:lnTo>
                  <a:pt x="0" y="759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75426" y="1028700"/>
            <a:ext cx="2583874" cy="2894360"/>
          </a:xfrm>
          <a:custGeom>
            <a:avLst/>
            <a:gdLst/>
            <a:ahLst/>
            <a:cxnLst/>
            <a:rect l="l" t="t" r="r" b="b"/>
            <a:pathLst>
              <a:path w="2583874" h="2894360">
                <a:moveTo>
                  <a:pt x="0" y="0"/>
                </a:moveTo>
                <a:lnTo>
                  <a:pt x="2583874" y="0"/>
                </a:lnTo>
                <a:lnTo>
                  <a:pt x="2583874" y="2894360"/>
                </a:lnTo>
                <a:lnTo>
                  <a:pt x="0" y="2894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8435" y="5143500"/>
            <a:ext cx="1566420" cy="3432395"/>
          </a:xfrm>
          <a:custGeom>
            <a:avLst/>
            <a:gdLst/>
            <a:ahLst/>
            <a:cxnLst/>
            <a:rect l="l" t="t" r="r" b="b"/>
            <a:pathLst>
              <a:path w="1566420" h="3432395">
                <a:moveTo>
                  <a:pt x="0" y="0"/>
                </a:moveTo>
                <a:lnTo>
                  <a:pt x="1566420" y="0"/>
                </a:lnTo>
                <a:lnTo>
                  <a:pt x="1566420" y="3432395"/>
                </a:lnTo>
                <a:lnTo>
                  <a:pt x="0" y="3432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1693" y="3630701"/>
            <a:ext cx="6327607" cy="8406241"/>
          </a:xfrm>
          <a:custGeom>
            <a:avLst/>
            <a:gdLst/>
            <a:ahLst/>
            <a:cxnLst/>
            <a:rect l="l" t="t" r="r" b="b"/>
            <a:pathLst>
              <a:path w="6327607" h="8406241">
                <a:moveTo>
                  <a:pt x="0" y="0"/>
                </a:moveTo>
                <a:lnTo>
                  <a:pt x="6327607" y="0"/>
                </a:lnTo>
                <a:lnTo>
                  <a:pt x="6327607" y="8406241"/>
                </a:lnTo>
                <a:lnTo>
                  <a:pt x="0" y="8406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98335">
            <a:off x="-2036506" y="-492591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38600" y="2933700"/>
            <a:ext cx="72390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89" lvl="1" algn="just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Để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tiến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hành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tổ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chức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một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sự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kiện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,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chúng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ta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cần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làm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những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việc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gì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9B0B3-2F4F-9D7A-133A-E9C60C1C087F}"/>
              </a:ext>
            </a:extLst>
          </p:cNvPr>
          <p:cNvSpPr txBox="1"/>
          <p:nvPr/>
        </p:nvSpPr>
        <p:spPr>
          <a:xfrm>
            <a:off x="1752600" y="2247900"/>
            <a:ext cx="15392400" cy="532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9634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2</a:t>
            </a: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lvl="0" algn="ctr">
              <a:spcBef>
                <a:spcPct val="0"/>
              </a:spcBef>
            </a:pPr>
            <a:r>
              <a:rPr lang="vi-VN" sz="7200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Trang trí lớp học để chào mừng ngày Nhà giáo Việt Nam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41434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67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B43F48-5DB8-3649-5A64-FD1DBD7EE87C}"/>
              </a:ext>
            </a:extLst>
          </p:cNvPr>
          <p:cNvGrpSpPr/>
          <p:nvPr/>
        </p:nvGrpSpPr>
        <p:grpSpPr>
          <a:xfrm>
            <a:off x="1752600" y="647700"/>
            <a:ext cx="15392400" cy="1353086"/>
            <a:chOff x="1987720" y="3283616"/>
            <a:chExt cx="2829698" cy="902057"/>
          </a:xfrm>
          <a:solidFill>
            <a:schemeClr val="bg1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1C6961-84F6-BBF4-E632-986643DA8BDB}"/>
                </a:ext>
              </a:extLst>
            </p:cNvPr>
            <p:cNvSpPr txBox="1"/>
            <p:nvPr/>
          </p:nvSpPr>
          <p:spPr>
            <a:xfrm>
              <a:off x="2656557" y="3316176"/>
              <a:ext cx="1813843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1371600"/>
              <a:r>
                <a:rPr lang="en-US" sz="6600" b="1" dirty="0" err="1">
                  <a:solidFill>
                    <a:srgbClr val="222222"/>
                  </a:solidFill>
                  <a:latin typeface="Cambria" panose="02040503050406030204" pitchFamily="18" charset="0"/>
                </a:rPr>
                <a:t>bổng</a:t>
              </a:r>
              <a:endParaRPr lang="vi-VN" sz="66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6C651F-69BC-B625-FA6F-25B681DFFD43}"/>
                </a:ext>
              </a:extLst>
            </p:cNvPr>
            <p:cNvSpPr/>
            <p:nvPr/>
          </p:nvSpPr>
          <p:spPr>
            <a:xfrm>
              <a:off x="1987720" y="3283616"/>
              <a:ext cx="2829698" cy="902057"/>
            </a:xfrm>
            <a:prstGeom prst="roundRect">
              <a:avLst/>
            </a:prstGeom>
            <a:grpFill/>
            <a:ln w="28575">
              <a:solidFill>
                <a:srgbClr val="E36B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75CEB3-B297-9184-119A-449BB5329FA5}"/>
              </a:ext>
            </a:extLst>
          </p:cNvPr>
          <p:cNvSpPr txBox="1"/>
          <p:nvPr/>
        </p:nvSpPr>
        <p:spPr>
          <a:xfrm>
            <a:off x="990600" y="36957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+ </a:t>
            </a:r>
            <a:r>
              <a:rPr lang="en-US" sz="6000" dirty="0" err="1"/>
              <a:t>Sáng</a:t>
            </a:r>
            <a:r>
              <a:rPr lang="en-US" sz="6000" dirty="0"/>
              <a:t> </a:t>
            </a:r>
            <a:r>
              <a:rPr lang="en-US" sz="6000" dirty="0" err="1"/>
              <a:t>tạo</a:t>
            </a:r>
            <a:r>
              <a:rPr lang="en-US" sz="6000" dirty="0"/>
              <a:t>, </a:t>
            </a:r>
            <a:r>
              <a:rPr lang="en-US" sz="6000" dirty="0" err="1"/>
              <a:t>ấn</a:t>
            </a:r>
            <a:r>
              <a:rPr lang="en-US" sz="6000" dirty="0"/>
              <a:t> </a:t>
            </a:r>
            <a:r>
              <a:rPr lang="en-US" sz="6000" dirty="0" err="1"/>
              <a:t>tượng</a:t>
            </a:r>
            <a:endParaRPr lang="en-US" sz="6000" dirty="0"/>
          </a:p>
          <a:p>
            <a:r>
              <a:rPr lang="en-US" sz="6000" dirty="0"/>
              <a:t>+ </a:t>
            </a:r>
            <a:r>
              <a:rPr lang="en-US" sz="6000" dirty="0" err="1"/>
              <a:t>Tạo</a:t>
            </a:r>
            <a:r>
              <a:rPr lang="en-US" sz="6000" dirty="0"/>
              <a:t> </a:t>
            </a:r>
            <a:r>
              <a:rPr lang="en-US" sz="6000" dirty="0" err="1"/>
              <a:t>bất</a:t>
            </a:r>
            <a:r>
              <a:rPr lang="en-US" sz="6000" dirty="0"/>
              <a:t> </a:t>
            </a:r>
            <a:r>
              <a:rPr lang="en-US" sz="6000" dirty="0" err="1"/>
              <a:t>ngờ</a:t>
            </a:r>
            <a:r>
              <a:rPr lang="en-US" sz="6000" dirty="0"/>
              <a:t>, </a:t>
            </a:r>
            <a:r>
              <a:rPr lang="en-US" sz="6000" dirty="0" err="1"/>
              <a:t>cảm</a:t>
            </a:r>
            <a:r>
              <a:rPr lang="en-US" sz="6000" dirty="0"/>
              <a:t> </a:t>
            </a:r>
            <a:r>
              <a:rPr lang="en-US" sz="6000" dirty="0" err="1"/>
              <a:t>động</a:t>
            </a:r>
            <a:r>
              <a:rPr lang="en-US" sz="6000" dirty="0"/>
              <a:t> </a:t>
            </a:r>
            <a:r>
              <a:rPr lang="en-US" sz="6000" dirty="0" err="1"/>
              <a:t>với</a:t>
            </a:r>
            <a:r>
              <a:rPr lang="en-US" sz="6000" dirty="0"/>
              <a:t> </a:t>
            </a:r>
            <a:r>
              <a:rPr lang="en-US" sz="6000" dirty="0" err="1"/>
              <a:t>thầy</a:t>
            </a:r>
            <a:r>
              <a:rPr lang="en-US" sz="6000" dirty="0"/>
              <a:t> </a:t>
            </a:r>
            <a:r>
              <a:rPr lang="en-US" sz="6000" dirty="0" err="1"/>
              <a:t>cô</a:t>
            </a:r>
            <a:r>
              <a:rPr lang="en-US" sz="6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1F7BC1-DE9E-2B92-6F72-F27A15956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1575" y="2705100"/>
            <a:ext cx="91064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sp>
        <p:nvSpPr>
          <p:cNvPr id="12" name="矩形 5">
            <a:extLst>
              <a:ext uri="{FF2B5EF4-FFF2-40B4-BE49-F238E27FC236}">
                <a16:creationId xmlns:a16="http://schemas.microsoft.com/office/drawing/2014/main" id="{7BF1F2B5-8BAE-F5A1-1D1D-13B268D6E3F8}"/>
              </a:ext>
            </a:extLst>
          </p:cNvPr>
          <p:cNvSpPr/>
          <p:nvPr/>
        </p:nvSpPr>
        <p:spPr>
          <a:xfrm>
            <a:off x="4715142" y="2091902"/>
            <a:ext cx="13572858" cy="6921531"/>
          </a:xfrm>
          <a:custGeom>
            <a:avLst/>
            <a:gdLst>
              <a:gd name="connsiteX0" fmla="*/ 0 w 4648200"/>
              <a:gd name="connsiteY0" fmla="*/ 0 h 3981450"/>
              <a:gd name="connsiteX1" fmla="*/ 4648200 w 4648200"/>
              <a:gd name="connsiteY1" fmla="*/ 0 h 3981450"/>
              <a:gd name="connsiteX2" fmla="*/ 4648200 w 4648200"/>
              <a:gd name="connsiteY2" fmla="*/ 3981450 h 3981450"/>
              <a:gd name="connsiteX3" fmla="*/ 0 w 4648200"/>
              <a:gd name="connsiteY3" fmla="*/ 3981450 h 3981450"/>
              <a:gd name="connsiteX4" fmla="*/ 0 w 4648200"/>
              <a:gd name="connsiteY4" fmla="*/ 0 h 3981450"/>
              <a:gd name="connsiteX0" fmla="*/ 333375 w 4981575"/>
              <a:gd name="connsiteY0" fmla="*/ 0 h 3981450"/>
              <a:gd name="connsiteX1" fmla="*/ 4981575 w 4981575"/>
              <a:gd name="connsiteY1" fmla="*/ 0 h 3981450"/>
              <a:gd name="connsiteX2" fmla="*/ 4981575 w 4981575"/>
              <a:gd name="connsiteY2" fmla="*/ 3981450 h 3981450"/>
              <a:gd name="connsiteX3" fmla="*/ 0 w 4981575"/>
              <a:gd name="connsiteY3" fmla="*/ 3933825 h 3981450"/>
              <a:gd name="connsiteX4" fmla="*/ 333375 w 4981575"/>
              <a:gd name="connsiteY4" fmla="*/ 0 h 3981450"/>
              <a:gd name="connsiteX0" fmla="*/ 333375 w 4981575"/>
              <a:gd name="connsiteY0" fmla="*/ 0 h 3933825"/>
              <a:gd name="connsiteX1" fmla="*/ 4981575 w 4981575"/>
              <a:gd name="connsiteY1" fmla="*/ 0 h 3933825"/>
              <a:gd name="connsiteX2" fmla="*/ 4248150 w 4981575"/>
              <a:gd name="connsiteY2" fmla="*/ 3581400 h 3933825"/>
              <a:gd name="connsiteX3" fmla="*/ 0 w 4981575"/>
              <a:gd name="connsiteY3" fmla="*/ 3933825 h 3933825"/>
              <a:gd name="connsiteX4" fmla="*/ 333375 w 4981575"/>
              <a:gd name="connsiteY4" fmla="*/ 0 h 3933825"/>
              <a:gd name="connsiteX0" fmla="*/ 333375 w 4981575"/>
              <a:gd name="connsiteY0" fmla="*/ 0 h 3952875"/>
              <a:gd name="connsiteX1" fmla="*/ 4981575 w 4981575"/>
              <a:gd name="connsiteY1" fmla="*/ 0 h 3952875"/>
              <a:gd name="connsiteX2" fmla="*/ 4981575 w 4981575"/>
              <a:gd name="connsiteY2" fmla="*/ 3952875 h 3952875"/>
              <a:gd name="connsiteX3" fmla="*/ 0 w 4981575"/>
              <a:gd name="connsiteY3" fmla="*/ 3933825 h 3952875"/>
              <a:gd name="connsiteX4" fmla="*/ 333375 w 4981575"/>
              <a:gd name="connsiteY4" fmla="*/ 0 h 3952875"/>
              <a:gd name="connsiteX0" fmla="*/ 333375 w 5191125"/>
              <a:gd name="connsiteY0" fmla="*/ 0 h 3952875"/>
              <a:gd name="connsiteX1" fmla="*/ 5191125 w 5191125"/>
              <a:gd name="connsiteY1" fmla="*/ 95250 h 3952875"/>
              <a:gd name="connsiteX2" fmla="*/ 4981575 w 5191125"/>
              <a:gd name="connsiteY2" fmla="*/ 3952875 h 3952875"/>
              <a:gd name="connsiteX3" fmla="*/ 0 w 5191125"/>
              <a:gd name="connsiteY3" fmla="*/ 3933825 h 3952875"/>
              <a:gd name="connsiteX4" fmla="*/ 333375 w 5191125"/>
              <a:gd name="connsiteY4" fmla="*/ 0 h 39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125" h="3952875">
                <a:moveTo>
                  <a:pt x="333375" y="0"/>
                </a:moveTo>
                <a:lnTo>
                  <a:pt x="5191125" y="95250"/>
                </a:lnTo>
                <a:lnTo>
                  <a:pt x="4981575" y="3952875"/>
                </a:lnTo>
                <a:lnTo>
                  <a:pt x="0" y="3933825"/>
                </a:lnTo>
                <a:lnTo>
                  <a:pt x="3333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645745-DA00-FF52-F142-B3B0C0C6102F}"/>
              </a:ext>
            </a:extLst>
          </p:cNvPr>
          <p:cNvSpPr/>
          <p:nvPr/>
        </p:nvSpPr>
        <p:spPr>
          <a:xfrm>
            <a:off x="6226140" y="3394222"/>
            <a:ext cx="108916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vi-VN" sz="1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B78A522-5DA8-BA0F-99EC-89EE8CBB3DDE}"/>
              </a:ext>
            </a:extLst>
          </p:cNvPr>
          <p:cNvSpPr/>
          <p:nvPr/>
        </p:nvSpPr>
        <p:spPr>
          <a:xfrm>
            <a:off x="1066800" y="-419100"/>
            <a:ext cx="5005242" cy="49239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3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609624" y="1700212"/>
            <a:ext cx="9348192" cy="568642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9D659C12-211D-A00F-C0C2-DC6EB5A79072}"/>
              </a:ext>
            </a:extLst>
          </p:cNvPr>
          <p:cNvSpPr/>
          <p:nvPr/>
        </p:nvSpPr>
        <p:spPr>
          <a:xfrm>
            <a:off x="10396730" y="3168398"/>
            <a:ext cx="5484441" cy="10861191"/>
          </a:xfrm>
          <a:custGeom>
            <a:avLst/>
            <a:gdLst/>
            <a:ahLst/>
            <a:cxnLst/>
            <a:rect l="l" t="t" r="r" b="b"/>
            <a:pathLst>
              <a:path w="1955437" h="4337383">
                <a:moveTo>
                  <a:pt x="0" y="0"/>
                </a:moveTo>
                <a:lnTo>
                  <a:pt x="1955437" y="0"/>
                </a:lnTo>
                <a:lnTo>
                  <a:pt x="1955437" y="4337383"/>
                </a:lnTo>
                <a:lnTo>
                  <a:pt x="0" y="4337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38C61-7041-0CD5-2085-4DAD0DCDF461}"/>
              </a:ext>
            </a:extLst>
          </p:cNvPr>
          <p:cNvSpPr txBox="1"/>
          <p:nvPr/>
        </p:nvSpPr>
        <p:spPr>
          <a:xfrm>
            <a:off x="809244" y="2425385"/>
            <a:ext cx="9148572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20/11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5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5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884714" y="8337373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784" y="6239999"/>
            <a:ext cx="4068788" cy="3018301"/>
          </a:xfrm>
          <a:custGeom>
            <a:avLst/>
            <a:gdLst/>
            <a:ahLst/>
            <a:cxnLst/>
            <a:rect l="l" t="t" r="r" b="b"/>
            <a:pathLst>
              <a:path w="4068788" h="3018301">
                <a:moveTo>
                  <a:pt x="0" y="0"/>
                </a:moveTo>
                <a:lnTo>
                  <a:pt x="4068788" y="0"/>
                </a:lnTo>
                <a:lnTo>
                  <a:pt x="4068788" y="3018301"/>
                </a:lnTo>
                <a:lnTo>
                  <a:pt x="0" y="301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9605" y="5938135"/>
            <a:ext cx="2230466" cy="2839714"/>
          </a:xfrm>
          <a:custGeom>
            <a:avLst/>
            <a:gdLst/>
            <a:ahLst/>
            <a:cxnLst/>
            <a:rect l="l" t="t" r="r" b="b"/>
            <a:pathLst>
              <a:path w="2230466" h="2839714">
                <a:moveTo>
                  <a:pt x="0" y="0"/>
                </a:moveTo>
                <a:lnTo>
                  <a:pt x="2230466" y="0"/>
                </a:lnTo>
                <a:lnTo>
                  <a:pt x="2230466" y="2839714"/>
                </a:lnTo>
                <a:lnTo>
                  <a:pt x="0" y="2839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14869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A1BFA0-4601-6308-1D30-C2ABD40997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3543300"/>
            <a:ext cx="14497545" cy="3279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">
            <a:hlinkClick r:id="" action="ppaction://media"/>
            <a:extLst>
              <a:ext uri="{FF2B5EF4-FFF2-40B4-BE49-F238E27FC236}">
                <a16:creationId xmlns:a16="http://schemas.microsoft.com/office/drawing/2014/main" id="{FF277D75-CCE6-A5E8-C0D7-57FEEA161D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98" end="44110.79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7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FEBD2-B332-EF60-4DB7-D9DE4FE79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21EAFFCC-F05D-98F9-FACF-3A3FEA495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9869A1A-3272-29F1-F67E-182296639CCF}"/>
              </a:ext>
            </a:extLst>
          </p:cNvPr>
          <p:cNvGrpSpPr/>
          <p:nvPr/>
        </p:nvGrpSpPr>
        <p:grpSpPr>
          <a:xfrm>
            <a:off x="1188381" y="1189988"/>
            <a:ext cx="15630525" cy="8220074"/>
            <a:chOff x="781050" y="749301"/>
            <a:chExt cx="10420350" cy="5480049"/>
          </a:xfrm>
        </p:grpSpPr>
        <p:sp>
          <p:nvSpPr>
            <p:cNvPr id="23" name="圆角矩形 22">
              <a:extLst>
                <a:ext uri="{FF2B5EF4-FFF2-40B4-BE49-F238E27FC236}">
                  <a16:creationId xmlns:a16="http://schemas.microsoft.com/office/drawing/2014/main" id="{EDE4FFBF-20AC-954B-B970-BB5F31BDF8DE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</a:endParaRPr>
            </a:p>
          </p:txBody>
        </p:sp>
        <p:sp>
          <p:nvSpPr>
            <p:cNvPr id="26" name="圆角矩形 25">
              <a:extLst>
                <a:ext uri="{FF2B5EF4-FFF2-40B4-BE49-F238E27FC236}">
                  <a16:creationId xmlns:a16="http://schemas.microsoft.com/office/drawing/2014/main" id="{08909E3D-F64C-D850-D538-27D435E5C43F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AD20D71-AA9D-DEAD-CB1D-38AB608EF335}"/>
              </a:ext>
            </a:extLst>
          </p:cNvPr>
          <p:cNvGrpSpPr/>
          <p:nvPr/>
        </p:nvGrpSpPr>
        <p:grpSpPr>
          <a:xfrm>
            <a:off x="-406704" y="5140427"/>
            <a:ext cx="19402431" cy="6865434"/>
            <a:chOff x="-371477" y="3244397"/>
            <a:chExt cx="12934954" cy="497205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DFFED59-4B9F-5796-9745-223A29597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B2E0BA4-BD71-6BA9-A014-442CEA63B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94F3E4-0684-F403-6437-56E4B5A9B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F8C5B60-6982-70A9-BA5B-F4C9A6E8F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9A65128-5C0D-2AF1-FFD3-0C891CA8D3F7}"/>
              </a:ext>
            </a:extLst>
          </p:cNvPr>
          <p:cNvGrpSpPr/>
          <p:nvPr/>
        </p:nvGrpSpPr>
        <p:grpSpPr>
          <a:xfrm>
            <a:off x="-4661040" y="-4772025"/>
            <a:ext cx="27591378" cy="1983105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392A575-DCC6-1D5B-4C6C-7545DA6D2E04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FFCBDB3-2284-C40D-7F8B-A2D8251E15D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black"/>
                </a:solidFill>
                <a:latin typeface="思源黑体 CN"/>
                <a:ea typeface="思源黑体 CN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E07CD671-AF05-12C9-7B23-712BF240F056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6DBD1F5-5BEF-DDD1-3ED8-24E206F5D170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0E48C8D-1E0B-11D4-BD6A-CCE188AFD982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思源黑体 CN"/>
                  <a:ea typeface="思源黑体 CN"/>
                </a:endParaRPr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E77CAAD-FC70-95D5-2738-8288D538B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09468"/>
            <a:ext cx="18289586" cy="3100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00FAE2-67DA-CB29-275A-AE748F88E954}"/>
              </a:ext>
            </a:extLst>
          </p:cNvPr>
          <p:cNvSpPr txBox="1"/>
          <p:nvPr/>
        </p:nvSpPr>
        <p:spPr>
          <a:xfrm>
            <a:off x="3583403" y="2230261"/>
            <a:ext cx="1061319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kể chuyện 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207FCB-BFE4-DB12-16AA-DF6808D1C9AA}"/>
              </a:ext>
            </a:extLst>
          </p:cNvPr>
          <p:cNvCxnSpPr/>
          <p:nvPr/>
        </p:nvCxnSpPr>
        <p:spPr>
          <a:xfrm>
            <a:off x="6934200" y="3530603"/>
            <a:ext cx="749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8955F9-92F5-11EA-5B82-4171EA8E070D}"/>
              </a:ext>
            </a:extLst>
          </p:cNvPr>
          <p:cNvCxnSpPr/>
          <p:nvPr/>
        </p:nvCxnSpPr>
        <p:spPr>
          <a:xfrm>
            <a:off x="10134600" y="3530603"/>
            <a:ext cx="749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752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DA911-80FA-A4D1-C2C8-3C9F78BF04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37">
            <a:off x="3886200" y="3086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81" y="-15121"/>
            <a:ext cx="2780810" cy="811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7000" y="119022"/>
            <a:ext cx="5634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Quicksand Medium" panose="00000600000000000000" pitchFamily="2" charset="0"/>
              </a:rPr>
              <a:t>Mật</a:t>
            </a:r>
            <a:r>
              <a:rPr lang="en-US" sz="4800" b="1" dirty="0">
                <a:latin typeface="Quicksand Medium" panose="00000600000000000000" pitchFamily="2" charset="0"/>
              </a:rPr>
              <a:t> </a:t>
            </a:r>
            <a:r>
              <a:rPr lang="en-US" sz="4800" b="1" dirty="0" err="1">
                <a:latin typeface="Quicksand Medium" panose="00000600000000000000" pitchFamily="2" charset="0"/>
              </a:rPr>
              <a:t>ong</a:t>
            </a:r>
            <a:r>
              <a:rPr lang="en-US" sz="4800" b="1" dirty="0">
                <a:latin typeface="Quicksand Medium" panose="00000600000000000000" pitchFamily="2" charset="0"/>
              </a:rPr>
              <a:t> </a:t>
            </a:r>
            <a:r>
              <a:rPr lang="en-US" sz="4800" b="1" dirty="0" err="1">
                <a:latin typeface="Quicksand Medium" panose="00000600000000000000" pitchFamily="2" charset="0"/>
              </a:rPr>
              <a:t>của</a:t>
            </a:r>
            <a:r>
              <a:rPr lang="en-US" sz="4800" b="1" dirty="0">
                <a:latin typeface="Quicksand Medium" panose="00000600000000000000" pitchFamily="2" charset="0"/>
              </a:rPr>
              <a:t> </a:t>
            </a:r>
            <a:r>
              <a:rPr lang="en-US" sz="4800" b="1" dirty="0" err="1">
                <a:latin typeface="Quicksand Medium" panose="00000600000000000000" pitchFamily="2" charset="0"/>
              </a:rPr>
              <a:t>gấu</a:t>
            </a:r>
            <a:r>
              <a:rPr lang="en-US" sz="4800" b="1" dirty="0">
                <a:latin typeface="Quicksand Medium" panose="00000600000000000000" pitchFamily="2" charset="0"/>
              </a:rPr>
              <a:t> con.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534" t="9363" r="48590" b="2030"/>
          <a:stretch/>
        </p:blipFill>
        <p:spPr>
          <a:xfrm>
            <a:off x="2590800" y="1103513"/>
            <a:ext cx="13030200" cy="9192755"/>
          </a:xfrm>
          <a:prstGeom prst="rect">
            <a:avLst/>
          </a:prstGeom>
        </p:spPr>
      </p:pic>
      <p:pic>
        <p:nvPicPr>
          <p:cNvPr id="5" name="Mật ong của gấu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224" y="874138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9499C-5977-27F6-C7E8-775231CC0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DF70F3-A4AC-E78E-EF3A-F8CAB68FE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81" y="-15121"/>
            <a:ext cx="2780810" cy="811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663283-59BF-8C5A-11FE-328FFD83918C}"/>
              </a:ext>
            </a:extLst>
          </p:cNvPr>
          <p:cNvSpPr txBox="1"/>
          <p:nvPr/>
        </p:nvSpPr>
        <p:spPr>
          <a:xfrm>
            <a:off x="6153988" y="326409"/>
            <a:ext cx="5634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Quicksand Medium" panose="00000600000000000000" pitchFamily="2" charset="0"/>
              </a:rPr>
              <a:t>Mật</a:t>
            </a:r>
            <a:r>
              <a:rPr lang="en-US" sz="4800" b="1" dirty="0">
                <a:latin typeface="Quicksand Medium" panose="00000600000000000000" pitchFamily="2" charset="0"/>
              </a:rPr>
              <a:t> </a:t>
            </a:r>
            <a:r>
              <a:rPr lang="en-US" sz="4800" b="1" dirty="0" err="1">
                <a:latin typeface="Quicksand Medium" panose="00000600000000000000" pitchFamily="2" charset="0"/>
              </a:rPr>
              <a:t>ong</a:t>
            </a:r>
            <a:r>
              <a:rPr lang="en-US" sz="4800" b="1" dirty="0">
                <a:latin typeface="Quicksand Medium" panose="00000600000000000000" pitchFamily="2" charset="0"/>
              </a:rPr>
              <a:t> </a:t>
            </a:r>
            <a:r>
              <a:rPr lang="en-US" sz="4800" b="1" dirty="0" err="1">
                <a:latin typeface="Quicksand Medium" panose="00000600000000000000" pitchFamily="2" charset="0"/>
              </a:rPr>
              <a:t>của</a:t>
            </a:r>
            <a:r>
              <a:rPr lang="en-US" sz="4800" b="1" dirty="0">
                <a:latin typeface="Quicksand Medium" panose="00000600000000000000" pitchFamily="2" charset="0"/>
              </a:rPr>
              <a:t> </a:t>
            </a:r>
            <a:r>
              <a:rPr lang="en-US" sz="4800" b="1" dirty="0" err="1">
                <a:latin typeface="Quicksand Medium" panose="00000600000000000000" pitchFamily="2" charset="0"/>
              </a:rPr>
              <a:t>gấu</a:t>
            </a:r>
            <a:r>
              <a:rPr lang="en-US" sz="4800" b="1" dirty="0">
                <a:latin typeface="Quicksand Medium" panose="00000600000000000000" pitchFamily="2" charset="0"/>
              </a:rPr>
              <a:t> con.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8EF77-109F-629E-70BC-75630DA410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4" t="9363" r="48590" b="2030"/>
          <a:stretch/>
        </p:blipFill>
        <p:spPr>
          <a:xfrm>
            <a:off x="428532" y="1157406"/>
            <a:ext cx="5362667" cy="5175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57C59-C1D7-27B6-C884-5BF142EDA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77" t="3352" b="2119"/>
          <a:stretch/>
        </p:blipFill>
        <p:spPr>
          <a:xfrm>
            <a:off x="9512720" y="1719854"/>
            <a:ext cx="3977076" cy="4120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75DF4-274E-542E-D0A3-2EBEC5F865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1" t="1629" r="54495" b="2904"/>
          <a:stretch/>
        </p:blipFill>
        <p:spPr>
          <a:xfrm>
            <a:off x="4803622" y="6122241"/>
            <a:ext cx="3977076" cy="3838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D0C85-6505-2D01-4596-800C988E79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754" t="1613" r="2623" b="2467"/>
          <a:stretch/>
        </p:blipFill>
        <p:spPr>
          <a:xfrm>
            <a:off x="9512720" y="6122239"/>
            <a:ext cx="4490504" cy="3838350"/>
          </a:xfrm>
          <a:prstGeom prst="rect">
            <a:avLst/>
          </a:prstGeom>
        </p:spPr>
      </p:pic>
      <p:pic>
        <p:nvPicPr>
          <p:cNvPr id="5" name="Mật ong của gấu con">
            <a:hlinkClick r:id="" action="ppaction://media"/>
            <a:extLst>
              <a:ext uri="{FF2B5EF4-FFF2-40B4-BE49-F238E27FC236}">
                <a16:creationId xmlns:a16="http://schemas.microsoft.com/office/drawing/2014/main" id="{AFB2EF42-9D3F-5C45-1F54-18BF07F1C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224" y="874138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4230" y="9189883"/>
            <a:ext cx="11199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Gấu mẹ đã chuẩn bị gì cho gấu con đi chơi</a:t>
            </a:r>
            <a:r>
              <a:rPr lang="vi-VN" sz="4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1" y="1343269"/>
            <a:ext cx="2780810" cy="811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534" t="9363" r="48590" b="2030"/>
          <a:stretch/>
        </p:blipFill>
        <p:spPr>
          <a:xfrm>
            <a:off x="4975225" y="1120140"/>
            <a:ext cx="8337546" cy="80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81962" y="9210923"/>
            <a:ext cx="6649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giấu lọ mật ong đi</a:t>
            </a:r>
            <a:r>
              <a:rPr lang="vi-VN" sz="36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6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1" y="1343269"/>
            <a:ext cx="2780810" cy="811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4177" t="3352" b="2119"/>
          <a:stretch/>
        </p:blipFill>
        <p:spPr>
          <a:xfrm>
            <a:off x="5260558" y="1120140"/>
            <a:ext cx="7766884" cy="80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405</Words>
  <Application>Microsoft Office PowerPoint</Application>
  <PresentationFormat>Custom</PresentationFormat>
  <Paragraphs>41</Paragraphs>
  <Slides>28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等线</vt:lpstr>
      <vt:lpstr>#9Slide07 HoneyCream</vt:lpstr>
      <vt:lpstr>Aptos</vt:lpstr>
      <vt:lpstr>Aptos Display</vt:lpstr>
      <vt:lpstr>Arial</vt:lpstr>
      <vt:lpstr>Arial Rounded MT Bold</vt:lpstr>
      <vt:lpstr>Arial-Rounded</vt:lpstr>
      <vt:lpstr>Calibri</vt:lpstr>
      <vt:lpstr>Cambria</vt:lpstr>
      <vt:lpstr>Delius Unicase</vt:lpstr>
      <vt:lpstr>Quicksand Medium</vt:lpstr>
      <vt:lpstr>Times New Roman</vt:lpstr>
      <vt:lpstr>UTM Wedding K&amp;T</vt:lpstr>
      <vt:lpstr>Wingdings</vt:lpstr>
      <vt:lpstr>思源黑体 CN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Colorful Illustrative Meet The Teacher Presentation</dc:title>
  <dc:creator>thao</dc:creator>
  <cp:lastModifiedBy>nhung nguyen</cp:lastModifiedBy>
  <cp:revision>14</cp:revision>
  <dcterms:created xsi:type="dcterms:W3CDTF">2006-08-16T00:00:00Z</dcterms:created>
  <dcterms:modified xsi:type="dcterms:W3CDTF">2025-11-26T03:50:57Z</dcterms:modified>
  <dc:identifier>DAGRjKomTUI</dc:identifier>
</cp:coreProperties>
</file>