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Bungee" charset="1" panose="00000000000000000000"/>
      <p:regular r:id="rId15"/>
    </p:embeddedFont>
    <p:embeddedFont>
      <p:font typeface="Alata" charset="1" panose="00000500000000000000"/>
      <p:regular r:id="rId16"/>
    </p:embeddedFont>
    <p:embeddedFont>
      <p:font typeface="Barlow Condensed Bold Italics" charset="1" panose="00000806000000000000"/>
      <p:regular r:id="rId17"/>
    </p:embeddedFont>
    <p:embeddedFont>
      <p:font typeface="Open Sauce" charset="1" panose="000005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7.png" Type="http://schemas.openxmlformats.org/officeDocument/2006/relationships/image"/><Relationship Id="rId8" Target="../media/image8.jpeg" Type="http://schemas.openxmlformats.org/officeDocument/2006/relationships/image"/><Relationship Id="rId9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9.jpeg" Type="http://schemas.openxmlformats.org/officeDocument/2006/relationships/image"/><Relationship Id="rId8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0.jpeg" Type="http://schemas.openxmlformats.org/officeDocument/2006/relationships/image"/><Relationship Id="rId8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0.jpeg" Type="http://schemas.openxmlformats.org/officeDocument/2006/relationships/image"/><Relationship Id="rId8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jpeg" Type="http://schemas.openxmlformats.org/officeDocument/2006/relationships/image"/><Relationship Id="rId11" Target="../media/image14.jpe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1.jpeg" Type="http://schemas.openxmlformats.org/officeDocument/2006/relationships/image"/><Relationship Id="rId8" Target="../media/image12.jpeg" Type="http://schemas.openxmlformats.org/officeDocument/2006/relationships/image"/><Relationship Id="rId9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jpeg" Type="http://schemas.openxmlformats.org/officeDocument/2006/relationships/image"/><Relationship Id="rId11" Target="../media/image6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5.jpeg" Type="http://schemas.openxmlformats.org/officeDocument/2006/relationships/image"/><Relationship Id="rId8" Target="../media/image16.jpeg" Type="http://schemas.openxmlformats.org/officeDocument/2006/relationships/image"/><Relationship Id="rId9" Target="../media/image1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111" r="0" b="-16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033505" y="6400615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0" y="0"/>
                </a:moveTo>
                <a:lnTo>
                  <a:pt x="1224103" y="0"/>
                </a:lnTo>
                <a:lnTo>
                  <a:pt x="1224103" y="1020596"/>
                </a:lnTo>
                <a:lnTo>
                  <a:pt x="0" y="1020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211335" y="1896178"/>
            <a:ext cx="13287683" cy="6634477"/>
            <a:chOff x="0" y="0"/>
            <a:chExt cx="3499637" cy="174735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499636" cy="1747352"/>
            </a:xfrm>
            <a:custGeom>
              <a:avLst/>
              <a:gdLst/>
              <a:ahLst/>
              <a:cxnLst/>
              <a:rect r="r" b="b" t="t" l="l"/>
              <a:pathLst>
                <a:path h="1747352" w="3499636">
                  <a:moveTo>
                    <a:pt x="29715" y="0"/>
                  </a:moveTo>
                  <a:lnTo>
                    <a:pt x="3469922" y="0"/>
                  </a:lnTo>
                  <a:cubicBezTo>
                    <a:pt x="3477802" y="0"/>
                    <a:pt x="3485361" y="3131"/>
                    <a:pt x="3490933" y="8703"/>
                  </a:cubicBezTo>
                  <a:cubicBezTo>
                    <a:pt x="3496506" y="14276"/>
                    <a:pt x="3499636" y="21834"/>
                    <a:pt x="3499636" y="29715"/>
                  </a:cubicBezTo>
                  <a:lnTo>
                    <a:pt x="3499636" y="1717637"/>
                  </a:lnTo>
                  <a:cubicBezTo>
                    <a:pt x="3499636" y="1725518"/>
                    <a:pt x="3496506" y="1733076"/>
                    <a:pt x="3490933" y="1738649"/>
                  </a:cubicBezTo>
                  <a:cubicBezTo>
                    <a:pt x="3485361" y="1744221"/>
                    <a:pt x="3477802" y="1747352"/>
                    <a:pt x="3469922" y="1747352"/>
                  </a:cubicBezTo>
                  <a:lnTo>
                    <a:pt x="29715" y="1747352"/>
                  </a:lnTo>
                  <a:cubicBezTo>
                    <a:pt x="21834" y="1747352"/>
                    <a:pt x="14276" y="1744221"/>
                    <a:pt x="8703" y="1738649"/>
                  </a:cubicBezTo>
                  <a:cubicBezTo>
                    <a:pt x="3131" y="1733076"/>
                    <a:pt x="0" y="1725518"/>
                    <a:pt x="0" y="1717637"/>
                  </a:cubicBezTo>
                  <a:lnTo>
                    <a:pt x="0" y="29715"/>
                  </a:lnTo>
                  <a:cubicBezTo>
                    <a:pt x="0" y="21834"/>
                    <a:pt x="3131" y="14276"/>
                    <a:pt x="8703" y="8703"/>
                  </a:cubicBezTo>
                  <a:cubicBezTo>
                    <a:pt x="14276" y="3131"/>
                    <a:pt x="21834" y="0"/>
                    <a:pt x="29715" y="0"/>
                  </a:cubicBezTo>
                  <a:close/>
                </a:path>
              </a:pathLst>
            </a:custGeom>
            <a:solidFill>
              <a:srgbClr val="2892B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3499637" cy="17949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482894" y="3558555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0" y="0"/>
                </a:moveTo>
                <a:lnTo>
                  <a:pt x="1224104" y="0"/>
                </a:lnTo>
                <a:lnTo>
                  <a:pt x="1224104" y="1020596"/>
                </a:lnTo>
                <a:lnTo>
                  <a:pt x="0" y="1020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5123157" y="3847026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1224103" y="0"/>
                </a:moveTo>
                <a:lnTo>
                  <a:pt x="0" y="0"/>
                </a:lnTo>
                <a:lnTo>
                  <a:pt x="0" y="1020596"/>
                </a:lnTo>
                <a:lnTo>
                  <a:pt x="1224103" y="1020596"/>
                </a:lnTo>
                <a:lnTo>
                  <a:pt x="1224103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2263677">
            <a:off x="12690042" y="1614902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7" y="0"/>
                </a:moveTo>
                <a:lnTo>
                  <a:pt x="0" y="0"/>
                </a:lnTo>
                <a:lnTo>
                  <a:pt x="0" y="733414"/>
                </a:lnTo>
                <a:lnTo>
                  <a:pt x="879657" y="733414"/>
                </a:lnTo>
                <a:lnTo>
                  <a:pt x="87965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537091" y="1251572"/>
            <a:ext cx="1236030" cy="1289210"/>
          </a:xfrm>
          <a:custGeom>
            <a:avLst/>
            <a:gdLst/>
            <a:ahLst/>
            <a:cxnLst/>
            <a:rect r="r" b="b" t="t" l="l"/>
            <a:pathLst>
              <a:path h="1289210" w="1236030">
                <a:moveTo>
                  <a:pt x="0" y="0"/>
                </a:moveTo>
                <a:lnTo>
                  <a:pt x="1236030" y="0"/>
                </a:lnTo>
                <a:lnTo>
                  <a:pt x="1236030" y="1289211"/>
                </a:lnTo>
                <a:lnTo>
                  <a:pt x="0" y="12892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-3407268">
            <a:off x="5834193" y="1529471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6" y="0"/>
                </a:moveTo>
                <a:lnTo>
                  <a:pt x="0" y="0"/>
                </a:lnTo>
                <a:lnTo>
                  <a:pt x="0" y="733413"/>
                </a:lnTo>
                <a:lnTo>
                  <a:pt x="879656" y="733413"/>
                </a:lnTo>
                <a:lnTo>
                  <a:pt x="87965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423736" y="687466"/>
            <a:ext cx="3590408" cy="3159559"/>
          </a:xfrm>
          <a:custGeom>
            <a:avLst/>
            <a:gdLst/>
            <a:ahLst/>
            <a:cxnLst/>
            <a:rect r="r" b="b" t="t" l="l"/>
            <a:pathLst>
              <a:path h="3159559" w="3590408">
                <a:moveTo>
                  <a:pt x="0" y="0"/>
                </a:moveTo>
                <a:lnTo>
                  <a:pt x="3590409" y="0"/>
                </a:lnTo>
                <a:lnTo>
                  <a:pt x="3590409" y="3159560"/>
                </a:lnTo>
                <a:lnTo>
                  <a:pt x="0" y="31595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3407268">
            <a:off x="2267169" y="6880585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7" y="0"/>
                </a:moveTo>
                <a:lnTo>
                  <a:pt x="0" y="0"/>
                </a:lnTo>
                <a:lnTo>
                  <a:pt x="0" y="733413"/>
                </a:lnTo>
                <a:lnTo>
                  <a:pt x="879657" y="733413"/>
                </a:lnTo>
                <a:lnTo>
                  <a:pt x="87965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126405">
            <a:off x="14958426" y="4866851"/>
            <a:ext cx="1081184" cy="1127702"/>
          </a:xfrm>
          <a:custGeom>
            <a:avLst/>
            <a:gdLst/>
            <a:ahLst/>
            <a:cxnLst/>
            <a:rect r="r" b="b" t="t" l="l"/>
            <a:pathLst>
              <a:path h="1127702" w="1081184">
                <a:moveTo>
                  <a:pt x="0" y="0"/>
                </a:moveTo>
                <a:lnTo>
                  <a:pt x="1081184" y="0"/>
                </a:lnTo>
                <a:lnTo>
                  <a:pt x="1081184" y="1127702"/>
                </a:lnTo>
                <a:lnTo>
                  <a:pt x="0" y="11277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-8100000">
            <a:off x="2413354" y="4322786"/>
            <a:ext cx="959168" cy="799706"/>
          </a:xfrm>
          <a:custGeom>
            <a:avLst/>
            <a:gdLst/>
            <a:ahLst/>
            <a:cxnLst/>
            <a:rect r="r" b="b" t="t" l="l"/>
            <a:pathLst>
              <a:path h="799706" w="959168">
                <a:moveTo>
                  <a:pt x="959168" y="0"/>
                </a:moveTo>
                <a:lnTo>
                  <a:pt x="0" y="0"/>
                </a:lnTo>
                <a:lnTo>
                  <a:pt x="0" y="799706"/>
                </a:lnTo>
                <a:lnTo>
                  <a:pt x="959168" y="799706"/>
                </a:lnTo>
                <a:lnTo>
                  <a:pt x="959168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148846" y="7247291"/>
            <a:ext cx="3875342" cy="3555626"/>
          </a:xfrm>
          <a:custGeom>
            <a:avLst/>
            <a:gdLst/>
            <a:ahLst/>
            <a:cxnLst/>
            <a:rect r="r" b="b" t="t" l="l"/>
            <a:pathLst>
              <a:path h="3555626" w="3875342">
                <a:moveTo>
                  <a:pt x="0" y="0"/>
                </a:moveTo>
                <a:lnTo>
                  <a:pt x="3875342" y="0"/>
                </a:lnTo>
                <a:lnTo>
                  <a:pt x="3875342" y="3555626"/>
                </a:lnTo>
                <a:lnTo>
                  <a:pt x="0" y="35556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0">
            <a:off x="14622865" y="7247291"/>
            <a:ext cx="3875342" cy="3555626"/>
          </a:xfrm>
          <a:custGeom>
            <a:avLst/>
            <a:gdLst/>
            <a:ahLst/>
            <a:cxnLst/>
            <a:rect r="r" b="b" t="t" l="l"/>
            <a:pathLst>
              <a:path h="3555626" w="3875342">
                <a:moveTo>
                  <a:pt x="3875342" y="0"/>
                </a:moveTo>
                <a:lnTo>
                  <a:pt x="0" y="0"/>
                </a:lnTo>
                <a:lnTo>
                  <a:pt x="0" y="3555626"/>
                </a:lnTo>
                <a:lnTo>
                  <a:pt x="3875342" y="3555626"/>
                </a:lnTo>
                <a:lnTo>
                  <a:pt x="3875342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-8433825">
            <a:off x="14161732" y="7626600"/>
            <a:ext cx="922267" cy="768940"/>
          </a:xfrm>
          <a:custGeom>
            <a:avLst/>
            <a:gdLst/>
            <a:ahLst/>
            <a:cxnLst/>
            <a:rect r="r" b="b" t="t" l="l"/>
            <a:pathLst>
              <a:path h="768940" w="922267">
                <a:moveTo>
                  <a:pt x="922267" y="0"/>
                </a:moveTo>
                <a:lnTo>
                  <a:pt x="0" y="0"/>
                </a:lnTo>
                <a:lnTo>
                  <a:pt x="0" y="768941"/>
                </a:lnTo>
                <a:lnTo>
                  <a:pt x="922267" y="768941"/>
                </a:lnTo>
                <a:lnTo>
                  <a:pt x="92226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66991" y="1028700"/>
            <a:ext cx="4495605" cy="3040153"/>
          </a:xfrm>
          <a:custGeom>
            <a:avLst/>
            <a:gdLst/>
            <a:ahLst/>
            <a:cxnLst/>
            <a:rect r="r" b="b" t="t" l="l"/>
            <a:pathLst>
              <a:path h="3040153" w="4495605">
                <a:moveTo>
                  <a:pt x="0" y="0"/>
                </a:moveTo>
                <a:lnTo>
                  <a:pt x="4495605" y="0"/>
                </a:lnTo>
                <a:lnTo>
                  <a:pt x="4495605" y="3040153"/>
                </a:lnTo>
                <a:lnTo>
                  <a:pt x="0" y="30401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5513426" y="1657759"/>
            <a:ext cx="8509069" cy="6005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19"/>
              </a:lnSpc>
            </a:pPr>
            <a:r>
              <a:rPr lang="en-US" sz="8299" spc="165">
                <a:solidFill>
                  <a:srgbClr val="F0E476"/>
                </a:solidFill>
                <a:latin typeface="Bungee"/>
                <a:ea typeface="Bungee"/>
                <a:cs typeface="Bungee"/>
                <a:sym typeface="Bungee"/>
              </a:rPr>
              <a:t>CHÀO MỪNG QUÝ THẦY CÔ VỀ THĂM LỚP 1A3 + 2A2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513426" y="7668582"/>
            <a:ext cx="7971741" cy="409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5"/>
              </a:lnSpc>
            </a:pPr>
            <a:r>
              <a:rPr lang="en-US" sz="3440" spc="127">
                <a:solidFill>
                  <a:srgbClr val="FFF1F1"/>
                </a:solidFill>
                <a:latin typeface="Alata"/>
                <a:ea typeface="Alata"/>
                <a:cs typeface="Alata"/>
                <a:sym typeface="Alata"/>
              </a:rPr>
              <a:t>Giáo viên: Hoàng Thị Thùy Trâm </a:t>
            </a:r>
          </a:p>
        </p:txBody>
      </p:sp>
      <p:sp>
        <p:nvSpPr>
          <p:cNvPr name="Freeform 22" id="22"/>
          <p:cNvSpPr/>
          <p:nvPr/>
        </p:nvSpPr>
        <p:spPr>
          <a:xfrm flipH="true" flipV="false" rot="0">
            <a:off x="3383384" y="8011070"/>
            <a:ext cx="687162" cy="716727"/>
          </a:xfrm>
          <a:custGeom>
            <a:avLst/>
            <a:gdLst/>
            <a:ahLst/>
            <a:cxnLst/>
            <a:rect r="r" b="b" t="t" l="l"/>
            <a:pathLst>
              <a:path h="716727" w="687162">
                <a:moveTo>
                  <a:pt x="687163" y="0"/>
                </a:moveTo>
                <a:lnTo>
                  <a:pt x="0" y="0"/>
                </a:lnTo>
                <a:lnTo>
                  <a:pt x="0" y="716728"/>
                </a:lnTo>
                <a:lnTo>
                  <a:pt x="687163" y="716728"/>
                </a:lnTo>
                <a:lnTo>
                  <a:pt x="687163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-7273422">
            <a:off x="77400" y="6880263"/>
            <a:ext cx="1066246" cy="888983"/>
          </a:xfrm>
          <a:custGeom>
            <a:avLst/>
            <a:gdLst/>
            <a:ahLst/>
            <a:cxnLst/>
            <a:rect r="r" b="b" t="t" l="l"/>
            <a:pathLst>
              <a:path h="888983" w="1066246">
                <a:moveTo>
                  <a:pt x="1066246" y="0"/>
                </a:moveTo>
                <a:lnTo>
                  <a:pt x="0" y="0"/>
                </a:lnTo>
                <a:lnTo>
                  <a:pt x="0" y="888983"/>
                </a:lnTo>
                <a:lnTo>
                  <a:pt x="1066246" y="888983"/>
                </a:lnTo>
                <a:lnTo>
                  <a:pt x="106624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false" rot="-7273422">
            <a:off x="14598251" y="8969622"/>
            <a:ext cx="1066246" cy="888983"/>
          </a:xfrm>
          <a:custGeom>
            <a:avLst/>
            <a:gdLst/>
            <a:ahLst/>
            <a:cxnLst/>
            <a:rect r="r" b="b" t="t" l="l"/>
            <a:pathLst>
              <a:path h="888983" w="1066246">
                <a:moveTo>
                  <a:pt x="1066246" y="0"/>
                </a:moveTo>
                <a:lnTo>
                  <a:pt x="0" y="0"/>
                </a:lnTo>
                <a:lnTo>
                  <a:pt x="0" y="888983"/>
                </a:lnTo>
                <a:lnTo>
                  <a:pt x="1066246" y="888983"/>
                </a:lnTo>
                <a:lnTo>
                  <a:pt x="106624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111" r="0" b="-16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033505" y="6400615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0" y="0"/>
                </a:moveTo>
                <a:lnTo>
                  <a:pt x="1224103" y="0"/>
                </a:lnTo>
                <a:lnTo>
                  <a:pt x="1224103" y="1020596"/>
                </a:lnTo>
                <a:lnTo>
                  <a:pt x="0" y="1020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2892B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16648" y="2379499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0" y="0"/>
                </a:moveTo>
                <a:lnTo>
                  <a:pt x="1224104" y="0"/>
                </a:lnTo>
                <a:lnTo>
                  <a:pt x="1224104" y="1020596"/>
                </a:lnTo>
                <a:lnTo>
                  <a:pt x="0" y="1020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6647248" y="5628466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1224104" y="0"/>
                </a:moveTo>
                <a:lnTo>
                  <a:pt x="0" y="0"/>
                </a:lnTo>
                <a:lnTo>
                  <a:pt x="0" y="1020596"/>
                </a:lnTo>
                <a:lnTo>
                  <a:pt x="1224104" y="1020596"/>
                </a:lnTo>
                <a:lnTo>
                  <a:pt x="1224104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2263677">
            <a:off x="14910131" y="661993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6" y="0"/>
                </a:moveTo>
                <a:lnTo>
                  <a:pt x="0" y="0"/>
                </a:lnTo>
                <a:lnTo>
                  <a:pt x="0" y="733414"/>
                </a:lnTo>
                <a:lnTo>
                  <a:pt x="879656" y="733414"/>
                </a:lnTo>
                <a:lnTo>
                  <a:pt x="87965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832851" y="616200"/>
            <a:ext cx="950130" cy="991009"/>
          </a:xfrm>
          <a:custGeom>
            <a:avLst/>
            <a:gdLst/>
            <a:ahLst/>
            <a:cxnLst/>
            <a:rect r="r" b="b" t="t" l="l"/>
            <a:pathLst>
              <a:path h="991009" w="950130">
                <a:moveTo>
                  <a:pt x="0" y="0"/>
                </a:moveTo>
                <a:lnTo>
                  <a:pt x="950130" y="0"/>
                </a:lnTo>
                <a:lnTo>
                  <a:pt x="950130" y="991009"/>
                </a:lnTo>
                <a:lnTo>
                  <a:pt x="0" y="99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-3407268">
            <a:off x="3074965" y="671661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7" y="0"/>
                </a:moveTo>
                <a:lnTo>
                  <a:pt x="0" y="0"/>
                </a:lnTo>
                <a:lnTo>
                  <a:pt x="0" y="733413"/>
                </a:lnTo>
                <a:lnTo>
                  <a:pt x="879657" y="733413"/>
                </a:lnTo>
                <a:lnTo>
                  <a:pt x="87965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735209" y="275173"/>
            <a:ext cx="2391279" cy="2104326"/>
          </a:xfrm>
          <a:custGeom>
            <a:avLst/>
            <a:gdLst/>
            <a:ahLst/>
            <a:cxnLst/>
            <a:rect r="r" b="b" t="t" l="l"/>
            <a:pathLst>
              <a:path h="2104326" w="2391279">
                <a:moveTo>
                  <a:pt x="0" y="0"/>
                </a:moveTo>
                <a:lnTo>
                  <a:pt x="2391279" y="0"/>
                </a:lnTo>
                <a:lnTo>
                  <a:pt x="2391279" y="2104326"/>
                </a:lnTo>
                <a:lnTo>
                  <a:pt x="0" y="21043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3407268">
            <a:off x="2453110" y="8571569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6" y="0"/>
                </a:moveTo>
                <a:lnTo>
                  <a:pt x="0" y="0"/>
                </a:lnTo>
                <a:lnTo>
                  <a:pt x="0" y="733413"/>
                </a:lnTo>
                <a:lnTo>
                  <a:pt x="879656" y="733413"/>
                </a:lnTo>
                <a:lnTo>
                  <a:pt x="87965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126405">
            <a:off x="16470902" y="6782287"/>
            <a:ext cx="981015" cy="1023223"/>
          </a:xfrm>
          <a:custGeom>
            <a:avLst/>
            <a:gdLst/>
            <a:ahLst/>
            <a:cxnLst/>
            <a:rect r="r" b="b" t="t" l="l"/>
            <a:pathLst>
              <a:path h="1023223" w="981015">
                <a:moveTo>
                  <a:pt x="0" y="0"/>
                </a:moveTo>
                <a:lnTo>
                  <a:pt x="981016" y="0"/>
                </a:lnTo>
                <a:lnTo>
                  <a:pt x="981016" y="1023223"/>
                </a:lnTo>
                <a:lnTo>
                  <a:pt x="0" y="10232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-8100000">
            <a:off x="16789520" y="2570883"/>
            <a:ext cx="959168" cy="799706"/>
          </a:xfrm>
          <a:custGeom>
            <a:avLst/>
            <a:gdLst/>
            <a:ahLst/>
            <a:cxnLst/>
            <a:rect r="r" b="b" t="t" l="l"/>
            <a:pathLst>
              <a:path h="799706" w="959168">
                <a:moveTo>
                  <a:pt x="959168" y="0"/>
                </a:moveTo>
                <a:lnTo>
                  <a:pt x="0" y="0"/>
                </a:lnTo>
                <a:lnTo>
                  <a:pt x="0" y="799706"/>
                </a:lnTo>
                <a:lnTo>
                  <a:pt x="959168" y="799706"/>
                </a:lnTo>
                <a:lnTo>
                  <a:pt x="959168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6745" y="8107527"/>
            <a:ext cx="2652298" cy="2433483"/>
          </a:xfrm>
          <a:custGeom>
            <a:avLst/>
            <a:gdLst/>
            <a:ahLst/>
            <a:cxnLst/>
            <a:rect r="r" b="b" t="t" l="l"/>
            <a:pathLst>
              <a:path h="2433483" w="2652298">
                <a:moveTo>
                  <a:pt x="0" y="0"/>
                </a:moveTo>
                <a:lnTo>
                  <a:pt x="2652298" y="0"/>
                </a:lnTo>
                <a:lnTo>
                  <a:pt x="2652298" y="2433483"/>
                </a:lnTo>
                <a:lnTo>
                  <a:pt x="0" y="24334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8857191">
            <a:off x="15228368" y="7837853"/>
            <a:ext cx="922267" cy="768940"/>
          </a:xfrm>
          <a:custGeom>
            <a:avLst/>
            <a:gdLst/>
            <a:ahLst/>
            <a:cxnLst/>
            <a:rect r="r" b="b" t="t" l="l"/>
            <a:pathLst>
              <a:path h="768940" w="922267">
                <a:moveTo>
                  <a:pt x="922267" y="0"/>
                </a:moveTo>
                <a:lnTo>
                  <a:pt x="0" y="0"/>
                </a:lnTo>
                <a:lnTo>
                  <a:pt x="0" y="768941"/>
                </a:lnTo>
                <a:lnTo>
                  <a:pt x="922267" y="768941"/>
                </a:lnTo>
                <a:lnTo>
                  <a:pt x="92226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6745" y="403260"/>
            <a:ext cx="2877072" cy="1945620"/>
          </a:xfrm>
          <a:custGeom>
            <a:avLst/>
            <a:gdLst/>
            <a:ahLst/>
            <a:cxnLst/>
            <a:rect r="r" b="b" t="t" l="l"/>
            <a:pathLst>
              <a:path h="1945620" w="2877072">
                <a:moveTo>
                  <a:pt x="0" y="0"/>
                </a:moveTo>
                <a:lnTo>
                  <a:pt x="2877073" y="0"/>
                </a:lnTo>
                <a:lnTo>
                  <a:pt x="2877073" y="1945620"/>
                </a:lnTo>
                <a:lnTo>
                  <a:pt x="0" y="19456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3718929" y="9148754"/>
            <a:ext cx="687162" cy="716727"/>
          </a:xfrm>
          <a:custGeom>
            <a:avLst/>
            <a:gdLst/>
            <a:ahLst/>
            <a:cxnLst/>
            <a:rect r="r" b="b" t="t" l="l"/>
            <a:pathLst>
              <a:path h="716727" w="687162">
                <a:moveTo>
                  <a:pt x="687162" y="0"/>
                </a:moveTo>
                <a:lnTo>
                  <a:pt x="0" y="0"/>
                </a:lnTo>
                <a:lnTo>
                  <a:pt x="0" y="716727"/>
                </a:lnTo>
                <a:lnTo>
                  <a:pt x="687162" y="716727"/>
                </a:lnTo>
                <a:lnTo>
                  <a:pt x="687162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-7273422">
            <a:off x="539993" y="7470123"/>
            <a:ext cx="1066246" cy="888983"/>
          </a:xfrm>
          <a:custGeom>
            <a:avLst/>
            <a:gdLst/>
            <a:ahLst/>
            <a:cxnLst/>
            <a:rect r="r" b="b" t="t" l="l"/>
            <a:pathLst>
              <a:path h="888983" w="1066246">
                <a:moveTo>
                  <a:pt x="1066246" y="0"/>
                </a:moveTo>
                <a:lnTo>
                  <a:pt x="0" y="0"/>
                </a:lnTo>
                <a:lnTo>
                  <a:pt x="0" y="888983"/>
                </a:lnTo>
                <a:lnTo>
                  <a:pt x="1066246" y="888983"/>
                </a:lnTo>
                <a:lnTo>
                  <a:pt x="106624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-9876097">
            <a:off x="13865942" y="8910472"/>
            <a:ext cx="834371" cy="695657"/>
          </a:xfrm>
          <a:custGeom>
            <a:avLst/>
            <a:gdLst/>
            <a:ahLst/>
            <a:cxnLst/>
            <a:rect r="r" b="b" t="t" l="l"/>
            <a:pathLst>
              <a:path h="695657" w="834371">
                <a:moveTo>
                  <a:pt x="834371" y="0"/>
                </a:moveTo>
                <a:lnTo>
                  <a:pt x="0" y="0"/>
                </a:lnTo>
                <a:lnTo>
                  <a:pt x="0" y="695656"/>
                </a:lnTo>
                <a:lnTo>
                  <a:pt x="834371" y="695656"/>
                </a:lnTo>
                <a:lnTo>
                  <a:pt x="834371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false" rot="0">
            <a:off x="1953024" y="9025104"/>
            <a:ext cx="1879827" cy="1724741"/>
          </a:xfrm>
          <a:custGeom>
            <a:avLst/>
            <a:gdLst/>
            <a:ahLst/>
            <a:cxnLst/>
            <a:rect r="r" b="b" t="t" l="l"/>
            <a:pathLst>
              <a:path h="1724741" w="1879827">
                <a:moveTo>
                  <a:pt x="1879827" y="0"/>
                </a:moveTo>
                <a:lnTo>
                  <a:pt x="0" y="0"/>
                </a:lnTo>
                <a:lnTo>
                  <a:pt x="0" y="1724742"/>
                </a:lnTo>
                <a:lnTo>
                  <a:pt x="1879827" y="1724742"/>
                </a:lnTo>
                <a:lnTo>
                  <a:pt x="1879827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5922223" y="7932012"/>
            <a:ext cx="2652298" cy="2433483"/>
          </a:xfrm>
          <a:custGeom>
            <a:avLst/>
            <a:gdLst/>
            <a:ahLst/>
            <a:cxnLst/>
            <a:rect r="r" b="b" t="t" l="l"/>
            <a:pathLst>
              <a:path h="2433483" w="2652298">
                <a:moveTo>
                  <a:pt x="0" y="0"/>
                </a:moveTo>
                <a:lnTo>
                  <a:pt x="2652298" y="0"/>
                </a:lnTo>
                <a:lnTo>
                  <a:pt x="2652298" y="2433483"/>
                </a:lnTo>
                <a:lnTo>
                  <a:pt x="0" y="24334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false" rot="0">
            <a:off x="14410046" y="8816269"/>
            <a:ext cx="1879827" cy="1724741"/>
          </a:xfrm>
          <a:custGeom>
            <a:avLst/>
            <a:gdLst/>
            <a:ahLst/>
            <a:cxnLst/>
            <a:rect r="r" b="b" t="t" l="l"/>
            <a:pathLst>
              <a:path h="1724741" w="1879827">
                <a:moveTo>
                  <a:pt x="1879827" y="0"/>
                </a:moveTo>
                <a:lnTo>
                  <a:pt x="0" y="0"/>
                </a:lnTo>
                <a:lnTo>
                  <a:pt x="0" y="1724741"/>
                </a:lnTo>
                <a:lnTo>
                  <a:pt x="1879827" y="1724741"/>
                </a:lnTo>
                <a:lnTo>
                  <a:pt x="1879827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4484977" y="3880855"/>
            <a:ext cx="9318047" cy="2257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757"/>
              </a:lnSpc>
            </a:pPr>
            <a:r>
              <a:rPr lang="en-US" b="true" sz="19697" i="true">
                <a:solidFill>
                  <a:srgbClr val="FFDE59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KHỞI ĐỘNG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111" r="0" b="-16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033505" y="6400615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0" y="0"/>
                </a:moveTo>
                <a:lnTo>
                  <a:pt x="1224103" y="0"/>
                </a:lnTo>
                <a:lnTo>
                  <a:pt x="1224103" y="1020596"/>
                </a:lnTo>
                <a:lnTo>
                  <a:pt x="0" y="1020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73116" y="1094668"/>
            <a:ext cx="16230600" cy="8229600"/>
            <a:chOff x="0" y="0"/>
            <a:chExt cx="4274726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9574" y="0"/>
                  </a:moveTo>
                  <a:lnTo>
                    <a:pt x="4245152" y="0"/>
                  </a:lnTo>
                  <a:cubicBezTo>
                    <a:pt x="4261485" y="0"/>
                    <a:pt x="4274726" y="13241"/>
                    <a:pt x="4274726" y="29574"/>
                  </a:cubicBezTo>
                  <a:lnTo>
                    <a:pt x="4274726" y="2137893"/>
                  </a:lnTo>
                  <a:cubicBezTo>
                    <a:pt x="4274726" y="2154226"/>
                    <a:pt x="4261485" y="2167467"/>
                    <a:pt x="4245152" y="2167467"/>
                  </a:cubicBezTo>
                  <a:lnTo>
                    <a:pt x="29574" y="2167467"/>
                  </a:lnTo>
                  <a:cubicBezTo>
                    <a:pt x="13241" y="2167467"/>
                    <a:pt x="0" y="2154226"/>
                    <a:pt x="0" y="2137893"/>
                  </a:cubicBezTo>
                  <a:lnTo>
                    <a:pt x="0" y="29574"/>
                  </a:lnTo>
                  <a:cubicBezTo>
                    <a:pt x="0" y="13241"/>
                    <a:pt x="13241" y="0"/>
                    <a:pt x="29574" y="0"/>
                  </a:cubicBezTo>
                  <a:close/>
                </a:path>
              </a:pathLst>
            </a:custGeom>
            <a:solidFill>
              <a:srgbClr val="2892B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16648" y="2379499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0" y="0"/>
                </a:moveTo>
                <a:lnTo>
                  <a:pt x="1224104" y="0"/>
                </a:lnTo>
                <a:lnTo>
                  <a:pt x="1224104" y="1020596"/>
                </a:lnTo>
                <a:lnTo>
                  <a:pt x="0" y="1020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6647248" y="5628466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1224104" y="0"/>
                </a:moveTo>
                <a:lnTo>
                  <a:pt x="0" y="0"/>
                </a:lnTo>
                <a:lnTo>
                  <a:pt x="0" y="1020596"/>
                </a:lnTo>
                <a:lnTo>
                  <a:pt x="1224104" y="1020596"/>
                </a:lnTo>
                <a:lnTo>
                  <a:pt x="1224104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2263677">
            <a:off x="14910131" y="661993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6" y="0"/>
                </a:moveTo>
                <a:lnTo>
                  <a:pt x="0" y="0"/>
                </a:lnTo>
                <a:lnTo>
                  <a:pt x="0" y="733414"/>
                </a:lnTo>
                <a:lnTo>
                  <a:pt x="879656" y="733414"/>
                </a:lnTo>
                <a:lnTo>
                  <a:pt x="87965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832851" y="616200"/>
            <a:ext cx="950130" cy="991009"/>
          </a:xfrm>
          <a:custGeom>
            <a:avLst/>
            <a:gdLst/>
            <a:ahLst/>
            <a:cxnLst/>
            <a:rect r="r" b="b" t="t" l="l"/>
            <a:pathLst>
              <a:path h="991009" w="950130">
                <a:moveTo>
                  <a:pt x="0" y="0"/>
                </a:moveTo>
                <a:lnTo>
                  <a:pt x="950130" y="0"/>
                </a:lnTo>
                <a:lnTo>
                  <a:pt x="950130" y="991009"/>
                </a:lnTo>
                <a:lnTo>
                  <a:pt x="0" y="99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-3407268">
            <a:off x="3074965" y="671661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7" y="0"/>
                </a:moveTo>
                <a:lnTo>
                  <a:pt x="0" y="0"/>
                </a:lnTo>
                <a:lnTo>
                  <a:pt x="0" y="733413"/>
                </a:lnTo>
                <a:lnTo>
                  <a:pt x="879657" y="733413"/>
                </a:lnTo>
                <a:lnTo>
                  <a:pt x="87965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735209" y="275173"/>
            <a:ext cx="2391279" cy="2104326"/>
          </a:xfrm>
          <a:custGeom>
            <a:avLst/>
            <a:gdLst/>
            <a:ahLst/>
            <a:cxnLst/>
            <a:rect r="r" b="b" t="t" l="l"/>
            <a:pathLst>
              <a:path h="2104326" w="2391279">
                <a:moveTo>
                  <a:pt x="0" y="0"/>
                </a:moveTo>
                <a:lnTo>
                  <a:pt x="2391279" y="0"/>
                </a:lnTo>
                <a:lnTo>
                  <a:pt x="2391279" y="2104326"/>
                </a:lnTo>
                <a:lnTo>
                  <a:pt x="0" y="21043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3407268">
            <a:off x="2453110" y="8571569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6" y="0"/>
                </a:moveTo>
                <a:lnTo>
                  <a:pt x="0" y="0"/>
                </a:lnTo>
                <a:lnTo>
                  <a:pt x="0" y="733413"/>
                </a:lnTo>
                <a:lnTo>
                  <a:pt x="879656" y="733413"/>
                </a:lnTo>
                <a:lnTo>
                  <a:pt x="87965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126405">
            <a:off x="16470902" y="6782287"/>
            <a:ext cx="981015" cy="1023223"/>
          </a:xfrm>
          <a:custGeom>
            <a:avLst/>
            <a:gdLst/>
            <a:ahLst/>
            <a:cxnLst/>
            <a:rect r="r" b="b" t="t" l="l"/>
            <a:pathLst>
              <a:path h="1023223" w="981015">
                <a:moveTo>
                  <a:pt x="0" y="0"/>
                </a:moveTo>
                <a:lnTo>
                  <a:pt x="981016" y="0"/>
                </a:lnTo>
                <a:lnTo>
                  <a:pt x="981016" y="1023223"/>
                </a:lnTo>
                <a:lnTo>
                  <a:pt x="0" y="10232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-8100000">
            <a:off x="16789520" y="2570883"/>
            <a:ext cx="959168" cy="799706"/>
          </a:xfrm>
          <a:custGeom>
            <a:avLst/>
            <a:gdLst/>
            <a:ahLst/>
            <a:cxnLst/>
            <a:rect r="r" b="b" t="t" l="l"/>
            <a:pathLst>
              <a:path h="799706" w="959168">
                <a:moveTo>
                  <a:pt x="959168" y="0"/>
                </a:moveTo>
                <a:lnTo>
                  <a:pt x="0" y="0"/>
                </a:lnTo>
                <a:lnTo>
                  <a:pt x="0" y="799706"/>
                </a:lnTo>
                <a:lnTo>
                  <a:pt x="959168" y="799706"/>
                </a:lnTo>
                <a:lnTo>
                  <a:pt x="959168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6745" y="8107527"/>
            <a:ext cx="2652298" cy="2433483"/>
          </a:xfrm>
          <a:custGeom>
            <a:avLst/>
            <a:gdLst/>
            <a:ahLst/>
            <a:cxnLst/>
            <a:rect r="r" b="b" t="t" l="l"/>
            <a:pathLst>
              <a:path h="2433483" w="2652298">
                <a:moveTo>
                  <a:pt x="0" y="0"/>
                </a:moveTo>
                <a:lnTo>
                  <a:pt x="2652298" y="0"/>
                </a:lnTo>
                <a:lnTo>
                  <a:pt x="2652298" y="2433483"/>
                </a:lnTo>
                <a:lnTo>
                  <a:pt x="0" y="24334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8857191">
            <a:off x="15228368" y="7837853"/>
            <a:ext cx="922267" cy="768940"/>
          </a:xfrm>
          <a:custGeom>
            <a:avLst/>
            <a:gdLst/>
            <a:ahLst/>
            <a:cxnLst/>
            <a:rect r="r" b="b" t="t" l="l"/>
            <a:pathLst>
              <a:path h="768940" w="922267">
                <a:moveTo>
                  <a:pt x="922267" y="0"/>
                </a:moveTo>
                <a:lnTo>
                  <a:pt x="0" y="0"/>
                </a:lnTo>
                <a:lnTo>
                  <a:pt x="0" y="768941"/>
                </a:lnTo>
                <a:lnTo>
                  <a:pt x="922267" y="768941"/>
                </a:lnTo>
                <a:lnTo>
                  <a:pt x="92226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6745" y="403260"/>
            <a:ext cx="2877072" cy="1945620"/>
          </a:xfrm>
          <a:custGeom>
            <a:avLst/>
            <a:gdLst/>
            <a:ahLst/>
            <a:cxnLst/>
            <a:rect r="r" b="b" t="t" l="l"/>
            <a:pathLst>
              <a:path h="1945620" w="2877072">
                <a:moveTo>
                  <a:pt x="0" y="0"/>
                </a:moveTo>
                <a:lnTo>
                  <a:pt x="2877073" y="0"/>
                </a:lnTo>
                <a:lnTo>
                  <a:pt x="2877073" y="1945620"/>
                </a:lnTo>
                <a:lnTo>
                  <a:pt x="0" y="19456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3718929" y="9148754"/>
            <a:ext cx="687162" cy="716727"/>
          </a:xfrm>
          <a:custGeom>
            <a:avLst/>
            <a:gdLst/>
            <a:ahLst/>
            <a:cxnLst/>
            <a:rect r="r" b="b" t="t" l="l"/>
            <a:pathLst>
              <a:path h="716727" w="687162">
                <a:moveTo>
                  <a:pt x="687162" y="0"/>
                </a:moveTo>
                <a:lnTo>
                  <a:pt x="0" y="0"/>
                </a:lnTo>
                <a:lnTo>
                  <a:pt x="0" y="716727"/>
                </a:lnTo>
                <a:lnTo>
                  <a:pt x="687162" y="716727"/>
                </a:lnTo>
                <a:lnTo>
                  <a:pt x="687162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-7273422">
            <a:off x="539993" y="7470123"/>
            <a:ext cx="1066246" cy="888983"/>
          </a:xfrm>
          <a:custGeom>
            <a:avLst/>
            <a:gdLst/>
            <a:ahLst/>
            <a:cxnLst/>
            <a:rect r="r" b="b" t="t" l="l"/>
            <a:pathLst>
              <a:path h="888983" w="1066246">
                <a:moveTo>
                  <a:pt x="1066246" y="0"/>
                </a:moveTo>
                <a:lnTo>
                  <a:pt x="0" y="0"/>
                </a:lnTo>
                <a:lnTo>
                  <a:pt x="0" y="888983"/>
                </a:lnTo>
                <a:lnTo>
                  <a:pt x="1066246" y="888983"/>
                </a:lnTo>
                <a:lnTo>
                  <a:pt x="106624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-9876097">
            <a:off x="13865942" y="8910472"/>
            <a:ext cx="834371" cy="695657"/>
          </a:xfrm>
          <a:custGeom>
            <a:avLst/>
            <a:gdLst/>
            <a:ahLst/>
            <a:cxnLst/>
            <a:rect r="r" b="b" t="t" l="l"/>
            <a:pathLst>
              <a:path h="695657" w="834371">
                <a:moveTo>
                  <a:pt x="834371" y="0"/>
                </a:moveTo>
                <a:lnTo>
                  <a:pt x="0" y="0"/>
                </a:lnTo>
                <a:lnTo>
                  <a:pt x="0" y="695656"/>
                </a:lnTo>
                <a:lnTo>
                  <a:pt x="834371" y="695656"/>
                </a:lnTo>
                <a:lnTo>
                  <a:pt x="834371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false" rot="0">
            <a:off x="1953024" y="9025104"/>
            <a:ext cx="1879827" cy="1724741"/>
          </a:xfrm>
          <a:custGeom>
            <a:avLst/>
            <a:gdLst/>
            <a:ahLst/>
            <a:cxnLst/>
            <a:rect r="r" b="b" t="t" l="l"/>
            <a:pathLst>
              <a:path h="1724741" w="1879827">
                <a:moveTo>
                  <a:pt x="1879827" y="0"/>
                </a:moveTo>
                <a:lnTo>
                  <a:pt x="0" y="0"/>
                </a:lnTo>
                <a:lnTo>
                  <a:pt x="0" y="1724742"/>
                </a:lnTo>
                <a:lnTo>
                  <a:pt x="1879827" y="1724742"/>
                </a:lnTo>
                <a:lnTo>
                  <a:pt x="1879827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5922223" y="7932012"/>
            <a:ext cx="2652298" cy="2433483"/>
          </a:xfrm>
          <a:custGeom>
            <a:avLst/>
            <a:gdLst/>
            <a:ahLst/>
            <a:cxnLst/>
            <a:rect r="r" b="b" t="t" l="l"/>
            <a:pathLst>
              <a:path h="2433483" w="2652298">
                <a:moveTo>
                  <a:pt x="0" y="0"/>
                </a:moveTo>
                <a:lnTo>
                  <a:pt x="2652298" y="0"/>
                </a:lnTo>
                <a:lnTo>
                  <a:pt x="2652298" y="2433483"/>
                </a:lnTo>
                <a:lnTo>
                  <a:pt x="0" y="24334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false" rot="0">
            <a:off x="14410046" y="8816269"/>
            <a:ext cx="1879827" cy="1724741"/>
          </a:xfrm>
          <a:custGeom>
            <a:avLst/>
            <a:gdLst/>
            <a:ahLst/>
            <a:cxnLst/>
            <a:rect r="r" b="b" t="t" l="l"/>
            <a:pathLst>
              <a:path h="1724741" w="1879827">
                <a:moveTo>
                  <a:pt x="1879827" y="0"/>
                </a:moveTo>
                <a:lnTo>
                  <a:pt x="0" y="0"/>
                </a:lnTo>
                <a:lnTo>
                  <a:pt x="0" y="1724741"/>
                </a:lnTo>
                <a:lnTo>
                  <a:pt x="1879827" y="1724741"/>
                </a:lnTo>
                <a:lnTo>
                  <a:pt x="1879827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482894" y="1691310"/>
            <a:ext cx="16230600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Thứ Tư ngày 26 tháng 11 năm 2025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17772" y="2588565"/>
            <a:ext cx="16230600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Tiếng Việt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66916" y="3314370"/>
            <a:ext cx="15763932" cy="790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26"/>
              </a:lnSpc>
              <a:spcBef>
                <a:spcPct val="0"/>
              </a:spcBef>
            </a:pPr>
            <a:r>
              <a:rPr lang="en-US" sz="4661">
                <a:solidFill>
                  <a:srgbClr val="FFDE59"/>
                </a:solidFill>
                <a:latin typeface="Open Sauce"/>
                <a:ea typeface="Open Sauce"/>
                <a:cs typeface="Open Sauce"/>
                <a:sym typeface="Open Sauce"/>
              </a:rPr>
              <a:t>Bài 53: ap ăp âp ( tiết 2)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111" r="0" b="-16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033505" y="6400615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0" y="0"/>
                </a:moveTo>
                <a:lnTo>
                  <a:pt x="1224103" y="0"/>
                </a:lnTo>
                <a:lnTo>
                  <a:pt x="1224103" y="1020596"/>
                </a:lnTo>
                <a:lnTo>
                  <a:pt x="0" y="1020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2892B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16648" y="2379499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0" y="0"/>
                </a:moveTo>
                <a:lnTo>
                  <a:pt x="1224104" y="0"/>
                </a:lnTo>
                <a:lnTo>
                  <a:pt x="1224104" y="1020596"/>
                </a:lnTo>
                <a:lnTo>
                  <a:pt x="0" y="1020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6647248" y="5628466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1224104" y="0"/>
                </a:moveTo>
                <a:lnTo>
                  <a:pt x="0" y="0"/>
                </a:lnTo>
                <a:lnTo>
                  <a:pt x="0" y="1020596"/>
                </a:lnTo>
                <a:lnTo>
                  <a:pt x="1224104" y="1020596"/>
                </a:lnTo>
                <a:lnTo>
                  <a:pt x="1224104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2263677">
            <a:off x="14910131" y="661993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6" y="0"/>
                </a:moveTo>
                <a:lnTo>
                  <a:pt x="0" y="0"/>
                </a:lnTo>
                <a:lnTo>
                  <a:pt x="0" y="733414"/>
                </a:lnTo>
                <a:lnTo>
                  <a:pt x="879656" y="733414"/>
                </a:lnTo>
                <a:lnTo>
                  <a:pt x="87965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832851" y="616200"/>
            <a:ext cx="950130" cy="991009"/>
          </a:xfrm>
          <a:custGeom>
            <a:avLst/>
            <a:gdLst/>
            <a:ahLst/>
            <a:cxnLst/>
            <a:rect r="r" b="b" t="t" l="l"/>
            <a:pathLst>
              <a:path h="991009" w="950130">
                <a:moveTo>
                  <a:pt x="0" y="0"/>
                </a:moveTo>
                <a:lnTo>
                  <a:pt x="950130" y="0"/>
                </a:lnTo>
                <a:lnTo>
                  <a:pt x="950130" y="991009"/>
                </a:lnTo>
                <a:lnTo>
                  <a:pt x="0" y="99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-3407268">
            <a:off x="3074965" y="671661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7" y="0"/>
                </a:moveTo>
                <a:lnTo>
                  <a:pt x="0" y="0"/>
                </a:lnTo>
                <a:lnTo>
                  <a:pt x="0" y="733413"/>
                </a:lnTo>
                <a:lnTo>
                  <a:pt x="879657" y="733413"/>
                </a:lnTo>
                <a:lnTo>
                  <a:pt x="87965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735209" y="275173"/>
            <a:ext cx="2391279" cy="2104326"/>
          </a:xfrm>
          <a:custGeom>
            <a:avLst/>
            <a:gdLst/>
            <a:ahLst/>
            <a:cxnLst/>
            <a:rect r="r" b="b" t="t" l="l"/>
            <a:pathLst>
              <a:path h="2104326" w="2391279">
                <a:moveTo>
                  <a:pt x="0" y="0"/>
                </a:moveTo>
                <a:lnTo>
                  <a:pt x="2391279" y="0"/>
                </a:lnTo>
                <a:lnTo>
                  <a:pt x="2391279" y="2104326"/>
                </a:lnTo>
                <a:lnTo>
                  <a:pt x="0" y="21043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3407268">
            <a:off x="2453110" y="8571569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6" y="0"/>
                </a:moveTo>
                <a:lnTo>
                  <a:pt x="0" y="0"/>
                </a:lnTo>
                <a:lnTo>
                  <a:pt x="0" y="733413"/>
                </a:lnTo>
                <a:lnTo>
                  <a:pt x="879656" y="733413"/>
                </a:lnTo>
                <a:lnTo>
                  <a:pt x="87965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126405">
            <a:off x="16470902" y="6782287"/>
            <a:ext cx="981015" cy="1023223"/>
          </a:xfrm>
          <a:custGeom>
            <a:avLst/>
            <a:gdLst/>
            <a:ahLst/>
            <a:cxnLst/>
            <a:rect r="r" b="b" t="t" l="l"/>
            <a:pathLst>
              <a:path h="1023223" w="981015">
                <a:moveTo>
                  <a:pt x="0" y="0"/>
                </a:moveTo>
                <a:lnTo>
                  <a:pt x="981016" y="0"/>
                </a:lnTo>
                <a:lnTo>
                  <a:pt x="981016" y="1023223"/>
                </a:lnTo>
                <a:lnTo>
                  <a:pt x="0" y="10232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-8100000">
            <a:off x="16789520" y="2570883"/>
            <a:ext cx="959168" cy="799706"/>
          </a:xfrm>
          <a:custGeom>
            <a:avLst/>
            <a:gdLst/>
            <a:ahLst/>
            <a:cxnLst/>
            <a:rect r="r" b="b" t="t" l="l"/>
            <a:pathLst>
              <a:path h="799706" w="959168">
                <a:moveTo>
                  <a:pt x="959168" y="0"/>
                </a:moveTo>
                <a:lnTo>
                  <a:pt x="0" y="0"/>
                </a:lnTo>
                <a:lnTo>
                  <a:pt x="0" y="799706"/>
                </a:lnTo>
                <a:lnTo>
                  <a:pt x="959168" y="799706"/>
                </a:lnTo>
                <a:lnTo>
                  <a:pt x="959168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6745" y="8107527"/>
            <a:ext cx="2652298" cy="2433483"/>
          </a:xfrm>
          <a:custGeom>
            <a:avLst/>
            <a:gdLst/>
            <a:ahLst/>
            <a:cxnLst/>
            <a:rect r="r" b="b" t="t" l="l"/>
            <a:pathLst>
              <a:path h="2433483" w="2652298">
                <a:moveTo>
                  <a:pt x="0" y="0"/>
                </a:moveTo>
                <a:lnTo>
                  <a:pt x="2652298" y="0"/>
                </a:lnTo>
                <a:lnTo>
                  <a:pt x="2652298" y="2433483"/>
                </a:lnTo>
                <a:lnTo>
                  <a:pt x="0" y="24334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8857191">
            <a:off x="15228368" y="7837853"/>
            <a:ext cx="922267" cy="768940"/>
          </a:xfrm>
          <a:custGeom>
            <a:avLst/>
            <a:gdLst/>
            <a:ahLst/>
            <a:cxnLst/>
            <a:rect r="r" b="b" t="t" l="l"/>
            <a:pathLst>
              <a:path h="768940" w="922267">
                <a:moveTo>
                  <a:pt x="922267" y="0"/>
                </a:moveTo>
                <a:lnTo>
                  <a:pt x="0" y="0"/>
                </a:lnTo>
                <a:lnTo>
                  <a:pt x="0" y="768941"/>
                </a:lnTo>
                <a:lnTo>
                  <a:pt x="922267" y="768941"/>
                </a:lnTo>
                <a:lnTo>
                  <a:pt x="92226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0">
            <a:off x="3718929" y="9148754"/>
            <a:ext cx="687162" cy="716727"/>
          </a:xfrm>
          <a:custGeom>
            <a:avLst/>
            <a:gdLst/>
            <a:ahLst/>
            <a:cxnLst/>
            <a:rect r="r" b="b" t="t" l="l"/>
            <a:pathLst>
              <a:path h="716727" w="687162">
                <a:moveTo>
                  <a:pt x="687162" y="0"/>
                </a:moveTo>
                <a:lnTo>
                  <a:pt x="0" y="0"/>
                </a:lnTo>
                <a:lnTo>
                  <a:pt x="0" y="716727"/>
                </a:lnTo>
                <a:lnTo>
                  <a:pt x="687162" y="716727"/>
                </a:lnTo>
                <a:lnTo>
                  <a:pt x="687162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-7273422">
            <a:off x="539993" y="7470123"/>
            <a:ext cx="1066246" cy="888983"/>
          </a:xfrm>
          <a:custGeom>
            <a:avLst/>
            <a:gdLst/>
            <a:ahLst/>
            <a:cxnLst/>
            <a:rect r="r" b="b" t="t" l="l"/>
            <a:pathLst>
              <a:path h="888983" w="1066246">
                <a:moveTo>
                  <a:pt x="1066246" y="0"/>
                </a:moveTo>
                <a:lnTo>
                  <a:pt x="0" y="0"/>
                </a:lnTo>
                <a:lnTo>
                  <a:pt x="0" y="888983"/>
                </a:lnTo>
                <a:lnTo>
                  <a:pt x="1066246" y="888983"/>
                </a:lnTo>
                <a:lnTo>
                  <a:pt x="106624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-9876097">
            <a:off x="13865942" y="8910472"/>
            <a:ext cx="834371" cy="695657"/>
          </a:xfrm>
          <a:custGeom>
            <a:avLst/>
            <a:gdLst/>
            <a:ahLst/>
            <a:cxnLst/>
            <a:rect r="r" b="b" t="t" l="l"/>
            <a:pathLst>
              <a:path h="695657" w="834371">
                <a:moveTo>
                  <a:pt x="834371" y="0"/>
                </a:moveTo>
                <a:lnTo>
                  <a:pt x="0" y="0"/>
                </a:lnTo>
                <a:lnTo>
                  <a:pt x="0" y="695656"/>
                </a:lnTo>
                <a:lnTo>
                  <a:pt x="834371" y="695656"/>
                </a:lnTo>
                <a:lnTo>
                  <a:pt x="834371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0">
            <a:off x="1953024" y="9025104"/>
            <a:ext cx="1879827" cy="1724741"/>
          </a:xfrm>
          <a:custGeom>
            <a:avLst/>
            <a:gdLst/>
            <a:ahLst/>
            <a:cxnLst/>
            <a:rect r="r" b="b" t="t" l="l"/>
            <a:pathLst>
              <a:path h="1724741" w="1879827">
                <a:moveTo>
                  <a:pt x="1879827" y="0"/>
                </a:moveTo>
                <a:lnTo>
                  <a:pt x="0" y="0"/>
                </a:lnTo>
                <a:lnTo>
                  <a:pt x="0" y="1724742"/>
                </a:lnTo>
                <a:lnTo>
                  <a:pt x="1879827" y="1724742"/>
                </a:lnTo>
                <a:lnTo>
                  <a:pt x="1879827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922223" y="7932012"/>
            <a:ext cx="2652298" cy="2433483"/>
          </a:xfrm>
          <a:custGeom>
            <a:avLst/>
            <a:gdLst/>
            <a:ahLst/>
            <a:cxnLst/>
            <a:rect r="r" b="b" t="t" l="l"/>
            <a:pathLst>
              <a:path h="2433483" w="2652298">
                <a:moveTo>
                  <a:pt x="0" y="0"/>
                </a:moveTo>
                <a:lnTo>
                  <a:pt x="2652298" y="0"/>
                </a:lnTo>
                <a:lnTo>
                  <a:pt x="2652298" y="2433483"/>
                </a:lnTo>
                <a:lnTo>
                  <a:pt x="0" y="24334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0">
            <a:off x="14410046" y="8816269"/>
            <a:ext cx="1879827" cy="1724741"/>
          </a:xfrm>
          <a:custGeom>
            <a:avLst/>
            <a:gdLst/>
            <a:ahLst/>
            <a:cxnLst/>
            <a:rect r="r" b="b" t="t" l="l"/>
            <a:pathLst>
              <a:path h="1724741" w="1879827">
                <a:moveTo>
                  <a:pt x="1879827" y="0"/>
                </a:moveTo>
                <a:lnTo>
                  <a:pt x="0" y="0"/>
                </a:lnTo>
                <a:lnTo>
                  <a:pt x="0" y="1724741"/>
                </a:lnTo>
                <a:lnTo>
                  <a:pt x="1879827" y="1724741"/>
                </a:lnTo>
                <a:lnTo>
                  <a:pt x="1879827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6066258" y="500585"/>
            <a:ext cx="6566871" cy="9398027"/>
          </a:xfrm>
          <a:custGeom>
            <a:avLst/>
            <a:gdLst/>
            <a:ahLst/>
            <a:cxnLst/>
            <a:rect r="r" b="b" t="t" l="l"/>
            <a:pathLst>
              <a:path h="9398027" w="6566871">
                <a:moveTo>
                  <a:pt x="0" y="0"/>
                </a:moveTo>
                <a:lnTo>
                  <a:pt x="6566871" y="0"/>
                </a:lnTo>
                <a:lnTo>
                  <a:pt x="6566871" y="9398027"/>
                </a:lnTo>
                <a:lnTo>
                  <a:pt x="0" y="93980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77873" y="1803459"/>
            <a:ext cx="3662341" cy="1596636"/>
          </a:xfrm>
          <a:custGeom>
            <a:avLst/>
            <a:gdLst/>
            <a:ahLst/>
            <a:cxnLst/>
            <a:rect r="r" b="b" t="t" l="l"/>
            <a:pathLst>
              <a:path h="1596636" w="3662341">
                <a:moveTo>
                  <a:pt x="0" y="0"/>
                </a:moveTo>
                <a:lnTo>
                  <a:pt x="3662341" y="0"/>
                </a:lnTo>
                <a:lnTo>
                  <a:pt x="3662341" y="1596636"/>
                </a:lnTo>
                <a:lnTo>
                  <a:pt x="0" y="15966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56745" y="403260"/>
            <a:ext cx="2877072" cy="1945620"/>
          </a:xfrm>
          <a:custGeom>
            <a:avLst/>
            <a:gdLst/>
            <a:ahLst/>
            <a:cxnLst/>
            <a:rect r="r" b="b" t="t" l="l"/>
            <a:pathLst>
              <a:path h="1945620" w="2877072">
                <a:moveTo>
                  <a:pt x="0" y="0"/>
                </a:moveTo>
                <a:lnTo>
                  <a:pt x="2877073" y="0"/>
                </a:lnTo>
                <a:lnTo>
                  <a:pt x="2877073" y="1945620"/>
                </a:lnTo>
                <a:lnTo>
                  <a:pt x="0" y="19456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111" r="0" b="-16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033505" y="6400615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0" y="0"/>
                </a:moveTo>
                <a:lnTo>
                  <a:pt x="1224103" y="0"/>
                </a:lnTo>
                <a:lnTo>
                  <a:pt x="1224103" y="1020596"/>
                </a:lnTo>
                <a:lnTo>
                  <a:pt x="0" y="1020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2892B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16648" y="2379499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0" y="0"/>
                </a:moveTo>
                <a:lnTo>
                  <a:pt x="1224104" y="0"/>
                </a:lnTo>
                <a:lnTo>
                  <a:pt x="1224104" y="1020596"/>
                </a:lnTo>
                <a:lnTo>
                  <a:pt x="0" y="1020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6647248" y="5628466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1224104" y="0"/>
                </a:moveTo>
                <a:lnTo>
                  <a:pt x="0" y="0"/>
                </a:lnTo>
                <a:lnTo>
                  <a:pt x="0" y="1020596"/>
                </a:lnTo>
                <a:lnTo>
                  <a:pt x="1224104" y="1020596"/>
                </a:lnTo>
                <a:lnTo>
                  <a:pt x="1224104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2263677">
            <a:off x="14910131" y="661993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6" y="0"/>
                </a:moveTo>
                <a:lnTo>
                  <a:pt x="0" y="0"/>
                </a:lnTo>
                <a:lnTo>
                  <a:pt x="0" y="733414"/>
                </a:lnTo>
                <a:lnTo>
                  <a:pt x="879656" y="733414"/>
                </a:lnTo>
                <a:lnTo>
                  <a:pt x="87965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832851" y="616200"/>
            <a:ext cx="950130" cy="991009"/>
          </a:xfrm>
          <a:custGeom>
            <a:avLst/>
            <a:gdLst/>
            <a:ahLst/>
            <a:cxnLst/>
            <a:rect r="r" b="b" t="t" l="l"/>
            <a:pathLst>
              <a:path h="991009" w="950130">
                <a:moveTo>
                  <a:pt x="0" y="0"/>
                </a:moveTo>
                <a:lnTo>
                  <a:pt x="950130" y="0"/>
                </a:lnTo>
                <a:lnTo>
                  <a:pt x="950130" y="991009"/>
                </a:lnTo>
                <a:lnTo>
                  <a:pt x="0" y="99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-3407268">
            <a:off x="3074965" y="671661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7" y="0"/>
                </a:moveTo>
                <a:lnTo>
                  <a:pt x="0" y="0"/>
                </a:lnTo>
                <a:lnTo>
                  <a:pt x="0" y="733413"/>
                </a:lnTo>
                <a:lnTo>
                  <a:pt x="879657" y="733413"/>
                </a:lnTo>
                <a:lnTo>
                  <a:pt x="87965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735209" y="275173"/>
            <a:ext cx="2391279" cy="2104326"/>
          </a:xfrm>
          <a:custGeom>
            <a:avLst/>
            <a:gdLst/>
            <a:ahLst/>
            <a:cxnLst/>
            <a:rect r="r" b="b" t="t" l="l"/>
            <a:pathLst>
              <a:path h="2104326" w="2391279">
                <a:moveTo>
                  <a:pt x="0" y="0"/>
                </a:moveTo>
                <a:lnTo>
                  <a:pt x="2391279" y="0"/>
                </a:lnTo>
                <a:lnTo>
                  <a:pt x="2391279" y="2104326"/>
                </a:lnTo>
                <a:lnTo>
                  <a:pt x="0" y="21043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3407268">
            <a:off x="2453110" y="8571569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6" y="0"/>
                </a:moveTo>
                <a:lnTo>
                  <a:pt x="0" y="0"/>
                </a:lnTo>
                <a:lnTo>
                  <a:pt x="0" y="733413"/>
                </a:lnTo>
                <a:lnTo>
                  <a:pt x="879656" y="733413"/>
                </a:lnTo>
                <a:lnTo>
                  <a:pt x="87965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126405">
            <a:off x="16470902" y="6782287"/>
            <a:ext cx="981015" cy="1023223"/>
          </a:xfrm>
          <a:custGeom>
            <a:avLst/>
            <a:gdLst/>
            <a:ahLst/>
            <a:cxnLst/>
            <a:rect r="r" b="b" t="t" l="l"/>
            <a:pathLst>
              <a:path h="1023223" w="981015">
                <a:moveTo>
                  <a:pt x="0" y="0"/>
                </a:moveTo>
                <a:lnTo>
                  <a:pt x="981016" y="0"/>
                </a:lnTo>
                <a:lnTo>
                  <a:pt x="981016" y="1023223"/>
                </a:lnTo>
                <a:lnTo>
                  <a:pt x="0" y="10232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-8100000">
            <a:off x="16789520" y="2570883"/>
            <a:ext cx="959168" cy="799706"/>
          </a:xfrm>
          <a:custGeom>
            <a:avLst/>
            <a:gdLst/>
            <a:ahLst/>
            <a:cxnLst/>
            <a:rect r="r" b="b" t="t" l="l"/>
            <a:pathLst>
              <a:path h="799706" w="959168">
                <a:moveTo>
                  <a:pt x="959168" y="0"/>
                </a:moveTo>
                <a:lnTo>
                  <a:pt x="0" y="0"/>
                </a:lnTo>
                <a:lnTo>
                  <a:pt x="0" y="799706"/>
                </a:lnTo>
                <a:lnTo>
                  <a:pt x="959168" y="799706"/>
                </a:lnTo>
                <a:lnTo>
                  <a:pt x="959168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8857191">
            <a:off x="15228368" y="7837853"/>
            <a:ext cx="922267" cy="768940"/>
          </a:xfrm>
          <a:custGeom>
            <a:avLst/>
            <a:gdLst/>
            <a:ahLst/>
            <a:cxnLst/>
            <a:rect r="r" b="b" t="t" l="l"/>
            <a:pathLst>
              <a:path h="768940" w="922267">
                <a:moveTo>
                  <a:pt x="922267" y="0"/>
                </a:moveTo>
                <a:lnTo>
                  <a:pt x="0" y="0"/>
                </a:lnTo>
                <a:lnTo>
                  <a:pt x="0" y="768941"/>
                </a:lnTo>
                <a:lnTo>
                  <a:pt x="922267" y="768941"/>
                </a:lnTo>
                <a:lnTo>
                  <a:pt x="92226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0">
            <a:off x="3718929" y="9148754"/>
            <a:ext cx="687162" cy="716727"/>
          </a:xfrm>
          <a:custGeom>
            <a:avLst/>
            <a:gdLst/>
            <a:ahLst/>
            <a:cxnLst/>
            <a:rect r="r" b="b" t="t" l="l"/>
            <a:pathLst>
              <a:path h="716727" w="687162">
                <a:moveTo>
                  <a:pt x="687162" y="0"/>
                </a:moveTo>
                <a:lnTo>
                  <a:pt x="0" y="0"/>
                </a:lnTo>
                <a:lnTo>
                  <a:pt x="0" y="716727"/>
                </a:lnTo>
                <a:lnTo>
                  <a:pt x="687162" y="716727"/>
                </a:lnTo>
                <a:lnTo>
                  <a:pt x="687162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-7273422">
            <a:off x="539993" y="7470123"/>
            <a:ext cx="1066246" cy="888983"/>
          </a:xfrm>
          <a:custGeom>
            <a:avLst/>
            <a:gdLst/>
            <a:ahLst/>
            <a:cxnLst/>
            <a:rect r="r" b="b" t="t" l="l"/>
            <a:pathLst>
              <a:path h="888983" w="1066246">
                <a:moveTo>
                  <a:pt x="1066246" y="0"/>
                </a:moveTo>
                <a:lnTo>
                  <a:pt x="0" y="0"/>
                </a:lnTo>
                <a:lnTo>
                  <a:pt x="0" y="888983"/>
                </a:lnTo>
                <a:lnTo>
                  <a:pt x="1066246" y="888983"/>
                </a:lnTo>
                <a:lnTo>
                  <a:pt x="106624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-9876097">
            <a:off x="13865942" y="8910472"/>
            <a:ext cx="834371" cy="695657"/>
          </a:xfrm>
          <a:custGeom>
            <a:avLst/>
            <a:gdLst/>
            <a:ahLst/>
            <a:cxnLst/>
            <a:rect r="r" b="b" t="t" l="l"/>
            <a:pathLst>
              <a:path h="695657" w="834371">
                <a:moveTo>
                  <a:pt x="834371" y="0"/>
                </a:moveTo>
                <a:lnTo>
                  <a:pt x="0" y="0"/>
                </a:lnTo>
                <a:lnTo>
                  <a:pt x="0" y="695656"/>
                </a:lnTo>
                <a:lnTo>
                  <a:pt x="834371" y="695656"/>
                </a:lnTo>
                <a:lnTo>
                  <a:pt x="834371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922223" y="7932012"/>
            <a:ext cx="2652298" cy="2433483"/>
          </a:xfrm>
          <a:custGeom>
            <a:avLst/>
            <a:gdLst/>
            <a:ahLst/>
            <a:cxnLst/>
            <a:rect r="r" b="b" t="t" l="l"/>
            <a:pathLst>
              <a:path h="2433483" w="2652298">
                <a:moveTo>
                  <a:pt x="0" y="0"/>
                </a:moveTo>
                <a:lnTo>
                  <a:pt x="2652298" y="0"/>
                </a:lnTo>
                <a:lnTo>
                  <a:pt x="2652298" y="2433483"/>
                </a:lnTo>
                <a:lnTo>
                  <a:pt x="0" y="24334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444110" y="546647"/>
            <a:ext cx="13478113" cy="8777621"/>
          </a:xfrm>
          <a:custGeom>
            <a:avLst/>
            <a:gdLst/>
            <a:ahLst/>
            <a:cxnLst/>
            <a:rect r="r" b="b" t="t" l="l"/>
            <a:pathLst>
              <a:path h="8777621" w="13478113">
                <a:moveTo>
                  <a:pt x="0" y="0"/>
                </a:moveTo>
                <a:lnTo>
                  <a:pt x="13478113" y="0"/>
                </a:lnTo>
                <a:lnTo>
                  <a:pt x="13478113" y="8777621"/>
                </a:lnTo>
                <a:lnTo>
                  <a:pt x="0" y="87776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false" rot="0">
            <a:off x="14410046" y="8816269"/>
            <a:ext cx="1879827" cy="1724741"/>
          </a:xfrm>
          <a:custGeom>
            <a:avLst/>
            <a:gdLst/>
            <a:ahLst/>
            <a:cxnLst/>
            <a:rect r="r" b="b" t="t" l="l"/>
            <a:pathLst>
              <a:path h="1724741" w="1879827">
                <a:moveTo>
                  <a:pt x="1879827" y="0"/>
                </a:moveTo>
                <a:lnTo>
                  <a:pt x="0" y="0"/>
                </a:lnTo>
                <a:lnTo>
                  <a:pt x="0" y="1724741"/>
                </a:lnTo>
                <a:lnTo>
                  <a:pt x="1879827" y="1724741"/>
                </a:lnTo>
                <a:lnTo>
                  <a:pt x="1879827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0">
            <a:off x="1953024" y="9025104"/>
            <a:ext cx="1879827" cy="1724741"/>
          </a:xfrm>
          <a:custGeom>
            <a:avLst/>
            <a:gdLst/>
            <a:ahLst/>
            <a:cxnLst/>
            <a:rect r="r" b="b" t="t" l="l"/>
            <a:pathLst>
              <a:path h="1724741" w="1879827">
                <a:moveTo>
                  <a:pt x="1879827" y="0"/>
                </a:moveTo>
                <a:lnTo>
                  <a:pt x="0" y="0"/>
                </a:lnTo>
                <a:lnTo>
                  <a:pt x="0" y="1724742"/>
                </a:lnTo>
                <a:lnTo>
                  <a:pt x="1879827" y="1724742"/>
                </a:lnTo>
                <a:lnTo>
                  <a:pt x="1879827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56745" y="8107527"/>
            <a:ext cx="2652298" cy="2433483"/>
          </a:xfrm>
          <a:custGeom>
            <a:avLst/>
            <a:gdLst/>
            <a:ahLst/>
            <a:cxnLst/>
            <a:rect r="r" b="b" t="t" l="l"/>
            <a:pathLst>
              <a:path h="2433483" w="2652298">
                <a:moveTo>
                  <a:pt x="0" y="0"/>
                </a:moveTo>
                <a:lnTo>
                  <a:pt x="2652298" y="0"/>
                </a:lnTo>
                <a:lnTo>
                  <a:pt x="2652298" y="2433483"/>
                </a:lnTo>
                <a:lnTo>
                  <a:pt x="0" y="24334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56745" y="403260"/>
            <a:ext cx="2877072" cy="1945620"/>
          </a:xfrm>
          <a:custGeom>
            <a:avLst/>
            <a:gdLst/>
            <a:ahLst/>
            <a:cxnLst/>
            <a:rect r="r" b="b" t="t" l="l"/>
            <a:pathLst>
              <a:path h="1945620" w="2877072">
                <a:moveTo>
                  <a:pt x="0" y="0"/>
                </a:moveTo>
                <a:lnTo>
                  <a:pt x="2877073" y="0"/>
                </a:lnTo>
                <a:lnTo>
                  <a:pt x="2877073" y="1945620"/>
                </a:lnTo>
                <a:lnTo>
                  <a:pt x="0" y="19456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111" r="0" b="-16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033505" y="6400615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0" y="0"/>
                </a:moveTo>
                <a:lnTo>
                  <a:pt x="1224103" y="0"/>
                </a:lnTo>
                <a:lnTo>
                  <a:pt x="1224103" y="1020596"/>
                </a:lnTo>
                <a:lnTo>
                  <a:pt x="0" y="1020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2892B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16648" y="2379499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0" y="0"/>
                </a:moveTo>
                <a:lnTo>
                  <a:pt x="1224104" y="0"/>
                </a:lnTo>
                <a:lnTo>
                  <a:pt x="1224104" y="1020596"/>
                </a:lnTo>
                <a:lnTo>
                  <a:pt x="0" y="1020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6647248" y="5628466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1224104" y="0"/>
                </a:moveTo>
                <a:lnTo>
                  <a:pt x="0" y="0"/>
                </a:lnTo>
                <a:lnTo>
                  <a:pt x="0" y="1020596"/>
                </a:lnTo>
                <a:lnTo>
                  <a:pt x="1224104" y="1020596"/>
                </a:lnTo>
                <a:lnTo>
                  <a:pt x="1224104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2263677">
            <a:off x="14910131" y="661993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6" y="0"/>
                </a:moveTo>
                <a:lnTo>
                  <a:pt x="0" y="0"/>
                </a:lnTo>
                <a:lnTo>
                  <a:pt x="0" y="733414"/>
                </a:lnTo>
                <a:lnTo>
                  <a:pt x="879656" y="733414"/>
                </a:lnTo>
                <a:lnTo>
                  <a:pt x="87965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832851" y="616200"/>
            <a:ext cx="950130" cy="991009"/>
          </a:xfrm>
          <a:custGeom>
            <a:avLst/>
            <a:gdLst/>
            <a:ahLst/>
            <a:cxnLst/>
            <a:rect r="r" b="b" t="t" l="l"/>
            <a:pathLst>
              <a:path h="991009" w="950130">
                <a:moveTo>
                  <a:pt x="0" y="0"/>
                </a:moveTo>
                <a:lnTo>
                  <a:pt x="950130" y="0"/>
                </a:lnTo>
                <a:lnTo>
                  <a:pt x="950130" y="991009"/>
                </a:lnTo>
                <a:lnTo>
                  <a:pt x="0" y="99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-3407268">
            <a:off x="3074965" y="671661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7" y="0"/>
                </a:moveTo>
                <a:lnTo>
                  <a:pt x="0" y="0"/>
                </a:lnTo>
                <a:lnTo>
                  <a:pt x="0" y="733413"/>
                </a:lnTo>
                <a:lnTo>
                  <a:pt x="879657" y="733413"/>
                </a:lnTo>
                <a:lnTo>
                  <a:pt x="87965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735209" y="275173"/>
            <a:ext cx="2391279" cy="2104326"/>
          </a:xfrm>
          <a:custGeom>
            <a:avLst/>
            <a:gdLst/>
            <a:ahLst/>
            <a:cxnLst/>
            <a:rect r="r" b="b" t="t" l="l"/>
            <a:pathLst>
              <a:path h="2104326" w="2391279">
                <a:moveTo>
                  <a:pt x="0" y="0"/>
                </a:moveTo>
                <a:lnTo>
                  <a:pt x="2391279" y="0"/>
                </a:lnTo>
                <a:lnTo>
                  <a:pt x="2391279" y="2104326"/>
                </a:lnTo>
                <a:lnTo>
                  <a:pt x="0" y="21043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3407268">
            <a:off x="2453110" y="8571569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6" y="0"/>
                </a:moveTo>
                <a:lnTo>
                  <a:pt x="0" y="0"/>
                </a:lnTo>
                <a:lnTo>
                  <a:pt x="0" y="733413"/>
                </a:lnTo>
                <a:lnTo>
                  <a:pt x="879656" y="733413"/>
                </a:lnTo>
                <a:lnTo>
                  <a:pt x="87965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126405">
            <a:off x="16470902" y="6782287"/>
            <a:ext cx="981015" cy="1023223"/>
          </a:xfrm>
          <a:custGeom>
            <a:avLst/>
            <a:gdLst/>
            <a:ahLst/>
            <a:cxnLst/>
            <a:rect r="r" b="b" t="t" l="l"/>
            <a:pathLst>
              <a:path h="1023223" w="981015">
                <a:moveTo>
                  <a:pt x="0" y="0"/>
                </a:moveTo>
                <a:lnTo>
                  <a:pt x="981016" y="0"/>
                </a:lnTo>
                <a:lnTo>
                  <a:pt x="981016" y="1023223"/>
                </a:lnTo>
                <a:lnTo>
                  <a:pt x="0" y="10232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-8100000">
            <a:off x="16789520" y="2570883"/>
            <a:ext cx="959168" cy="799706"/>
          </a:xfrm>
          <a:custGeom>
            <a:avLst/>
            <a:gdLst/>
            <a:ahLst/>
            <a:cxnLst/>
            <a:rect r="r" b="b" t="t" l="l"/>
            <a:pathLst>
              <a:path h="799706" w="959168">
                <a:moveTo>
                  <a:pt x="959168" y="0"/>
                </a:moveTo>
                <a:lnTo>
                  <a:pt x="0" y="0"/>
                </a:lnTo>
                <a:lnTo>
                  <a:pt x="0" y="799706"/>
                </a:lnTo>
                <a:lnTo>
                  <a:pt x="959168" y="799706"/>
                </a:lnTo>
                <a:lnTo>
                  <a:pt x="959168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6745" y="8107527"/>
            <a:ext cx="2652298" cy="2433483"/>
          </a:xfrm>
          <a:custGeom>
            <a:avLst/>
            <a:gdLst/>
            <a:ahLst/>
            <a:cxnLst/>
            <a:rect r="r" b="b" t="t" l="l"/>
            <a:pathLst>
              <a:path h="2433483" w="2652298">
                <a:moveTo>
                  <a:pt x="0" y="0"/>
                </a:moveTo>
                <a:lnTo>
                  <a:pt x="2652298" y="0"/>
                </a:lnTo>
                <a:lnTo>
                  <a:pt x="2652298" y="2433483"/>
                </a:lnTo>
                <a:lnTo>
                  <a:pt x="0" y="24334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8857191">
            <a:off x="15228368" y="7837853"/>
            <a:ext cx="922267" cy="768940"/>
          </a:xfrm>
          <a:custGeom>
            <a:avLst/>
            <a:gdLst/>
            <a:ahLst/>
            <a:cxnLst/>
            <a:rect r="r" b="b" t="t" l="l"/>
            <a:pathLst>
              <a:path h="768940" w="922267">
                <a:moveTo>
                  <a:pt x="922267" y="0"/>
                </a:moveTo>
                <a:lnTo>
                  <a:pt x="0" y="0"/>
                </a:lnTo>
                <a:lnTo>
                  <a:pt x="0" y="768941"/>
                </a:lnTo>
                <a:lnTo>
                  <a:pt x="922267" y="768941"/>
                </a:lnTo>
                <a:lnTo>
                  <a:pt x="92226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0">
            <a:off x="3718929" y="9148754"/>
            <a:ext cx="687162" cy="716727"/>
          </a:xfrm>
          <a:custGeom>
            <a:avLst/>
            <a:gdLst/>
            <a:ahLst/>
            <a:cxnLst/>
            <a:rect r="r" b="b" t="t" l="l"/>
            <a:pathLst>
              <a:path h="716727" w="687162">
                <a:moveTo>
                  <a:pt x="687162" y="0"/>
                </a:moveTo>
                <a:lnTo>
                  <a:pt x="0" y="0"/>
                </a:lnTo>
                <a:lnTo>
                  <a:pt x="0" y="716727"/>
                </a:lnTo>
                <a:lnTo>
                  <a:pt x="687162" y="716727"/>
                </a:lnTo>
                <a:lnTo>
                  <a:pt x="687162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-7273422">
            <a:off x="539993" y="7470123"/>
            <a:ext cx="1066246" cy="888983"/>
          </a:xfrm>
          <a:custGeom>
            <a:avLst/>
            <a:gdLst/>
            <a:ahLst/>
            <a:cxnLst/>
            <a:rect r="r" b="b" t="t" l="l"/>
            <a:pathLst>
              <a:path h="888983" w="1066246">
                <a:moveTo>
                  <a:pt x="1066246" y="0"/>
                </a:moveTo>
                <a:lnTo>
                  <a:pt x="0" y="0"/>
                </a:lnTo>
                <a:lnTo>
                  <a:pt x="0" y="888983"/>
                </a:lnTo>
                <a:lnTo>
                  <a:pt x="1066246" y="888983"/>
                </a:lnTo>
                <a:lnTo>
                  <a:pt x="106624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-9876097">
            <a:off x="13865942" y="8910472"/>
            <a:ext cx="834371" cy="695657"/>
          </a:xfrm>
          <a:custGeom>
            <a:avLst/>
            <a:gdLst/>
            <a:ahLst/>
            <a:cxnLst/>
            <a:rect r="r" b="b" t="t" l="l"/>
            <a:pathLst>
              <a:path h="695657" w="834371">
                <a:moveTo>
                  <a:pt x="834371" y="0"/>
                </a:moveTo>
                <a:lnTo>
                  <a:pt x="0" y="0"/>
                </a:lnTo>
                <a:lnTo>
                  <a:pt x="0" y="695656"/>
                </a:lnTo>
                <a:lnTo>
                  <a:pt x="834371" y="695656"/>
                </a:lnTo>
                <a:lnTo>
                  <a:pt x="834371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0">
            <a:off x="1953024" y="9025104"/>
            <a:ext cx="1879827" cy="1724741"/>
          </a:xfrm>
          <a:custGeom>
            <a:avLst/>
            <a:gdLst/>
            <a:ahLst/>
            <a:cxnLst/>
            <a:rect r="r" b="b" t="t" l="l"/>
            <a:pathLst>
              <a:path h="1724741" w="1879827">
                <a:moveTo>
                  <a:pt x="1879827" y="0"/>
                </a:moveTo>
                <a:lnTo>
                  <a:pt x="0" y="0"/>
                </a:lnTo>
                <a:lnTo>
                  <a:pt x="0" y="1724742"/>
                </a:lnTo>
                <a:lnTo>
                  <a:pt x="1879827" y="1724742"/>
                </a:lnTo>
                <a:lnTo>
                  <a:pt x="1879827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922223" y="7932012"/>
            <a:ext cx="2652298" cy="2433483"/>
          </a:xfrm>
          <a:custGeom>
            <a:avLst/>
            <a:gdLst/>
            <a:ahLst/>
            <a:cxnLst/>
            <a:rect r="r" b="b" t="t" l="l"/>
            <a:pathLst>
              <a:path h="2433483" w="2652298">
                <a:moveTo>
                  <a:pt x="0" y="0"/>
                </a:moveTo>
                <a:lnTo>
                  <a:pt x="2652298" y="0"/>
                </a:lnTo>
                <a:lnTo>
                  <a:pt x="2652298" y="2433483"/>
                </a:lnTo>
                <a:lnTo>
                  <a:pt x="0" y="24334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0">
            <a:off x="14410046" y="8816269"/>
            <a:ext cx="1879827" cy="1724741"/>
          </a:xfrm>
          <a:custGeom>
            <a:avLst/>
            <a:gdLst/>
            <a:ahLst/>
            <a:cxnLst/>
            <a:rect r="r" b="b" t="t" l="l"/>
            <a:pathLst>
              <a:path h="1724741" w="1879827">
                <a:moveTo>
                  <a:pt x="1879827" y="0"/>
                </a:moveTo>
                <a:lnTo>
                  <a:pt x="0" y="0"/>
                </a:lnTo>
                <a:lnTo>
                  <a:pt x="0" y="1724741"/>
                </a:lnTo>
                <a:lnTo>
                  <a:pt x="1879827" y="1724741"/>
                </a:lnTo>
                <a:lnTo>
                  <a:pt x="1879827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073116" y="1376070"/>
            <a:ext cx="4129135" cy="2369020"/>
          </a:xfrm>
          <a:custGeom>
            <a:avLst/>
            <a:gdLst/>
            <a:ahLst/>
            <a:cxnLst/>
            <a:rect r="r" b="b" t="t" l="l"/>
            <a:pathLst>
              <a:path h="2369020" w="4129135">
                <a:moveTo>
                  <a:pt x="0" y="0"/>
                </a:moveTo>
                <a:lnTo>
                  <a:pt x="4129135" y="0"/>
                </a:lnTo>
                <a:lnTo>
                  <a:pt x="4129135" y="2369020"/>
                </a:lnTo>
                <a:lnTo>
                  <a:pt x="0" y="23690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56745" y="403260"/>
            <a:ext cx="2877072" cy="1945620"/>
          </a:xfrm>
          <a:custGeom>
            <a:avLst/>
            <a:gdLst/>
            <a:ahLst/>
            <a:cxnLst/>
            <a:rect r="r" b="b" t="t" l="l"/>
            <a:pathLst>
              <a:path h="1945620" w="2877072">
                <a:moveTo>
                  <a:pt x="0" y="0"/>
                </a:moveTo>
                <a:lnTo>
                  <a:pt x="2877073" y="0"/>
                </a:lnTo>
                <a:lnTo>
                  <a:pt x="2877073" y="1945620"/>
                </a:lnTo>
                <a:lnTo>
                  <a:pt x="0" y="19456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111" r="0" b="-16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033505" y="6400615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0" y="0"/>
                </a:moveTo>
                <a:lnTo>
                  <a:pt x="1224103" y="0"/>
                </a:lnTo>
                <a:lnTo>
                  <a:pt x="1224103" y="1020596"/>
                </a:lnTo>
                <a:lnTo>
                  <a:pt x="0" y="1020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2892B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16648" y="2379499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0" y="0"/>
                </a:moveTo>
                <a:lnTo>
                  <a:pt x="1224104" y="0"/>
                </a:lnTo>
                <a:lnTo>
                  <a:pt x="1224104" y="1020596"/>
                </a:lnTo>
                <a:lnTo>
                  <a:pt x="0" y="1020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6647248" y="5628466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1224104" y="0"/>
                </a:moveTo>
                <a:lnTo>
                  <a:pt x="0" y="0"/>
                </a:lnTo>
                <a:lnTo>
                  <a:pt x="0" y="1020596"/>
                </a:lnTo>
                <a:lnTo>
                  <a:pt x="1224104" y="1020596"/>
                </a:lnTo>
                <a:lnTo>
                  <a:pt x="1224104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2263677">
            <a:off x="14910131" y="661993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6" y="0"/>
                </a:moveTo>
                <a:lnTo>
                  <a:pt x="0" y="0"/>
                </a:lnTo>
                <a:lnTo>
                  <a:pt x="0" y="733414"/>
                </a:lnTo>
                <a:lnTo>
                  <a:pt x="879656" y="733414"/>
                </a:lnTo>
                <a:lnTo>
                  <a:pt x="87965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832851" y="616200"/>
            <a:ext cx="950130" cy="991009"/>
          </a:xfrm>
          <a:custGeom>
            <a:avLst/>
            <a:gdLst/>
            <a:ahLst/>
            <a:cxnLst/>
            <a:rect r="r" b="b" t="t" l="l"/>
            <a:pathLst>
              <a:path h="991009" w="950130">
                <a:moveTo>
                  <a:pt x="0" y="0"/>
                </a:moveTo>
                <a:lnTo>
                  <a:pt x="950130" y="0"/>
                </a:lnTo>
                <a:lnTo>
                  <a:pt x="950130" y="991009"/>
                </a:lnTo>
                <a:lnTo>
                  <a:pt x="0" y="99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-3407268">
            <a:off x="3074965" y="671661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7" y="0"/>
                </a:moveTo>
                <a:lnTo>
                  <a:pt x="0" y="0"/>
                </a:lnTo>
                <a:lnTo>
                  <a:pt x="0" y="733413"/>
                </a:lnTo>
                <a:lnTo>
                  <a:pt x="879657" y="733413"/>
                </a:lnTo>
                <a:lnTo>
                  <a:pt x="87965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735209" y="275173"/>
            <a:ext cx="2391279" cy="2104326"/>
          </a:xfrm>
          <a:custGeom>
            <a:avLst/>
            <a:gdLst/>
            <a:ahLst/>
            <a:cxnLst/>
            <a:rect r="r" b="b" t="t" l="l"/>
            <a:pathLst>
              <a:path h="2104326" w="2391279">
                <a:moveTo>
                  <a:pt x="0" y="0"/>
                </a:moveTo>
                <a:lnTo>
                  <a:pt x="2391279" y="0"/>
                </a:lnTo>
                <a:lnTo>
                  <a:pt x="2391279" y="2104326"/>
                </a:lnTo>
                <a:lnTo>
                  <a:pt x="0" y="21043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3407268">
            <a:off x="2453110" y="8571569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6" y="0"/>
                </a:moveTo>
                <a:lnTo>
                  <a:pt x="0" y="0"/>
                </a:lnTo>
                <a:lnTo>
                  <a:pt x="0" y="733413"/>
                </a:lnTo>
                <a:lnTo>
                  <a:pt x="879656" y="733413"/>
                </a:lnTo>
                <a:lnTo>
                  <a:pt x="87965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126405">
            <a:off x="16470902" y="6782287"/>
            <a:ext cx="981015" cy="1023223"/>
          </a:xfrm>
          <a:custGeom>
            <a:avLst/>
            <a:gdLst/>
            <a:ahLst/>
            <a:cxnLst/>
            <a:rect r="r" b="b" t="t" l="l"/>
            <a:pathLst>
              <a:path h="1023223" w="981015">
                <a:moveTo>
                  <a:pt x="0" y="0"/>
                </a:moveTo>
                <a:lnTo>
                  <a:pt x="981016" y="0"/>
                </a:lnTo>
                <a:lnTo>
                  <a:pt x="981016" y="1023223"/>
                </a:lnTo>
                <a:lnTo>
                  <a:pt x="0" y="10232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-8100000">
            <a:off x="16789520" y="2570883"/>
            <a:ext cx="959168" cy="799706"/>
          </a:xfrm>
          <a:custGeom>
            <a:avLst/>
            <a:gdLst/>
            <a:ahLst/>
            <a:cxnLst/>
            <a:rect r="r" b="b" t="t" l="l"/>
            <a:pathLst>
              <a:path h="799706" w="959168">
                <a:moveTo>
                  <a:pt x="959168" y="0"/>
                </a:moveTo>
                <a:lnTo>
                  <a:pt x="0" y="0"/>
                </a:lnTo>
                <a:lnTo>
                  <a:pt x="0" y="799706"/>
                </a:lnTo>
                <a:lnTo>
                  <a:pt x="959168" y="799706"/>
                </a:lnTo>
                <a:lnTo>
                  <a:pt x="959168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6745" y="8107527"/>
            <a:ext cx="2652298" cy="2433483"/>
          </a:xfrm>
          <a:custGeom>
            <a:avLst/>
            <a:gdLst/>
            <a:ahLst/>
            <a:cxnLst/>
            <a:rect r="r" b="b" t="t" l="l"/>
            <a:pathLst>
              <a:path h="2433483" w="2652298">
                <a:moveTo>
                  <a:pt x="0" y="0"/>
                </a:moveTo>
                <a:lnTo>
                  <a:pt x="2652298" y="0"/>
                </a:lnTo>
                <a:lnTo>
                  <a:pt x="2652298" y="2433483"/>
                </a:lnTo>
                <a:lnTo>
                  <a:pt x="0" y="24334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8857191">
            <a:off x="15228368" y="7837853"/>
            <a:ext cx="922267" cy="768940"/>
          </a:xfrm>
          <a:custGeom>
            <a:avLst/>
            <a:gdLst/>
            <a:ahLst/>
            <a:cxnLst/>
            <a:rect r="r" b="b" t="t" l="l"/>
            <a:pathLst>
              <a:path h="768940" w="922267">
                <a:moveTo>
                  <a:pt x="922267" y="0"/>
                </a:moveTo>
                <a:lnTo>
                  <a:pt x="0" y="0"/>
                </a:lnTo>
                <a:lnTo>
                  <a:pt x="0" y="768941"/>
                </a:lnTo>
                <a:lnTo>
                  <a:pt x="922267" y="768941"/>
                </a:lnTo>
                <a:lnTo>
                  <a:pt x="92226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0">
            <a:off x="3718929" y="9148754"/>
            <a:ext cx="687162" cy="716727"/>
          </a:xfrm>
          <a:custGeom>
            <a:avLst/>
            <a:gdLst/>
            <a:ahLst/>
            <a:cxnLst/>
            <a:rect r="r" b="b" t="t" l="l"/>
            <a:pathLst>
              <a:path h="716727" w="687162">
                <a:moveTo>
                  <a:pt x="687162" y="0"/>
                </a:moveTo>
                <a:lnTo>
                  <a:pt x="0" y="0"/>
                </a:lnTo>
                <a:lnTo>
                  <a:pt x="0" y="716727"/>
                </a:lnTo>
                <a:lnTo>
                  <a:pt x="687162" y="716727"/>
                </a:lnTo>
                <a:lnTo>
                  <a:pt x="687162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-7273422">
            <a:off x="539993" y="7470123"/>
            <a:ext cx="1066246" cy="888983"/>
          </a:xfrm>
          <a:custGeom>
            <a:avLst/>
            <a:gdLst/>
            <a:ahLst/>
            <a:cxnLst/>
            <a:rect r="r" b="b" t="t" l="l"/>
            <a:pathLst>
              <a:path h="888983" w="1066246">
                <a:moveTo>
                  <a:pt x="1066246" y="0"/>
                </a:moveTo>
                <a:lnTo>
                  <a:pt x="0" y="0"/>
                </a:lnTo>
                <a:lnTo>
                  <a:pt x="0" y="888983"/>
                </a:lnTo>
                <a:lnTo>
                  <a:pt x="1066246" y="888983"/>
                </a:lnTo>
                <a:lnTo>
                  <a:pt x="106624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-9876097">
            <a:off x="13865942" y="8910472"/>
            <a:ext cx="834371" cy="695657"/>
          </a:xfrm>
          <a:custGeom>
            <a:avLst/>
            <a:gdLst/>
            <a:ahLst/>
            <a:cxnLst/>
            <a:rect r="r" b="b" t="t" l="l"/>
            <a:pathLst>
              <a:path h="695657" w="834371">
                <a:moveTo>
                  <a:pt x="834371" y="0"/>
                </a:moveTo>
                <a:lnTo>
                  <a:pt x="0" y="0"/>
                </a:lnTo>
                <a:lnTo>
                  <a:pt x="0" y="695656"/>
                </a:lnTo>
                <a:lnTo>
                  <a:pt x="834371" y="695656"/>
                </a:lnTo>
                <a:lnTo>
                  <a:pt x="834371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0">
            <a:off x="1953024" y="9025104"/>
            <a:ext cx="1879827" cy="1724741"/>
          </a:xfrm>
          <a:custGeom>
            <a:avLst/>
            <a:gdLst/>
            <a:ahLst/>
            <a:cxnLst/>
            <a:rect r="r" b="b" t="t" l="l"/>
            <a:pathLst>
              <a:path h="1724741" w="1879827">
                <a:moveTo>
                  <a:pt x="1879827" y="0"/>
                </a:moveTo>
                <a:lnTo>
                  <a:pt x="0" y="0"/>
                </a:lnTo>
                <a:lnTo>
                  <a:pt x="0" y="1724742"/>
                </a:lnTo>
                <a:lnTo>
                  <a:pt x="1879827" y="1724742"/>
                </a:lnTo>
                <a:lnTo>
                  <a:pt x="1879827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922223" y="7932012"/>
            <a:ext cx="2652298" cy="2433483"/>
          </a:xfrm>
          <a:custGeom>
            <a:avLst/>
            <a:gdLst/>
            <a:ahLst/>
            <a:cxnLst/>
            <a:rect r="r" b="b" t="t" l="l"/>
            <a:pathLst>
              <a:path h="2433483" w="2652298">
                <a:moveTo>
                  <a:pt x="0" y="0"/>
                </a:moveTo>
                <a:lnTo>
                  <a:pt x="2652298" y="0"/>
                </a:lnTo>
                <a:lnTo>
                  <a:pt x="2652298" y="2433483"/>
                </a:lnTo>
                <a:lnTo>
                  <a:pt x="0" y="24334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0">
            <a:off x="14410046" y="8816269"/>
            <a:ext cx="1879827" cy="1724741"/>
          </a:xfrm>
          <a:custGeom>
            <a:avLst/>
            <a:gdLst/>
            <a:ahLst/>
            <a:cxnLst/>
            <a:rect r="r" b="b" t="t" l="l"/>
            <a:pathLst>
              <a:path h="1724741" w="1879827">
                <a:moveTo>
                  <a:pt x="1879827" y="0"/>
                </a:moveTo>
                <a:lnTo>
                  <a:pt x="0" y="0"/>
                </a:lnTo>
                <a:lnTo>
                  <a:pt x="0" y="1724741"/>
                </a:lnTo>
                <a:lnTo>
                  <a:pt x="1879827" y="1724741"/>
                </a:lnTo>
                <a:lnTo>
                  <a:pt x="1879827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073116" y="1376070"/>
            <a:ext cx="4129135" cy="2369020"/>
          </a:xfrm>
          <a:custGeom>
            <a:avLst/>
            <a:gdLst/>
            <a:ahLst/>
            <a:cxnLst/>
            <a:rect r="r" b="b" t="t" l="l"/>
            <a:pathLst>
              <a:path h="2369020" w="4129135">
                <a:moveTo>
                  <a:pt x="0" y="0"/>
                </a:moveTo>
                <a:lnTo>
                  <a:pt x="4129135" y="0"/>
                </a:lnTo>
                <a:lnTo>
                  <a:pt x="4129135" y="2369020"/>
                </a:lnTo>
                <a:lnTo>
                  <a:pt x="0" y="23690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56745" y="403260"/>
            <a:ext cx="2877072" cy="1945620"/>
          </a:xfrm>
          <a:custGeom>
            <a:avLst/>
            <a:gdLst/>
            <a:ahLst/>
            <a:cxnLst/>
            <a:rect r="r" b="b" t="t" l="l"/>
            <a:pathLst>
              <a:path h="1945620" w="2877072">
                <a:moveTo>
                  <a:pt x="0" y="0"/>
                </a:moveTo>
                <a:lnTo>
                  <a:pt x="2877073" y="0"/>
                </a:lnTo>
                <a:lnTo>
                  <a:pt x="2877073" y="1945620"/>
                </a:lnTo>
                <a:lnTo>
                  <a:pt x="0" y="19456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111" r="0" b="-16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033505" y="6400615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0" y="0"/>
                </a:moveTo>
                <a:lnTo>
                  <a:pt x="1224103" y="0"/>
                </a:lnTo>
                <a:lnTo>
                  <a:pt x="1224103" y="1020596"/>
                </a:lnTo>
                <a:lnTo>
                  <a:pt x="0" y="1020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73116" y="919154"/>
            <a:ext cx="16230600" cy="8229600"/>
            <a:chOff x="0" y="0"/>
            <a:chExt cx="4274726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2892B7">
                <a:alpha val="88627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80975"/>
              <a:ext cx="4274726" cy="23484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31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16648" y="2379499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0" y="0"/>
                </a:moveTo>
                <a:lnTo>
                  <a:pt x="1224104" y="0"/>
                </a:lnTo>
                <a:lnTo>
                  <a:pt x="1224104" y="1020596"/>
                </a:lnTo>
                <a:lnTo>
                  <a:pt x="0" y="1020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6647248" y="5628466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1224104" y="0"/>
                </a:moveTo>
                <a:lnTo>
                  <a:pt x="0" y="0"/>
                </a:lnTo>
                <a:lnTo>
                  <a:pt x="0" y="1020596"/>
                </a:lnTo>
                <a:lnTo>
                  <a:pt x="1224104" y="1020596"/>
                </a:lnTo>
                <a:lnTo>
                  <a:pt x="1224104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2263677">
            <a:off x="14910131" y="661993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6" y="0"/>
                </a:moveTo>
                <a:lnTo>
                  <a:pt x="0" y="0"/>
                </a:lnTo>
                <a:lnTo>
                  <a:pt x="0" y="733414"/>
                </a:lnTo>
                <a:lnTo>
                  <a:pt x="879656" y="733414"/>
                </a:lnTo>
                <a:lnTo>
                  <a:pt x="87965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832851" y="616200"/>
            <a:ext cx="950130" cy="991009"/>
          </a:xfrm>
          <a:custGeom>
            <a:avLst/>
            <a:gdLst/>
            <a:ahLst/>
            <a:cxnLst/>
            <a:rect r="r" b="b" t="t" l="l"/>
            <a:pathLst>
              <a:path h="991009" w="950130">
                <a:moveTo>
                  <a:pt x="0" y="0"/>
                </a:moveTo>
                <a:lnTo>
                  <a:pt x="950130" y="0"/>
                </a:lnTo>
                <a:lnTo>
                  <a:pt x="950130" y="991009"/>
                </a:lnTo>
                <a:lnTo>
                  <a:pt x="0" y="99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-3407268">
            <a:off x="3074965" y="671661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7" y="0"/>
                </a:moveTo>
                <a:lnTo>
                  <a:pt x="0" y="0"/>
                </a:lnTo>
                <a:lnTo>
                  <a:pt x="0" y="733413"/>
                </a:lnTo>
                <a:lnTo>
                  <a:pt x="879657" y="733413"/>
                </a:lnTo>
                <a:lnTo>
                  <a:pt x="87965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735209" y="275173"/>
            <a:ext cx="2391279" cy="2104326"/>
          </a:xfrm>
          <a:custGeom>
            <a:avLst/>
            <a:gdLst/>
            <a:ahLst/>
            <a:cxnLst/>
            <a:rect r="r" b="b" t="t" l="l"/>
            <a:pathLst>
              <a:path h="2104326" w="2391279">
                <a:moveTo>
                  <a:pt x="0" y="0"/>
                </a:moveTo>
                <a:lnTo>
                  <a:pt x="2391279" y="0"/>
                </a:lnTo>
                <a:lnTo>
                  <a:pt x="2391279" y="2104326"/>
                </a:lnTo>
                <a:lnTo>
                  <a:pt x="0" y="21043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3407268">
            <a:off x="2453110" y="8571569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6" y="0"/>
                </a:moveTo>
                <a:lnTo>
                  <a:pt x="0" y="0"/>
                </a:lnTo>
                <a:lnTo>
                  <a:pt x="0" y="733413"/>
                </a:lnTo>
                <a:lnTo>
                  <a:pt x="879656" y="733413"/>
                </a:lnTo>
                <a:lnTo>
                  <a:pt x="87965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126405">
            <a:off x="16470902" y="6782287"/>
            <a:ext cx="981015" cy="1023223"/>
          </a:xfrm>
          <a:custGeom>
            <a:avLst/>
            <a:gdLst/>
            <a:ahLst/>
            <a:cxnLst/>
            <a:rect r="r" b="b" t="t" l="l"/>
            <a:pathLst>
              <a:path h="1023223" w="981015">
                <a:moveTo>
                  <a:pt x="0" y="0"/>
                </a:moveTo>
                <a:lnTo>
                  <a:pt x="981016" y="0"/>
                </a:lnTo>
                <a:lnTo>
                  <a:pt x="981016" y="1023223"/>
                </a:lnTo>
                <a:lnTo>
                  <a:pt x="0" y="10232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-8100000">
            <a:off x="16789520" y="2570883"/>
            <a:ext cx="959168" cy="799706"/>
          </a:xfrm>
          <a:custGeom>
            <a:avLst/>
            <a:gdLst/>
            <a:ahLst/>
            <a:cxnLst/>
            <a:rect r="r" b="b" t="t" l="l"/>
            <a:pathLst>
              <a:path h="799706" w="959168">
                <a:moveTo>
                  <a:pt x="959168" y="0"/>
                </a:moveTo>
                <a:lnTo>
                  <a:pt x="0" y="0"/>
                </a:lnTo>
                <a:lnTo>
                  <a:pt x="0" y="799706"/>
                </a:lnTo>
                <a:lnTo>
                  <a:pt x="959168" y="799706"/>
                </a:lnTo>
                <a:lnTo>
                  <a:pt x="959168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6745" y="8107527"/>
            <a:ext cx="2652298" cy="2433483"/>
          </a:xfrm>
          <a:custGeom>
            <a:avLst/>
            <a:gdLst/>
            <a:ahLst/>
            <a:cxnLst/>
            <a:rect r="r" b="b" t="t" l="l"/>
            <a:pathLst>
              <a:path h="2433483" w="2652298">
                <a:moveTo>
                  <a:pt x="0" y="0"/>
                </a:moveTo>
                <a:lnTo>
                  <a:pt x="2652298" y="0"/>
                </a:lnTo>
                <a:lnTo>
                  <a:pt x="2652298" y="2433483"/>
                </a:lnTo>
                <a:lnTo>
                  <a:pt x="0" y="24334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8857191">
            <a:off x="15228368" y="7837853"/>
            <a:ext cx="922267" cy="768940"/>
          </a:xfrm>
          <a:custGeom>
            <a:avLst/>
            <a:gdLst/>
            <a:ahLst/>
            <a:cxnLst/>
            <a:rect r="r" b="b" t="t" l="l"/>
            <a:pathLst>
              <a:path h="768940" w="922267">
                <a:moveTo>
                  <a:pt x="922267" y="0"/>
                </a:moveTo>
                <a:lnTo>
                  <a:pt x="0" y="0"/>
                </a:lnTo>
                <a:lnTo>
                  <a:pt x="0" y="768941"/>
                </a:lnTo>
                <a:lnTo>
                  <a:pt x="922267" y="768941"/>
                </a:lnTo>
                <a:lnTo>
                  <a:pt x="92226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0">
            <a:off x="3718929" y="9148754"/>
            <a:ext cx="687162" cy="716727"/>
          </a:xfrm>
          <a:custGeom>
            <a:avLst/>
            <a:gdLst/>
            <a:ahLst/>
            <a:cxnLst/>
            <a:rect r="r" b="b" t="t" l="l"/>
            <a:pathLst>
              <a:path h="716727" w="687162">
                <a:moveTo>
                  <a:pt x="687162" y="0"/>
                </a:moveTo>
                <a:lnTo>
                  <a:pt x="0" y="0"/>
                </a:lnTo>
                <a:lnTo>
                  <a:pt x="0" y="716727"/>
                </a:lnTo>
                <a:lnTo>
                  <a:pt x="687162" y="716727"/>
                </a:lnTo>
                <a:lnTo>
                  <a:pt x="687162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-7273422">
            <a:off x="539993" y="7470123"/>
            <a:ext cx="1066246" cy="888983"/>
          </a:xfrm>
          <a:custGeom>
            <a:avLst/>
            <a:gdLst/>
            <a:ahLst/>
            <a:cxnLst/>
            <a:rect r="r" b="b" t="t" l="l"/>
            <a:pathLst>
              <a:path h="888983" w="1066246">
                <a:moveTo>
                  <a:pt x="1066246" y="0"/>
                </a:moveTo>
                <a:lnTo>
                  <a:pt x="0" y="0"/>
                </a:lnTo>
                <a:lnTo>
                  <a:pt x="0" y="888983"/>
                </a:lnTo>
                <a:lnTo>
                  <a:pt x="1066246" y="888983"/>
                </a:lnTo>
                <a:lnTo>
                  <a:pt x="106624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-9876097">
            <a:off x="13865942" y="8910472"/>
            <a:ext cx="834371" cy="695657"/>
          </a:xfrm>
          <a:custGeom>
            <a:avLst/>
            <a:gdLst/>
            <a:ahLst/>
            <a:cxnLst/>
            <a:rect r="r" b="b" t="t" l="l"/>
            <a:pathLst>
              <a:path h="695657" w="834371">
                <a:moveTo>
                  <a:pt x="834371" y="0"/>
                </a:moveTo>
                <a:lnTo>
                  <a:pt x="0" y="0"/>
                </a:lnTo>
                <a:lnTo>
                  <a:pt x="0" y="695656"/>
                </a:lnTo>
                <a:lnTo>
                  <a:pt x="834371" y="695656"/>
                </a:lnTo>
                <a:lnTo>
                  <a:pt x="834371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0">
            <a:off x="1953024" y="9025104"/>
            <a:ext cx="1879827" cy="1724741"/>
          </a:xfrm>
          <a:custGeom>
            <a:avLst/>
            <a:gdLst/>
            <a:ahLst/>
            <a:cxnLst/>
            <a:rect r="r" b="b" t="t" l="l"/>
            <a:pathLst>
              <a:path h="1724741" w="1879827">
                <a:moveTo>
                  <a:pt x="1879827" y="0"/>
                </a:moveTo>
                <a:lnTo>
                  <a:pt x="0" y="0"/>
                </a:lnTo>
                <a:lnTo>
                  <a:pt x="0" y="1724742"/>
                </a:lnTo>
                <a:lnTo>
                  <a:pt x="1879827" y="1724742"/>
                </a:lnTo>
                <a:lnTo>
                  <a:pt x="1879827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922223" y="7932012"/>
            <a:ext cx="2652298" cy="2433483"/>
          </a:xfrm>
          <a:custGeom>
            <a:avLst/>
            <a:gdLst/>
            <a:ahLst/>
            <a:cxnLst/>
            <a:rect r="r" b="b" t="t" l="l"/>
            <a:pathLst>
              <a:path h="2433483" w="2652298">
                <a:moveTo>
                  <a:pt x="0" y="0"/>
                </a:moveTo>
                <a:lnTo>
                  <a:pt x="2652298" y="0"/>
                </a:lnTo>
                <a:lnTo>
                  <a:pt x="2652298" y="2433483"/>
                </a:lnTo>
                <a:lnTo>
                  <a:pt x="0" y="24334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748973" y="1327336"/>
            <a:ext cx="4956823" cy="7821417"/>
          </a:xfrm>
          <a:custGeom>
            <a:avLst/>
            <a:gdLst/>
            <a:ahLst/>
            <a:cxnLst/>
            <a:rect r="r" b="b" t="t" l="l"/>
            <a:pathLst>
              <a:path h="7821417" w="4956823">
                <a:moveTo>
                  <a:pt x="0" y="0"/>
                </a:moveTo>
                <a:lnTo>
                  <a:pt x="4956824" y="0"/>
                </a:lnTo>
                <a:lnTo>
                  <a:pt x="4956824" y="7821418"/>
                </a:lnTo>
                <a:lnTo>
                  <a:pt x="0" y="78214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false" rot="0">
            <a:off x="14410046" y="8816269"/>
            <a:ext cx="1879827" cy="1724741"/>
          </a:xfrm>
          <a:custGeom>
            <a:avLst/>
            <a:gdLst/>
            <a:ahLst/>
            <a:cxnLst/>
            <a:rect r="r" b="b" t="t" l="l"/>
            <a:pathLst>
              <a:path h="1724741" w="1879827">
                <a:moveTo>
                  <a:pt x="1879827" y="0"/>
                </a:moveTo>
                <a:lnTo>
                  <a:pt x="0" y="0"/>
                </a:lnTo>
                <a:lnTo>
                  <a:pt x="0" y="1724741"/>
                </a:lnTo>
                <a:lnTo>
                  <a:pt x="1879827" y="1724741"/>
                </a:lnTo>
                <a:lnTo>
                  <a:pt x="1879827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467230" y="1122170"/>
            <a:ext cx="7338768" cy="4318891"/>
          </a:xfrm>
          <a:custGeom>
            <a:avLst/>
            <a:gdLst/>
            <a:ahLst/>
            <a:cxnLst/>
            <a:rect r="r" b="b" t="t" l="l"/>
            <a:pathLst>
              <a:path h="4318891" w="7338768">
                <a:moveTo>
                  <a:pt x="0" y="0"/>
                </a:moveTo>
                <a:lnTo>
                  <a:pt x="7338768" y="0"/>
                </a:lnTo>
                <a:lnTo>
                  <a:pt x="7338768" y="4318891"/>
                </a:lnTo>
                <a:lnTo>
                  <a:pt x="0" y="43188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382" t="0" r="0" b="-15004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56745" y="403260"/>
            <a:ext cx="2877072" cy="1945620"/>
          </a:xfrm>
          <a:custGeom>
            <a:avLst/>
            <a:gdLst/>
            <a:ahLst/>
            <a:cxnLst/>
            <a:rect r="r" b="b" t="t" l="l"/>
            <a:pathLst>
              <a:path h="1945620" w="2877072">
                <a:moveTo>
                  <a:pt x="0" y="0"/>
                </a:moveTo>
                <a:lnTo>
                  <a:pt x="2877073" y="0"/>
                </a:lnTo>
                <a:lnTo>
                  <a:pt x="2877073" y="1945620"/>
                </a:lnTo>
                <a:lnTo>
                  <a:pt x="0" y="19456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6399210" y="5435645"/>
            <a:ext cx="3688151" cy="3716508"/>
          </a:xfrm>
          <a:custGeom>
            <a:avLst/>
            <a:gdLst/>
            <a:ahLst/>
            <a:cxnLst/>
            <a:rect r="r" b="b" t="t" l="l"/>
            <a:pathLst>
              <a:path h="3716508" w="3688151">
                <a:moveTo>
                  <a:pt x="0" y="0"/>
                </a:moveTo>
                <a:lnTo>
                  <a:pt x="3688150" y="0"/>
                </a:lnTo>
                <a:lnTo>
                  <a:pt x="3688150" y="3716508"/>
                </a:lnTo>
                <a:lnTo>
                  <a:pt x="0" y="37165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2606" r="0" b="-4649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2238387" y="5526786"/>
            <a:ext cx="3652019" cy="3411490"/>
          </a:xfrm>
          <a:custGeom>
            <a:avLst/>
            <a:gdLst/>
            <a:ahLst/>
            <a:cxnLst/>
            <a:rect r="r" b="b" t="t" l="l"/>
            <a:pathLst>
              <a:path h="3411490" w="3652019">
                <a:moveTo>
                  <a:pt x="0" y="0"/>
                </a:moveTo>
                <a:lnTo>
                  <a:pt x="3652019" y="0"/>
                </a:lnTo>
                <a:lnTo>
                  <a:pt x="3652019" y="3411490"/>
                </a:lnTo>
                <a:lnTo>
                  <a:pt x="0" y="341149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20855" r="0" b="-60586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111" r="0" b="-16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033505" y="6400615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0" y="0"/>
                </a:moveTo>
                <a:lnTo>
                  <a:pt x="1224103" y="0"/>
                </a:lnTo>
                <a:lnTo>
                  <a:pt x="1224103" y="1020596"/>
                </a:lnTo>
                <a:lnTo>
                  <a:pt x="0" y="1020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73116" y="919154"/>
            <a:ext cx="16230600" cy="8229600"/>
            <a:chOff x="0" y="0"/>
            <a:chExt cx="4274726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2892B7">
                <a:alpha val="88627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80975"/>
              <a:ext cx="4274726" cy="23484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31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16648" y="2379499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0" y="0"/>
                </a:moveTo>
                <a:lnTo>
                  <a:pt x="1224104" y="0"/>
                </a:lnTo>
                <a:lnTo>
                  <a:pt x="1224104" y="1020596"/>
                </a:lnTo>
                <a:lnTo>
                  <a:pt x="0" y="1020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6647248" y="5628466"/>
            <a:ext cx="1224103" cy="1020596"/>
          </a:xfrm>
          <a:custGeom>
            <a:avLst/>
            <a:gdLst/>
            <a:ahLst/>
            <a:cxnLst/>
            <a:rect r="r" b="b" t="t" l="l"/>
            <a:pathLst>
              <a:path h="1020596" w="1224103">
                <a:moveTo>
                  <a:pt x="1224104" y="0"/>
                </a:moveTo>
                <a:lnTo>
                  <a:pt x="0" y="0"/>
                </a:lnTo>
                <a:lnTo>
                  <a:pt x="0" y="1020596"/>
                </a:lnTo>
                <a:lnTo>
                  <a:pt x="1224104" y="1020596"/>
                </a:lnTo>
                <a:lnTo>
                  <a:pt x="1224104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2263677">
            <a:off x="14910131" y="661993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6" y="0"/>
                </a:moveTo>
                <a:lnTo>
                  <a:pt x="0" y="0"/>
                </a:lnTo>
                <a:lnTo>
                  <a:pt x="0" y="733414"/>
                </a:lnTo>
                <a:lnTo>
                  <a:pt x="879656" y="733414"/>
                </a:lnTo>
                <a:lnTo>
                  <a:pt x="87965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832851" y="616200"/>
            <a:ext cx="950130" cy="991009"/>
          </a:xfrm>
          <a:custGeom>
            <a:avLst/>
            <a:gdLst/>
            <a:ahLst/>
            <a:cxnLst/>
            <a:rect r="r" b="b" t="t" l="l"/>
            <a:pathLst>
              <a:path h="991009" w="950130">
                <a:moveTo>
                  <a:pt x="0" y="0"/>
                </a:moveTo>
                <a:lnTo>
                  <a:pt x="950130" y="0"/>
                </a:lnTo>
                <a:lnTo>
                  <a:pt x="950130" y="991009"/>
                </a:lnTo>
                <a:lnTo>
                  <a:pt x="0" y="99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-3407268">
            <a:off x="3074965" y="671661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7" y="0"/>
                </a:moveTo>
                <a:lnTo>
                  <a:pt x="0" y="0"/>
                </a:lnTo>
                <a:lnTo>
                  <a:pt x="0" y="733413"/>
                </a:lnTo>
                <a:lnTo>
                  <a:pt x="879657" y="733413"/>
                </a:lnTo>
                <a:lnTo>
                  <a:pt x="87965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735209" y="275173"/>
            <a:ext cx="2391279" cy="2104326"/>
          </a:xfrm>
          <a:custGeom>
            <a:avLst/>
            <a:gdLst/>
            <a:ahLst/>
            <a:cxnLst/>
            <a:rect r="r" b="b" t="t" l="l"/>
            <a:pathLst>
              <a:path h="2104326" w="2391279">
                <a:moveTo>
                  <a:pt x="0" y="0"/>
                </a:moveTo>
                <a:lnTo>
                  <a:pt x="2391279" y="0"/>
                </a:lnTo>
                <a:lnTo>
                  <a:pt x="2391279" y="2104326"/>
                </a:lnTo>
                <a:lnTo>
                  <a:pt x="0" y="21043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3407268">
            <a:off x="2453110" y="8571569"/>
            <a:ext cx="879656" cy="733413"/>
          </a:xfrm>
          <a:custGeom>
            <a:avLst/>
            <a:gdLst/>
            <a:ahLst/>
            <a:cxnLst/>
            <a:rect r="r" b="b" t="t" l="l"/>
            <a:pathLst>
              <a:path h="733413" w="879656">
                <a:moveTo>
                  <a:pt x="879656" y="0"/>
                </a:moveTo>
                <a:lnTo>
                  <a:pt x="0" y="0"/>
                </a:lnTo>
                <a:lnTo>
                  <a:pt x="0" y="733413"/>
                </a:lnTo>
                <a:lnTo>
                  <a:pt x="879656" y="733413"/>
                </a:lnTo>
                <a:lnTo>
                  <a:pt x="87965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126405">
            <a:off x="16470902" y="6782287"/>
            <a:ext cx="981015" cy="1023223"/>
          </a:xfrm>
          <a:custGeom>
            <a:avLst/>
            <a:gdLst/>
            <a:ahLst/>
            <a:cxnLst/>
            <a:rect r="r" b="b" t="t" l="l"/>
            <a:pathLst>
              <a:path h="1023223" w="981015">
                <a:moveTo>
                  <a:pt x="0" y="0"/>
                </a:moveTo>
                <a:lnTo>
                  <a:pt x="981016" y="0"/>
                </a:lnTo>
                <a:lnTo>
                  <a:pt x="981016" y="1023223"/>
                </a:lnTo>
                <a:lnTo>
                  <a:pt x="0" y="10232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-8100000">
            <a:off x="16789520" y="2570883"/>
            <a:ext cx="959168" cy="799706"/>
          </a:xfrm>
          <a:custGeom>
            <a:avLst/>
            <a:gdLst/>
            <a:ahLst/>
            <a:cxnLst/>
            <a:rect r="r" b="b" t="t" l="l"/>
            <a:pathLst>
              <a:path h="799706" w="959168">
                <a:moveTo>
                  <a:pt x="959168" y="0"/>
                </a:moveTo>
                <a:lnTo>
                  <a:pt x="0" y="0"/>
                </a:lnTo>
                <a:lnTo>
                  <a:pt x="0" y="799706"/>
                </a:lnTo>
                <a:lnTo>
                  <a:pt x="959168" y="799706"/>
                </a:lnTo>
                <a:lnTo>
                  <a:pt x="959168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8857191">
            <a:off x="15228368" y="7837853"/>
            <a:ext cx="922267" cy="768940"/>
          </a:xfrm>
          <a:custGeom>
            <a:avLst/>
            <a:gdLst/>
            <a:ahLst/>
            <a:cxnLst/>
            <a:rect r="r" b="b" t="t" l="l"/>
            <a:pathLst>
              <a:path h="768940" w="922267">
                <a:moveTo>
                  <a:pt x="922267" y="0"/>
                </a:moveTo>
                <a:lnTo>
                  <a:pt x="0" y="0"/>
                </a:lnTo>
                <a:lnTo>
                  <a:pt x="0" y="768941"/>
                </a:lnTo>
                <a:lnTo>
                  <a:pt x="922267" y="768941"/>
                </a:lnTo>
                <a:lnTo>
                  <a:pt x="92226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0">
            <a:off x="3718929" y="9148754"/>
            <a:ext cx="687162" cy="716727"/>
          </a:xfrm>
          <a:custGeom>
            <a:avLst/>
            <a:gdLst/>
            <a:ahLst/>
            <a:cxnLst/>
            <a:rect r="r" b="b" t="t" l="l"/>
            <a:pathLst>
              <a:path h="716727" w="687162">
                <a:moveTo>
                  <a:pt x="687162" y="0"/>
                </a:moveTo>
                <a:lnTo>
                  <a:pt x="0" y="0"/>
                </a:lnTo>
                <a:lnTo>
                  <a:pt x="0" y="716727"/>
                </a:lnTo>
                <a:lnTo>
                  <a:pt x="687162" y="716727"/>
                </a:lnTo>
                <a:lnTo>
                  <a:pt x="687162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-7273422">
            <a:off x="539993" y="7470123"/>
            <a:ext cx="1066246" cy="888983"/>
          </a:xfrm>
          <a:custGeom>
            <a:avLst/>
            <a:gdLst/>
            <a:ahLst/>
            <a:cxnLst/>
            <a:rect r="r" b="b" t="t" l="l"/>
            <a:pathLst>
              <a:path h="888983" w="1066246">
                <a:moveTo>
                  <a:pt x="1066246" y="0"/>
                </a:moveTo>
                <a:lnTo>
                  <a:pt x="0" y="0"/>
                </a:lnTo>
                <a:lnTo>
                  <a:pt x="0" y="888983"/>
                </a:lnTo>
                <a:lnTo>
                  <a:pt x="1066246" y="888983"/>
                </a:lnTo>
                <a:lnTo>
                  <a:pt x="1066246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-9876097">
            <a:off x="13865942" y="8910472"/>
            <a:ext cx="834371" cy="695657"/>
          </a:xfrm>
          <a:custGeom>
            <a:avLst/>
            <a:gdLst/>
            <a:ahLst/>
            <a:cxnLst/>
            <a:rect r="r" b="b" t="t" l="l"/>
            <a:pathLst>
              <a:path h="695657" w="834371">
                <a:moveTo>
                  <a:pt x="834371" y="0"/>
                </a:moveTo>
                <a:lnTo>
                  <a:pt x="0" y="0"/>
                </a:lnTo>
                <a:lnTo>
                  <a:pt x="0" y="695656"/>
                </a:lnTo>
                <a:lnTo>
                  <a:pt x="834371" y="695656"/>
                </a:lnTo>
                <a:lnTo>
                  <a:pt x="834371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922223" y="7932012"/>
            <a:ext cx="2652298" cy="2433483"/>
          </a:xfrm>
          <a:custGeom>
            <a:avLst/>
            <a:gdLst/>
            <a:ahLst/>
            <a:cxnLst/>
            <a:rect r="r" b="b" t="t" l="l"/>
            <a:pathLst>
              <a:path h="2433483" w="2652298">
                <a:moveTo>
                  <a:pt x="0" y="0"/>
                </a:moveTo>
                <a:lnTo>
                  <a:pt x="2652298" y="0"/>
                </a:lnTo>
                <a:lnTo>
                  <a:pt x="2652298" y="2433483"/>
                </a:lnTo>
                <a:lnTo>
                  <a:pt x="0" y="24334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9359035" y="5563809"/>
            <a:ext cx="6487243" cy="3943309"/>
          </a:xfrm>
          <a:custGeom>
            <a:avLst/>
            <a:gdLst/>
            <a:ahLst/>
            <a:cxnLst/>
            <a:rect r="r" b="b" t="t" l="l"/>
            <a:pathLst>
              <a:path h="3943309" w="6487243">
                <a:moveTo>
                  <a:pt x="0" y="0"/>
                </a:moveTo>
                <a:lnTo>
                  <a:pt x="6487243" y="0"/>
                </a:lnTo>
                <a:lnTo>
                  <a:pt x="6487243" y="3943308"/>
                </a:lnTo>
                <a:lnTo>
                  <a:pt x="0" y="39433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3779" r="0" b="-19399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false" rot="0">
            <a:off x="14410046" y="8816269"/>
            <a:ext cx="1879827" cy="1724741"/>
          </a:xfrm>
          <a:custGeom>
            <a:avLst/>
            <a:gdLst/>
            <a:ahLst/>
            <a:cxnLst/>
            <a:rect r="r" b="b" t="t" l="l"/>
            <a:pathLst>
              <a:path h="1724741" w="1879827">
                <a:moveTo>
                  <a:pt x="1879827" y="0"/>
                </a:moveTo>
                <a:lnTo>
                  <a:pt x="0" y="0"/>
                </a:lnTo>
                <a:lnTo>
                  <a:pt x="0" y="1724741"/>
                </a:lnTo>
                <a:lnTo>
                  <a:pt x="1879827" y="1724741"/>
                </a:lnTo>
                <a:lnTo>
                  <a:pt x="1879827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729583" y="5563809"/>
            <a:ext cx="7010326" cy="3943309"/>
          </a:xfrm>
          <a:custGeom>
            <a:avLst/>
            <a:gdLst/>
            <a:ahLst/>
            <a:cxnLst/>
            <a:rect r="r" b="b" t="t" l="l"/>
            <a:pathLst>
              <a:path h="3943309" w="7010326">
                <a:moveTo>
                  <a:pt x="0" y="0"/>
                </a:moveTo>
                <a:lnTo>
                  <a:pt x="7010327" y="0"/>
                </a:lnTo>
                <a:lnTo>
                  <a:pt x="7010327" y="3943308"/>
                </a:lnTo>
                <a:lnTo>
                  <a:pt x="0" y="39433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false" rot="0">
            <a:off x="1953024" y="9025104"/>
            <a:ext cx="1879827" cy="1724741"/>
          </a:xfrm>
          <a:custGeom>
            <a:avLst/>
            <a:gdLst/>
            <a:ahLst/>
            <a:cxnLst/>
            <a:rect r="r" b="b" t="t" l="l"/>
            <a:pathLst>
              <a:path h="1724741" w="1879827">
                <a:moveTo>
                  <a:pt x="1879827" y="0"/>
                </a:moveTo>
                <a:lnTo>
                  <a:pt x="0" y="0"/>
                </a:lnTo>
                <a:lnTo>
                  <a:pt x="0" y="1724742"/>
                </a:lnTo>
                <a:lnTo>
                  <a:pt x="1879827" y="1724742"/>
                </a:lnTo>
                <a:lnTo>
                  <a:pt x="1879827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56745" y="8107527"/>
            <a:ext cx="2652298" cy="2433483"/>
          </a:xfrm>
          <a:custGeom>
            <a:avLst/>
            <a:gdLst/>
            <a:ahLst/>
            <a:cxnLst/>
            <a:rect r="r" b="b" t="t" l="l"/>
            <a:pathLst>
              <a:path h="2433483" w="2652298">
                <a:moveTo>
                  <a:pt x="0" y="0"/>
                </a:moveTo>
                <a:lnTo>
                  <a:pt x="2652298" y="0"/>
                </a:lnTo>
                <a:lnTo>
                  <a:pt x="2652298" y="2433483"/>
                </a:lnTo>
                <a:lnTo>
                  <a:pt x="0" y="24334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333978" y="1067077"/>
            <a:ext cx="6355523" cy="3966877"/>
          </a:xfrm>
          <a:custGeom>
            <a:avLst/>
            <a:gdLst/>
            <a:ahLst/>
            <a:cxnLst/>
            <a:rect r="r" b="b" t="t" l="l"/>
            <a:pathLst>
              <a:path h="3966877" w="6355523">
                <a:moveTo>
                  <a:pt x="0" y="0"/>
                </a:moveTo>
                <a:lnTo>
                  <a:pt x="6355524" y="0"/>
                </a:lnTo>
                <a:lnTo>
                  <a:pt x="6355524" y="3966877"/>
                </a:lnTo>
                <a:lnTo>
                  <a:pt x="0" y="39668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3395" r="0" b="-6765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729583" y="987297"/>
            <a:ext cx="7052226" cy="3966877"/>
          </a:xfrm>
          <a:custGeom>
            <a:avLst/>
            <a:gdLst/>
            <a:ahLst/>
            <a:cxnLst/>
            <a:rect r="r" b="b" t="t" l="l"/>
            <a:pathLst>
              <a:path h="3966877" w="7052226">
                <a:moveTo>
                  <a:pt x="0" y="0"/>
                </a:moveTo>
                <a:lnTo>
                  <a:pt x="7052226" y="0"/>
                </a:lnTo>
                <a:lnTo>
                  <a:pt x="7052226" y="3966877"/>
                </a:lnTo>
                <a:lnTo>
                  <a:pt x="0" y="3966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56745" y="403260"/>
            <a:ext cx="2877072" cy="1945620"/>
          </a:xfrm>
          <a:custGeom>
            <a:avLst/>
            <a:gdLst/>
            <a:ahLst/>
            <a:cxnLst/>
            <a:rect r="r" b="b" t="t" l="l"/>
            <a:pathLst>
              <a:path h="1945620" w="2877072">
                <a:moveTo>
                  <a:pt x="0" y="0"/>
                </a:moveTo>
                <a:lnTo>
                  <a:pt x="2877073" y="0"/>
                </a:lnTo>
                <a:lnTo>
                  <a:pt x="2877073" y="1945620"/>
                </a:lnTo>
                <a:lnTo>
                  <a:pt x="0" y="19456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DAG67FWjZME</dc:identifier>
  <dcterms:modified xsi:type="dcterms:W3CDTF">2011-08-01T06:04:30Z</dcterms:modified>
  <cp:revision>1</cp:revision>
  <dc:title>Bản sao của Bản sao của Bản sao của Blue Yellow Cute Sea Ocean Watercolor Presentation </dc:title>
</cp:coreProperties>
</file>