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592" r:id="rId2"/>
    <p:sldId id="543" r:id="rId3"/>
    <p:sldId id="563" r:id="rId4"/>
    <p:sldId id="542" r:id="rId5"/>
    <p:sldId id="496" r:id="rId6"/>
    <p:sldId id="609" r:id="rId7"/>
    <p:sldId id="593" r:id="rId8"/>
    <p:sldId id="610" r:id="rId9"/>
    <p:sldId id="601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1296" y="4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0.wdp"/><Relationship Id="rId3" Type="http://schemas.microsoft.com/office/2007/relationships/hdphoto" Target="../media/hdphoto2.wdp"/><Relationship Id="rId7" Type="http://schemas.microsoft.com/office/2007/relationships/hdphoto" Target="../media/hdphoto7.wdp"/><Relationship Id="rId12" Type="http://schemas.openxmlformats.org/officeDocument/2006/relationships/image" Target="../media/image19.png"/><Relationship Id="rId17" Type="http://schemas.microsoft.com/office/2007/relationships/hdphoto" Target="../media/hdphoto12.wdp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9.wdp"/><Relationship Id="rId5" Type="http://schemas.microsoft.com/office/2007/relationships/hdphoto" Target="../media/hdphoto5.wdp"/><Relationship Id="rId15" Type="http://schemas.microsoft.com/office/2007/relationships/hdphoto" Target="../media/hdphoto11.wdp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1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microsoft.com/office/2007/relationships/hdphoto" Target="../media/hdphoto18.wdp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microsoft.com/office/2007/relationships/hdphoto" Target="../media/hdphoto1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D0F23-EFE6-CF46-39D0-C51434BF4940}"/>
              </a:ext>
            </a:extLst>
          </p:cNvPr>
          <p:cNvSpPr txBox="1"/>
          <p:nvPr/>
        </p:nvSpPr>
        <p:spPr>
          <a:xfrm>
            <a:off x="3934944" y="2156698"/>
            <a:ext cx="10052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dụng-Sáng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3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F4D3A5-A323-F35C-FF41-FE49EDB8D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427524"/>
            <a:ext cx="11233247" cy="1015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8C1913-BE11-F065-08DB-3F18EC07C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00" y="2013672"/>
            <a:ext cx="10801200" cy="1343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6231C-6C6A-DE5B-BA0E-9249666DD4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4003764"/>
            <a:ext cx="4881304" cy="1266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BD3C7E-EEC8-3B1F-65CC-C73185A23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8048" y="3987881"/>
            <a:ext cx="4881304" cy="12703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BF0B6-E7FC-9E6E-F4FC-75553C23E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798" y="548680"/>
            <a:ext cx="11305256" cy="905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B5CE05-8E5F-5FE9-19AA-85EC981735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279"/>
          <a:stretch/>
        </p:blipFill>
        <p:spPr>
          <a:xfrm>
            <a:off x="1559496" y="1628800"/>
            <a:ext cx="4594747" cy="2776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4DB533-F55D-5645-2777-F59494A4C9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9"/>
          <a:stretch/>
        </p:blipFill>
        <p:spPr>
          <a:xfrm>
            <a:off x="6384032" y="1551041"/>
            <a:ext cx="5029927" cy="2598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F1AC43-90D4-03D2-FF7F-8E7320B4B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84708"/>
            <a:ext cx="3606515" cy="28608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80779A-ECBC-3516-65F3-F82CF3CDF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0" y="3249060"/>
            <a:ext cx="2778007" cy="25920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0FEB49-EF50-D15F-1F9B-C4B808031F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1" y="3071850"/>
            <a:ext cx="2109819" cy="27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5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C1D5A-4535-AC85-FAF0-228280B2D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086" y="376296"/>
            <a:ext cx="11267538" cy="1165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F13A3-21F5-46B5-3089-0A0496B00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60" y="2497981"/>
            <a:ext cx="3565332" cy="3422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0CABD-B04B-0194-CAAC-ACCC0739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" y="2230374"/>
            <a:ext cx="4010122" cy="3563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8B1CF-BCCC-82C3-691C-A6F86713B5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4577"/>
            <a:ext cx="4183236" cy="383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32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9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8546</TotalTime>
  <Words>34</Words>
  <Application>Microsoft Office PowerPoint</Application>
  <PresentationFormat>Widescreen</PresentationFormat>
  <Paragraphs>10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chungnguyen.180397@gmail.com</cp:lastModifiedBy>
  <cp:revision>674</cp:revision>
  <dcterms:created xsi:type="dcterms:W3CDTF">2010-04-30T18:19:48Z</dcterms:created>
  <dcterms:modified xsi:type="dcterms:W3CDTF">2025-10-27T08:35:27Z</dcterms:modified>
</cp:coreProperties>
</file>