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427" r:id="rId2"/>
    <p:sldId id="430" r:id="rId3"/>
    <p:sldId id="440" r:id="rId4"/>
    <p:sldId id="432" r:id="rId5"/>
    <p:sldId id="433" r:id="rId6"/>
    <p:sldId id="435" r:id="rId7"/>
    <p:sldId id="441" r:id="rId8"/>
    <p:sldId id="442" r:id="rId9"/>
    <p:sldId id="431" r:id="rId10"/>
  </p:sldIdLst>
  <p:sldSz cx="16276638" cy="9144000"/>
  <p:notesSz cx="6858000" cy="9144000"/>
  <p:custDataLst>
    <p:tags r:id="rId1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CF3C8"/>
    <a:srgbClr val="FFFFCC"/>
    <a:srgbClr val="0000CC"/>
    <a:srgbClr val="FF7C80"/>
    <a:srgbClr val="FF0066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2275C6-583F-48E6-B0B6-BD524BD5AC04}" v="268" dt="2022-07-25T10:17:46.958"/>
    <p1510:client id="{5D638DAF-E5BA-4959-AF04-3FC57248D161}" v="178" dt="2022-07-25T14:26:04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1:40:20.629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7-25T11:41:07.144"/>
    </inkml:context>
    <inkml:brush xml:id="br0">
      <inkml:brushProperty name="width" value="0.025" units="cm"/>
      <inkml:brushProperty name="height" value="0.15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1.xm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2.xml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391868" y="1930644"/>
            <a:ext cx="13411200" cy="245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25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2025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Tự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hoả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hoạn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4084093" y="8107680"/>
            <a:ext cx="7102225" cy="100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Giáo viên:……………………………………</a:t>
            </a:r>
          </a:p>
          <a:p>
            <a:pPr eaLnBrk="1" hangingPunct="1"/>
            <a:r>
              <a:rPr lang="en-US" altLang="en-US" sz="2800" b="1" i="1">
                <a:solidFill>
                  <a:srgbClr val="0000CC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5729677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947921" y="388164"/>
            <a:ext cx="1197160" cy="156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28913" y="6922250"/>
            <a:ext cx="1110487" cy="80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Xu li tinh huo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6276638" cy="9146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9" y="1782783"/>
            <a:ext cx="12496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8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AB8728A-C896-8ABA-EE49-751BA5C0FB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0363609"/>
              </p:ext>
            </p:extLst>
          </p:nvPr>
        </p:nvGraphicFramePr>
        <p:xfrm>
          <a:off x="949860" y="3048000"/>
          <a:ext cx="14401800" cy="5690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372804543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975106814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val="189757082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thứ dễ gây cháy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 cơ gây cháy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 xuất của em</a:t>
                      </a:r>
                    </a:p>
                  </a:txBody>
                  <a:tcPr anchor="ctr"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2284339"/>
                  </a:ext>
                </a:extLst>
              </a:tr>
              <a:tr h="943889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Can xăng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 gần bếp lửa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để gần bếp lửa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74674"/>
                  </a:ext>
                </a:extLst>
              </a:tr>
              <a:tr h="884911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3751407"/>
                  </a:ext>
                </a:extLst>
              </a:tr>
              <a:tr h="1270986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6323453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664213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22C7E96-9F77-9B91-0F17-9F2AE3FD2B6C}"/>
              </a:ext>
            </a:extLst>
          </p:cNvPr>
          <p:cNvSpPr txBox="1"/>
          <p:nvPr/>
        </p:nvSpPr>
        <p:spPr>
          <a:xfrm>
            <a:off x="2423319" y="5298337"/>
            <a:ext cx="20574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báo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3398AC-7953-0EFD-8745-6445B19DB02D}"/>
              </a:ext>
            </a:extLst>
          </p:cNvPr>
          <p:cNvSpPr txBox="1"/>
          <p:nvPr/>
        </p:nvSpPr>
        <p:spPr>
          <a:xfrm>
            <a:off x="2347119" y="6391271"/>
            <a:ext cx="20574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 báo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BD708FD-C298-FC70-2D34-B58182DD53D9}"/>
              </a:ext>
            </a:extLst>
          </p:cNvPr>
          <p:cNvSpPr txBox="1"/>
          <p:nvPr/>
        </p:nvSpPr>
        <p:spPr>
          <a:xfrm>
            <a:off x="1966119" y="6341206"/>
            <a:ext cx="2864375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Nến, đèn dầu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C0C52D-E06A-9BAE-2E2C-E289A010F1DA}"/>
              </a:ext>
            </a:extLst>
          </p:cNvPr>
          <p:cNvSpPr txBox="1"/>
          <p:nvPr/>
        </p:nvSpPr>
        <p:spPr>
          <a:xfrm>
            <a:off x="2410010" y="7577901"/>
            <a:ext cx="2057401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 ga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3781C88-A5E6-9116-4A5B-038ADD2E253F}"/>
              </a:ext>
            </a:extLst>
          </p:cNvPr>
          <p:cNvSpPr txBox="1"/>
          <p:nvPr/>
        </p:nvSpPr>
        <p:spPr>
          <a:xfrm>
            <a:off x="6385719" y="5314416"/>
            <a:ext cx="34290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gần bếp lửa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D2245B-F07E-58C8-2F54-D15D740F106A}"/>
              </a:ext>
            </a:extLst>
          </p:cNvPr>
          <p:cNvSpPr txBox="1"/>
          <p:nvPr/>
        </p:nvSpPr>
        <p:spPr>
          <a:xfrm>
            <a:off x="5776119" y="6437437"/>
            <a:ext cx="464820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gần vải vóc, giấy báo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FF4DD3E-4522-4A79-E047-BA05077CF3D6}"/>
              </a:ext>
            </a:extLst>
          </p:cNvPr>
          <p:cNvSpPr txBox="1"/>
          <p:nvPr/>
        </p:nvSpPr>
        <p:spPr>
          <a:xfrm>
            <a:off x="6698024" y="7530332"/>
            <a:ext cx="2804390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Rò rỉ khí ga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91AFAB-BC4E-2903-8252-F6E627D58DA2}"/>
              </a:ext>
            </a:extLst>
          </p:cNvPr>
          <p:cNvSpPr txBox="1"/>
          <p:nvPr/>
        </p:nvSpPr>
        <p:spPr>
          <a:xfrm>
            <a:off x="10909837" y="5291382"/>
            <a:ext cx="4238882" cy="61555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 gọn trong kho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544D937-3BF8-AAE2-7354-7BA922024BDE}"/>
              </a:ext>
            </a:extLst>
          </p:cNvPr>
          <p:cNvSpPr txBox="1"/>
          <p:nvPr/>
        </p:nvSpPr>
        <p:spPr>
          <a:xfrm>
            <a:off x="10652919" y="7373324"/>
            <a:ext cx="4347848" cy="113877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 van bình ga sau khi sử dụng xong.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2A4EC1-29AC-AE69-C82D-E6B2A0D6F73D}"/>
              </a:ext>
            </a:extLst>
          </p:cNvPr>
          <p:cNvSpPr txBox="1"/>
          <p:nvPr/>
        </p:nvSpPr>
        <p:spPr>
          <a:xfrm>
            <a:off x="10800871" y="6096774"/>
            <a:ext cx="4347848" cy="1138773"/>
          </a:xfrm>
          <a:prstGeom prst="rect">
            <a:avLst/>
          </a:prstGeom>
          <a:solidFill>
            <a:srgbClr val="FCF3C8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gần các vật liệu dễ cháy</a:t>
            </a:r>
          </a:p>
        </p:txBody>
      </p:sp>
    </p:spTree>
    <p:extLst>
      <p:ext uri="{BB962C8B-B14F-4D97-AF65-F5344CB8AC3E}">
        <p14:creationId xmlns:p14="http://schemas.microsoft.com/office/powerpoint/2010/main" val="30621651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9" y="1782783"/>
            <a:ext cx="10744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2. Em và các bạn đang chơi ở nhà, bỗng trong bếp phát cháy, em sẽ làm gì?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FD0DAE-4DF5-F141-BB72-E341BDB32B77}"/>
              </a:ext>
            </a:extLst>
          </p:cNvPr>
          <p:cNvSpPr txBox="1"/>
          <p:nvPr/>
        </p:nvSpPr>
        <p:spPr>
          <a:xfrm>
            <a:off x="1046234" y="6356008"/>
            <a:ext cx="780347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Sử dụng chăn mềm có thấm nước trùm lên người và khăn thấm nước để che kín mũi và miệng.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223527-1570-6A45-38E3-3BF7A7F8F95E}"/>
              </a:ext>
            </a:extLst>
          </p:cNvPr>
          <p:cNvSpPr txBox="1"/>
          <p:nvPr/>
        </p:nvSpPr>
        <p:spPr>
          <a:xfrm>
            <a:off x="1068402" y="3301341"/>
            <a:ext cx="780347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Ngay lập tức gọi 114 và hô hoán người dân xung quanh giúp đỡ.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05B9F9-E175-839B-6DDB-F02B4412269C}"/>
              </a:ext>
            </a:extLst>
          </p:cNvPr>
          <p:cNvSpPr txBox="1"/>
          <p:nvPr/>
        </p:nvSpPr>
        <p:spPr>
          <a:xfrm>
            <a:off x="1046234" y="4960561"/>
            <a:ext cx="7803477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Nếu ở chung cư thì nhanh chóng thoát hiểm bằng cầu thang bộ.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4E4B71-5D3A-FDA4-2FBB-E9F2FD5DB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919" y="2514600"/>
            <a:ext cx="6172200" cy="581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9" y="1817574"/>
            <a:ext cx="12649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3. Em xử lí như thế nào trong tình huống sau?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4EDD8-ED7B-3800-5858-FB78C02E2F8F}"/>
              </a:ext>
            </a:extLst>
          </p:cNvPr>
          <p:cNvSpPr txBox="1"/>
          <p:nvPr/>
        </p:nvSpPr>
        <p:spPr>
          <a:xfrm>
            <a:off x="1146295" y="7152780"/>
            <a:ext cx="5867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 báo cho người lớn trong gia đình.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76D65C-363E-FAC8-EB13-7620A2A5AEBA}"/>
              </a:ext>
            </a:extLst>
          </p:cNvPr>
          <p:cNvSpPr txBox="1"/>
          <p:nvPr/>
        </p:nvSpPr>
        <p:spPr>
          <a:xfrm>
            <a:off x="1249201" y="3741176"/>
            <a:ext cx="62103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bật tắt các thiết bị điện, kể cả điện thoại di động</a:t>
            </a:r>
            <a:endParaRPr lang="en-US" sz="34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E25995-DD61-806E-80DD-F118BE10499B}"/>
              </a:ext>
            </a:extLst>
          </p:cNvPr>
          <p:cNvSpPr txBox="1"/>
          <p:nvPr/>
        </p:nvSpPr>
        <p:spPr>
          <a:xfrm>
            <a:off x="1249201" y="5145180"/>
            <a:ext cx="58674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 tức khóa van bình ga.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A878DB-7E94-E942-90F9-9AA3CB395B35}"/>
              </a:ext>
            </a:extLst>
          </p:cNvPr>
          <p:cNvSpPr txBox="1"/>
          <p:nvPr/>
        </p:nvSpPr>
        <p:spPr>
          <a:xfrm>
            <a:off x="1204119" y="5910655"/>
            <a:ext cx="5867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Mở cửa sổ và cửa ra vào để thông gió.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B7812B-A26F-5637-E073-7E8185DAAFB7}"/>
              </a:ext>
            </a:extLst>
          </p:cNvPr>
          <p:cNvSpPr txBox="1"/>
          <p:nvPr/>
        </p:nvSpPr>
        <p:spPr>
          <a:xfrm>
            <a:off x="1141883" y="2494682"/>
            <a:ext cx="608203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4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Nếu phát hiện có mùi ga trong nhà, em sẽ:</a:t>
            </a:r>
            <a:endParaRPr lang="en-US" sz="3400" b="1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330D0C-BCE7-91BB-9BE1-84D878D7DD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0" r="1564"/>
          <a:stretch/>
        </p:blipFill>
        <p:spPr>
          <a:xfrm>
            <a:off x="6749684" y="2494682"/>
            <a:ext cx="8680683" cy="617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1880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8" y="1782783"/>
            <a:ext cx="103431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Những việc nên làm và không nên làm để phòng tránh cháy nhà.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A3A6D8-757E-6BF6-8C49-6E037FE64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84" y="3015124"/>
            <a:ext cx="7524536" cy="55534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151E50-A658-7EBC-97EE-6350924B3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819" y="2630144"/>
            <a:ext cx="6591300" cy="593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2853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46917" y="1782783"/>
            <a:ext cx="1493520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4. Những việc nên làm và không nên làm để phòng tránh cháy nhà.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4C3AA2-30CE-4920-7619-D6BF545B468E}"/>
              </a:ext>
            </a:extLst>
          </p:cNvPr>
          <p:cNvSpPr txBox="1"/>
          <p:nvPr/>
        </p:nvSpPr>
        <p:spPr>
          <a:xfrm>
            <a:off x="1088864" y="5749158"/>
            <a:ext cx="14251305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không nên làm:</a:t>
            </a:r>
            <a:endParaRPr lang="en-US" sz="3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các vật dụng dễ cháy như xăng, dầu, giấy báo ở gần bếp ga.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thiết bị điện quá công suất dẫn đến gây nóng đường dây dẫn điện, khiến cho dây nóng chảy và chập điện.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quá nhiều thiết bị điện cùng lúc dẫn đến quá tải.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AB5302-6EBD-A4FE-F523-C45A95844C49}"/>
              </a:ext>
            </a:extLst>
          </p:cNvPr>
          <p:cNvSpPr txBox="1"/>
          <p:nvPr/>
        </p:nvSpPr>
        <p:spPr>
          <a:xfrm>
            <a:off x="973614" y="2425171"/>
            <a:ext cx="147085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000" b="1" i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làm:</a:t>
            </a:r>
            <a:endParaRPr lang="en-US" sz="3000" b="1" i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Luôn tắt các thiết bị điện trước khi ra ngoài.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Khóa van bình ga sau khi sử dụng xong.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vừa cắm sạc điện thoại vừa sử dụng.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Lắp đặt các hệ thống tự ngắt điện và cảnh báo cháy nổ trong gia đình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 để các đồ dùng, vật lễ dễ cháy gần nơi đun nấu.</a:t>
            </a:r>
            <a:endParaRPr lang="en-US" sz="3000" b="1" i="0">
              <a:solidFill>
                <a:srgbClr val="33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000" b="1" i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tắm phải tắt bình nóng lạnh.</a:t>
            </a:r>
          </a:p>
        </p:txBody>
      </p:sp>
    </p:spTree>
    <p:extLst>
      <p:ext uri="{BB962C8B-B14F-4D97-AF65-F5344CB8AC3E}">
        <p14:creationId xmlns:p14="http://schemas.microsoft.com/office/powerpoint/2010/main" val="1753975823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DF292CE-43E6-071F-FF9E-AB1D69636014}"/>
                  </a:ext>
                </a:extLst>
              </p14:cNvPr>
              <p14:cNvContentPartPr/>
              <p14:nvPr/>
            </p14:nvContentPartPr>
            <p14:xfrm>
              <a:off x="5167356" y="-989205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FDF292CE-43E6-071F-FF9E-AB1D6963601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04356" y="-1367205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DA2A3D9-5F23-5D3E-512E-12219C35E6E7}"/>
                  </a:ext>
                </a:extLst>
              </p14:cNvPr>
              <p14:cNvContentPartPr/>
              <p14:nvPr/>
            </p14:nvContentPartPr>
            <p14:xfrm>
              <a:off x="6570636" y="-8532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xmlns="" xmlns:aink="http://schemas.microsoft.com/office/drawing/2016/ink" xmlns:p14="http://schemas.microsoft.com/office/powerpoint/2010/main" id="{FDA2A3D9-5F23-5D3E-512E-12219C35E6E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66316" y="-111960"/>
                <a:ext cx="9000" cy="540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E6FA7A5E-E9E2-A9EC-EAC7-25006E662D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9572" y="1514625"/>
            <a:ext cx="13196799" cy="62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766814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9823</TotalTime>
  <Words>476</Words>
  <Application>Microsoft Office PowerPoint</Application>
  <PresentationFormat>Custom</PresentationFormat>
  <Paragraphs>56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chungnguyen.180397@gmail.com</cp:lastModifiedBy>
  <cp:revision>1093</cp:revision>
  <dcterms:created xsi:type="dcterms:W3CDTF">2008-09-09T22:52:10Z</dcterms:created>
  <dcterms:modified xsi:type="dcterms:W3CDTF">2025-10-27T08:21:42Z</dcterms:modified>
</cp:coreProperties>
</file>