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9" r:id="rId3"/>
    <p:sldId id="260" r:id="rId4"/>
    <p:sldId id="296" r:id="rId5"/>
    <p:sldId id="297" r:id="rId6"/>
    <p:sldId id="298" r:id="rId7"/>
    <p:sldId id="299" r:id="rId8"/>
    <p:sldId id="300" r:id="rId9"/>
    <p:sldId id="301" r:id="rId10"/>
    <p:sldId id="266" r:id="rId11"/>
    <p:sldId id="274" r:id="rId12"/>
    <p:sldId id="263" r:id="rId13"/>
    <p:sldId id="303" r:id="rId14"/>
    <p:sldId id="265" r:id="rId15"/>
    <p:sldId id="275" r:id="rId16"/>
    <p:sldId id="302" r:id="rId17"/>
    <p:sldId id="304" r:id="rId18"/>
    <p:sldId id="276" r:id="rId19"/>
    <p:sldId id="305" r:id="rId20"/>
    <p:sldId id="306" r:id="rId21"/>
    <p:sldId id="307" r:id="rId22"/>
    <p:sldId id="309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5595" autoAdjust="0"/>
  </p:normalViewPr>
  <p:slideViewPr>
    <p:cSldViewPr snapToGrid="0">
      <p:cViewPr>
        <p:scale>
          <a:sx n="50" d="100"/>
          <a:sy n="50" d="100"/>
        </p:scale>
        <p:origin x="150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5" r:id="rId6"/>
    <p:sldLayoutId id="2147483667" r:id="rId7"/>
    <p:sldLayoutId id="2147483668" r:id="rId8"/>
    <p:sldLayoutId id="2147483669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3818910" y="1008016"/>
            <a:ext cx="8802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11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9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2025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89</TotalTime>
  <Words>526</Words>
  <Application>Microsoft Office PowerPoint</Application>
  <PresentationFormat>Widescreen</PresentationFormat>
  <Paragraphs>59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Arial</vt:lpstr>
      <vt:lpstr>Calibri</vt:lpstr>
      <vt:lpstr>字魂73号-江南手书</vt:lpstr>
      <vt:lpstr>字魂86号-杨任东楷书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chungnguyen.180397@gmail.com</cp:lastModifiedBy>
  <cp:revision>28</cp:revision>
  <dcterms:created xsi:type="dcterms:W3CDTF">2023-06-14T11:29:35Z</dcterms:created>
  <dcterms:modified xsi:type="dcterms:W3CDTF">2025-10-27T07:59:06Z</dcterms:modified>
  <cp:category>9Slide.vn</cp:category>
</cp:coreProperties>
</file>