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0"/>
  </p:notesMasterIdLst>
  <p:sldIdLst>
    <p:sldId id="258" r:id="rId4"/>
    <p:sldId id="282" r:id="rId5"/>
    <p:sldId id="283" r:id="rId6"/>
    <p:sldId id="284" r:id="rId7"/>
    <p:sldId id="260" r:id="rId8"/>
    <p:sldId id="262" r:id="rId9"/>
    <p:sldId id="285" r:id="rId10"/>
    <p:sldId id="259" r:id="rId11"/>
    <p:sldId id="269" r:id="rId12"/>
    <p:sldId id="286" r:id="rId13"/>
    <p:sldId id="265" r:id="rId14"/>
    <p:sldId id="287" r:id="rId15"/>
    <p:sldId id="273" r:id="rId16"/>
    <p:sldId id="274" r:id="rId17"/>
    <p:sldId id="275" r:id="rId18"/>
    <p:sldId id="276" r:id="rId19"/>
    <p:sldId id="277" r:id="rId20"/>
    <p:sldId id="278" r:id="rId21"/>
    <p:sldId id="279" r:id="rId22"/>
    <p:sldId id="288" r:id="rId23"/>
    <p:sldId id="318" r:id="rId24"/>
    <p:sldId id="347" r:id="rId25"/>
    <p:sldId id="346" r:id="rId26"/>
    <p:sldId id="348" r:id="rId27"/>
    <p:sldId id="349"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8" d="100"/>
          <a:sy n="88" d="100"/>
        </p:scale>
        <p:origin x="494"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5</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10/27/2025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10/27/2025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10/27/2025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10/27/2025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40"/>
            <a:ext cx="10664188" cy="1244933"/>
            <a:chOff x="9210714" y="2450815"/>
            <a:chExt cx="3299149" cy="954107"/>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2086612" y="2255519"/>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4953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3"/>
          <a:stretch>
            <a:fillRect/>
          </a:stretch>
        </p:blipFill>
        <p:spPr>
          <a:xfrm>
            <a:off x="5669279" y="2509512"/>
            <a:ext cx="6292579" cy="2836901"/>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vi-VN" sz="3200" b="1" dirty="0">
                  <a:latin typeface="Cambria" panose="02040503050406030204" pitchFamily="18" charset="0"/>
                  <a:ea typeface="Cambria" panose="02040503050406030204" pitchFamily="18" charset="0"/>
                </a:rPr>
                <a:t>Quá trình hình thành hang Sơn Đoòng được giới thiệu như thế nào?</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609600" y="221488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579120" y="359664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song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663440" y="2611120"/>
            <a:ext cx="782320" cy="1656080"/>
            <a:chOff x="4663440" y="2611120"/>
            <a:chExt cx="78232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3"/>
          <a:stretch>
            <a:fillRect/>
          </a:stretch>
        </p:blipFill>
        <p:spPr>
          <a:xfrm>
            <a:off x="2094865" y="4058920"/>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4"/>
          <a:stretch>
            <a:fillRect/>
          </a:stretch>
        </p:blipFill>
        <p:spPr>
          <a:xfrm>
            <a:off x="6062027" y="4082732"/>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3"/>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eturn to Hang Son Doong_v720P">
            <a:hlinkClick r:id="" action="ppaction://media"/>
            <a:extLst>
              <a:ext uri="{FF2B5EF4-FFF2-40B4-BE49-F238E27FC236}">
                <a16:creationId xmlns:a16="http://schemas.microsoft.com/office/drawing/2014/main" id="{4ED84FC2-FF53-8FFC-BB03-150D96714F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9183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8"/>
                  </a:moveTo>
                  <a:cubicBezTo>
                    <a:pt x="304310" y="2029118"/>
                    <a:pt x="525869" y="1901908"/>
                    <a:pt x="701097" y="1628805"/>
                  </a:cubicBezTo>
                  <a:cubicBezTo>
                    <a:pt x="-840310" y="1085637"/>
                    <a:pt x="20976" y="332944"/>
                    <a:pt x="2603764" y="4198"/>
                  </a:cubicBezTo>
                  <a:cubicBezTo>
                    <a:pt x="3156876" y="-48945"/>
                    <a:pt x="4005442" y="34208"/>
                    <a:pt x="4549762" y="186772"/>
                  </a:cubicBezTo>
                  <a:cubicBezTo>
                    <a:pt x="6696188" y="1044922"/>
                    <a:pt x="5862121" y="2072409"/>
                    <a:pt x="3259142" y="1959113"/>
                  </a:cubicBezTo>
                  <a:cubicBezTo>
                    <a:pt x="2629274" y="2014115"/>
                    <a:pt x="2159798" y="2064707"/>
                    <a:pt x="1562800" y="1860421"/>
                  </a:cubicBezTo>
                  <a:cubicBezTo>
                    <a:pt x="1285155" y="1938596"/>
                    <a:pt x="841410" y="2053092"/>
                    <a:pt x="200965" y="2152318"/>
                  </a:cubicBezTo>
                  <a:close/>
                </a:path>
                <a:path w="5736936" h="1968284" stroke="0" extrusionOk="0">
                  <a:moveTo>
                    <a:pt x="200965" y="2152318"/>
                  </a:moveTo>
                  <a:cubicBezTo>
                    <a:pt x="398079" y="1859958"/>
                    <a:pt x="487611" y="1856265"/>
                    <a:pt x="701097" y="1628805"/>
                  </a:cubicBezTo>
                  <a:cubicBezTo>
                    <a:pt x="-638951" y="907614"/>
                    <a:pt x="501058" y="206954"/>
                    <a:pt x="2603764" y="4198"/>
                  </a:cubicBezTo>
                  <a:cubicBezTo>
                    <a:pt x="3317557" y="53210"/>
                    <a:pt x="3931234" y="-164797"/>
                    <a:pt x="4549762" y="186772"/>
                  </a:cubicBezTo>
                  <a:cubicBezTo>
                    <a:pt x="6751938" y="723496"/>
                    <a:pt x="5862168" y="1683110"/>
                    <a:pt x="3259142" y="1959113"/>
                  </a:cubicBezTo>
                  <a:cubicBezTo>
                    <a:pt x="2645788" y="1852268"/>
                    <a:pt x="2164829" y="2018340"/>
                    <a:pt x="1562800" y="1860421"/>
                  </a:cubicBezTo>
                  <a:cubicBezTo>
                    <a:pt x="1401903" y="2003854"/>
                    <a:pt x="762710" y="2098560"/>
                    <a:pt x="200965" y="2152318"/>
                  </a:cubicBezTo>
                  <a:close/>
                </a:path>
                <a:path w="5736936" h="1968284" fill="none" stroke="0" extrusionOk="0">
                  <a:moveTo>
                    <a:pt x="200965" y="2152318"/>
                  </a:moveTo>
                  <a:cubicBezTo>
                    <a:pt x="305374" y="2023922"/>
                    <a:pt x="523846" y="1865413"/>
                    <a:pt x="701097" y="1628805"/>
                  </a:cubicBezTo>
                  <a:cubicBezTo>
                    <a:pt x="-685324" y="910747"/>
                    <a:pt x="232817" y="210185"/>
                    <a:pt x="2603764" y="4198"/>
                  </a:cubicBezTo>
                  <a:cubicBezTo>
                    <a:pt x="3291140" y="32378"/>
                    <a:pt x="3994322" y="29070"/>
                    <a:pt x="4549762" y="186772"/>
                  </a:cubicBezTo>
                  <a:cubicBezTo>
                    <a:pt x="6781533" y="1057515"/>
                    <a:pt x="5864070" y="1727557"/>
                    <a:pt x="3259142" y="1959113"/>
                  </a:cubicBezTo>
                  <a:cubicBezTo>
                    <a:pt x="2669852" y="1963878"/>
                    <a:pt x="2152950" y="2054794"/>
                    <a:pt x="1562800" y="1860421"/>
                  </a:cubicBezTo>
                  <a:cubicBezTo>
                    <a:pt x="1337039" y="2067261"/>
                    <a:pt x="790217" y="2115410"/>
                    <a:pt x="200965"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8"/>
                  </a:moveTo>
                  <a:cubicBezTo>
                    <a:pt x="304310" y="2029118"/>
                    <a:pt x="525869" y="1901908"/>
                    <a:pt x="701097" y="1628805"/>
                  </a:cubicBezTo>
                  <a:cubicBezTo>
                    <a:pt x="-840310" y="1085637"/>
                    <a:pt x="20976" y="332944"/>
                    <a:pt x="2603764" y="4198"/>
                  </a:cubicBezTo>
                  <a:cubicBezTo>
                    <a:pt x="3156876" y="-48945"/>
                    <a:pt x="4005442" y="34208"/>
                    <a:pt x="4549762" y="186772"/>
                  </a:cubicBezTo>
                  <a:cubicBezTo>
                    <a:pt x="6696188" y="1044922"/>
                    <a:pt x="5862121" y="2072409"/>
                    <a:pt x="3259142" y="1959113"/>
                  </a:cubicBezTo>
                  <a:cubicBezTo>
                    <a:pt x="2629274" y="2014115"/>
                    <a:pt x="2159798" y="2064707"/>
                    <a:pt x="1562800" y="1860421"/>
                  </a:cubicBezTo>
                  <a:cubicBezTo>
                    <a:pt x="1285155" y="1938596"/>
                    <a:pt x="841410" y="2053092"/>
                    <a:pt x="200965" y="2152318"/>
                  </a:cubicBezTo>
                  <a:close/>
                </a:path>
                <a:path w="5736936" h="1968284" stroke="0" extrusionOk="0">
                  <a:moveTo>
                    <a:pt x="200965" y="2152318"/>
                  </a:moveTo>
                  <a:cubicBezTo>
                    <a:pt x="398079" y="1859958"/>
                    <a:pt x="487611" y="1856265"/>
                    <a:pt x="701097" y="1628805"/>
                  </a:cubicBezTo>
                  <a:cubicBezTo>
                    <a:pt x="-638951" y="907614"/>
                    <a:pt x="501058" y="206954"/>
                    <a:pt x="2603764" y="4198"/>
                  </a:cubicBezTo>
                  <a:cubicBezTo>
                    <a:pt x="3317557" y="53210"/>
                    <a:pt x="3931234" y="-164797"/>
                    <a:pt x="4549762" y="186772"/>
                  </a:cubicBezTo>
                  <a:cubicBezTo>
                    <a:pt x="6751938" y="723496"/>
                    <a:pt x="5862168" y="1683110"/>
                    <a:pt x="3259142" y="1959113"/>
                  </a:cubicBezTo>
                  <a:cubicBezTo>
                    <a:pt x="2645788" y="1852268"/>
                    <a:pt x="2164829" y="2018340"/>
                    <a:pt x="1562800" y="1860421"/>
                  </a:cubicBezTo>
                  <a:cubicBezTo>
                    <a:pt x="1401903" y="2003854"/>
                    <a:pt x="762710" y="2098560"/>
                    <a:pt x="200965" y="2152318"/>
                  </a:cubicBezTo>
                  <a:close/>
                </a:path>
                <a:path w="5736936" h="1968284" fill="none" stroke="0" extrusionOk="0">
                  <a:moveTo>
                    <a:pt x="200965" y="2152318"/>
                  </a:moveTo>
                  <a:cubicBezTo>
                    <a:pt x="305374" y="2023922"/>
                    <a:pt x="523846" y="1865413"/>
                    <a:pt x="701097" y="1628805"/>
                  </a:cubicBezTo>
                  <a:cubicBezTo>
                    <a:pt x="-685324" y="910747"/>
                    <a:pt x="232817" y="210185"/>
                    <a:pt x="2603764" y="4198"/>
                  </a:cubicBezTo>
                  <a:cubicBezTo>
                    <a:pt x="3291140" y="32378"/>
                    <a:pt x="3994322" y="29070"/>
                    <a:pt x="4549762" y="186772"/>
                  </a:cubicBezTo>
                  <a:cubicBezTo>
                    <a:pt x="6781533" y="1057515"/>
                    <a:pt x="5864070" y="1727557"/>
                    <a:pt x="3259142" y="1959113"/>
                  </a:cubicBezTo>
                  <a:cubicBezTo>
                    <a:pt x="2669852" y="1963878"/>
                    <a:pt x="2152950" y="2054794"/>
                    <a:pt x="1562800" y="1860421"/>
                  </a:cubicBezTo>
                  <a:cubicBezTo>
                    <a:pt x="1337039" y="2067261"/>
                    <a:pt x="790217" y="2115410"/>
                    <a:pt x="200965"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4">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5">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6"/>
          <a:stretch>
            <a:fillRect/>
          </a:stretch>
        </p:blipFill>
        <p:spPr>
          <a:xfrm>
            <a:off x="10839472" y="0"/>
            <a:ext cx="1523956" cy="1508868"/>
          </a:xfrm>
          <a:prstGeom prst="rect">
            <a:avLst/>
          </a:prstGeom>
        </p:spPr>
      </p:pic>
      <p:sp>
        <p:nvSpPr>
          <p:cNvPr id="3" name="TextBox 2">
            <a:extLst>
              <a:ext uri="{FF2B5EF4-FFF2-40B4-BE49-F238E27FC236}">
                <a16:creationId xmlns:a16="http://schemas.microsoft.com/office/drawing/2014/main" id="{74855560-CA93-C936-9ADA-06D3619C28BE}"/>
              </a:ext>
            </a:extLst>
          </p:cNvPr>
          <p:cNvSpPr txBox="1"/>
          <p:nvPr/>
        </p:nvSpPr>
        <p:spPr>
          <a:xfrm>
            <a:off x="4732179" y="354706"/>
            <a:ext cx="7812248"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Thứ</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hai</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ngày</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13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tháng</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10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năm</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9Slide03 Encode SeEx Black" panose="00000A05000000000000" pitchFamily="2" charset="0"/>
              </a:rPr>
              <a:t>Tiếng</a:t>
            </a:r>
            <a:r>
              <a:rPr lang="en-US" sz="3200" b="1" dirty="0">
                <a:solidFill>
                  <a:prstClr val="black"/>
                </a:solidFill>
                <a:latin typeface="#9Slide03 Encode SeEx Black" panose="00000A05000000000000" pitchFamily="2" charset="0"/>
              </a:rPr>
              <a:t> </a:t>
            </a:r>
            <a:r>
              <a:rPr lang="en-US" sz="3200" b="1" dirty="0" err="1">
                <a:solidFill>
                  <a:prstClr val="black"/>
                </a:solidFill>
                <a:latin typeface="#9Slide03 Encode SeEx Black" panose="00000A05000000000000" pitchFamily="2" charset="0"/>
              </a:rPr>
              <a:t>Việt</a:t>
            </a:r>
            <a:endParaRPr lang="en-US" sz="3200" b="1" dirty="0">
              <a:solidFill>
                <a:prstClr val="black"/>
              </a:solidFill>
              <a:latin typeface="#9Slide03 Encode SeEx Black" panose="00000A05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Bài</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13: Hang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Sơn</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Đoòng</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Những</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điều</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kì</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thú</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a:t>
            </a:r>
            <a:r>
              <a:rPr kumimoji="0" lang="en-US" sz="3200" b="1" i="0" u="none" strike="noStrike" kern="1200" cap="none" spc="0" normalizeH="0" baseline="0" noProof="0" dirty="0" err="1">
                <a:ln>
                  <a:noFill/>
                </a:ln>
                <a:solidFill>
                  <a:prstClr val="black"/>
                </a:solidFill>
                <a:effectLst/>
                <a:uLnTx/>
                <a:uFillTx/>
                <a:latin typeface="#9Slide03 Encode SeEx Black" panose="00000A05000000000000" pitchFamily="2" charset="0"/>
              </a:rPr>
              <a:t>tiết</a:t>
            </a:r>
            <a:r>
              <a:rPr kumimoji="0" lang="en-US" sz="3200" b="1" i="0" u="none" strike="noStrike" kern="1200" cap="none" spc="0" normalizeH="0" baseline="0" noProof="0" dirty="0">
                <a:ln>
                  <a:noFill/>
                </a:ln>
                <a:solidFill>
                  <a:prstClr val="black"/>
                </a:solidFill>
                <a:effectLst/>
                <a:uLnTx/>
                <a:uFillTx/>
                <a:latin typeface="#9Slide03 Encode SeEx Black" panose="00000A05000000000000" pitchFamily="2" charset="0"/>
              </a:rPr>
              <a:t> 1)</a:t>
            </a:r>
          </a:p>
        </p:txBody>
      </p:sp>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1715</Words>
  <Application>Microsoft Office PowerPoint</Application>
  <PresentationFormat>Widescreen</PresentationFormat>
  <Paragraphs>68</Paragraphs>
  <Slides>26</Slides>
  <Notes>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#9Slide03 Encode SeEx Black</vt:lpstr>
      <vt:lpstr>Arial</vt:lpstr>
      <vt:lpstr>Calibri</vt:lpstr>
      <vt:lpstr>Calibri Light</vt:lpstr>
      <vt:lpstr>Cambria</vt:lpstr>
      <vt:lpstr>Segoe UI Historic</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Hạnh Nguyễn</cp:lastModifiedBy>
  <cp:revision>70</cp:revision>
  <dcterms:created xsi:type="dcterms:W3CDTF">2024-01-12T14:48:10Z</dcterms:created>
  <dcterms:modified xsi:type="dcterms:W3CDTF">2025-10-27T07:37:14Z</dcterms:modified>
</cp:coreProperties>
</file>