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3"/>
  </p:notesMasterIdLst>
  <p:sldIdLst>
    <p:sldId id="646" r:id="rId7"/>
    <p:sldId id="349" r:id="rId8"/>
    <p:sldId id="351" r:id="rId9"/>
    <p:sldId id="476" r:id="rId10"/>
    <p:sldId id="484" r:id="rId11"/>
    <p:sldId id="485" r:id="rId12"/>
    <p:sldId id="486" r:id="rId13"/>
    <p:sldId id="295" r:id="rId14"/>
    <p:sldId id="355" r:id="rId15"/>
    <p:sldId id="392" r:id="rId16"/>
    <p:sldId id="396" r:id="rId17"/>
    <p:sldId id="487" r:id="rId18"/>
    <p:sldId id="488" r:id="rId19"/>
    <p:sldId id="397" r:id="rId20"/>
    <p:sldId id="527" r:id="rId21"/>
    <p:sldId id="490" r:id="rId22"/>
    <p:sldId id="491" r:id="rId23"/>
    <p:sldId id="362" r:id="rId24"/>
    <p:sldId id="365" r:id="rId25"/>
    <p:sldId id="405" r:id="rId26"/>
    <p:sldId id="528" r:id="rId27"/>
    <p:sldId id="530" r:id="rId28"/>
    <p:sldId id="531" r:id="rId29"/>
    <p:sldId id="532" r:id="rId30"/>
    <p:sldId id="406" r:id="rId31"/>
    <p:sldId id="460" r:id="rId32"/>
    <p:sldId id="479" r:id="rId33"/>
    <p:sldId id="466" r:id="rId34"/>
    <p:sldId id="492" r:id="rId35"/>
    <p:sldId id="526" r:id="rId36"/>
    <p:sldId id="468" r:id="rId37"/>
    <p:sldId id="469" r:id="rId38"/>
    <p:sldId id="318" r:id="rId39"/>
    <p:sldId id="346" r:id="rId40"/>
    <p:sldId id="534" r:id="rId41"/>
    <p:sldId id="64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87" d="100"/>
          <a:sy n="87" d="100"/>
        </p:scale>
        <p:origin x="528" y="48"/>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12</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15</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20</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24</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10/27/2025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10/27/2025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10/27/2025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2025/10/27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10/27/2025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5.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38.png"/><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64.e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png"/><Relationship Id="rId7" Type="http://schemas.openxmlformats.org/officeDocument/2006/relationships/image" Target="../media/image73.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5.png"/><Relationship Id="rId5" Type="http://schemas.openxmlformats.org/officeDocument/2006/relationships/image" Target="../media/image19.png"/><Relationship Id="rId10" Type="http://schemas.openxmlformats.org/officeDocument/2006/relationships/image" Target="../media/image34.PNG"/><Relationship Id="rId4" Type="http://schemas.openxmlformats.org/officeDocument/2006/relationships/image" Target="../media/image73.gif"/><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8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9.png"/><Relationship Id="rId5" Type="http://schemas.openxmlformats.org/officeDocument/2006/relationships/image" Target="../media/image78.gif"/><Relationship Id="rId10" Type="http://schemas.openxmlformats.org/officeDocument/2006/relationships/image" Target="../media/image81.png"/><Relationship Id="rId4" Type="http://schemas.openxmlformats.org/officeDocument/2006/relationships/image" Target="../media/image10.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3.svg"/></Relationships>
</file>

<file path=ppt/slides/_rels/slide3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19.png"/><Relationship Id="rId7" Type="http://schemas.openxmlformats.org/officeDocument/2006/relationships/image" Target="../media/image8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9.png"/><Relationship Id="rId4" Type="http://schemas.microsoft.com/office/2007/relationships/hdphoto" Target="../media/hdphoto3.wdp"/><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3.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87.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3.wmf"/><Relationship Id="rId2" Type="http://schemas.openxmlformats.org/officeDocument/2006/relationships/slideLayout" Target="../slideLayouts/slideLayout50.xml"/><Relationship Id="rId1" Type="http://schemas.openxmlformats.org/officeDocument/2006/relationships/control" Target="../activeX/activeX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5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3" y="610989"/>
            <a:ext cx="65515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hai</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8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9năm 2025</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1814</Words>
  <Application>Microsoft Office PowerPoint</Application>
  <PresentationFormat>Widescreen</PresentationFormat>
  <Paragraphs>164</Paragraphs>
  <Slides>36</Slides>
  <Notes>12</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36</vt:i4>
      </vt:variant>
    </vt:vector>
  </HeadingPairs>
  <TitlesOfParts>
    <vt:vector size="58" baseType="lpstr">
      <vt:lpstr>等线</vt:lpstr>
      <vt:lpstr>等线 Light</vt:lpstr>
      <vt:lpstr>#9Slide05 Phobia</vt:lpstr>
      <vt:lpstr>Arial</vt:lpstr>
      <vt:lpstr>Arial-BoldMT</vt:lpstr>
      <vt:lpstr>Arial-ItalicMT</vt:lpstr>
      <vt:lpstr>ArialMT</vt:lpstr>
      <vt:lpstr>Calibri</vt:lpstr>
      <vt:lpstr>Calibri Light</vt:lpstr>
      <vt:lpstr>Cambria</vt:lpstr>
      <vt:lpstr>Segoe UI Historic</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Hạnh Nguyễn</cp:lastModifiedBy>
  <cp:revision>63</cp:revision>
  <dcterms:created xsi:type="dcterms:W3CDTF">2024-05-02T01:59:28Z</dcterms:created>
  <dcterms:modified xsi:type="dcterms:W3CDTF">2025-10-27T07:07:00Z</dcterms:modified>
</cp:coreProperties>
</file>