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2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03" y="1025628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611" y="1711968"/>
            <a:ext cx="9449619" cy="114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A47BE-3ABE-D608-052C-720E9F76C546}"/>
              </a:ext>
            </a:extLst>
          </p:cNvPr>
          <p:cNvSpPr txBox="1"/>
          <p:nvPr/>
        </p:nvSpPr>
        <p:spPr>
          <a:xfrm>
            <a:off x="3492843" y="741405"/>
            <a:ext cx="555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Thứ</a:t>
            </a:r>
            <a:r>
              <a:rPr lang="en-US" sz="2400" b="1" dirty="0"/>
              <a:t> </a:t>
            </a:r>
            <a:r>
              <a:rPr lang="en-US" sz="2400" b="1" dirty="0" err="1"/>
              <a:t>sáu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9 </a:t>
            </a:r>
            <a:r>
              <a:rPr lang="en-US" sz="2400" b="1" dirty="0" err="1"/>
              <a:t>năm</a:t>
            </a:r>
            <a:r>
              <a:rPr lang="en-US" sz="2400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295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Hạnh Nguyễn</cp:lastModifiedBy>
  <cp:revision>24</cp:revision>
  <dcterms:created xsi:type="dcterms:W3CDTF">2024-06-02T09:27:40Z</dcterms:created>
  <dcterms:modified xsi:type="dcterms:W3CDTF">2025-10-27T07:14:32Z</dcterms:modified>
</cp:coreProperties>
</file>