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"/>
  </p:notesMasterIdLst>
  <p:sldIdLst>
    <p:sldId id="261" r:id="rId2"/>
    <p:sldId id="260" r:id="rId3"/>
    <p:sldId id="310" r:id="rId4"/>
    <p:sldId id="308" r:id="rId5"/>
    <p:sldId id="309" r:id="rId6"/>
    <p:sldId id="306" r:id="rId7"/>
    <p:sldId id="303" r:id="rId8"/>
    <p:sldId id="307" r:id="rId9"/>
    <p:sldId id="305" r:id="rId10"/>
    <p:sldId id="311" r:id="rId11"/>
    <p:sldId id="284" r:id="rId12"/>
  </p:sldIdLst>
  <p:sldSz cx="18288000" cy="10287000"/>
  <p:notesSz cx="6858000" cy="9144000"/>
  <p:embeddedFontLst>
    <p:embeddedFont>
      <p:font typeface="ไอติม" panose="020B0604020202020204" charset="-34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0" autoAdjust="0"/>
    <p:restoredTop sz="94622" autoAdjust="0"/>
  </p:normalViewPr>
  <p:slideViewPr>
    <p:cSldViewPr>
      <p:cViewPr varScale="1">
        <p:scale>
          <a:sx n="55" d="100"/>
          <a:sy n="55" d="100"/>
        </p:scale>
        <p:origin x="595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61AFD1-7A08-4615-B0F2-F0F37E2EDB3F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547681-7C64-4320-A42A-71317C2A9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328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44.svg"/><Relationship Id="rId18" Type="http://schemas.openxmlformats.org/officeDocument/2006/relationships/image" Target="../media/image49.png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12" Type="http://schemas.openxmlformats.org/officeDocument/2006/relationships/image" Target="../media/image43.png"/><Relationship Id="rId17" Type="http://schemas.openxmlformats.org/officeDocument/2006/relationships/image" Target="../media/image48.svg"/><Relationship Id="rId2" Type="http://schemas.openxmlformats.org/officeDocument/2006/relationships/image" Target="../media/image35.png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2.svg"/><Relationship Id="rId5" Type="http://schemas.openxmlformats.org/officeDocument/2006/relationships/image" Target="../media/image38.svg"/><Relationship Id="rId15" Type="http://schemas.openxmlformats.org/officeDocument/2006/relationships/image" Target="../media/image46.svg"/><Relationship Id="rId10" Type="http://schemas.openxmlformats.org/officeDocument/2006/relationships/image" Target="../media/image41.png"/><Relationship Id="rId19" Type="http://schemas.openxmlformats.org/officeDocument/2006/relationships/image" Target="../media/image50.svg"/><Relationship Id="rId4" Type="http://schemas.openxmlformats.org/officeDocument/2006/relationships/image" Target="../media/image37.png"/><Relationship Id="rId9" Type="http://schemas.openxmlformats.org/officeDocument/2006/relationships/image" Target="../media/image4.svg"/><Relationship Id="rId1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5" Type="http://schemas.openxmlformats.org/officeDocument/2006/relationships/image" Target="../media/image24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Relationship Id="rId1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2.png"/><Relationship Id="rId4" Type="http://schemas.openxmlformats.org/officeDocument/2006/relationships/image" Target="../media/image2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23384" y="2341616"/>
            <a:ext cx="4958853" cy="5347782"/>
          </a:xfrm>
          <a:custGeom>
            <a:avLst/>
            <a:gdLst/>
            <a:ahLst/>
            <a:cxnLst/>
            <a:rect l="l" t="t" r="r" b="b"/>
            <a:pathLst>
              <a:path w="4958853" h="5347782">
                <a:moveTo>
                  <a:pt x="0" y="0"/>
                </a:moveTo>
                <a:lnTo>
                  <a:pt x="4958853" y="0"/>
                </a:lnTo>
                <a:lnTo>
                  <a:pt x="4958853" y="5347782"/>
                </a:lnTo>
                <a:lnTo>
                  <a:pt x="0" y="53477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699908" y="2368021"/>
            <a:ext cx="11846794" cy="5944147"/>
            <a:chOff x="0" y="0"/>
            <a:chExt cx="9044624" cy="1413422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9044624" cy="1413422"/>
              <a:chOff x="0" y="0"/>
              <a:chExt cx="4281579" cy="66909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4281580" cy="669091"/>
              </a:xfrm>
              <a:custGeom>
                <a:avLst/>
                <a:gdLst/>
                <a:ahLst/>
                <a:cxnLst/>
                <a:rect l="l" t="t" r="r" b="b"/>
                <a:pathLst>
                  <a:path w="4281580" h="669091">
                    <a:moveTo>
                      <a:pt x="4157120" y="669091"/>
                    </a:moveTo>
                    <a:lnTo>
                      <a:pt x="124460" y="669091"/>
                    </a:lnTo>
                    <a:cubicBezTo>
                      <a:pt x="55880" y="669091"/>
                      <a:pt x="0" y="613211"/>
                      <a:pt x="0" y="544631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157120" y="0"/>
                    </a:lnTo>
                    <a:cubicBezTo>
                      <a:pt x="4225699" y="0"/>
                      <a:pt x="4281580" y="55880"/>
                      <a:pt x="4281580" y="124460"/>
                    </a:cubicBezTo>
                    <a:lnTo>
                      <a:pt x="4281580" y="544631"/>
                    </a:lnTo>
                    <a:cubicBezTo>
                      <a:pt x="4281580" y="613211"/>
                      <a:pt x="4225699" y="669091"/>
                      <a:pt x="4157120" y="669091"/>
                    </a:cubicBezTo>
                    <a:close/>
                  </a:path>
                </a:pathLst>
              </a:custGeom>
              <a:solidFill>
                <a:srgbClr val="BADCAC"/>
              </a:solidFill>
            </p:spPr>
          </p:sp>
        </p:grpSp>
        <p:sp>
          <p:nvSpPr>
            <p:cNvPr id="6" name="TextBox 6"/>
            <p:cNvSpPr txBox="1"/>
            <p:nvPr/>
          </p:nvSpPr>
          <p:spPr>
            <a:xfrm>
              <a:off x="15514" y="363770"/>
              <a:ext cx="8875047" cy="5269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1" indent="0" algn="ctr">
                <a:spcBef>
                  <a:spcPct val="0"/>
                </a:spcBef>
              </a:pPr>
              <a:r>
                <a:rPr lang="vi-VN" sz="7200" u="none" dirty="0" err="1">
                  <a:solidFill>
                    <a:srgbClr val="141414"/>
                  </a:solidFill>
                  <a:latin typeface="ไอติม"/>
                </a:rPr>
                <a:t>Bài</a:t>
              </a:r>
              <a:r>
                <a:rPr lang="vi-VN" sz="7200" u="none" dirty="0">
                  <a:solidFill>
                    <a:srgbClr val="141414"/>
                  </a:solidFill>
                  <a:latin typeface="ไอติม"/>
                </a:rPr>
                <a:t> 7: CÙNG KHÁM PHÁ TRƯỜNG HỌC ( </a:t>
              </a:r>
              <a:r>
                <a:rPr lang="vi-VN" sz="7200" u="none" dirty="0" err="1">
                  <a:solidFill>
                    <a:srgbClr val="141414"/>
                  </a:solidFill>
                  <a:latin typeface="ไอติม"/>
                </a:rPr>
                <a:t>Tiết</a:t>
              </a:r>
              <a:r>
                <a:rPr lang="vi-VN" sz="7200" u="none" dirty="0">
                  <a:solidFill>
                    <a:srgbClr val="141414"/>
                  </a:solidFill>
                  <a:latin typeface="ไอติม"/>
                </a:rPr>
                <a:t> 2)</a:t>
              </a:r>
              <a:endParaRPr lang="en-US" sz="7200" u="none" dirty="0">
                <a:solidFill>
                  <a:srgbClr val="141414"/>
                </a:solidFill>
                <a:latin typeface="ไอติม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15733261" y="5913264"/>
            <a:ext cx="3052079" cy="4407883"/>
          </a:xfrm>
          <a:custGeom>
            <a:avLst/>
            <a:gdLst/>
            <a:ahLst/>
            <a:cxnLst/>
            <a:rect l="l" t="t" r="r" b="b"/>
            <a:pathLst>
              <a:path w="3052079" h="4407883">
                <a:moveTo>
                  <a:pt x="0" y="0"/>
                </a:moveTo>
                <a:lnTo>
                  <a:pt x="3052078" y="0"/>
                </a:lnTo>
                <a:lnTo>
                  <a:pt x="3052078" y="4407882"/>
                </a:lnTo>
                <a:lnTo>
                  <a:pt x="0" y="44078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915790" y="-1734729"/>
            <a:ext cx="4869549" cy="4699115"/>
          </a:xfrm>
          <a:custGeom>
            <a:avLst/>
            <a:gdLst/>
            <a:ahLst/>
            <a:cxnLst/>
            <a:rect l="l" t="t" r="r" b="b"/>
            <a:pathLst>
              <a:path w="4869549" h="4699115">
                <a:moveTo>
                  <a:pt x="0" y="0"/>
                </a:moveTo>
                <a:lnTo>
                  <a:pt x="4869549" y="0"/>
                </a:lnTo>
                <a:lnTo>
                  <a:pt x="4869549" y="4699114"/>
                </a:lnTo>
                <a:lnTo>
                  <a:pt x="0" y="46991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538146" y="597408"/>
            <a:ext cx="2890049" cy="862585"/>
          </a:xfrm>
          <a:custGeom>
            <a:avLst/>
            <a:gdLst/>
            <a:ahLst/>
            <a:cxnLst/>
            <a:rect l="l" t="t" r="r" b="b"/>
            <a:pathLst>
              <a:path w="2890049" h="862585">
                <a:moveTo>
                  <a:pt x="0" y="0"/>
                </a:moveTo>
                <a:lnTo>
                  <a:pt x="2890049" y="0"/>
                </a:lnTo>
                <a:lnTo>
                  <a:pt x="2890049" y="862584"/>
                </a:lnTo>
                <a:lnTo>
                  <a:pt x="0" y="8625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514213" y="7689398"/>
            <a:ext cx="1221255" cy="1516846"/>
          </a:xfrm>
          <a:custGeom>
            <a:avLst/>
            <a:gdLst/>
            <a:ahLst/>
            <a:cxnLst/>
            <a:rect l="l" t="t" r="r" b="b"/>
            <a:pathLst>
              <a:path w="1221255" h="1516846">
                <a:moveTo>
                  <a:pt x="0" y="0"/>
                </a:moveTo>
                <a:lnTo>
                  <a:pt x="1221256" y="0"/>
                </a:lnTo>
                <a:lnTo>
                  <a:pt x="1221256" y="1516846"/>
                </a:lnTo>
                <a:lnTo>
                  <a:pt x="0" y="151684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DC7963-4623-D992-1D73-3AFC1AAA7F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6375" y="0"/>
            <a:ext cx="771525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6299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C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10591" y="2609395"/>
            <a:ext cx="15648709" cy="60785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751"/>
              </a:lnSpc>
            </a:pPr>
            <a:r>
              <a:rPr lang="en-US" sz="15595" dirty="0">
                <a:solidFill>
                  <a:srgbClr val="FFFFFF"/>
                </a:solidFill>
                <a:latin typeface="ไอติม"/>
              </a:rPr>
              <a:t>TẠM BIỆT QUÝ THẦY CÔ VÀ CÁC EM HỌC SINH</a:t>
            </a:r>
          </a:p>
        </p:txBody>
      </p:sp>
      <p:sp>
        <p:nvSpPr>
          <p:cNvPr id="3" name="Freeform 3"/>
          <p:cNvSpPr/>
          <p:nvPr/>
        </p:nvSpPr>
        <p:spPr>
          <a:xfrm>
            <a:off x="14082914" y="656130"/>
            <a:ext cx="3242195" cy="1568464"/>
          </a:xfrm>
          <a:custGeom>
            <a:avLst/>
            <a:gdLst/>
            <a:ahLst/>
            <a:cxnLst/>
            <a:rect l="l" t="t" r="r" b="b"/>
            <a:pathLst>
              <a:path w="3242195" h="1568464">
                <a:moveTo>
                  <a:pt x="0" y="0"/>
                </a:moveTo>
                <a:lnTo>
                  <a:pt x="3242195" y="0"/>
                </a:lnTo>
                <a:lnTo>
                  <a:pt x="3242195" y="1568465"/>
                </a:lnTo>
                <a:lnTo>
                  <a:pt x="0" y="15684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324491" y="1234531"/>
            <a:ext cx="1516846" cy="411662"/>
          </a:xfrm>
          <a:custGeom>
            <a:avLst/>
            <a:gdLst/>
            <a:ahLst/>
            <a:cxnLst/>
            <a:rect l="l" t="t" r="r" b="b"/>
            <a:pathLst>
              <a:path w="1516846" h="411662">
                <a:moveTo>
                  <a:pt x="0" y="0"/>
                </a:moveTo>
                <a:lnTo>
                  <a:pt x="1516846" y="0"/>
                </a:lnTo>
                <a:lnTo>
                  <a:pt x="1516846" y="411662"/>
                </a:lnTo>
                <a:lnTo>
                  <a:pt x="0" y="4116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704012" y="7750266"/>
            <a:ext cx="3110577" cy="3016068"/>
          </a:xfrm>
          <a:custGeom>
            <a:avLst/>
            <a:gdLst/>
            <a:ahLst/>
            <a:cxnLst/>
            <a:rect l="l" t="t" r="r" b="b"/>
            <a:pathLst>
              <a:path w="3110577" h="3016068">
                <a:moveTo>
                  <a:pt x="0" y="0"/>
                </a:moveTo>
                <a:lnTo>
                  <a:pt x="3110576" y="0"/>
                </a:lnTo>
                <a:lnTo>
                  <a:pt x="3110576" y="3016068"/>
                </a:lnTo>
                <a:lnTo>
                  <a:pt x="0" y="30160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407432" y="6317207"/>
            <a:ext cx="2460829" cy="3553986"/>
          </a:xfrm>
          <a:custGeom>
            <a:avLst/>
            <a:gdLst/>
            <a:ahLst/>
            <a:cxnLst/>
            <a:rect l="l" t="t" r="r" b="b"/>
            <a:pathLst>
              <a:path w="2460829" h="3553986">
                <a:moveTo>
                  <a:pt x="0" y="0"/>
                </a:moveTo>
                <a:lnTo>
                  <a:pt x="2460829" y="0"/>
                </a:lnTo>
                <a:lnTo>
                  <a:pt x="2460829" y="3553986"/>
                </a:lnTo>
                <a:lnTo>
                  <a:pt x="0" y="35539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499222" y="-244270"/>
            <a:ext cx="4894091" cy="2374582"/>
          </a:xfrm>
          <a:custGeom>
            <a:avLst/>
            <a:gdLst/>
            <a:ahLst/>
            <a:cxnLst/>
            <a:rect l="l" t="t" r="r" b="b"/>
            <a:pathLst>
              <a:path w="4894091" h="2374582">
                <a:moveTo>
                  <a:pt x="0" y="0"/>
                </a:moveTo>
                <a:lnTo>
                  <a:pt x="4894091" y="0"/>
                </a:lnTo>
                <a:lnTo>
                  <a:pt x="4894091" y="2374582"/>
                </a:lnTo>
                <a:lnTo>
                  <a:pt x="0" y="237458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639882" y="9258300"/>
            <a:ext cx="4685227" cy="1225786"/>
          </a:xfrm>
          <a:custGeom>
            <a:avLst/>
            <a:gdLst/>
            <a:ahLst/>
            <a:cxnLst/>
            <a:rect l="l" t="t" r="r" b="b"/>
            <a:pathLst>
              <a:path w="4685227" h="1225786">
                <a:moveTo>
                  <a:pt x="0" y="0"/>
                </a:moveTo>
                <a:lnTo>
                  <a:pt x="4685227" y="0"/>
                </a:lnTo>
                <a:lnTo>
                  <a:pt x="4685227" y="1225786"/>
                </a:lnTo>
                <a:lnTo>
                  <a:pt x="0" y="122578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28700" y="7555442"/>
            <a:ext cx="1516846" cy="194824"/>
          </a:xfrm>
          <a:custGeom>
            <a:avLst/>
            <a:gdLst/>
            <a:ahLst/>
            <a:cxnLst/>
            <a:rect l="l" t="t" r="r" b="b"/>
            <a:pathLst>
              <a:path w="1516846" h="194824">
                <a:moveTo>
                  <a:pt x="0" y="0"/>
                </a:moveTo>
                <a:lnTo>
                  <a:pt x="1516846" y="0"/>
                </a:lnTo>
                <a:lnTo>
                  <a:pt x="1516846" y="194824"/>
                </a:lnTo>
                <a:lnTo>
                  <a:pt x="0" y="19482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699278" y="46376"/>
            <a:ext cx="1935613" cy="2376310"/>
          </a:xfrm>
          <a:custGeom>
            <a:avLst/>
            <a:gdLst/>
            <a:ahLst/>
            <a:cxnLst/>
            <a:rect l="l" t="t" r="r" b="b"/>
            <a:pathLst>
              <a:path w="1935613" h="2376310">
                <a:moveTo>
                  <a:pt x="0" y="0"/>
                </a:moveTo>
                <a:lnTo>
                  <a:pt x="1935612" y="0"/>
                </a:lnTo>
                <a:lnTo>
                  <a:pt x="1935612" y="2376310"/>
                </a:lnTo>
                <a:lnTo>
                  <a:pt x="0" y="237631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634890" y="2859736"/>
            <a:ext cx="1516846" cy="452729"/>
          </a:xfrm>
          <a:custGeom>
            <a:avLst/>
            <a:gdLst/>
            <a:ahLst/>
            <a:cxnLst/>
            <a:rect l="l" t="t" r="r" b="b"/>
            <a:pathLst>
              <a:path w="1516846" h="452729">
                <a:moveTo>
                  <a:pt x="0" y="0"/>
                </a:moveTo>
                <a:lnTo>
                  <a:pt x="1516846" y="0"/>
                </a:lnTo>
                <a:lnTo>
                  <a:pt x="1516846" y="452728"/>
                </a:lnTo>
                <a:lnTo>
                  <a:pt x="0" y="45272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C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849259" y="3168199"/>
            <a:ext cx="13078478" cy="2026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812"/>
              </a:lnSpc>
            </a:pPr>
            <a:r>
              <a:rPr lang="en-US" sz="14245" dirty="0">
                <a:solidFill>
                  <a:srgbClr val="FFFFFF"/>
                </a:solidFill>
                <a:latin typeface="ไอติม"/>
              </a:rPr>
              <a:t>VẬN DỤNG</a:t>
            </a:r>
          </a:p>
        </p:txBody>
      </p:sp>
      <p:sp>
        <p:nvSpPr>
          <p:cNvPr id="3" name="Freeform 3"/>
          <p:cNvSpPr/>
          <p:nvPr/>
        </p:nvSpPr>
        <p:spPr>
          <a:xfrm rot="5400000">
            <a:off x="14042227" y="-2386756"/>
            <a:ext cx="3771020" cy="7114657"/>
          </a:xfrm>
          <a:custGeom>
            <a:avLst/>
            <a:gdLst/>
            <a:ahLst/>
            <a:cxnLst/>
            <a:rect l="l" t="t" r="r" b="b"/>
            <a:pathLst>
              <a:path w="3771020" h="7114657">
                <a:moveTo>
                  <a:pt x="0" y="0"/>
                </a:moveTo>
                <a:lnTo>
                  <a:pt x="3771019" y="0"/>
                </a:lnTo>
                <a:lnTo>
                  <a:pt x="3771019" y="7114657"/>
                </a:lnTo>
                <a:lnTo>
                  <a:pt x="0" y="71146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353603" y="8688810"/>
            <a:ext cx="3905697" cy="2479550"/>
          </a:xfrm>
          <a:custGeom>
            <a:avLst/>
            <a:gdLst/>
            <a:ahLst/>
            <a:cxnLst/>
            <a:rect l="l" t="t" r="r" b="b"/>
            <a:pathLst>
              <a:path w="3905697" h="2479550">
                <a:moveTo>
                  <a:pt x="0" y="0"/>
                </a:moveTo>
                <a:lnTo>
                  <a:pt x="3905697" y="0"/>
                </a:lnTo>
                <a:lnTo>
                  <a:pt x="3905697" y="2479550"/>
                </a:lnTo>
                <a:lnTo>
                  <a:pt x="0" y="24795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828438" y="1474042"/>
            <a:ext cx="3226882" cy="875755"/>
          </a:xfrm>
          <a:custGeom>
            <a:avLst/>
            <a:gdLst/>
            <a:ahLst/>
            <a:cxnLst/>
            <a:rect l="l" t="t" r="r" b="b"/>
            <a:pathLst>
              <a:path w="3226882" h="875755">
                <a:moveTo>
                  <a:pt x="0" y="0"/>
                </a:moveTo>
                <a:lnTo>
                  <a:pt x="3226882" y="0"/>
                </a:lnTo>
                <a:lnTo>
                  <a:pt x="3226882" y="875755"/>
                </a:lnTo>
                <a:lnTo>
                  <a:pt x="0" y="8757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352123" y="0"/>
            <a:ext cx="3038049" cy="1474042"/>
          </a:xfrm>
          <a:custGeom>
            <a:avLst/>
            <a:gdLst/>
            <a:ahLst/>
            <a:cxnLst/>
            <a:rect l="l" t="t" r="r" b="b"/>
            <a:pathLst>
              <a:path w="3038049" h="1474042">
                <a:moveTo>
                  <a:pt x="0" y="0"/>
                </a:moveTo>
                <a:lnTo>
                  <a:pt x="3038049" y="0"/>
                </a:lnTo>
                <a:lnTo>
                  <a:pt x="3038049" y="1474042"/>
                </a:lnTo>
                <a:lnTo>
                  <a:pt x="0" y="14740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649173" y="6879545"/>
            <a:ext cx="3748006" cy="3618530"/>
          </a:xfrm>
          <a:custGeom>
            <a:avLst/>
            <a:gdLst/>
            <a:ahLst/>
            <a:cxnLst/>
            <a:rect l="l" t="t" r="r" b="b"/>
            <a:pathLst>
              <a:path w="3748006" h="3618530">
                <a:moveTo>
                  <a:pt x="0" y="0"/>
                </a:moveTo>
                <a:lnTo>
                  <a:pt x="3748006" y="0"/>
                </a:lnTo>
                <a:lnTo>
                  <a:pt x="3748006" y="3618530"/>
                </a:lnTo>
                <a:lnTo>
                  <a:pt x="0" y="361853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400000">
            <a:off x="15941463" y="2762931"/>
            <a:ext cx="1952848" cy="250825"/>
          </a:xfrm>
          <a:custGeom>
            <a:avLst/>
            <a:gdLst/>
            <a:ahLst/>
            <a:cxnLst/>
            <a:rect l="l" t="t" r="r" b="b"/>
            <a:pathLst>
              <a:path w="1952848" h="250825">
                <a:moveTo>
                  <a:pt x="0" y="0"/>
                </a:moveTo>
                <a:lnTo>
                  <a:pt x="1952848" y="0"/>
                </a:lnTo>
                <a:lnTo>
                  <a:pt x="1952848" y="250825"/>
                </a:lnTo>
                <a:lnTo>
                  <a:pt x="0" y="25082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28700" y="8388918"/>
            <a:ext cx="1516846" cy="599784"/>
          </a:xfrm>
          <a:custGeom>
            <a:avLst/>
            <a:gdLst/>
            <a:ahLst/>
            <a:cxnLst/>
            <a:rect l="l" t="t" r="r" b="b"/>
            <a:pathLst>
              <a:path w="1516846" h="599784">
                <a:moveTo>
                  <a:pt x="0" y="0"/>
                </a:moveTo>
                <a:lnTo>
                  <a:pt x="1516846" y="0"/>
                </a:lnTo>
                <a:lnTo>
                  <a:pt x="1516846" y="599784"/>
                </a:lnTo>
                <a:lnTo>
                  <a:pt x="0" y="5997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114456804656">
            <a:hlinkClick r:id="" action="ppaction://media"/>
            <a:extLst>
              <a:ext uri="{FF2B5EF4-FFF2-40B4-BE49-F238E27FC236}">
                <a16:creationId xmlns:a16="http://schemas.microsoft.com/office/drawing/2014/main" id="{37B21838-7491-0EDB-D388-147B3BEE56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4" y="98424"/>
            <a:ext cx="18113375" cy="10188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929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6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3,1">
            <a:hlinkClick r:id="" action="ppaction://media"/>
            <a:extLst>
              <a:ext uri="{FF2B5EF4-FFF2-40B4-BE49-F238E27FC236}">
                <a16:creationId xmlns:a16="http://schemas.microsoft.com/office/drawing/2014/main" id="{F01C16E3-3A26-3235-07AE-0D8C430971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17808575" cy="10108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571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4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160234312301">
            <a:hlinkClick r:id="" action="ppaction://media"/>
            <a:extLst>
              <a:ext uri="{FF2B5EF4-FFF2-40B4-BE49-F238E27FC236}">
                <a16:creationId xmlns:a16="http://schemas.microsoft.com/office/drawing/2014/main" id="{5995ED64-515B-4855-BC72-9777B7C025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0" y="266700"/>
            <a:ext cx="89154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355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2" t="11865" b="16949"/>
          <a:stretch/>
        </p:blipFill>
        <p:spPr>
          <a:xfrm>
            <a:off x="14590" y="28372"/>
            <a:ext cx="18273409" cy="13051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F3769A-C392-6DD9-E047-7B75BBC1F7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570" y="1333500"/>
            <a:ext cx="5659629" cy="7696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CA9F45-36D1-056D-3A5E-02FB7C841B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600" y="1333500"/>
            <a:ext cx="5486400" cy="7696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3FAAFF-C1AC-CF67-1FFB-1EAA44A816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76982" y="1104900"/>
            <a:ext cx="5659628" cy="868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641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2" t="11865" b="16949"/>
          <a:stretch/>
        </p:blipFill>
        <p:spPr>
          <a:xfrm>
            <a:off x="-14592" y="28372"/>
            <a:ext cx="18302591" cy="1600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6CE895-14F4-2D7E-6D6B-CC71D1DF4F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4900" y="1628572"/>
            <a:ext cx="8458200" cy="831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0740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7E087C-9D01-6F1B-C066-590B1B83A0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25A64943-D455-9A39-2181-8AB91D6C67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2" t="11865" b="16949"/>
          <a:stretch/>
        </p:blipFill>
        <p:spPr>
          <a:xfrm>
            <a:off x="-14592" y="28372"/>
            <a:ext cx="18302591" cy="1600200"/>
          </a:xfrm>
          <a:prstGeom prst="rect">
            <a:avLst/>
          </a:prstGeom>
        </p:spPr>
      </p:pic>
      <p:pic>
        <p:nvPicPr>
          <p:cNvPr id="4" name="video">
            <a:hlinkClick r:id="" action="ppaction://media"/>
            <a:extLst>
              <a:ext uri="{FF2B5EF4-FFF2-40B4-BE49-F238E27FC236}">
                <a16:creationId xmlns:a16="http://schemas.microsoft.com/office/drawing/2014/main" id="{41D02299-6AA3-480C-9428-1ABC1C6CE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4601" y="1703288"/>
            <a:ext cx="8001000" cy="814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476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2" t="11865" b="16949"/>
          <a:stretch/>
        </p:blipFill>
        <p:spPr>
          <a:xfrm>
            <a:off x="-14592" y="28372"/>
            <a:ext cx="18302591" cy="1600200"/>
          </a:xfrm>
          <a:prstGeom prst="rect">
            <a:avLst/>
          </a:prstGeom>
        </p:spPr>
      </p:pic>
      <p:pic>
        <p:nvPicPr>
          <p:cNvPr id="3" name="Hình ảnh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56" y="1628572"/>
            <a:ext cx="18307455" cy="8658428"/>
          </a:xfrm>
          <a:prstGeom prst="rect">
            <a:avLst/>
          </a:prstGeom>
        </p:spPr>
      </p:pic>
      <p:pic>
        <p:nvPicPr>
          <p:cNvPr id="4" name="Hình ảnh 2">
            <a:extLst>
              <a:ext uri="{FF2B5EF4-FFF2-40B4-BE49-F238E27FC236}">
                <a16:creationId xmlns:a16="http://schemas.microsoft.com/office/drawing/2014/main" id="{E9365708-95B2-42DB-3A92-C30856E909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45" y="1780972"/>
            <a:ext cx="17850256" cy="8442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3612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</TotalTime>
  <Words>24</Words>
  <Application>Microsoft Office PowerPoint</Application>
  <PresentationFormat>Custom</PresentationFormat>
  <Paragraphs>3</Paragraphs>
  <Slides>11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Calibri</vt:lpstr>
      <vt:lpstr>ไอติม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Nhiều màu sắc Trừu tượng Hoạ tiết và Hình khối Trò chơi ẩn ảnh Bản thuyết trình vui</dc:title>
  <dc:creator>Admin</dc:creator>
  <cp:lastModifiedBy>dinhhoa231993@gmail.com</cp:lastModifiedBy>
  <cp:revision>35</cp:revision>
  <dcterms:created xsi:type="dcterms:W3CDTF">2006-08-16T00:00:00Z</dcterms:created>
  <dcterms:modified xsi:type="dcterms:W3CDTF">2025-10-27T07:15:46Z</dcterms:modified>
  <dc:identifier>DAGB_eFty3s</dc:identifier>
</cp:coreProperties>
</file>