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9"/>
  </p:notesMasterIdLst>
  <p:sldIdLst>
    <p:sldId id="875" r:id="rId6"/>
    <p:sldId id="874" r:id="rId7"/>
    <p:sldId id="872" r:id="rId8"/>
    <p:sldId id="293" r:id="rId9"/>
    <p:sldId id="868" r:id="rId10"/>
    <p:sldId id="257" r:id="rId11"/>
    <p:sldId id="836" r:id="rId12"/>
    <p:sldId id="837" r:id="rId13"/>
    <p:sldId id="876" r:id="rId14"/>
    <p:sldId id="844" r:id="rId15"/>
    <p:sldId id="845" r:id="rId16"/>
    <p:sldId id="865" r:id="rId17"/>
    <p:sldId id="848" r:id="rId18"/>
    <p:sldId id="849" r:id="rId19"/>
    <p:sldId id="854" r:id="rId20"/>
    <p:sldId id="851" r:id="rId21"/>
    <p:sldId id="850" r:id="rId22"/>
    <p:sldId id="878" r:id="rId23"/>
    <p:sldId id="856" r:id="rId24"/>
    <p:sldId id="857" r:id="rId25"/>
    <p:sldId id="877" r:id="rId26"/>
    <p:sldId id="867" r:id="rId27"/>
    <p:sldId id="8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76" d="100"/>
          <a:sy n="76" d="100"/>
        </p:scale>
        <p:origin x="85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7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8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2025/10/27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gif"/><Relationship Id="rId4" Type="http://schemas.openxmlformats.org/officeDocument/2006/relationships/image" Target="../media/image2.png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gif"/><Relationship Id="rId4" Type="http://schemas.openxmlformats.org/officeDocument/2006/relationships/image" Target="../media/image2.png"/><Relationship Id="rId9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426107" y="1866644"/>
              <a:ext cx="5298011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kumimoji="0" lang="en-US" sz="5398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385963" y="1444447"/>
            <a:ext cx="3415512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415512"/>
                      <a:gd name="connsiteY0" fmla="*/ 0 h 4247317"/>
                      <a:gd name="connsiteX1" fmla="*/ 3415512 w 3415512"/>
                      <a:gd name="connsiteY1" fmla="*/ 0 h 4247317"/>
                      <a:gd name="connsiteX2" fmla="*/ 3415512 w 3415512"/>
                      <a:gd name="connsiteY2" fmla="*/ 4247317 h 4247317"/>
                      <a:gd name="connsiteX3" fmla="*/ 0 w 3415512"/>
                      <a:gd name="connsiteY3" fmla="*/ 4247317 h 4247317"/>
                      <a:gd name="connsiteX4" fmla="*/ 0 w 3415512"/>
                      <a:gd name="connsiteY4" fmla="*/ 0 h 4247317"/>
                      <a:gd name="connsiteX0" fmla="*/ 0 w 3415512"/>
                      <a:gd name="connsiteY0" fmla="*/ 0 h 4247317"/>
                      <a:gd name="connsiteX1" fmla="*/ 3415512 w 3415512"/>
                      <a:gd name="connsiteY1" fmla="*/ 0 h 4247317"/>
                      <a:gd name="connsiteX2" fmla="*/ 3415512 w 3415512"/>
                      <a:gd name="connsiteY2" fmla="*/ 4247317 h 4247317"/>
                      <a:gd name="connsiteX3" fmla="*/ 0 w 3415512"/>
                      <a:gd name="connsiteY3" fmla="*/ 4247317 h 4247317"/>
                      <a:gd name="connsiteX4" fmla="*/ 0 w 3415512"/>
                      <a:gd name="connsiteY4" fmla="*/ 0 h 4247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15512" h="4247317" fill="none" extrusionOk="0">
                        <a:moveTo>
                          <a:pt x="0" y="0"/>
                        </a:moveTo>
                        <a:cubicBezTo>
                          <a:pt x="1255675" y="142669"/>
                          <a:pt x="2778441" y="-110048"/>
                          <a:pt x="3415512" y="0"/>
                        </a:cubicBezTo>
                        <a:cubicBezTo>
                          <a:pt x="3577387" y="765350"/>
                          <a:pt x="3476739" y="2304938"/>
                          <a:pt x="3415512" y="4247317"/>
                        </a:cubicBezTo>
                        <a:cubicBezTo>
                          <a:pt x="2335486" y="4327252"/>
                          <a:pt x="403043" y="4138213"/>
                          <a:pt x="0" y="4247317"/>
                        </a:cubicBezTo>
                        <a:cubicBezTo>
                          <a:pt x="7982" y="3334871"/>
                          <a:pt x="-181714" y="1520953"/>
                          <a:pt x="0" y="0"/>
                        </a:cubicBezTo>
                        <a:close/>
                      </a:path>
                      <a:path w="3415512" h="4247317" stroke="0" extrusionOk="0">
                        <a:moveTo>
                          <a:pt x="0" y="0"/>
                        </a:moveTo>
                        <a:cubicBezTo>
                          <a:pt x="958041" y="40576"/>
                          <a:pt x="2417235" y="293140"/>
                          <a:pt x="3415512" y="0"/>
                        </a:cubicBezTo>
                        <a:cubicBezTo>
                          <a:pt x="3370922" y="879481"/>
                          <a:pt x="3633438" y="3405304"/>
                          <a:pt x="3415512" y="4247317"/>
                        </a:cubicBezTo>
                        <a:cubicBezTo>
                          <a:pt x="2487566" y="4258441"/>
                          <a:pt x="663964" y="4059794"/>
                          <a:pt x="0" y="4247317"/>
                        </a:cubicBezTo>
                        <a:cubicBezTo>
                          <a:pt x="-119012" y="2197293"/>
                          <a:pt x="23793" y="721321"/>
                          <a:pt x="0" y="0"/>
                        </a:cubicBezTo>
                        <a:close/>
                      </a:path>
                      <a:path w="3415512" h="4247317" fill="none" stroke="0" extrusionOk="0">
                        <a:moveTo>
                          <a:pt x="0" y="0"/>
                        </a:moveTo>
                        <a:cubicBezTo>
                          <a:pt x="1084691" y="105958"/>
                          <a:pt x="2840445" y="-86759"/>
                          <a:pt x="3415512" y="0"/>
                        </a:cubicBezTo>
                        <a:cubicBezTo>
                          <a:pt x="3617469" y="662834"/>
                          <a:pt x="3450094" y="2245656"/>
                          <a:pt x="3415512" y="4247317"/>
                        </a:cubicBezTo>
                        <a:cubicBezTo>
                          <a:pt x="2257938" y="4351506"/>
                          <a:pt x="450504" y="4065825"/>
                          <a:pt x="0" y="4247317"/>
                        </a:cubicBezTo>
                        <a:cubicBezTo>
                          <a:pt x="109482" y="3391444"/>
                          <a:pt x="9126" y="15728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 = 30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792801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792801"/>
                      <a:gd name="connsiteY0" fmla="*/ 0 h 5632311"/>
                      <a:gd name="connsiteX1" fmla="*/ 2792801 w 2792801"/>
                      <a:gd name="connsiteY1" fmla="*/ 0 h 5632311"/>
                      <a:gd name="connsiteX2" fmla="*/ 2792801 w 2792801"/>
                      <a:gd name="connsiteY2" fmla="*/ 5632311 h 5632311"/>
                      <a:gd name="connsiteX3" fmla="*/ 0 w 2792801"/>
                      <a:gd name="connsiteY3" fmla="*/ 5632311 h 5632311"/>
                      <a:gd name="connsiteX4" fmla="*/ 0 w 2792801"/>
                      <a:gd name="connsiteY4" fmla="*/ 0 h 5632311"/>
                      <a:gd name="connsiteX0" fmla="*/ 0 w 2792801"/>
                      <a:gd name="connsiteY0" fmla="*/ 0 h 5632311"/>
                      <a:gd name="connsiteX1" fmla="*/ 2792801 w 2792801"/>
                      <a:gd name="connsiteY1" fmla="*/ 0 h 5632311"/>
                      <a:gd name="connsiteX2" fmla="*/ 2792801 w 2792801"/>
                      <a:gd name="connsiteY2" fmla="*/ 5632311 h 5632311"/>
                      <a:gd name="connsiteX3" fmla="*/ 0 w 2792801"/>
                      <a:gd name="connsiteY3" fmla="*/ 5632311 h 5632311"/>
                      <a:gd name="connsiteX4" fmla="*/ 0 w 2792801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92801" h="5632311" fill="none" extrusionOk="0">
                        <a:moveTo>
                          <a:pt x="0" y="0"/>
                        </a:moveTo>
                        <a:cubicBezTo>
                          <a:pt x="1272195" y="148465"/>
                          <a:pt x="1621423" y="-101741"/>
                          <a:pt x="2792801" y="0"/>
                        </a:cubicBezTo>
                        <a:cubicBezTo>
                          <a:pt x="2964712" y="1954363"/>
                          <a:pt x="3019687" y="4136531"/>
                          <a:pt x="2792801" y="5632311"/>
                        </a:cubicBezTo>
                        <a:cubicBezTo>
                          <a:pt x="2459545" y="5738946"/>
                          <a:pt x="376335" y="5517345"/>
                          <a:pt x="0" y="5632311"/>
                        </a:cubicBezTo>
                        <a:cubicBezTo>
                          <a:pt x="61750" y="3350009"/>
                          <a:pt x="-98238" y="2614611"/>
                          <a:pt x="0" y="0"/>
                        </a:cubicBezTo>
                        <a:close/>
                      </a:path>
                      <a:path w="2792801" h="5632311" stroke="0" extrusionOk="0">
                        <a:moveTo>
                          <a:pt x="0" y="0"/>
                        </a:moveTo>
                        <a:cubicBezTo>
                          <a:pt x="1148135" y="-54658"/>
                          <a:pt x="2491402" y="190303"/>
                          <a:pt x="2792801" y="0"/>
                        </a:cubicBezTo>
                        <a:cubicBezTo>
                          <a:pt x="2837949" y="2467213"/>
                          <a:pt x="2971132" y="3561679"/>
                          <a:pt x="2792801" y="5632311"/>
                        </a:cubicBezTo>
                        <a:cubicBezTo>
                          <a:pt x="1744142" y="5632671"/>
                          <a:pt x="1135647" y="5447224"/>
                          <a:pt x="0" y="5632311"/>
                        </a:cubicBezTo>
                        <a:cubicBezTo>
                          <a:pt x="-162468" y="3640451"/>
                          <a:pt x="127214" y="1665574"/>
                          <a:pt x="0" y="0"/>
                        </a:cubicBezTo>
                        <a:close/>
                      </a:path>
                      <a:path w="2792801" h="5632311" fill="none" stroke="0" extrusionOk="0">
                        <a:moveTo>
                          <a:pt x="0" y="0"/>
                        </a:moveTo>
                        <a:cubicBezTo>
                          <a:pt x="1205137" y="116442"/>
                          <a:pt x="1686142" y="-80776"/>
                          <a:pt x="2792801" y="0"/>
                        </a:cubicBezTo>
                        <a:cubicBezTo>
                          <a:pt x="3155538" y="1981100"/>
                          <a:pt x="2827035" y="4135935"/>
                          <a:pt x="2792801" y="5632311"/>
                        </a:cubicBezTo>
                        <a:cubicBezTo>
                          <a:pt x="2414062" y="5758622"/>
                          <a:pt x="445368" y="5435616"/>
                          <a:pt x="0" y="5632311"/>
                        </a:cubicBezTo>
                        <a:cubicBezTo>
                          <a:pt x="122094" y="3447293"/>
                          <a:pt x="-6543" y="25667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144932" y="612844"/>
            <a:ext cx="2961505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961505"/>
                      <a:gd name="connsiteY0" fmla="*/ 0 h 5632311"/>
                      <a:gd name="connsiteX1" fmla="*/ 2961505 w 2961505"/>
                      <a:gd name="connsiteY1" fmla="*/ 0 h 5632311"/>
                      <a:gd name="connsiteX2" fmla="*/ 2961505 w 2961505"/>
                      <a:gd name="connsiteY2" fmla="*/ 5632311 h 5632311"/>
                      <a:gd name="connsiteX3" fmla="*/ 0 w 2961505"/>
                      <a:gd name="connsiteY3" fmla="*/ 5632311 h 5632311"/>
                      <a:gd name="connsiteX4" fmla="*/ 0 w 2961505"/>
                      <a:gd name="connsiteY4" fmla="*/ 0 h 5632311"/>
                      <a:gd name="connsiteX0" fmla="*/ 0 w 2961505"/>
                      <a:gd name="connsiteY0" fmla="*/ 0 h 5632311"/>
                      <a:gd name="connsiteX1" fmla="*/ 2961505 w 2961505"/>
                      <a:gd name="connsiteY1" fmla="*/ 0 h 5632311"/>
                      <a:gd name="connsiteX2" fmla="*/ 2961505 w 2961505"/>
                      <a:gd name="connsiteY2" fmla="*/ 5632311 h 5632311"/>
                      <a:gd name="connsiteX3" fmla="*/ 0 w 2961505"/>
                      <a:gd name="connsiteY3" fmla="*/ 5632311 h 5632311"/>
                      <a:gd name="connsiteX4" fmla="*/ 0 w 2961505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1505" h="5632311" fill="none" extrusionOk="0">
                        <a:moveTo>
                          <a:pt x="0" y="0"/>
                        </a:moveTo>
                        <a:cubicBezTo>
                          <a:pt x="1485684" y="148675"/>
                          <a:pt x="2502452" y="-106711"/>
                          <a:pt x="2961505" y="0"/>
                        </a:cubicBezTo>
                        <a:cubicBezTo>
                          <a:pt x="3133947" y="1953149"/>
                          <a:pt x="3186195" y="4137127"/>
                          <a:pt x="2961505" y="5632311"/>
                        </a:cubicBezTo>
                        <a:cubicBezTo>
                          <a:pt x="1555827" y="5738374"/>
                          <a:pt x="727893" y="5507876"/>
                          <a:pt x="0" y="5632311"/>
                        </a:cubicBezTo>
                        <a:cubicBezTo>
                          <a:pt x="43506" y="3312825"/>
                          <a:pt x="-97843" y="2614222"/>
                          <a:pt x="0" y="0"/>
                        </a:cubicBezTo>
                        <a:close/>
                      </a:path>
                      <a:path w="2961505" h="5632311" stroke="0" extrusionOk="0">
                        <a:moveTo>
                          <a:pt x="0" y="0"/>
                        </a:moveTo>
                        <a:cubicBezTo>
                          <a:pt x="1192333" y="-90331"/>
                          <a:pt x="2473981" y="236882"/>
                          <a:pt x="2961505" y="0"/>
                        </a:cubicBezTo>
                        <a:cubicBezTo>
                          <a:pt x="2925942" y="2556656"/>
                          <a:pt x="3146019" y="3559221"/>
                          <a:pt x="2961505" y="5632311"/>
                        </a:cubicBezTo>
                        <a:cubicBezTo>
                          <a:pt x="2181896" y="5637761"/>
                          <a:pt x="531395" y="5383602"/>
                          <a:pt x="0" y="5632311"/>
                        </a:cubicBezTo>
                        <a:cubicBezTo>
                          <a:pt x="-317690" y="3834301"/>
                          <a:pt x="-130258" y="1681759"/>
                          <a:pt x="0" y="0"/>
                        </a:cubicBezTo>
                        <a:close/>
                      </a:path>
                      <a:path w="2961505" h="5632311" fill="none" stroke="0" extrusionOk="0">
                        <a:moveTo>
                          <a:pt x="0" y="0"/>
                        </a:moveTo>
                        <a:cubicBezTo>
                          <a:pt x="1417368" y="113580"/>
                          <a:pt x="2618349" y="-70639"/>
                          <a:pt x="2961505" y="0"/>
                        </a:cubicBezTo>
                        <a:cubicBezTo>
                          <a:pt x="3323523" y="1980355"/>
                          <a:pt x="2995713" y="4136783"/>
                          <a:pt x="2961505" y="5632311"/>
                        </a:cubicBezTo>
                        <a:cubicBezTo>
                          <a:pt x="1440497" y="5703571"/>
                          <a:pt x="768546" y="5452788"/>
                          <a:pt x="0" y="5632311"/>
                        </a:cubicBezTo>
                        <a:cubicBezTo>
                          <a:pt x="113138" y="3289590"/>
                          <a:pt x="1331" y="26588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624204" y="612844"/>
            <a:ext cx="3144097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144097"/>
                      <a:gd name="connsiteY0" fmla="*/ 0 h 5632311"/>
                      <a:gd name="connsiteX1" fmla="*/ 3144097 w 3144097"/>
                      <a:gd name="connsiteY1" fmla="*/ 0 h 5632311"/>
                      <a:gd name="connsiteX2" fmla="*/ 3144097 w 3144097"/>
                      <a:gd name="connsiteY2" fmla="*/ 5632311 h 5632311"/>
                      <a:gd name="connsiteX3" fmla="*/ 0 w 3144097"/>
                      <a:gd name="connsiteY3" fmla="*/ 5632311 h 5632311"/>
                      <a:gd name="connsiteX4" fmla="*/ 0 w 3144097"/>
                      <a:gd name="connsiteY4" fmla="*/ 0 h 5632311"/>
                      <a:gd name="connsiteX0" fmla="*/ 0 w 3144097"/>
                      <a:gd name="connsiteY0" fmla="*/ 0 h 5632311"/>
                      <a:gd name="connsiteX1" fmla="*/ 3144097 w 3144097"/>
                      <a:gd name="connsiteY1" fmla="*/ 0 h 5632311"/>
                      <a:gd name="connsiteX2" fmla="*/ 3144097 w 3144097"/>
                      <a:gd name="connsiteY2" fmla="*/ 5632311 h 5632311"/>
                      <a:gd name="connsiteX3" fmla="*/ 0 w 3144097"/>
                      <a:gd name="connsiteY3" fmla="*/ 5632311 h 5632311"/>
                      <a:gd name="connsiteX4" fmla="*/ 0 w 3144097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4097" h="5632311" fill="none" extrusionOk="0">
                        <a:moveTo>
                          <a:pt x="0" y="0"/>
                        </a:moveTo>
                        <a:cubicBezTo>
                          <a:pt x="1425411" y="142095"/>
                          <a:pt x="2039565" y="-94661"/>
                          <a:pt x="3144097" y="0"/>
                        </a:cubicBezTo>
                        <a:cubicBezTo>
                          <a:pt x="3305517" y="1978168"/>
                          <a:pt x="3414008" y="4124857"/>
                          <a:pt x="3144097" y="5632311"/>
                        </a:cubicBezTo>
                        <a:cubicBezTo>
                          <a:pt x="2417973" y="5699006"/>
                          <a:pt x="1030982" y="5621029"/>
                          <a:pt x="0" y="5632311"/>
                        </a:cubicBezTo>
                        <a:cubicBezTo>
                          <a:pt x="55534" y="3346495"/>
                          <a:pt x="-105947" y="2622200"/>
                          <a:pt x="0" y="0"/>
                        </a:cubicBezTo>
                        <a:close/>
                      </a:path>
                      <a:path w="3144097" h="5632311" stroke="0" extrusionOk="0">
                        <a:moveTo>
                          <a:pt x="0" y="0"/>
                        </a:moveTo>
                        <a:cubicBezTo>
                          <a:pt x="1092992" y="-70617"/>
                          <a:pt x="2785301" y="188599"/>
                          <a:pt x="3144097" y="0"/>
                        </a:cubicBezTo>
                        <a:cubicBezTo>
                          <a:pt x="3105264" y="2563250"/>
                          <a:pt x="3292605" y="3572483"/>
                          <a:pt x="3144097" y="5632311"/>
                        </a:cubicBezTo>
                        <a:cubicBezTo>
                          <a:pt x="1656685" y="5641530"/>
                          <a:pt x="667279" y="5468120"/>
                          <a:pt x="0" y="5632311"/>
                        </a:cubicBezTo>
                        <a:cubicBezTo>
                          <a:pt x="-175928" y="3662549"/>
                          <a:pt x="-24699" y="1674750"/>
                          <a:pt x="0" y="0"/>
                        </a:cubicBezTo>
                        <a:close/>
                      </a:path>
                      <a:path w="3144097" h="5632311" fill="none" stroke="0" extrusionOk="0">
                        <a:moveTo>
                          <a:pt x="0" y="0"/>
                        </a:moveTo>
                        <a:cubicBezTo>
                          <a:pt x="1208887" y="82112"/>
                          <a:pt x="2087526" y="-80630"/>
                          <a:pt x="3144097" y="0"/>
                        </a:cubicBezTo>
                        <a:cubicBezTo>
                          <a:pt x="3520843" y="1995700"/>
                          <a:pt x="3178821" y="4119297"/>
                          <a:pt x="3144097" y="5632311"/>
                        </a:cubicBezTo>
                        <a:cubicBezTo>
                          <a:pt x="2357468" y="5751528"/>
                          <a:pt x="1111200" y="5445305"/>
                          <a:pt x="0" y="5632311"/>
                        </a:cubicBezTo>
                        <a:cubicBezTo>
                          <a:pt x="114365" y="3391320"/>
                          <a:pt x="997" y="26506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000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1242323" y="2729170"/>
            <a:ext cx="9768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3</a:t>
            </a:r>
            <a:r>
              <a:rPr kumimoji="0" lang="vi-VN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vi-VN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vi-VN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930</Words>
  <Application>Microsoft Office PowerPoint</Application>
  <PresentationFormat>Màn hình rộng</PresentationFormat>
  <Paragraphs>260</Paragraphs>
  <Slides>23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23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iCiel Cadena</vt:lpstr>
      <vt:lpstr>Pattaya</vt:lpstr>
      <vt:lpstr>SVN-Cookies</vt:lpstr>
      <vt:lpstr>Times New Roman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53</cp:revision>
  <dcterms:created xsi:type="dcterms:W3CDTF">2022-05-07T14:20:40Z</dcterms:created>
  <dcterms:modified xsi:type="dcterms:W3CDTF">2025-10-27T01:27:02Z</dcterms:modified>
</cp:coreProperties>
</file>