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11666" r:id="rId2"/>
    <p:sldId id="11665" r:id="rId3"/>
    <p:sldId id="11663" r:id="rId4"/>
    <p:sldId id="11668" r:id="rId5"/>
    <p:sldId id="11669" r:id="rId6"/>
    <p:sldId id="359" r:id="rId7"/>
    <p:sldId id="11671" r:id="rId8"/>
    <p:sldId id="11670" r:id="rId9"/>
    <p:sldId id="1557" r:id="rId10"/>
    <p:sldId id="11688" r:id="rId11"/>
    <p:sldId id="11675" r:id="rId12"/>
    <p:sldId id="11678" r:id="rId13"/>
    <p:sldId id="11645" r:id="rId14"/>
    <p:sldId id="11689" r:id="rId15"/>
    <p:sldId id="11687" r:id="rId16"/>
    <p:sldId id="11686" r:id="rId17"/>
    <p:sldId id="11685" r:id="rId18"/>
    <p:sldId id="11690" r:id="rId19"/>
    <p:sldId id="11691" r:id="rId20"/>
    <p:sldId id="11692" r:id="rId21"/>
    <p:sldId id="11695" r:id="rId22"/>
    <p:sldId id="11693" r:id="rId23"/>
    <p:sldId id="11694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30B4F-BCE9-410F-BB3F-63D2B4BA53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65125"/>
            <a:ext cx="1571327" cy="1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7" y="560624"/>
            <a:ext cx="1401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 kg, 100 kg, 101 kg.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7001D-6DB4-4E1D-A3AF-3D2534531FDB}"/>
              </a:ext>
            </a:extLst>
          </p:cNvPr>
          <p:cNvSpPr txBox="1"/>
          <p:nvPr/>
        </p:nvSpPr>
        <p:spPr>
          <a:xfrm>
            <a:off x="3139732" y="1194771"/>
            <a:ext cx="70606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 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505       550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399       401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400 + 70 + 5       475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738       700 + 30 + 7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077728" y="560624"/>
            <a:ext cx="1100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064894" y="-79696"/>
            <a:ext cx="3975116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478</Words>
  <Application>Microsoft Office PowerPoint</Application>
  <PresentationFormat>Màn hình rộng</PresentationFormat>
  <Paragraphs>96</Paragraphs>
  <Slides>24</Slides>
  <Notes>8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26</cp:revision>
  <dcterms:created xsi:type="dcterms:W3CDTF">2022-05-02T09:09:20Z</dcterms:created>
  <dcterms:modified xsi:type="dcterms:W3CDTF">2025-10-27T01:02:24Z</dcterms:modified>
</cp:coreProperties>
</file>