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3" r:id="rId3"/>
    <p:sldId id="320" r:id="rId4"/>
    <p:sldId id="295" r:id="rId5"/>
    <p:sldId id="296" r:id="rId6"/>
    <p:sldId id="297" r:id="rId7"/>
    <p:sldId id="298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BEE45-44B3-4B53-9105-327E3C47D915}"/>
              </a:ext>
            </a:extLst>
          </p:cNvPr>
          <p:cNvSpPr txBox="1"/>
          <p:nvPr/>
        </p:nvSpPr>
        <p:spPr>
          <a:xfrm>
            <a:off x="2741883" y="571500"/>
            <a:ext cx="6321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latin typeface="HP001 4 hàng" panose="020B0603050302020204" pitchFamily="34" charset="0"/>
              </a:rPr>
              <a:t>Thứ ba ngày 21 tháng 10 năm 2024</a:t>
            </a:r>
          </a:p>
          <a:p>
            <a:pPr algn="ctr"/>
            <a:r>
              <a:rPr lang="vi-VN" sz="2800" b="1" dirty="0">
                <a:latin typeface="HP001 4 hàng" panose="020B0603050302020204" pitchFamily="34" charset="0"/>
              </a:rPr>
              <a:t>- Toán -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51706-7643-4C8D-87AE-8EE952798FFD}"/>
              </a:ext>
            </a:extLst>
          </p:cNvPr>
          <p:cNvSpPr txBox="1"/>
          <p:nvPr/>
        </p:nvSpPr>
        <p:spPr>
          <a:xfrm>
            <a:off x="2816679" y="1828800"/>
            <a:ext cx="639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Bài 12: Bảng trừ (qua 20) (tiết 1)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4">
            <a:hlinkClick r:id="rId2" action="ppaction://hlinksldjump"/>
            <a:extLst>
              <a:ext uri="{FF2B5EF4-FFF2-40B4-BE49-F238E27FC236}">
                <a16:creationId xmlns:a16="http://schemas.microsoft.com/office/drawing/2014/main" id="{2D919F52-727D-40D6-85D1-14C64AE5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4343539" y="2306678"/>
            <a:ext cx="3245038" cy="3214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86911-685B-4E23-9F17-95CAED5B3914}"/>
              </a:ext>
            </a:extLst>
          </p:cNvPr>
          <p:cNvSpPr txBox="1"/>
          <p:nvPr/>
        </p:nvSpPr>
        <p:spPr>
          <a:xfrm>
            <a:off x="3461992" y="841342"/>
            <a:ext cx="5568885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</p:spTree>
    <p:extLst>
      <p:ext uri="{BB962C8B-B14F-4D97-AF65-F5344CB8AC3E}">
        <p14:creationId xmlns:p14="http://schemas.microsoft.com/office/powerpoint/2010/main" val="23743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318504" cy="430514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316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MACOS</cp:lastModifiedBy>
  <cp:revision>265</cp:revision>
  <dcterms:created xsi:type="dcterms:W3CDTF">2021-06-02T01:34:28Z</dcterms:created>
  <dcterms:modified xsi:type="dcterms:W3CDTF">2024-10-18T15:01:14Z</dcterms:modified>
</cp:coreProperties>
</file>