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20" r:id="rId2"/>
    <p:sldId id="259" r:id="rId3"/>
    <p:sldId id="268" r:id="rId4"/>
    <p:sldId id="266" r:id="rId5"/>
    <p:sldId id="706" r:id="rId6"/>
    <p:sldId id="684" r:id="rId7"/>
    <p:sldId id="709" r:id="rId8"/>
    <p:sldId id="279" r:id="rId9"/>
    <p:sldId id="687" r:id="rId10"/>
    <p:sldId id="659" r:id="rId11"/>
    <p:sldId id="682" r:id="rId12"/>
    <p:sldId id="689" r:id="rId13"/>
    <p:sldId id="696" r:id="rId14"/>
    <p:sldId id="683" r:id="rId15"/>
    <p:sldId id="710" r:id="rId16"/>
    <p:sldId id="694" r:id="rId17"/>
    <p:sldId id="692" r:id="rId18"/>
    <p:sldId id="697" r:id="rId19"/>
    <p:sldId id="695" r:id="rId20"/>
    <p:sldId id="712" r:id="rId21"/>
    <p:sldId id="713" r:id="rId22"/>
    <p:sldId id="711" r:id="rId23"/>
    <p:sldId id="714" r:id="rId24"/>
    <p:sldId id="698" r:id="rId25"/>
    <p:sldId id="700" r:id="rId26"/>
    <p:sldId id="701" r:id="rId27"/>
    <p:sldId id="715" r:id="rId28"/>
    <p:sldId id="716" r:id="rId29"/>
    <p:sldId id="717" r:id="rId30"/>
    <p:sldId id="720" r:id="rId31"/>
    <p:sldId id="718" r:id="rId32"/>
    <p:sldId id="702" r:id="rId33"/>
    <p:sldId id="704" r:id="rId34"/>
    <p:sldId id="705" r:id="rId35"/>
    <p:sldId id="721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65FD0-B332-459C-86D4-34A996F11BE6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3114D-A8D8-4D45-BA2D-823B48084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00C84-9C64-48C2-8D4F-745279569C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1595-E53B-4D88-B98F-07F5F5391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BCA73-662F-4763-B408-796E94B3F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0F9D-CA79-4A79-A8FF-0934D947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40208-A89D-4F6D-8A7D-DF423FDD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10E34-CB21-47C1-B9E9-452E1700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5C1C-2699-4D17-AE2B-1B061AA7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EF371D-4D08-4F17-9110-8B0CFE72F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52EE0-5657-46A7-ACEC-728E5BA5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4B840-07EA-4E97-A727-707999D3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7BA70-240D-4354-AAF8-7E90BED8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0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9CF2C-D7BA-4ED5-A5A2-2A456AD13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6FF2E-EFDE-42A4-840B-CC3D0F4C5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5D27A-1A40-49D9-9491-3009D367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16BE9-DA1C-4939-B08F-AD8578856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B6977-AB8A-4B3D-AAB2-5421920E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8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2368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DC04-097D-4402-909E-31F62600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1814-5344-4B6C-8F95-57EAF8CF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33260-D0D0-4796-B662-F662232B8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C02B-C63A-489E-8C69-2B751021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15F1D-6879-4D64-9CBF-152743E4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60AA-1AD9-4AF5-8320-CB05AD70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D16A0-90FC-4AB9-801D-1B01C949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86E6D-2D39-4C01-9624-CCD9A5C0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7ECF2-3C42-4742-BA7B-0526D8DC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D60EF-5AC2-45CC-8D74-53DA7BFB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1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B028-6EC9-461D-A35C-EAC041B9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DEA99-38BD-4CC9-BB3B-79C9F9987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17469-6EBF-4EFF-912C-C62109B4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61151-D696-4874-8424-6356FC26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9A98D-2FDC-4FF4-BD14-FE597984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DFFDE-A74E-4DD4-B599-CC28E3CD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8C51-3CEB-4695-B84F-7151CDEAB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9C282-5C89-4410-A351-A5635EDDA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BDF57-E39B-4385-8398-CEEDFBDF3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36D65-A2C4-4657-AE00-F5CC11C7B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C8239-5BE0-4473-8787-2B03D4344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F21F0-E9D1-42DA-A6A5-12D6D125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87EBD8-ECBB-4AC9-9804-41A067C0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E84F5-65A3-4913-A17C-19050346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0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37A2-C9FF-458A-B27A-6E77A704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9D5E5-4D38-4CD2-A8EE-03F5C5AE2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E71F1-1982-44E3-9BED-9614EF5F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11608-E3D5-4F49-AAA2-9E8B8085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8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23339-3CA5-42B9-8389-6195806B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3BE94-ECC5-49ED-96E0-923C6CF1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3FE77-7C0D-4236-A7B3-5E26B7A4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2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3FAA-8FAF-44EC-9409-557A88CC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E0E84-721A-4524-9E21-D783FDFF7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9D6D1-EAC5-4DD2-9897-67031F8E7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7355F-FC21-4F5A-8278-B35EEB69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84E28-6A9F-4048-8B60-834CB710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EBB75-2F35-44ED-80A4-81A2A2E76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4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D6A73-040C-4316-8C7F-999511E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C233C8-223A-4C0C-827E-4A7B2EA95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4EC8-8DB3-466F-9A15-08A684F7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03DFA-B37E-498D-B7BC-B48CD1EF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6C5FE-AD08-43DC-96B1-619EAB0D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57E36-3AD6-4A86-8189-5C89A36F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D8ADE-A287-445E-942D-A949A526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6A41F-921A-4FD2-9DE9-9129AEBA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A15A4-9349-4479-9811-3E9E34EBB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3E437-04D1-464C-B35F-C309C31D5FC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08B22-19B5-4896-86D0-20B83FD1B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FA854-867C-4495-B66A-16D6DBFD2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BC54C-1A8C-43E1-8B4D-34BD82461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4.svg"/><Relationship Id="rId7" Type="http://schemas.openxmlformats.org/officeDocument/2006/relationships/image" Target="../media/image6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0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0.png"/><Relationship Id="rId23" Type="http://schemas.openxmlformats.org/officeDocument/2006/relationships/image" Target="../media/image34.svg"/><Relationship Id="rId10" Type="http://schemas.openxmlformats.org/officeDocument/2006/relationships/image" Target="../media/image26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slide" Target="slide5.xml"/><Relationship Id="rId17" Type="http://schemas.openxmlformats.org/officeDocument/2006/relationships/image" Target="../media/image34.svg"/><Relationship Id="rId2" Type="http://schemas.microsoft.com/office/2007/relationships/media" Target="../media/media2.MP3"/><Relationship Id="rId16" Type="http://schemas.openxmlformats.org/officeDocument/2006/relationships/image" Target="../media/image33.png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6.svg"/><Relationship Id="rId5" Type="http://schemas.openxmlformats.org/officeDocument/2006/relationships/image" Target="../media/image21.svg"/><Relationship Id="rId15" Type="http://schemas.openxmlformats.org/officeDocument/2006/relationships/image" Target="../media/image29.png"/><Relationship Id="rId10" Type="http://schemas.openxmlformats.org/officeDocument/2006/relationships/image" Target="../media/image35.png"/><Relationship Id="rId19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4.svg"/><Relationship Id="rId20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6.svg"/><Relationship Id="rId5" Type="http://schemas.openxmlformats.org/officeDocument/2006/relationships/image" Target="../media/image21.svg"/><Relationship Id="rId15" Type="http://schemas.openxmlformats.org/officeDocument/2006/relationships/image" Target="../media/image33.png"/><Relationship Id="rId10" Type="http://schemas.openxmlformats.org/officeDocument/2006/relationships/image" Target="../media/image35.pn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18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34.sv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36.svg"/><Relationship Id="rId5" Type="http://schemas.openxmlformats.org/officeDocument/2006/relationships/image" Target="../media/image21.svg"/><Relationship Id="rId15" Type="http://schemas.openxmlformats.org/officeDocument/2006/relationships/image" Target="../media/image33.png"/><Relationship Id="rId10" Type="http://schemas.openxmlformats.org/officeDocument/2006/relationships/image" Target="../media/image35.png"/><Relationship Id="rId19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microsoft.com/office/2007/relationships/media" Target="../media/media5.mp3"/><Relationship Id="rId21" Type="http://schemas.openxmlformats.org/officeDocument/2006/relationships/image" Target="../media/image25.svg"/><Relationship Id="rId7" Type="http://schemas.microsoft.com/office/2007/relationships/media" Target="../media/media7.mp3"/><Relationship Id="rId12" Type="http://schemas.openxmlformats.org/officeDocument/2006/relationships/image" Target="../media/image23.sv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2" Type="http://schemas.microsoft.com/office/2007/relationships/media" Target="../media/media3.MP3"/><Relationship Id="rId16" Type="http://schemas.openxmlformats.org/officeDocument/2006/relationships/image" Target="../media/image36.sv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video" Target="../media/media6.mp4"/><Relationship Id="rId11" Type="http://schemas.openxmlformats.org/officeDocument/2006/relationships/image" Target="../media/image22.png"/><Relationship Id="rId24" Type="http://schemas.openxmlformats.org/officeDocument/2006/relationships/image" Target="../media/image41.png"/><Relationship Id="rId5" Type="http://schemas.microsoft.com/office/2007/relationships/media" Target="../media/media6.mp4"/><Relationship Id="rId15" Type="http://schemas.openxmlformats.org/officeDocument/2006/relationships/image" Target="../media/image35.png"/><Relationship Id="rId23" Type="http://schemas.openxmlformats.org/officeDocument/2006/relationships/slide" Target="slide3.xml"/><Relationship Id="rId10" Type="http://schemas.openxmlformats.org/officeDocument/2006/relationships/image" Target="../media/image21.svg"/><Relationship Id="rId19" Type="http://schemas.openxmlformats.org/officeDocument/2006/relationships/image" Target="../media/image40.svg"/><Relationship Id="rId4" Type="http://schemas.openxmlformats.org/officeDocument/2006/relationships/audio" Target="../media/media5.mp3"/><Relationship Id="rId9" Type="http://schemas.openxmlformats.org/officeDocument/2006/relationships/image" Target="../media/image20.png"/><Relationship Id="rId14" Type="http://schemas.openxmlformats.org/officeDocument/2006/relationships/image" Target="../media/image27.sv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8EBC26-7FCB-4D14-A074-EC7A02047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5" y="46064"/>
            <a:ext cx="12364278" cy="68580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318458" y="2489181"/>
            <a:ext cx="10069322" cy="143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THÂY CÔ VỀ DỰ GIỜ LỚP 5A3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30811-E4D4-4DC7-993D-42495E3450BC}"/>
              </a:ext>
            </a:extLst>
          </p:cNvPr>
          <p:cNvSpPr txBox="1"/>
          <p:nvPr/>
        </p:nvSpPr>
        <p:spPr>
          <a:xfrm>
            <a:off x="529832" y="1623407"/>
            <a:ext cx="1183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50D38-A3DE-4354-AF53-8CBF7BF25E2E}"/>
              </a:ext>
            </a:extLst>
          </p:cNvPr>
          <p:cNvSpPr txBox="1"/>
          <p:nvPr/>
        </p:nvSpPr>
        <p:spPr>
          <a:xfrm>
            <a:off x="4665030" y="5679271"/>
            <a:ext cx="6361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GV: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Ánh</a:t>
            </a:r>
            <a:endParaRPr lang="en-US" altLang="en-US" sz="32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Đ</a:t>
            </a: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ơ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n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: Tr</a:t>
            </a:r>
            <a:r>
              <a:rPr lang="vi-V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ờng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Tiểu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An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8883D-D831-4101-A990-C3060CE99A9B}"/>
              </a:ext>
            </a:extLst>
          </p:cNvPr>
          <p:cNvSpPr/>
          <p:nvPr/>
        </p:nvSpPr>
        <p:spPr>
          <a:xfrm>
            <a:off x="2701787" y="115934"/>
            <a:ext cx="6788426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 GIÁO DỤC VÀ ĐÀO TẠO HUYỆN ĐỨC TRỌNG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 THI GIÁO VIÊN DẠY GIỎI CẤP HUYỆN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B2F5C-DDCE-47DE-9EDD-CFE3D3110364}"/>
              </a:ext>
            </a:extLst>
          </p:cNvPr>
          <p:cNvSpPr/>
          <p:nvPr/>
        </p:nvSpPr>
        <p:spPr>
          <a:xfrm>
            <a:off x="4665030" y="720835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HỌC 2024 - 2025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EC3350-82AA-4D59-A60A-6BC9DF14C951}"/>
              </a:ext>
            </a:extLst>
          </p:cNvPr>
          <p:cNvSpPr/>
          <p:nvPr/>
        </p:nvSpPr>
        <p:spPr>
          <a:xfrm>
            <a:off x="1895224" y="3002364"/>
            <a:ext cx="8915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9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36159" y="356601"/>
            <a:ext cx="11700680" cy="6116599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1829" y="4868791"/>
            <a:ext cx="1037662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6599" y="5215791"/>
            <a:ext cx="809242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C78C5-F587-44B3-8EA9-5434F20949E6}"/>
              </a:ext>
            </a:extLst>
          </p:cNvPr>
          <p:cNvSpPr txBox="1"/>
          <p:nvPr/>
        </p:nvSpPr>
        <p:spPr>
          <a:xfrm>
            <a:off x="3078449" y="356601"/>
            <a:ext cx="79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8BD8E-8FC2-480D-9D46-3178F64F3379}"/>
              </a:ext>
            </a:extLst>
          </p:cNvPr>
          <p:cNvSpPr txBox="1"/>
          <p:nvPr/>
        </p:nvSpPr>
        <p:spPr>
          <a:xfrm>
            <a:off x="703482" y="1498511"/>
            <a:ext cx="1186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B04490-5237-41C2-98EA-B6170ADE774B}"/>
              </a:ext>
            </a:extLst>
          </p:cNvPr>
          <p:cNvSpPr txBox="1"/>
          <p:nvPr/>
        </p:nvSpPr>
        <p:spPr>
          <a:xfrm>
            <a:off x="4580224" y="940390"/>
            <a:ext cx="3714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9177" y="4952345"/>
            <a:ext cx="1701138" cy="1688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1849867" y="3765338"/>
            <a:ext cx="787833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E90D6-E615-4887-AC49-31CEAD55A85C}"/>
              </a:ext>
            </a:extLst>
          </p:cNvPr>
          <p:cNvSpPr txBox="1"/>
          <p:nvPr/>
        </p:nvSpPr>
        <p:spPr>
          <a:xfrm>
            <a:off x="1821213" y="4429125"/>
            <a:ext cx="7935639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30C16-5A8B-4CB7-BF4E-0DA855D2AB4F}"/>
              </a:ext>
            </a:extLst>
          </p:cNvPr>
          <p:cNvSpPr txBox="1"/>
          <p:nvPr/>
        </p:nvSpPr>
        <p:spPr>
          <a:xfrm>
            <a:off x="990600" y="2986912"/>
            <a:ext cx="1042829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1613;p37">
            <a:extLst>
              <a:ext uri="{FF2B5EF4-FFF2-40B4-BE49-F238E27FC236}">
                <a16:creationId xmlns:a16="http://schemas.microsoft.com/office/drawing/2014/main" id="{D1D8CCF4-6FAB-4004-90BE-AD939FC0E6BC}"/>
              </a:ext>
            </a:extLst>
          </p:cNvPr>
          <p:cNvSpPr/>
          <p:nvPr/>
        </p:nvSpPr>
        <p:spPr>
          <a:xfrm rot="8240655">
            <a:off x="3616900" y="5095245"/>
            <a:ext cx="1209784" cy="40389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613;p37">
            <a:extLst>
              <a:ext uri="{FF2B5EF4-FFF2-40B4-BE49-F238E27FC236}">
                <a16:creationId xmlns:a16="http://schemas.microsoft.com/office/drawing/2014/main" id="{453F3A26-23E0-4DA6-9677-880D0711AECD}"/>
              </a:ext>
            </a:extLst>
          </p:cNvPr>
          <p:cNvSpPr/>
          <p:nvPr/>
        </p:nvSpPr>
        <p:spPr>
          <a:xfrm rot="4500090">
            <a:off x="4700057" y="5257181"/>
            <a:ext cx="661879" cy="285824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613;p37">
            <a:extLst>
              <a:ext uri="{FF2B5EF4-FFF2-40B4-BE49-F238E27FC236}">
                <a16:creationId xmlns:a16="http://schemas.microsoft.com/office/drawing/2014/main" id="{71B8BEDE-7915-4E14-BA9C-30C4EB57EEBE}"/>
              </a:ext>
            </a:extLst>
          </p:cNvPr>
          <p:cNvSpPr/>
          <p:nvPr/>
        </p:nvSpPr>
        <p:spPr>
          <a:xfrm rot="2105803" flipV="1">
            <a:off x="5314841" y="4924655"/>
            <a:ext cx="1182718" cy="416083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8B4A73E-8A79-4D67-9AED-5E595E38E9E2}"/>
              </a:ext>
            </a:extLst>
          </p:cNvPr>
          <p:cNvSpPr/>
          <p:nvPr/>
        </p:nvSpPr>
        <p:spPr>
          <a:xfrm>
            <a:off x="1065864" y="5489469"/>
            <a:ext cx="2592641" cy="101193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C5F559B-9EDD-47B9-9324-7DD697FE032B}"/>
              </a:ext>
            </a:extLst>
          </p:cNvPr>
          <p:cNvSpPr/>
          <p:nvPr/>
        </p:nvSpPr>
        <p:spPr>
          <a:xfrm>
            <a:off x="3769820" y="5770948"/>
            <a:ext cx="2592641" cy="101193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8578BE7C-6696-4095-8A96-D4B1949F0D49}"/>
              </a:ext>
            </a:extLst>
          </p:cNvPr>
          <p:cNvSpPr/>
          <p:nvPr/>
        </p:nvSpPr>
        <p:spPr>
          <a:xfrm>
            <a:off x="6251688" y="5160897"/>
            <a:ext cx="3045918" cy="101193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2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6" grpId="0" animBg="1"/>
      <p:bldP spid="14" grpId="0" animBg="1"/>
      <p:bldP spid="17" grpId="0" animBg="1"/>
      <p:bldP spid="18" grpId="0" animBg="1"/>
      <p:bldP spid="19" grpId="0" animBg="1"/>
      <p:bldP spid="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1663699" y="685800"/>
            <a:ext cx="9801622" cy="5525793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8308" y="4868791"/>
            <a:ext cx="2221183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926" y="5308169"/>
            <a:ext cx="2114211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2511611" y="331857"/>
            <a:ext cx="716877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E90D6-E615-4887-AC49-31CEAD55A85C}"/>
              </a:ext>
            </a:extLst>
          </p:cNvPr>
          <p:cNvSpPr txBox="1"/>
          <p:nvPr/>
        </p:nvSpPr>
        <p:spPr>
          <a:xfrm>
            <a:off x="2902877" y="1313799"/>
            <a:ext cx="63862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1D1CF-112B-47C3-9723-996334F88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1" y="2111075"/>
            <a:ext cx="10036880" cy="456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8E197-DF3F-4F6A-BA79-A24508B5F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97783" y="4467764"/>
            <a:ext cx="1969384" cy="230448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4DC70-8D66-4E4E-94E0-65EEDDA921C1}"/>
              </a:ext>
            </a:extLst>
          </p:cNvPr>
          <p:cNvSpPr/>
          <p:nvPr/>
        </p:nvSpPr>
        <p:spPr>
          <a:xfrm>
            <a:off x="1628378" y="4868792"/>
            <a:ext cx="9801623" cy="717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62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086671277335">
            <a:hlinkClick r:id="" action="ppaction://media"/>
            <a:extLst>
              <a:ext uri="{FF2B5EF4-FFF2-40B4-BE49-F238E27FC236}">
                <a16:creationId xmlns:a16="http://schemas.microsoft.com/office/drawing/2014/main" id="{DBC56659-7BA7-4E88-BB41-800B34223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44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31800" y="666103"/>
            <a:ext cx="11518899" cy="5923293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3683757" y="268604"/>
            <a:ext cx="547294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7F448-F6F6-435F-82A6-8248C2C2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4057672"/>
            <a:ext cx="3428999" cy="278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EEE18-276C-4D53-9E46-FC21AD9A2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99" y="1041401"/>
            <a:ext cx="3428999" cy="2781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2E23C2-5A24-432D-9920-AABBB032D0C1}"/>
              </a:ext>
            </a:extLst>
          </p:cNvPr>
          <p:cNvSpPr txBox="1"/>
          <p:nvPr/>
        </p:nvSpPr>
        <p:spPr>
          <a:xfrm>
            <a:off x="1981201" y="6379572"/>
            <a:ext cx="18796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B11DF-F4B6-4205-B355-E6DBE5B5F7FD}"/>
              </a:ext>
            </a:extLst>
          </p:cNvPr>
          <p:cNvSpPr txBox="1"/>
          <p:nvPr/>
        </p:nvSpPr>
        <p:spPr>
          <a:xfrm>
            <a:off x="5105018" y="3218824"/>
            <a:ext cx="2997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Google Shape;1685;p39">
            <a:extLst>
              <a:ext uri="{FF2B5EF4-FFF2-40B4-BE49-F238E27FC236}">
                <a16:creationId xmlns:a16="http://schemas.microsoft.com/office/drawing/2014/main" id="{E8E287FA-915A-47C8-93E4-2325F4CC8EAE}"/>
              </a:ext>
            </a:extLst>
          </p:cNvPr>
          <p:cNvSpPr/>
          <p:nvPr/>
        </p:nvSpPr>
        <p:spPr>
          <a:xfrm>
            <a:off x="4673601" y="2895600"/>
            <a:ext cx="3194051" cy="2400300"/>
          </a:xfrm>
          <a:custGeom>
            <a:avLst/>
            <a:gdLst/>
            <a:ahLst/>
            <a:cxnLst/>
            <a:rect l="l" t="t" r="r" b="b"/>
            <a:pathLst>
              <a:path w="45217" h="17452" fill="none" extrusionOk="0">
                <a:moveTo>
                  <a:pt x="3254" y="3587"/>
                </a:moveTo>
                <a:cubicBezTo>
                  <a:pt x="1" y="8319"/>
                  <a:pt x="1886" y="16749"/>
                  <a:pt x="7654" y="16527"/>
                </a:cubicBezTo>
                <a:cubicBezTo>
                  <a:pt x="13458" y="16305"/>
                  <a:pt x="38044" y="17451"/>
                  <a:pt x="40928" y="15935"/>
                </a:cubicBezTo>
                <a:cubicBezTo>
                  <a:pt x="43811" y="14457"/>
                  <a:pt x="45216" y="7173"/>
                  <a:pt x="41741" y="3587"/>
                </a:cubicBezTo>
                <a:cubicBezTo>
                  <a:pt x="38266" y="1"/>
                  <a:pt x="6730" y="371"/>
                  <a:pt x="4770" y="5103"/>
                </a:cubicBezTo>
              </a:path>
            </a:pathLst>
          </a:custGeom>
          <a:ln w="76200">
            <a:headEnd type="none" w="sm" len="sm"/>
            <a:tailEnd type="none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685;p39">
            <a:extLst>
              <a:ext uri="{FF2B5EF4-FFF2-40B4-BE49-F238E27FC236}">
                <a16:creationId xmlns:a16="http://schemas.microsoft.com/office/drawing/2014/main" id="{4809F509-4752-4DB7-A166-3C4AAFC4F6A3}"/>
              </a:ext>
            </a:extLst>
          </p:cNvPr>
          <p:cNvSpPr/>
          <p:nvPr/>
        </p:nvSpPr>
        <p:spPr>
          <a:xfrm>
            <a:off x="8484353" y="3124199"/>
            <a:ext cx="3428999" cy="1910507"/>
          </a:xfrm>
          <a:custGeom>
            <a:avLst/>
            <a:gdLst/>
            <a:ahLst/>
            <a:cxnLst/>
            <a:rect l="l" t="t" r="r" b="b"/>
            <a:pathLst>
              <a:path w="45217" h="17452" fill="none" extrusionOk="0">
                <a:moveTo>
                  <a:pt x="3254" y="3587"/>
                </a:moveTo>
                <a:cubicBezTo>
                  <a:pt x="1" y="8319"/>
                  <a:pt x="1886" y="16749"/>
                  <a:pt x="7654" y="16527"/>
                </a:cubicBezTo>
                <a:cubicBezTo>
                  <a:pt x="13458" y="16305"/>
                  <a:pt x="38044" y="17451"/>
                  <a:pt x="40928" y="15935"/>
                </a:cubicBezTo>
                <a:cubicBezTo>
                  <a:pt x="43811" y="14457"/>
                  <a:pt x="45216" y="7173"/>
                  <a:pt x="41741" y="3587"/>
                </a:cubicBezTo>
                <a:cubicBezTo>
                  <a:pt x="38266" y="1"/>
                  <a:pt x="6730" y="371"/>
                  <a:pt x="4770" y="5103"/>
                </a:cubicBezTo>
              </a:path>
            </a:pathLst>
          </a:custGeom>
          <a:ln w="76200">
            <a:headEnd type="none" w="sm" len="sm"/>
            <a:tailEnd type="none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1463C-2240-459D-8DAA-6EEE3181C8C6}"/>
              </a:ext>
            </a:extLst>
          </p:cNvPr>
          <p:cNvSpPr txBox="1"/>
          <p:nvPr/>
        </p:nvSpPr>
        <p:spPr>
          <a:xfrm>
            <a:off x="8915773" y="3429000"/>
            <a:ext cx="2997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EACB942-E5C1-4E17-B107-25D32D4B1299}"/>
              </a:ext>
            </a:extLst>
          </p:cNvPr>
          <p:cNvCxnSpPr/>
          <p:nvPr/>
        </p:nvCxnSpPr>
        <p:spPr>
          <a:xfrm>
            <a:off x="3860798" y="3543300"/>
            <a:ext cx="812801" cy="346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FA2628-814A-4DD1-80A2-7E08451E76FA}"/>
              </a:ext>
            </a:extLst>
          </p:cNvPr>
          <p:cNvCxnSpPr/>
          <p:nvPr/>
        </p:nvCxnSpPr>
        <p:spPr>
          <a:xfrm flipV="1">
            <a:off x="3860798" y="4267200"/>
            <a:ext cx="812801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143D92-3032-4B15-B23E-71C0C3A8964F}"/>
              </a:ext>
            </a:extLst>
          </p:cNvPr>
          <p:cNvCxnSpPr>
            <a:cxnSpLocks/>
          </p:cNvCxnSpPr>
          <p:nvPr/>
        </p:nvCxnSpPr>
        <p:spPr>
          <a:xfrm>
            <a:off x="7769602" y="4267200"/>
            <a:ext cx="812801" cy="273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11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62618" y="230310"/>
            <a:ext cx="10405148" cy="583474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8308" y="4868791"/>
            <a:ext cx="2221183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926" y="5308169"/>
            <a:ext cx="2114211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395" y="4555066"/>
            <a:ext cx="2838313" cy="2302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862618" y="404963"/>
            <a:ext cx="1083793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90F67-1061-44C9-874F-2EA0CF14F3BE}"/>
              </a:ext>
            </a:extLst>
          </p:cNvPr>
          <p:cNvSpPr txBox="1"/>
          <p:nvPr/>
        </p:nvSpPr>
        <p:spPr>
          <a:xfrm>
            <a:off x="2286001" y="3711762"/>
            <a:ext cx="8229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2141065" y="1666055"/>
            <a:ext cx="3476360" cy="144973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Google Shape;1613;p37">
            <a:extLst>
              <a:ext uri="{FF2B5EF4-FFF2-40B4-BE49-F238E27FC236}">
                <a16:creationId xmlns:a16="http://schemas.microsoft.com/office/drawing/2014/main" id="{9B3FAA66-44BA-4318-840E-9650DB4F593F}"/>
              </a:ext>
            </a:extLst>
          </p:cNvPr>
          <p:cNvSpPr/>
          <p:nvPr/>
        </p:nvSpPr>
        <p:spPr>
          <a:xfrm rot="8240655">
            <a:off x="5117778" y="1275201"/>
            <a:ext cx="1209784" cy="40389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663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0" y="268260"/>
            <a:ext cx="12191999" cy="583474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8309" y="4868791"/>
            <a:ext cx="2048118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926" y="5308169"/>
            <a:ext cx="2114211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0766" y="4543911"/>
            <a:ext cx="2179996" cy="2302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90F67-1061-44C9-874F-2EA0CF14F3BE}"/>
              </a:ext>
            </a:extLst>
          </p:cNvPr>
          <p:cNvSpPr txBox="1"/>
          <p:nvPr/>
        </p:nvSpPr>
        <p:spPr>
          <a:xfrm>
            <a:off x="1138828" y="325755"/>
            <a:ext cx="951271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78487A-0BD5-4A06-B789-6EC95217F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1" y="2111075"/>
            <a:ext cx="10036880" cy="4567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EFF131-CB94-4EA6-AA84-AFAEB86CE77D}"/>
              </a:ext>
            </a:extLst>
          </p:cNvPr>
          <p:cNvSpPr/>
          <p:nvPr/>
        </p:nvSpPr>
        <p:spPr>
          <a:xfrm>
            <a:off x="1606858" y="5577326"/>
            <a:ext cx="9801623" cy="717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00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505620" y="351317"/>
            <a:ext cx="10868793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2029918" y="219697"/>
            <a:ext cx="78408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969265" y="853662"/>
            <a:ext cx="2850075" cy="954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D11B96F-1A08-488E-8D08-B5AE0726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8779" y="5306425"/>
            <a:ext cx="2114211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2800" y="5092666"/>
            <a:ext cx="1859891" cy="1589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ED3718-AD70-4FB9-B513-4DD3C6D24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88" y="137559"/>
            <a:ext cx="11228638" cy="63691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658B5-61EC-4899-8C4D-7A7171968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9012" y="4933397"/>
            <a:ext cx="145827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59010" y="351317"/>
            <a:ext cx="11232990" cy="6307900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178AA-E7A8-4DB9-96F3-010EEA9BD7A1}"/>
              </a:ext>
            </a:extLst>
          </p:cNvPr>
          <p:cNvSpPr txBox="1"/>
          <p:nvPr/>
        </p:nvSpPr>
        <p:spPr>
          <a:xfrm>
            <a:off x="6657313" y="912506"/>
            <a:ext cx="5534687" cy="51855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62285-DD04-415F-AAA1-FFDCD382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534" y="4950312"/>
            <a:ext cx="2423964" cy="1907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E8F2B9-3C28-46AB-BCCC-00C7BA75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" y="0"/>
            <a:ext cx="5840189" cy="68961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F1AFEC6-4595-4265-857D-781C4DF5114F}"/>
              </a:ext>
            </a:extLst>
          </p:cNvPr>
          <p:cNvSpPr/>
          <p:nvPr/>
        </p:nvSpPr>
        <p:spPr>
          <a:xfrm>
            <a:off x="5902563" y="3041374"/>
            <a:ext cx="754750" cy="5963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07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379345" y="612175"/>
            <a:ext cx="11468097" cy="5848260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8308" y="4868791"/>
            <a:ext cx="2221183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1926" y="5308169"/>
            <a:ext cx="2114211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08395" y="4555066"/>
            <a:ext cx="2838313" cy="230293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1395556" y="1830513"/>
            <a:ext cx="3438525" cy="165946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Google Shape;1685;p39">
            <a:extLst>
              <a:ext uri="{FF2B5EF4-FFF2-40B4-BE49-F238E27FC236}">
                <a16:creationId xmlns:a16="http://schemas.microsoft.com/office/drawing/2014/main" id="{04EBC3D1-537D-4D30-8293-EEE9CC5D6E1C}"/>
              </a:ext>
            </a:extLst>
          </p:cNvPr>
          <p:cNvSpPr/>
          <p:nvPr/>
        </p:nvSpPr>
        <p:spPr>
          <a:xfrm>
            <a:off x="5857119" y="1870587"/>
            <a:ext cx="4836829" cy="2624249"/>
          </a:xfrm>
          <a:custGeom>
            <a:avLst/>
            <a:gdLst/>
            <a:ahLst/>
            <a:cxnLst/>
            <a:rect l="l" t="t" r="r" b="b"/>
            <a:pathLst>
              <a:path w="45217" h="17452" fill="none" extrusionOk="0">
                <a:moveTo>
                  <a:pt x="3254" y="3587"/>
                </a:moveTo>
                <a:cubicBezTo>
                  <a:pt x="1" y="8319"/>
                  <a:pt x="1886" y="16749"/>
                  <a:pt x="7654" y="16527"/>
                </a:cubicBezTo>
                <a:cubicBezTo>
                  <a:pt x="13458" y="16305"/>
                  <a:pt x="38044" y="17451"/>
                  <a:pt x="40928" y="15935"/>
                </a:cubicBezTo>
                <a:cubicBezTo>
                  <a:pt x="43811" y="14457"/>
                  <a:pt x="45216" y="7173"/>
                  <a:pt x="41741" y="3587"/>
                </a:cubicBezTo>
                <a:cubicBezTo>
                  <a:pt x="38266" y="1"/>
                  <a:pt x="6730" y="371"/>
                  <a:pt x="4770" y="5103"/>
                </a:cubicBezTo>
              </a:path>
            </a:pathLst>
          </a:custGeom>
          <a:ln w="57150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7957C-6D0E-459D-BDA9-B7688256EAF4}"/>
              </a:ext>
            </a:extLst>
          </p:cNvPr>
          <p:cNvSpPr txBox="1"/>
          <p:nvPr/>
        </p:nvSpPr>
        <p:spPr>
          <a:xfrm>
            <a:off x="6248402" y="2660245"/>
            <a:ext cx="4080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F01EE3-2EA6-463D-8356-23695FAADED4}"/>
              </a:ext>
            </a:extLst>
          </p:cNvPr>
          <p:cNvCxnSpPr>
            <a:cxnSpLocks/>
          </p:cNvCxnSpPr>
          <p:nvPr/>
        </p:nvCxnSpPr>
        <p:spPr>
          <a:xfrm>
            <a:off x="4834081" y="2954202"/>
            <a:ext cx="1109519" cy="39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A48097-0BB8-42B9-A87F-2E612B6A28DF}"/>
              </a:ext>
            </a:extLst>
          </p:cNvPr>
          <p:cNvSpPr txBox="1"/>
          <p:nvPr/>
        </p:nvSpPr>
        <p:spPr>
          <a:xfrm>
            <a:off x="843723" y="723323"/>
            <a:ext cx="1083793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57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59052" y="862563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2029918" y="219697"/>
            <a:ext cx="78408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90F67-1061-44C9-874F-2EA0CF14F3BE}"/>
              </a:ext>
            </a:extLst>
          </p:cNvPr>
          <p:cNvSpPr txBox="1"/>
          <p:nvPr/>
        </p:nvSpPr>
        <p:spPr>
          <a:xfrm>
            <a:off x="1460501" y="3502447"/>
            <a:ext cx="10000698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1140451" y="1816670"/>
            <a:ext cx="3332158" cy="1184947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986093"/>
            <a:ext cx="1715663" cy="850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534" y="4950312"/>
            <a:ext cx="2025035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6196" y="5986094"/>
            <a:ext cx="715303" cy="974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53D08DC5-749C-442E-8471-E58341CE5BA3}"/>
              </a:ext>
            </a:extLst>
          </p:cNvPr>
          <p:cNvSpPr/>
          <p:nvPr/>
        </p:nvSpPr>
        <p:spPr>
          <a:xfrm rot="8240655">
            <a:off x="3988092" y="1056329"/>
            <a:ext cx="1209784" cy="40389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129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47983" y="805031"/>
            <a:ext cx="10752834" cy="5839997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986093"/>
            <a:ext cx="1715663" cy="850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6196" y="5986094"/>
            <a:ext cx="715303" cy="974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E4F1C-3438-45BE-A6D9-C3D0E8849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38" y="1120399"/>
            <a:ext cx="11634124" cy="5524629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00D44F21-7600-48FB-AC88-84FCB6C61060}"/>
              </a:ext>
            </a:extLst>
          </p:cNvPr>
          <p:cNvSpPr/>
          <p:nvPr/>
        </p:nvSpPr>
        <p:spPr>
          <a:xfrm>
            <a:off x="278938" y="1"/>
            <a:ext cx="3716592" cy="907426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9C0E10-0BB9-4F93-A49C-57F51DA18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64534" y="4950312"/>
            <a:ext cx="1856621" cy="19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2541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59052" y="862563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287B7-6BC2-46D5-ADE3-C06949C69FD3}"/>
              </a:ext>
            </a:extLst>
          </p:cNvPr>
          <p:cNvSpPr txBox="1"/>
          <p:nvPr/>
        </p:nvSpPr>
        <p:spPr>
          <a:xfrm>
            <a:off x="2029918" y="219697"/>
            <a:ext cx="784089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90F67-1061-44C9-874F-2EA0CF14F3BE}"/>
              </a:ext>
            </a:extLst>
          </p:cNvPr>
          <p:cNvSpPr txBox="1"/>
          <p:nvPr/>
        </p:nvSpPr>
        <p:spPr>
          <a:xfrm>
            <a:off x="1460501" y="3502447"/>
            <a:ext cx="10000698" cy="24929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1140450" y="1430634"/>
            <a:ext cx="3133375" cy="1570983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986093"/>
            <a:ext cx="1715663" cy="850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534" y="4950312"/>
            <a:ext cx="2025035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16196" y="5986094"/>
            <a:ext cx="715303" cy="974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53D08DC5-749C-442E-8471-E58341CE5BA3}"/>
              </a:ext>
            </a:extLst>
          </p:cNvPr>
          <p:cNvSpPr/>
          <p:nvPr/>
        </p:nvSpPr>
        <p:spPr>
          <a:xfrm rot="8240655">
            <a:off x="3988092" y="1056329"/>
            <a:ext cx="1209784" cy="40389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20962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198783" y="21407"/>
            <a:ext cx="11993217" cy="6498664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986093"/>
            <a:ext cx="1715663" cy="850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[Năm 2024] Đề thi Học kì 1 Lịch Sử 7 có đáp án (6 đề)">
            <a:extLst>
              <a:ext uri="{FF2B5EF4-FFF2-40B4-BE49-F238E27FC236}">
                <a16:creationId xmlns:a16="http://schemas.microsoft.com/office/drawing/2014/main" id="{0218B2E5-33A0-4825-AA94-04B7267E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1" y="536714"/>
            <a:ext cx="10968513" cy="479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4534" y="5148470"/>
            <a:ext cx="1715663" cy="17095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6196" y="5986094"/>
            <a:ext cx="715303" cy="974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9D9DF8-4CE8-45C7-B301-D45C93ECB97B}"/>
              </a:ext>
            </a:extLst>
          </p:cNvPr>
          <p:cNvSpPr/>
          <p:nvPr/>
        </p:nvSpPr>
        <p:spPr>
          <a:xfrm>
            <a:off x="3189176" y="5637231"/>
            <a:ext cx="6308262" cy="5758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ư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6526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83659" y="935160"/>
            <a:ext cx="11304150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534" y="4950312"/>
            <a:ext cx="1715663" cy="190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B8DD9-1689-4BC3-80B4-1CA271C9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07" y="1788419"/>
            <a:ext cx="3758518" cy="4649751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B8B082C8-20B5-4280-8FB6-6A0232A27E50}"/>
              </a:ext>
            </a:extLst>
          </p:cNvPr>
          <p:cNvSpPr/>
          <p:nvPr/>
        </p:nvSpPr>
        <p:spPr>
          <a:xfrm>
            <a:off x="220736" y="270089"/>
            <a:ext cx="3297716" cy="1184947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B20AEB-071F-4837-9E84-BAD9E664C3D5}"/>
              </a:ext>
            </a:extLst>
          </p:cNvPr>
          <p:cNvSpPr/>
          <p:nvPr/>
        </p:nvSpPr>
        <p:spPr>
          <a:xfrm>
            <a:off x="1193562" y="3495070"/>
            <a:ext cx="2612634" cy="2136913"/>
          </a:xfrm>
          <a:prstGeom prst="ellipse">
            <a:avLst/>
          </a:prstGeom>
          <a:blipFill dpi="0" rotWithShape="1">
            <a:blip r:embed="rId4"/>
            <a:srcRect/>
            <a:stretch>
              <a:fillRect l="-8000" t="-70000" r="-36000" b="-4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covatvietnam.info/wp-content/uploads/2017/12/Nguyen-Dong-Thap-gom-chien-binh-1.jpg">
            <a:extLst>
              <a:ext uri="{FF2B5EF4-FFF2-40B4-BE49-F238E27FC236}">
                <a16:creationId xmlns:a16="http://schemas.microsoft.com/office/drawing/2014/main" id="{069AA90C-7606-4862-B803-30F48BB3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73" y="1209070"/>
            <a:ext cx="329771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ovatvietnam.info/wp-content/uploads/2017/12/Nguyen-Dong-Thap-gom-chien-binh-4.jpg">
            <a:extLst>
              <a:ext uri="{FF2B5EF4-FFF2-40B4-BE49-F238E27FC236}">
                <a16:creationId xmlns:a16="http://schemas.microsoft.com/office/drawing/2014/main" id="{3425E6A0-7F01-4300-8F6F-48489A831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12" y="1209070"/>
            <a:ext cx="286129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9E709-44B4-48A9-ADAD-9DE4472AC3D7}"/>
              </a:ext>
            </a:extLst>
          </p:cNvPr>
          <p:cNvSpPr txBox="1"/>
          <p:nvPr/>
        </p:nvSpPr>
        <p:spPr>
          <a:xfrm>
            <a:off x="5001046" y="6321515"/>
            <a:ext cx="411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12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55507" y="935160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534" y="4950312"/>
            <a:ext cx="1715663" cy="190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B8DD9-1689-4BC3-80B4-1CA271C9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07" y="1788419"/>
            <a:ext cx="3758518" cy="4649751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B8B082C8-20B5-4280-8FB6-6A0232A27E50}"/>
              </a:ext>
            </a:extLst>
          </p:cNvPr>
          <p:cNvSpPr/>
          <p:nvPr/>
        </p:nvSpPr>
        <p:spPr>
          <a:xfrm>
            <a:off x="220736" y="270089"/>
            <a:ext cx="3297716" cy="1184947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AD3CEF-E915-44FF-954A-BF1B5FB0C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266" y="3419060"/>
            <a:ext cx="755970" cy="1420491"/>
          </a:xfrm>
          <a:prstGeom prst="rect">
            <a:avLst/>
          </a:prstGeom>
        </p:spPr>
      </p:pic>
      <p:pic>
        <p:nvPicPr>
          <p:cNvPr id="1026" name="Picture 2" descr="http://www.covatvietnam.info/wp-content/uploads/2017/12/Nguyen-Dong-Thap-gom-chien-binh-3.jpg">
            <a:extLst>
              <a:ext uri="{FF2B5EF4-FFF2-40B4-BE49-F238E27FC236}">
                <a16:creationId xmlns:a16="http://schemas.microsoft.com/office/drawing/2014/main" id="{A30CE6B5-D720-4A0C-8DD1-45A81F02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00" y="1170194"/>
            <a:ext cx="4904024" cy="46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8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59052" y="862563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4539" y="5246919"/>
            <a:ext cx="1715663" cy="1589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8675" y="4950312"/>
            <a:ext cx="2423964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5730" y="5370722"/>
            <a:ext cx="1325770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6086284886632">
            <a:hlinkClick r:id="" action="ppaction://media"/>
            <a:extLst>
              <a:ext uri="{FF2B5EF4-FFF2-40B4-BE49-F238E27FC236}">
                <a16:creationId xmlns:a16="http://schemas.microsoft.com/office/drawing/2014/main" id="{B84256D2-F1C3-41DF-B023-C48796ED0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1405"/>
            <a:ext cx="12250202" cy="66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59052" y="862563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967861" y="1818664"/>
            <a:ext cx="3607031" cy="94795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246919"/>
            <a:ext cx="1715663" cy="1589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544" y="4877004"/>
            <a:ext cx="1715663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5730" y="5370722"/>
            <a:ext cx="1325770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472E8D-2E33-49F8-B359-35BB18BC4ADE}"/>
              </a:ext>
            </a:extLst>
          </p:cNvPr>
          <p:cNvSpPr txBox="1"/>
          <p:nvPr/>
        </p:nvSpPr>
        <p:spPr>
          <a:xfrm>
            <a:off x="1450954" y="3020640"/>
            <a:ext cx="956903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9E231-E449-4E17-A032-B0BD5B5DD201}"/>
              </a:ext>
            </a:extLst>
          </p:cNvPr>
          <p:cNvSpPr txBox="1"/>
          <p:nvPr/>
        </p:nvSpPr>
        <p:spPr>
          <a:xfrm>
            <a:off x="843723" y="723323"/>
            <a:ext cx="1083793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9831A613-6663-483B-907D-DABAC95D8E98}"/>
              </a:ext>
            </a:extLst>
          </p:cNvPr>
          <p:cNvSpPr/>
          <p:nvPr/>
        </p:nvSpPr>
        <p:spPr>
          <a:xfrm rot="8240655">
            <a:off x="4281970" y="1536100"/>
            <a:ext cx="1209784" cy="40389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9BA70-D380-4A0A-BB41-A6090D5AD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830" y="3502614"/>
            <a:ext cx="10308344" cy="34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4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859052" y="862563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4105735" y="150077"/>
            <a:ext cx="3543100" cy="129021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246919"/>
            <a:ext cx="1715663" cy="1589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544" y="4877004"/>
            <a:ext cx="1715663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5730" y="5370722"/>
            <a:ext cx="1325770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9831A613-6663-483B-907D-DABAC95D8E98}"/>
              </a:ext>
            </a:extLst>
          </p:cNvPr>
          <p:cNvSpPr/>
          <p:nvPr/>
        </p:nvSpPr>
        <p:spPr>
          <a:xfrm rot="6787759">
            <a:off x="5342099" y="1379107"/>
            <a:ext cx="769571" cy="474041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6DA4A5-6788-4DA3-B79B-4FAB1C12A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07558"/>
            <a:ext cx="12250202" cy="48671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09F36D-A0AC-4183-9AD1-6FE66C6C472E}"/>
              </a:ext>
            </a:extLst>
          </p:cNvPr>
          <p:cNvSpPr txBox="1"/>
          <p:nvPr/>
        </p:nvSpPr>
        <p:spPr>
          <a:xfrm>
            <a:off x="4584612" y="6238069"/>
            <a:ext cx="380943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8719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639536" y="328471"/>
            <a:ext cx="10752834" cy="615536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3727927" y="170001"/>
            <a:ext cx="5833397" cy="707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4BCB2B3-2F0F-4E4D-967C-24FD9CE1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4539" y="5246919"/>
            <a:ext cx="1715663" cy="15896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544" y="4877004"/>
            <a:ext cx="1715663" cy="190768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9EC841C-2E92-4E9A-9B4B-CEB18076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5730" y="5370722"/>
            <a:ext cx="1325770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9831A613-6663-483B-907D-DABAC95D8E98}"/>
              </a:ext>
            </a:extLst>
          </p:cNvPr>
          <p:cNvSpPr/>
          <p:nvPr/>
        </p:nvSpPr>
        <p:spPr>
          <a:xfrm rot="6787759">
            <a:off x="5123383" y="1161735"/>
            <a:ext cx="769571" cy="474041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2" descr="https://upload.wikimedia.org/wikipedia/commons/thumb/b/bf/Dayhoc3.png/300px-Dayhoc3.png">
            <a:extLst>
              <a:ext uri="{FF2B5EF4-FFF2-40B4-BE49-F238E27FC236}">
                <a16:creationId xmlns:a16="http://schemas.microsoft.com/office/drawing/2014/main" id="{486EF151-266D-4A14-8EC3-F0B534C5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1" y="2471652"/>
            <a:ext cx="5476018" cy="429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">
            <a:extLst>
              <a:ext uri="{FF2B5EF4-FFF2-40B4-BE49-F238E27FC236}">
                <a16:creationId xmlns:a16="http://schemas.microsoft.com/office/drawing/2014/main" id="{AC7D3EA3-5DE3-4A9D-8ED5-0BD2759F8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99" y="2516752"/>
            <a:ext cx="6391194" cy="431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819B45-CC13-4B7C-97E6-1BC98745CBDF}"/>
              </a:ext>
            </a:extLst>
          </p:cNvPr>
          <p:cNvSpPr txBox="1"/>
          <p:nvPr/>
        </p:nvSpPr>
        <p:spPr>
          <a:xfrm>
            <a:off x="3727926" y="1919624"/>
            <a:ext cx="567780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9426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257635" y="204451"/>
            <a:ext cx="11887418" cy="6669183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4105734" y="197879"/>
            <a:ext cx="3543100" cy="707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1544" y="4877004"/>
            <a:ext cx="1715663" cy="1907688"/>
          </a:xfrm>
          <a:prstGeom prst="rect">
            <a:avLst/>
          </a:prstGeom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9831A613-6663-483B-907D-DABAC95D8E98}"/>
              </a:ext>
            </a:extLst>
          </p:cNvPr>
          <p:cNvSpPr/>
          <p:nvPr/>
        </p:nvSpPr>
        <p:spPr>
          <a:xfrm rot="6787759">
            <a:off x="5342099" y="950563"/>
            <a:ext cx="769571" cy="474041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32514B-EC63-4C74-9B9C-C25CDABDC631}"/>
              </a:ext>
            </a:extLst>
          </p:cNvPr>
          <p:cNvSpPr txBox="1"/>
          <p:nvPr/>
        </p:nvSpPr>
        <p:spPr>
          <a:xfrm>
            <a:off x="4002189" y="1731351"/>
            <a:ext cx="48270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Kỳ 3: Một kỳ thi, hai trạng nguyên">
            <a:extLst>
              <a:ext uri="{FF2B5EF4-FFF2-40B4-BE49-F238E27FC236}">
                <a16:creationId xmlns:a16="http://schemas.microsoft.com/office/drawing/2014/main" id="{07FFFEFB-5541-4269-ADA9-F7654E48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3" y="2424338"/>
            <a:ext cx="11000901" cy="421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828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918052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6799" y="627128"/>
            <a:ext cx="9936980" cy="6027672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32369" y="1123654"/>
            <a:ext cx="5869359" cy="322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TÚI MÙ MAY MẮN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1047368" y="3656676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877930" y="1832421"/>
            <a:ext cx="171402" cy="80972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2011384" y="2658319"/>
            <a:ext cx="243587" cy="5864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5845030" y="1476872"/>
            <a:ext cx="189473" cy="567384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5877724" y="2063996"/>
            <a:ext cx="117242" cy="603733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6371501" y="1734521"/>
            <a:ext cx="171057" cy="584712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6328971" y="2418943"/>
            <a:ext cx="452951" cy="194735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28960" y="-3058301"/>
            <a:ext cx="324909" cy="3249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877930" y="3458601"/>
            <a:ext cx="171402" cy="80972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2011384" y="4284500"/>
            <a:ext cx="243587" cy="5864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5475593" y="3191415"/>
            <a:ext cx="189473" cy="567384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5877724" y="3690177"/>
            <a:ext cx="117242" cy="603733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6371501" y="3360701"/>
            <a:ext cx="171057" cy="584712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6328971" y="4045124"/>
            <a:ext cx="452951" cy="194735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Picture 42">
            <a:hlinkClick r:id="rId16" action="ppaction://hlinksldjump"/>
            <a:extLst>
              <a:ext uri="{FF2B5EF4-FFF2-40B4-BE49-F238E27FC236}">
                <a16:creationId xmlns:a16="http://schemas.microsoft.com/office/drawing/2014/main" id="{15B07704-B7D1-48ED-9787-FEA1B6E2B59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466">
            <a:off x="3651517" y="3339538"/>
            <a:ext cx="5542140" cy="3987972"/>
          </a:xfrm>
          <a:prstGeom prst="rect">
            <a:avLst/>
          </a:prstGeom>
        </p:spPr>
      </p:pic>
      <p:pic>
        <p:nvPicPr>
          <p:cNvPr id="44" name="Picture 43">
            <a:hlinkClick r:id="rId18" action="ppaction://hlinksldjump"/>
            <a:extLst>
              <a:ext uri="{FF2B5EF4-FFF2-40B4-BE49-F238E27FC236}">
                <a16:creationId xmlns:a16="http://schemas.microsoft.com/office/drawing/2014/main" id="{B30BA54B-615A-44DF-A501-81B39ED8CCE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126">
            <a:off x="1103872" y="1401642"/>
            <a:ext cx="4964114" cy="2539185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  <a:extLst>
              <a:ext uri="{FF2B5EF4-FFF2-40B4-BE49-F238E27FC236}">
                <a16:creationId xmlns:a16="http://schemas.microsoft.com/office/drawing/2014/main" id="{E6013673-15AB-436E-9484-7A98859D28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614">
            <a:off x="5654417" y="852653"/>
            <a:ext cx="5290296" cy="2783935"/>
          </a:xfrm>
          <a:prstGeom prst="rect">
            <a:avLst/>
          </a:prstGeom>
        </p:spPr>
      </p:pic>
      <p:sp>
        <p:nvSpPr>
          <p:cNvPr id="38" name="Arrow: Pentagon 37">
            <a:hlinkClick r:id="rId21" action="ppaction://hlinksldjump"/>
            <a:extLst>
              <a:ext uri="{FF2B5EF4-FFF2-40B4-BE49-F238E27FC236}">
                <a16:creationId xmlns:a16="http://schemas.microsoft.com/office/drawing/2014/main" id="{CD6B8F9C-BA66-4B6E-A9EA-D68D9602F7B1}"/>
              </a:ext>
            </a:extLst>
          </p:cNvPr>
          <p:cNvSpPr/>
          <p:nvPr/>
        </p:nvSpPr>
        <p:spPr>
          <a:xfrm>
            <a:off x="11615483" y="6423719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5F202B36-1E78-4A6C-96C8-1E999E0B493E}"/>
              </a:ext>
            </a:extLst>
          </p:cNvPr>
          <p:cNvSpPr/>
          <p:nvPr/>
        </p:nvSpPr>
        <p:spPr>
          <a:xfrm>
            <a:off x="10293623" y="-237075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200"/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531844" y="133298"/>
            <a:ext cx="11887418" cy="6669183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3060032" y="173693"/>
            <a:ext cx="6071936" cy="707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087041-D2CF-4703-81F0-E497627BD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1544" y="4877004"/>
            <a:ext cx="1715663" cy="1907688"/>
          </a:xfrm>
          <a:prstGeom prst="rect">
            <a:avLst/>
          </a:prstGeom>
        </p:spPr>
      </p:pic>
      <p:sp>
        <p:nvSpPr>
          <p:cNvPr id="11" name="Google Shape;1613;p37">
            <a:extLst>
              <a:ext uri="{FF2B5EF4-FFF2-40B4-BE49-F238E27FC236}">
                <a16:creationId xmlns:a16="http://schemas.microsoft.com/office/drawing/2014/main" id="{9831A613-6663-483B-907D-DABAC95D8E98}"/>
              </a:ext>
            </a:extLst>
          </p:cNvPr>
          <p:cNvSpPr/>
          <p:nvPr/>
        </p:nvSpPr>
        <p:spPr>
          <a:xfrm rot="6787759">
            <a:off x="5342099" y="950563"/>
            <a:ext cx="769571" cy="474041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32514B-EC63-4C74-9B9C-C25CDABDC631}"/>
              </a:ext>
            </a:extLst>
          </p:cNvPr>
          <p:cNvSpPr txBox="1"/>
          <p:nvPr/>
        </p:nvSpPr>
        <p:spPr>
          <a:xfrm>
            <a:off x="3495404" y="1647496"/>
            <a:ext cx="415343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D805E9-B7E8-4275-9B53-72E45BBC41CB}"/>
              </a:ext>
            </a:extLst>
          </p:cNvPr>
          <p:cNvSpPr txBox="1"/>
          <p:nvPr/>
        </p:nvSpPr>
        <p:spPr>
          <a:xfrm>
            <a:off x="665746" y="2605348"/>
            <a:ext cx="26005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259DAB-04E3-479F-92E2-ABACEBA4E9AF}"/>
              </a:ext>
            </a:extLst>
          </p:cNvPr>
          <p:cNvSpPr txBox="1"/>
          <p:nvPr/>
        </p:nvSpPr>
        <p:spPr>
          <a:xfrm>
            <a:off x="4397247" y="2786460"/>
            <a:ext cx="204896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2A7F3-F021-4A69-8F13-84B8D50578CE}"/>
              </a:ext>
            </a:extLst>
          </p:cNvPr>
          <p:cNvSpPr txBox="1"/>
          <p:nvPr/>
        </p:nvSpPr>
        <p:spPr>
          <a:xfrm>
            <a:off x="8411212" y="2655385"/>
            <a:ext cx="204896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B11343-085F-416D-A015-31DA6FFDE02A}"/>
              </a:ext>
            </a:extLst>
          </p:cNvPr>
          <p:cNvCxnSpPr>
            <a:cxnSpLocks/>
          </p:cNvCxnSpPr>
          <p:nvPr/>
        </p:nvCxnSpPr>
        <p:spPr>
          <a:xfrm flipH="1">
            <a:off x="2967257" y="2170716"/>
            <a:ext cx="2240847" cy="419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0E3DB1-49EE-47EF-A558-88EFB67587B4}"/>
              </a:ext>
            </a:extLst>
          </p:cNvPr>
          <p:cNvCxnSpPr>
            <a:cxnSpLocks/>
          </p:cNvCxnSpPr>
          <p:nvPr/>
        </p:nvCxnSpPr>
        <p:spPr>
          <a:xfrm>
            <a:off x="5572119" y="2383703"/>
            <a:ext cx="0" cy="419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92E3E6-B056-4B11-AC86-A0164BD689D8}"/>
              </a:ext>
            </a:extLst>
          </p:cNvPr>
          <p:cNvCxnSpPr>
            <a:cxnSpLocks/>
          </p:cNvCxnSpPr>
          <p:nvPr/>
        </p:nvCxnSpPr>
        <p:spPr>
          <a:xfrm>
            <a:off x="6096000" y="2270711"/>
            <a:ext cx="2792476" cy="3191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ạng nguyên Nguyễn Hiền - tấm gương sáng về tinh thần hiếu học | Tiểu học  An Hồng">
            <a:extLst>
              <a:ext uri="{FF2B5EF4-FFF2-40B4-BE49-F238E27FC236}">
                <a16:creationId xmlns:a16="http://schemas.microsoft.com/office/drawing/2014/main" id="{187090BE-811A-425B-A2A9-0367C2732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6" y="3158310"/>
            <a:ext cx="2792476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1/T%C6%B0%E1%BB%A3ng_s%E1%BB%AD_gia_L%C3%AA_V%C4%83n_H%C6%B0u_t%E1%BA%A1i_Khu_%C4%90%E1%BA%A1i_h%E1%BB%8Dc_Qu%E1%BB%91c_gia_TP_H%E1%BB%93_Ch%C3%AD_Minh%2C_Th%E1%BB%A7_%C4%90%E1%BB%A9c%2C_TPHCM%2C_Vi%E1%BB%87t_Nam_Apr_2022.jpg/178px-T%C6%B0%E1%BB%A3ng_s%E1%BB%AD_gia_L%C3%AA_V%C4%83n_H%C6%B0u_t%E1%BA%A1i_Khu_%C4%90%E1%BA%A1i_h%E1%BB%8Dc_Qu%E1%BB%91c_gia_TP_H%E1%BB%93_Ch%C3%AD_Minh%2C_Th%E1%BB%A7_%C4%90%E1%BB%A9c%2C_TPHCM%2C_Vi%E1%BB%87t_Nam_Apr_2022.jpg">
            <a:extLst>
              <a:ext uri="{FF2B5EF4-FFF2-40B4-BE49-F238E27FC236}">
                <a16:creationId xmlns:a16="http://schemas.microsoft.com/office/drawing/2014/main" id="{604F66C3-3855-471F-A614-E1D2B984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81" y="3393896"/>
            <a:ext cx="2792476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ượng thờ Thám hoa Đặng Ma La tại văn chỉ ở Tốt Động.">
            <a:extLst>
              <a:ext uri="{FF2B5EF4-FFF2-40B4-BE49-F238E27FC236}">
                <a16:creationId xmlns:a16="http://schemas.microsoft.com/office/drawing/2014/main" id="{B7D6D1D9-450D-4CE7-B334-CDE27A0C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62" y="3224037"/>
            <a:ext cx="3200400" cy="258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C09F63-B8A5-44DA-B2E8-22423067A435}"/>
              </a:ext>
            </a:extLst>
          </p:cNvPr>
          <p:cNvSpPr txBox="1"/>
          <p:nvPr/>
        </p:nvSpPr>
        <p:spPr>
          <a:xfrm>
            <a:off x="589461" y="5763696"/>
            <a:ext cx="26005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837A7-124C-4F85-A7A1-5C7065751019}"/>
              </a:ext>
            </a:extLst>
          </p:cNvPr>
          <p:cNvSpPr txBox="1"/>
          <p:nvPr/>
        </p:nvSpPr>
        <p:spPr>
          <a:xfrm>
            <a:off x="8135397" y="5780088"/>
            <a:ext cx="26005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1B28FE-CAD5-46F7-80E6-14FF9BD83230}"/>
              </a:ext>
            </a:extLst>
          </p:cNvPr>
          <p:cNvSpPr txBox="1"/>
          <p:nvPr/>
        </p:nvSpPr>
        <p:spPr>
          <a:xfrm>
            <a:off x="4193445" y="5855767"/>
            <a:ext cx="26005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2071824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2E920EE8-33E2-442C-B282-BEF7C0077CBC}"/>
              </a:ext>
            </a:extLst>
          </p:cNvPr>
          <p:cNvSpPr/>
          <p:nvPr/>
        </p:nvSpPr>
        <p:spPr>
          <a:xfrm>
            <a:off x="4105734" y="374163"/>
            <a:ext cx="3543100" cy="707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613;p37">
            <a:extLst>
              <a:ext uri="{FF2B5EF4-FFF2-40B4-BE49-F238E27FC236}">
                <a16:creationId xmlns:a16="http://schemas.microsoft.com/office/drawing/2014/main" id="{0645C125-6C2C-415C-80F2-A2F80B4FB38B}"/>
              </a:ext>
            </a:extLst>
          </p:cNvPr>
          <p:cNvSpPr/>
          <p:nvPr/>
        </p:nvSpPr>
        <p:spPr>
          <a:xfrm rot="6787759">
            <a:off x="5536651" y="954853"/>
            <a:ext cx="625501" cy="678960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FDCF4C9E-CF7A-4238-9200-177C23448EC5}"/>
              </a:ext>
            </a:extLst>
          </p:cNvPr>
          <p:cNvSpPr/>
          <p:nvPr/>
        </p:nvSpPr>
        <p:spPr>
          <a:xfrm>
            <a:off x="531844" y="133298"/>
            <a:ext cx="11887418" cy="6669183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rạng nguyên Nguyễn Hiền - tấm gương sáng về tinh thần hiếu học | Tiểu học  An Hồng">
            <a:extLst>
              <a:ext uri="{FF2B5EF4-FFF2-40B4-BE49-F238E27FC236}">
                <a16:creationId xmlns:a16="http://schemas.microsoft.com/office/drawing/2014/main" id="{54A61F9A-F5D1-469F-84E9-47FD6E907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1" y="1713008"/>
            <a:ext cx="3581061" cy="44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u Văn An - người thầy chuẩn mực muôn đời của Việt Nam - Báo VnExpress">
            <a:extLst>
              <a:ext uri="{FF2B5EF4-FFF2-40B4-BE49-F238E27FC236}">
                <a16:creationId xmlns:a16="http://schemas.microsoft.com/office/drawing/2014/main" id="{3CCBC583-421A-4F81-8170-72576C43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10" y="1715295"/>
            <a:ext cx="3522087" cy="44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ạc Đĩnh Chi – Wikipedia tiếng Việt">
            <a:extLst>
              <a:ext uri="{FF2B5EF4-FFF2-40B4-BE49-F238E27FC236}">
                <a16:creationId xmlns:a16="http://schemas.microsoft.com/office/drawing/2014/main" id="{8FF1ECB3-C713-4331-BD85-87BFB92C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45" y="1715295"/>
            <a:ext cx="3775455" cy="44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AD3487B-7CAD-487A-AC96-A13677A26574}"/>
              </a:ext>
            </a:extLst>
          </p:cNvPr>
          <p:cNvSpPr/>
          <p:nvPr/>
        </p:nvSpPr>
        <p:spPr>
          <a:xfrm>
            <a:off x="3060032" y="173693"/>
            <a:ext cx="6071936" cy="70788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73216F-BB6B-4AB5-BD6D-CA1FDE78C9F5}"/>
              </a:ext>
            </a:extLst>
          </p:cNvPr>
          <p:cNvSpPr txBox="1"/>
          <p:nvPr/>
        </p:nvSpPr>
        <p:spPr>
          <a:xfrm>
            <a:off x="3847523" y="1189788"/>
            <a:ext cx="528444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E2B7F-8A3E-432D-822C-3424BB67100A}"/>
              </a:ext>
            </a:extLst>
          </p:cNvPr>
          <p:cNvSpPr txBox="1"/>
          <p:nvPr/>
        </p:nvSpPr>
        <p:spPr>
          <a:xfrm>
            <a:off x="830637" y="6213050"/>
            <a:ext cx="1093664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Chu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407758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627115" y="240888"/>
            <a:ext cx="11780301" cy="6287139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A1D9FC92-4F96-4A7D-BB4B-48ED92BC3BA7}"/>
              </a:ext>
            </a:extLst>
          </p:cNvPr>
          <p:cNvSpPr/>
          <p:nvPr/>
        </p:nvSpPr>
        <p:spPr>
          <a:xfrm>
            <a:off x="4421280" y="213248"/>
            <a:ext cx="4164729" cy="77771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pload.wikimedia.org/wikipedia/commons/thumb/b/bf/Dayhoc3.png/300px-Dayhoc3.png">
            <a:extLst>
              <a:ext uri="{FF2B5EF4-FFF2-40B4-BE49-F238E27FC236}">
                <a16:creationId xmlns:a16="http://schemas.microsoft.com/office/drawing/2014/main" id="{6BC42942-F723-4D32-BD68-F8875C65A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7" y="2213793"/>
            <a:ext cx="3729479" cy="305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7EF357-B98E-4C13-A2A9-85851C2F0B33}"/>
              </a:ext>
            </a:extLst>
          </p:cNvPr>
          <p:cNvSpPr txBox="1"/>
          <p:nvPr/>
        </p:nvSpPr>
        <p:spPr>
          <a:xfrm>
            <a:off x="924304" y="5234768"/>
            <a:ext cx="339130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60B41-9B31-4280-85BC-6BE3B0F74903}"/>
              </a:ext>
            </a:extLst>
          </p:cNvPr>
          <p:cNvSpPr txBox="1"/>
          <p:nvPr/>
        </p:nvSpPr>
        <p:spPr>
          <a:xfrm>
            <a:off x="5188606" y="5299498"/>
            <a:ext cx="2436768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undefined">
            <a:extLst>
              <a:ext uri="{FF2B5EF4-FFF2-40B4-BE49-F238E27FC236}">
                <a16:creationId xmlns:a16="http://schemas.microsoft.com/office/drawing/2014/main" id="{E0CE002E-5CD1-478E-ABA4-BBF3C597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62" y="1993693"/>
            <a:ext cx="3140046" cy="33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6095B3-126D-4D8A-B875-BC5DE377F031}"/>
              </a:ext>
            </a:extLst>
          </p:cNvPr>
          <p:cNvCxnSpPr>
            <a:cxnSpLocks/>
          </p:cNvCxnSpPr>
          <p:nvPr/>
        </p:nvCxnSpPr>
        <p:spPr>
          <a:xfrm flipH="1">
            <a:off x="2648433" y="990965"/>
            <a:ext cx="3334346" cy="731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8F874A-9981-49E4-89D5-304AA678B65C}"/>
              </a:ext>
            </a:extLst>
          </p:cNvPr>
          <p:cNvCxnSpPr>
            <a:cxnSpLocks/>
          </p:cNvCxnSpPr>
          <p:nvPr/>
        </p:nvCxnSpPr>
        <p:spPr>
          <a:xfrm>
            <a:off x="5994569" y="1072589"/>
            <a:ext cx="448028" cy="11737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D1BEC7-874B-4D30-83FB-2637D6868184}"/>
              </a:ext>
            </a:extLst>
          </p:cNvPr>
          <p:cNvCxnSpPr>
            <a:cxnSpLocks/>
          </p:cNvCxnSpPr>
          <p:nvPr/>
        </p:nvCxnSpPr>
        <p:spPr>
          <a:xfrm>
            <a:off x="6106923" y="1017315"/>
            <a:ext cx="4641989" cy="5496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323497F-D940-411F-91FE-87746D87D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710" y="1724031"/>
            <a:ext cx="2663842" cy="40373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19906A-532C-4DD0-B9E1-C6C51197D7E9}"/>
              </a:ext>
            </a:extLst>
          </p:cNvPr>
          <p:cNvSpPr txBox="1"/>
          <p:nvPr/>
        </p:nvSpPr>
        <p:spPr>
          <a:xfrm>
            <a:off x="9010710" y="5128967"/>
            <a:ext cx="270630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09995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36159" y="356601"/>
            <a:ext cx="11700680" cy="6116599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1829" y="4868791"/>
            <a:ext cx="1037662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6599" y="5215791"/>
            <a:ext cx="809242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C78C5-F587-44B3-8EA9-5434F20949E6}"/>
              </a:ext>
            </a:extLst>
          </p:cNvPr>
          <p:cNvSpPr txBox="1"/>
          <p:nvPr/>
        </p:nvSpPr>
        <p:spPr>
          <a:xfrm>
            <a:off x="3078449" y="356601"/>
            <a:ext cx="79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8BD8E-8FC2-480D-9D46-3178F64F3379}"/>
              </a:ext>
            </a:extLst>
          </p:cNvPr>
          <p:cNvSpPr txBox="1"/>
          <p:nvPr/>
        </p:nvSpPr>
        <p:spPr>
          <a:xfrm>
            <a:off x="703482" y="1498511"/>
            <a:ext cx="1186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B04490-5237-41C2-98EA-B6170ADE774B}"/>
              </a:ext>
            </a:extLst>
          </p:cNvPr>
          <p:cNvSpPr txBox="1"/>
          <p:nvPr/>
        </p:nvSpPr>
        <p:spPr>
          <a:xfrm>
            <a:off x="4580224" y="940390"/>
            <a:ext cx="3714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9178" y="4952345"/>
            <a:ext cx="1924663" cy="16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329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36159" y="528644"/>
            <a:ext cx="11700680" cy="6116599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8B4A73E-8A79-4D67-9AED-5E595E38E9E2}"/>
              </a:ext>
            </a:extLst>
          </p:cNvPr>
          <p:cNvSpPr/>
          <p:nvPr/>
        </p:nvSpPr>
        <p:spPr>
          <a:xfrm>
            <a:off x="5837744" y="1484665"/>
            <a:ext cx="5236656" cy="129650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2B676-DA31-4D01-B0E0-EE05E26911FE}"/>
              </a:ext>
            </a:extLst>
          </p:cNvPr>
          <p:cNvSpPr/>
          <p:nvPr/>
        </p:nvSpPr>
        <p:spPr>
          <a:xfrm>
            <a:off x="520212" y="2312269"/>
            <a:ext cx="1512306" cy="191539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TRIỀU TRẦN</a:t>
            </a:r>
          </a:p>
        </p:txBody>
      </p:sp>
      <p:sp>
        <p:nvSpPr>
          <p:cNvPr id="22" name="Google Shape;1613;p37">
            <a:extLst>
              <a:ext uri="{FF2B5EF4-FFF2-40B4-BE49-F238E27FC236}">
                <a16:creationId xmlns:a16="http://schemas.microsoft.com/office/drawing/2014/main" id="{0C569EED-D187-4CCD-B3FB-497970D68FD2}"/>
              </a:ext>
            </a:extLst>
          </p:cNvPr>
          <p:cNvSpPr/>
          <p:nvPr/>
        </p:nvSpPr>
        <p:spPr>
          <a:xfrm rot="18628378">
            <a:off x="1885631" y="2053209"/>
            <a:ext cx="2277963" cy="443639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</a:p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endParaRPr sz="2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D8B21B1E-1807-4F32-AFD8-52C90F64BCD8}"/>
              </a:ext>
            </a:extLst>
          </p:cNvPr>
          <p:cNvSpPr/>
          <p:nvPr/>
        </p:nvSpPr>
        <p:spPr>
          <a:xfrm>
            <a:off x="3807305" y="856132"/>
            <a:ext cx="2895865" cy="7133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1226</a:t>
            </a:r>
          </a:p>
        </p:txBody>
      </p:sp>
      <p:sp>
        <p:nvSpPr>
          <p:cNvPr id="25" name="Google Shape;1613;p37">
            <a:extLst>
              <a:ext uri="{FF2B5EF4-FFF2-40B4-BE49-F238E27FC236}">
                <a16:creationId xmlns:a16="http://schemas.microsoft.com/office/drawing/2014/main" id="{A2AAB25F-5675-41A7-849C-7B95AA3720EF}"/>
              </a:ext>
            </a:extLst>
          </p:cNvPr>
          <p:cNvSpPr/>
          <p:nvPr/>
        </p:nvSpPr>
        <p:spPr>
          <a:xfrm rot="20733969">
            <a:off x="2097739" y="2804229"/>
            <a:ext cx="3990514" cy="341077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</a:p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2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</a:t>
            </a:r>
            <a:r>
              <a:rPr lang="vi-VN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0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ớc</a:t>
            </a:r>
            <a:endParaRPr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613;p37">
            <a:extLst>
              <a:ext uri="{FF2B5EF4-FFF2-40B4-BE49-F238E27FC236}">
                <a16:creationId xmlns:a16="http://schemas.microsoft.com/office/drawing/2014/main" id="{FB20D644-E83A-4295-9C53-7B721AA0C90F}"/>
              </a:ext>
            </a:extLst>
          </p:cNvPr>
          <p:cNvSpPr/>
          <p:nvPr/>
        </p:nvSpPr>
        <p:spPr>
          <a:xfrm>
            <a:off x="2207878" y="3591382"/>
            <a:ext cx="3717513" cy="647527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</a:p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2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20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endParaRPr sz="20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249D17EC-AB17-4923-A83A-9566A935B483}"/>
              </a:ext>
            </a:extLst>
          </p:cNvPr>
          <p:cNvSpPr/>
          <p:nvPr/>
        </p:nvSpPr>
        <p:spPr>
          <a:xfrm>
            <a:off x="5937989" y="2925880"/>
            <a:ext cx="5817852" cy="13221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8" name="Google Shape;1613;p37">
            <a:extLst>
              <a:ext uri="{FF2B5EF4-FFF2-40B4-BE49-F238E27FC236}">
                <a16:creationId xmlns:a16="http://schemas.microsoft.com/office/drawing/2014/main" id="{9330DB06-0115-48FF-BB8E-30B97E59DBD1}"/>
              </a:ext>
            </a:extLst>
          </p:cNvPr>
          <p:cNvSpPr/>
          <p:nvPr/>
        </p:nvSpPr>
        <p:spPr>
          <a:xfrm rot="1873887">
            <a:off x="1624423" y="4700586"/>
            <a:ext cx="3890875" cy="668508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rgbClr val="FFFF99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</a:p>
          <a:p>
            <a:pPr defTabSz="1219170">
              <a:buClr>
                <a:srgbClr val="000000"/>
              </a:buClr>
            </a:pP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dục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khoa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</a:t>
            </a:r>
            <a:endParaRPr sz="2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7F86B404-B377-4611-8AD7-72669C786CEC}"/>
              </a:ext>
            </a:extLst>
          </p:cNvPr>
          <p:cNvSpPr/>
          <p:nvPr/>
        </p:nvSpPr>
        <p:spPr>
          <a:xfrm>
            <a:off x="5594236" y="4447481"/>
            <a:ext cx="4717074" cy="2401464"/>
          </a:xfrm>
          <a:prstGeom prst="cloud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48D35-9D29-4C60-A12F-B6BE29615847}"/>
              </a:ext>
            </a:extLst>
          </p:cNvPr>
          <p:cNvSpPr/>
          <p:nvPr/>
        </p:nvSpPr>
        <p:spPr>
          <a:xfrm>
            <a:off x="5754948" y="4933904"/>
            <a:ext cx="5056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11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436159" y="356601"/>
            <a:ext cx="11700680" cy="6116599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1829" y="4868791"/>
            <a:ext cx="1037662" cy="19076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6599" y="5215791"/>
            <a:ext cx="809242" cy="15896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C78C5-F587-44B3-8EA9-5434F20949E6}"/>
              </a:ext>
            </a:extLst>
          </p:cNvPr>
          <p:cNvSpPr txBox="1"/>
          <p:nvPr/>
        </p:nvSpPr>
        <p:spPr>
          <a:xfrm>
            <a:off x="3078449" y="356601"/>
            <a:ext cx="79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8BD8E-8FC2-480D-9D46-3178F64F3379}"/>
              </a:ext>
            </a:extLst>
          </p:cNvPr>
          <p:cNvSpPr txBox="1"/>
          <p:nvPr/>
        </p:nvSpPr>
        <p:spPr>
          <a:xfrm>
            <a:off x="703482" y="1498511"/>
            <a:ext cx="1186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B04490-5237-41C2-98EA-B6170ADE774B}"/>
              </a:ext>
            </a:extLst>
          </p:cNvPr>
          <p:cNvSpPr txBox="1"/>
          <p:nvPr/>
        </p:nvSpPr>
        <p:spPr>
          <a:xfrm>
            <a:off x="4580224" y="940390"/>
            <a:ext cx="3714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F3CF2-AB22-483A-A723-AE7EF8485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9178" y="4952345"/>
            <a:ext cx="1924663" cy="16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427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D500E7-8628-47EC-8915-CF5029679654}"/>
              </a:ext>
            </a:extLst>
          </p:cNvPr>
          <p:cNvSpPr/>
          <p:nvPr/>
        </p:nvSpPr>
        <p:spPr>
          <a:xfrm>
            <a:off x="2895839" y="1721784"/>
            <a:ext cx="6624736" cy="3477390"/>
          </a:xfrm>
          <a:custGeom>
            <a:avLst/>
            <a:gdLst>
              <a:gd name="connsiteX0" fmla="*/ 0 w 6624736"/>
              <a:gd name="connsiteY0" fmla="*/ 579577 h 3477390"/>
              <a:gd name="connsiteX1" fmla="*/ 579577 w 6624736"/>
              <a:gd name="connsiteY1" fmla="*/ 0 h 3477390"/>
              <a:gd name="connsiteX2" fmla="*/ 6045159 w 6624736"/>
              <a:gd name="connsiteY2" fmla="*/ 0 h 3477390"/>
              <a:gd name="connsiteX3" fmla="*/ 6624736 w 6624736"/>
              <a:gd name="connsiteY3" fmla="*/ 579577 h 3477390"/>
              <a:gd name="connsiteX4" fmla="*/ 6624736 w 6624736"/>
              <a:gd name="connsiteY4" fmla="*/ 2897813 h 3477390"/>
              <a:gd name="connsiteX5" fmla="*/ 6045159 w 6624736"/>
              <a:gd name="connsiteY5" fmla="*/ 3477390 h 3477390"/>
              <a:gd name="connsiteX6" fmla="*/ 579577 w 6624736"/>
              <a:gd name="connsiteY6" fmla="*/ 3477390 h 3477390"/>
              <a:gd name="connsiteX7" fmla="*/ 0 w 6624736"/>
              <a:gd name="connsiteY7" fmla="*/ 2897813 h 3477390"/>
              <a:gd name="connsiteX8" fmla="*/ 0 w 6624736"/>
              <a:gd name="connsiteY8" fmla="*/ 579577 h 347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4736" h="3477390" fill="none" extrusionOk="0">
                <a:moveTo>
                  <a:pt x="0" y="579577"/>
                </a:moveTo>
                <a:cubicBezTo>
                  <a:pt x="-21177" y="285076"/>
                  <a:pt x="260021" y="4806"/>
                  <a:pt x="579577" y="0"/>
                </a:cubicBezTo>
                <a:cubicBezTo>
                  <a:pt x="1581730" y="-161259"/>
                  <a:pt x="5374309" y="67579"/>
                  <a:pt x="6045159" y="0"/>
                </a:cubicBezTo>
                <a:cubicBezTo>
                  <a:pt x="6348741" y="22953"/>
                  <a:pt x="6630560" y="240520"/>
                  <a:pt x="6624736" y="579577"/>
                </a:cubicBezTo>
                <a:cubicBezTo>
                  <a:pt x="6591349" y="1516866"/>
                  <a:pt x="6640793" y="2652192"/>
                  <a:pt x="6624736" y="2897813"/>
                </a:cubicBezTo>
                <a:cubicBezTo>
                  <a:pt x="6611850" y="3218080"/>
                  <a:pt x="6370269" y="3457185"/>
                  <a:pt x="6045159" y="3477390"/>
                </a:cubicBezTo>
                <a:cubicBezTo>
                  <a:pt x="4768803" y="3528423"/>
                  <a:pt x="1966251" y="3580418"/>
                  <a:pt x="579577" y="3477390"/>
                </a:cubicBezTo>
                <a:cubicBezTo>
                  <a:pt x="223814" y="3494157"/>
                  <a:pt x="37297" y="3251619"/>
                  <a:pt x="0" y="2897813"/>
                </a:cubicBezTo>
                <a:cubicBezTo>
                  <a:pt x="69074" y="2290172"/>
                  <a:pt x="68780" y="1274086"/>
                  <a:pt x="0" y="579577"/>
                </a:cubicBezTo>
                <a:close/>
              </a:path>
              <a:path w="6624736" h="3477390" stroke="0" extrusionOk="0">
                <a:moveTo>
                  <a:pt x="0" y="579577"/>
                </a:moveTo>
                <a:cubicBezTo>
                  <a:pt x="32285" y="238033"/>
                  <a:pt x="304495" y="20257"/>
                  <a:pt x="579577" y="0"/>
                </a:cubicBezTo>
                <a:cubicBezTo>
                  <a:pt x="2192209" y="131137"/>
                  <a:pt x="3735658" y="-17560"/>
                  <a:pt x="6045159" y="0"/>
                </a:cubicBezTo>
                <a:cubicBezTo>
                  <a:pt x="6351447" y="30450"/>
                  <a:pt x="6635985" y="290914"/>
                  <a:pt x="6624736" y="579577"/>
                </a:cubicBezTo>
                <a:cubicBezTo>
                  <a:pt x="6665520" y="1400386"/>
                  <a:pt x="6499186" y="2154509"/>
                  <a:pt x="6624736" y="2897813"/>
                </a:cubicBezTo>
                <a:cubicBezTo>
                  <a:pt x="6573044" y="3224659"/>
                  <a:pt x="6341615" y="3497177"/>
                  <a:pt x="6045159" y="3477390"/>
                </a:cubicBezTo>
                <a:cubicBezTo>
                  <a:pt x="5493700" y="3566368"/>
                  <a:pt x="2143984" y="3601032"/>
                  <a:pt x="579577" y="3477390"/>
                </a:cubicBezTo>
                <a:cubicBezTo>
                  <a:pt x="307289" y="3477144"/>
                  <a:pt x="41360" y="3229358"/>
                  <a:pt x="0" y="2897813"/>
                </a:cubicBezTo>
                <a:cubicBezTo>
                  <a:pt x="-3838" y="1867968"/>
                  <a:pt x="-105352" y="936346"/>
                  <a:pt x="0" y="579577"/>
                </a:cubicBezTo>
                <a:close/>
              </a:path>
            </a:pathLst>
          </a:custGeom>
          <a:solidFill>
            <a:srgbClr val="B4F0A4"/>
          </a:solidFill>
          <a:ln w="38100">
            <a:extLst>
              <a:ext uri="{C807C97D-BFC1-408E-A445-0C87EB9F89A2}">
                <ask:lineSketchStyleProps xmlns:ask="http://schemas.microsoft.com/office/drawing/2018/sketchyshapes" xmlns="" sd="21545289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XIN CẢM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ƠN QUÝ </a:t>
            </a:r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THẦY CÔ</a:t>
            </a:r>
          </a:p>
          <a:p>
            <a:pPr algn="ctr"/>
            <a:r>
              <a:rPr lang="en-US" sz="33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4373C-CE11-4E2B-9037-AA332A5DE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57" y="792243"/>
            <a:ext cx="729572" cy="880000"/>
          </a:xfrm>
          <a:prstGeom prst="rect">
            <a:avLst/>
          </a:prstGeom>
        </p:spPr>
      </p:pic>
      <p:pic>
        <p:nvPicPr>
          <p:cNvPr id="20" name="Picture 19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BE9CEAD1-DD12-4C11-8220-0D9AF86B5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6752" flipV="1">
            <a:off x="8923629" y="-422918"/>
            <a:ext cx="1517085" cy="2077747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080219B5-9893-4AB2-869A-C58B03A56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062">
            <a:off x="1151852" y="-117146"/>
            <a:ext cx="2047196" cy="2047196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8777D58-F572-438B-A484-10023BB8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4286" y="5591757"/>
            <a:ext cx="6313715" cy="1271351"/>
          </a:xfrm>
          <a:prstGeom prst="rect">
            <a:avLst/>
          </a:prstGeom>
        </p:spPr>
      </p:pic>
      <p:pic>
        <p:nvPicPr>
          <p:cNvPr id="23" name="Picture 22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9EC7B448-2A3B-4D00-BDBD-8A23ED90A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948" y="5248716"/>
            <a:ext cx="6313715" cy="16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1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3030348" y="1714532"/>
            <a:ext cx="3682320" cy="2781827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hlinkClick r:id="rId12" action="ppaction://hlinksldjump"/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3044510" y="1625884"/>
            <a:ext cx="5637271" cy="3172495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5238843" y="3133245"/>
            <a:ext cx="538820" cy="129712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200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04518 -0.007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8841 -0.0041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9BAF36-B4C5-492D-974A-80E1E0771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1999" cy="7096539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33DB203D-BEBA-48DF-94E4-EF54ECA5B90B}"/>
              </a:ext>
            </a:extLst>
          </p:cNvPr>
          <p:cNvSpPr txBox="1"/>
          <p:nvPr/>
        </p:nvSpPr>
        <p:spPr>
          <a:xfrm>
            <a:off x="1439094" y="619025"/>
            <a:ext cx="3020739" cy="391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đố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632240-4888-439D-9FB0-8D2921CBA7D9}"/>
              </a:ext>
            </a:extLst>
          </p:cNvPr>
          <p:cNvSpPr txBox="1"/>
          <p:nvPr/>
        </p:nvSpPr>
        <p:spPr>
          <a:xfrm>
            <a:off x="2982593" y="795996"/>
            <a:ext cx="846652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1012-copy(3)">
            <a:hlinkClick r:id="" action="ppaction://media"/>
            <a:extLst>
              <a:ext uri="{FF2B5EF4-FFF2-40B4-BE49-F238E27FC236}">
                <a16:creationId xmlns:a16="http://schemas.microsoft.com/office/drawing/2014/main" id="{0909218B-083A-4405-92FC-66E58AAC98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DA700A-506F-4A03-B5C6-28322AE9BF4B}"/>
              </a:ext>
            </a:extLst>
          </p:cNvPr>
          <p:cNvSpPr/>
          <p:nvPr/>
        </p:nvSpPr>
        <p:spPr>
          <a:xfrm>
            <a:off x="4313582" y="2067339"/>
            <a:ext cx="5068957" cy="37967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0FB56-F48F-4329-A499-526288B0588E}"/>
              </a:ext>
            </a:extLst>
          </p:cNvPr>
          <p:cNvSpPr/>
          <p:nvPr/>
        </p:nvSpPr>
        <p:spPr>
          <a:xfrm>
            <a:off x="4542039" y="2287250"/>
            <a:ext cx="4690534" cy="33747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89ACE-53CD-4639-AEA4-1F6F90EC39B4}"/>
              </a:ext>
            </a:extLst>
          </p:cNvPr>
          <p:cNvSpPr/>
          <p:nvPr/>
        </p:nvSpPr>
        <p:spPr>
          <a:xfrm>
            <a:off x="4868333" y="2464535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7F9B3-9629-4DFF-8536-B9485E3C36E2}"/>
              </a:ext>
            </a:extLst>
          </p:cNvPr>
          <p:cNvSpPr/>
          <p:nvPr/>
        </p:nvSpPr>
        <p:spPr>
          <a:xfrm>
            <a:off x="4868333" y="3533324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C707D-49E7-4C3C-B9DB-BFBDF424E67E}"/>
              </a:ext>
            </a:extLst>
          </p:cNvPr>
          <p:cNvSpPr/>
          <p:nvPr/>
        </p:nvSpPr>
        <p:spPr>
          <a:xfrm>
            <a:off x="4868333" y="4575634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D125F8B-566F-453F-8A95-8D49266530C9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2" name="Tra loi dung">
            <a:hlinkClick r:id="" action="ppaction://media"/>
            <a:extLst>
              <a:ext uri="{FF2B5EF4-FFF2-40B4-BE49-F238E27FC236}">
                <a16:creationId xmlns:a16="http://schemas.microsoft.com/office/drawing/2014/main" id="{37482966-387D-4D6A-828F-58E226FCE8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7441" y="-919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0959" y="-107450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200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670476" y="3517206"/>
            <a:ext cx="1078789" cy="25970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hlinkClick r:id="rId20" action="ppaction://hlinksldjump"/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2620405" y="1333003"/>
            <a:ext cx="4942029" cy="2882687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146352" y="1665337"/>
            <a:ext cx="5417155" cy="2871475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8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window dir="ver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6836 -0.0238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4622 0.01042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644A8A0-9C97-4473-8B94-5F9666D4D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7930" y="-1"/>
            <a:ext cx="12529930" cy="7255566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33DB203D-BEBA-48DF-94E4-EF54ECA5B90B}"/>
              </a:ext>
            </a:extLst>
          </p:cNvPr>
          <p:cNvSpPr txBox="1"/>
          <p:nvPr/>
        </p:nvSpPr>
        <p:spPr>
          <a:xfrm>
            <a:off x="-31196" y="644306"/>
            <a:ext cx="5295846" cy="391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đố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632240-4888-439D-9FB0-8D2921CBA7D9}"/>
              </a:ext>
            </a:extLst>
          </p:cNvPr>
          <p:cNvSpPr txBox="1"/>
          <p:nvPr/>
        </p:nvSpPr>
        <p:spPr>
          <a:xfrm>
            <a:off x="2005843" y="974034"/>
            <a:ext cx="96030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1012-copy(3)">
            <a:hlinkClick r:id="" action="ppaction://media"/>
            <a:extLst>
              <a:ext uri="{FF2B5EF4-FFF2-40B4-BE49-F238E27FC236}">
                <a16:creationId xmlns:a16="http://schemas.microsoft.com/office/drawing/2014/main" id="{0909218B-083A-4405-92FC-66E58AAC98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DA700A-506F-4A03-B5C6-28322AE9BF4B}"/>
              </a:ext>
            </a:extLst>
          </p:cNvPr>
          <p:cNvSpPr/>
          <p:nvPr/>
        </p:nvSpPr>
        <p:spPr>
          <a:xfrm>
            <a:off x="4273826" y="2267380"/>
            <a:ext cx="5168348" cy="377561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0FB56-F48F-4329-A499-526288B0588E}"/>
              </a:ext>
            </a:extLst>
          </p:cNvPr>
          <p:cNvSpPr/>
          <p:nvPr/>
        </p:nvSpPr>
        <p:spPr>
          <a:xfrm>
            <a:off x="4542039" y="2564296"/>
            <a:ext cx="4592174" cy="32799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89ACE-53CD-4639-AEA4-1F6F90EC39B4}"/>
              </a:ext>
            </a:extLst>
          </p:cNvPr>
          <p:cNvSpPr/>
          <p:nvPr/>
        </p:nvSpPr>
        <p:spPr>
          <a:xfrm>
            <a:off x="4826000" y="2777932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7F9B3-9629-4DFF-8536-B9485E3C36E2}"/>
              </a:ext>
            </a:extLst>
          </p:cNvPr>
          <p:cNvSpPr/>
          <p:nvPr/>
        </p:nvSpPr>
        <p:spPr>
          <a:xfrm>
            <a:off x="4826000" y="3836325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C707D-49E7-4C3C-B9DB-BFBDF424E67E}"/>
              </a:ext>
            </a:extLst>
          </p:cNvPr>
          <p:cNvSpPr/>
          <p:nvPr/>
        </p:nvSpPr>
        <p:spPr>
          <a:xfrm>
            <a:off x="4826000" y="4833859"/>
            <a:ext cx="4064000" cy="8553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D125F8B-566F-453F-8A95-8D49266530C9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2" name="Tra loi dung">
            <a:hlinkClick r:id="" action="ppaction://media"/>
            <a:extLst>
              <a:ext uri="{FF2B5EF4-FFF2-40B4-BE49-F238E27FC236}">
                <a16:creationId xmlns:a16="http://schemas.microsoft.com/office/drawing/2014/main" id="{94578696-932F-4D00-86A6-78E725C954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13589" y="-1134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2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7" grpId="0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 dirty="0" err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</a:t>
            </a:r>
            <a:r>
              <a:rPr lang="en-US" sz="3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</a:t>
            </a:r>
            <a:r>
              <a:rPr lang="en-US" sz="3200" b="1" dirty="0" err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túi</a:t>
            </a:r>
            <a:r>
              <a:rPr lang="en-US" sz="32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1200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670476" y="3517206"/>
            <a:ext cx="1078789" cy="25970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3224111" y="1442727"/>
            <a:ext cx="3276712" cy="2714685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3258774" y="1608668"/>
            <a:ext cx="4415800" cy="2871475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window dir="ver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6836 -0.02384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1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04622 0.01042 " pathEditMode="relative" rAng="0" ptsTypes="AA">
                                      <p:cBhvr>
                                        <p:cTn id="1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134427" y="-279765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2032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95327" y="4826000"/>
            <a:ext cx="4064000" cy="2096534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90655" y="4826000"/>
            <a:ext cx="4064000" cy="2032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62736" y="685669"/>
            <a:ext cx="8466527" cy="1314690"/>
          </a:xfrm>
          <a:prstGeom prst="rect">
            <a:avLst/>
          </a:prstGeom>
        </p:spPr>
        <p:txBody>
          <a:bodyPr wrap="square" lIns="0" tIns="0" rIns="0" bIns="0" rtlCol="0" anchor="t">
            <a:prstTxWarp prst="textChevronInverted">
              <a:avLst/>
            </a:prstTxWarp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412" y="297138"/>
            <a:ext cx="5593374" cy="39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Túi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mù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 may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osmic Octo Medium"/>
                <a:cs typeface="Times New Roman" panose="02020603050405020304" pitchFamily="18" charset="0"/>
                <a:sym typeface="Cosmic Octo Medium"/>
              </a:rPr>
              <a:t>mắn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osmic Octo Medium"/>
              <a:cs typeface="Times New Roman" panose="02020603050405020304" pitchFamily="18" charset="0"/>
              <a:sym typeface="Cosmic Octo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483350" y="830492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83350" y="669268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8558899" y="4981917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8095718" y="2993914"/>
            <a:ext cx="1733289" cy="26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endParaRPr lang="en-US" sz="2334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536486" y="5799367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457140" y="347316"/>
            <a:ext cx="2218197" cy="1813376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10465121" y="435443"/>
            <a:ext cx="1365816" cy="1564916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8075533" y="2102430"/>
            <a:ext cx="1753474" cy="26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endParaRPr lang="en-US" sz="2334" dirty="0">
              <a:solidFill>
                <a:schemeClr val="bg1"/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>
            <a:cxnSpLocks/>
          </p:cNvCxnSpPr>
          <p:nvPr/>
        </p:nvCxnSpPr>
        <p:spPr>
          <a:xfrm>
            <a:off x="1065600" y="739671"/>
            <a:ext cx="1691668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8095718" y="3840313"/>
            <a:ext cx="1733289" cy="26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endParaRPr lang="en-US" sz="2334" dirty="0">
              <a:solidFill>
                <a:schemeClr val="accent4">
                  <a:lumMod val="60000"/>
                  <a:lumOff val="40000"/>
                </a:schemeClr>
              </a:solidFill>
              <a:latin typeface="#9Slide07 SVNHogfish" panose="02000503000000020004" pitchFamily="2" charset="0"/>
              <a:ea typeface="Retropix"/>
              <a:cs typeface="Retropix"/>
              <a:sym typeface="Retropix"/>
            </a:endParaRPr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5181600" y="-2076099"/>
            <a:ext cx="475366" cy="475366"/>
          </a:xfrm>
          <a:prstGeom prst="rect">
            <a:avLst/>
          </a:prstGeom>
        </p:spPr>
      </p:pic>
      <p:sp>
        <p:nvSpPr>
          <p:cNvPr id="45" name="Arrow: Pentagon 44">
            <a:hlinkClick r:id="rId23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1614676" y="5857582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2" name="6077129093369">
            <a:hlinkClick r:id="" action="ppaction://media"/>
            <a:extLst>
              <a:ext uri="{FF2B5EF4-FFF2-40B4-BE49-F238E27FC236}">
                <a16:creationId xmlns:a16="http://schemas.microsoft.com/office/drawing/2014/main" id="{A7AD589A-C5CB-488C-97EB-2961DA6DC60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0" y="2000358"/>
            <a:ext cx="11314804" cy="4857639"/>
          </a:xfrm>
          <a:prstGeom prst="rect">
            <a:avLst/>
          </a:prstGeom>
        </p:spPr>
      </p:pic>
      <p:pic>
        <p:nvPicPr>
          <p:cNvPr id="27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0A57A49-E9B6-4846-8BE3-B1FF3E2561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141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3230</TotalTime>
  <Words>855</Words>
  <Application>Microsoft Office PowerPoint</Application>
  <PresentationFormat>Widescreen</PresentationFormat>
  <Paragraphs>131</Paragraphs>
  <Slides>36</Slides>
  <Notes>1</Notes>
  <HiddenSlides>3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#9Slide04 Vollkorn Black</vt:lpstr>
      <vt:lpstr>#9Slide07 SVNA Love Of Thunder</vt:lpstr>
      <vt:lpstr>#9Slide07 SVNHogfish</vt:lpstr>
      <vt:lpstr>Arial</vt:lpstr>
      <vt:lpstr>Calibri</vt:lpstr>
      <vt:lpstr>Calibri Light</vt:lpstr>
      <vt:lpstr>Canva Sans</vt:lpstr>
      <vt:lpstr>Cosmic Octo Medium</vt:lpstr>
      <vt:lpstr>Retropix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HS678418 Nghĩa Dơng Gur Ha</dc:creator>
  <cp:lastModifiedBy>HS678418 Nghĩa Dơng Gur Ha</cp:lastModifiedBy>
  <cp:revision>146</cp:revision>
  <dcterms:created xsi:type="dcterms:W3CDTF">2024-10-06T03:20:16Z</dcterms:created>
  <dcterms:modified xsi:type="dcterms:W3CDTF">2024-12-01T20:22:29Z</dcterms:modified>
</cp:coreProperties>
</file>