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20" r:id="rId2"/>
    <p:sldId id="259" r:id="rId3"/>
    <p:sldId id="674" r:id="rId4"/>
    <p:sldId id="675" r:id="rId5"/>
    <p:sldId id="676" r:id="rId6"/>
    <p:sldId id="677" r:id="rId7"/>
    <p:sldId id="678" r:id="rId8"/>
    <p:sldId id="658" r:id="rId9"/>
    <p:sldId id="680" r:id="rId10"/>
    <p:sldId id="691" r:id="rId11"/>
    <p:sldId id="692" r:id="rId12"/>
    <p:sldId id="333" r:id="rId13"/>
    <p:sldId id="694" r:id="rId14"/>
    <p:sldId id="695" r:id="rId15"/>
    <p:sldId id="696" r:id="rId16"/>
    <p:sldId id="705" r:id="rId17"/>
    <p:sldId id="697" r:id="rId18"/>
    <p:sldId id="699" r:id="rId19"/>
    <p:sldId id="700" r:id="rId20"/>
    <p:sldId id="701" r:id="rId21"/>
    <p:sldId id="703" r:id="rId22"/>
    <p:sldId id="704" r:id="rId23"/>
    <p:sldId id="702" r:id="rId24"/>
    <p:sldId id="693" r:id="rId25"/>
    <p:sldId id="682" r:id="rId26"/>
    <p:sldId id="683" r:id="rId27"/>
    <p:sldId id="684" r:id="rId28"/>
    <p:sldId id="685" r:id="rId29"/>
    <p:sldId id="686" r:id="rId30"/>
    <p:sldId id="688" r:id="rId31"/>
    <p:sldId id="689" r:id="rId32"/>
    <p:sldId id="687" r:id="rId33"/>
  </p:sldIdLst>
  <p:sldSz cx="12192000" cy="6858000"/>
  <p:notesSz cx="6735763" cy="9869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77"/>
    <a:srgbClr val="AAFC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8" d="100"/>
          <a:sy n="78" d="100"/>
        </p:scale>
        <p:origin x="14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72965FD0-B332-459C-86D4-34A996F11BE6}" type="datetimeFigureOut">
              <a:rPr lang="en-US" smtClean="0"/>
              <a:t>12/11/2024</a:t>
            </a:fld>
            <a:endParaRPr lang="en-US"/>
          </a:p>
        </p:txBody>
      </p:sp>
      <p:sp>
        <p:nvSpPr>
          <p:cNvPr id="4" name="Slide Image Placeholder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7433114D-A8D8-4D45-BA2D-823B48084FCA}" type="slidenum">
              <a:rPr lang="en-US" smtClean="0"/>
              <a:t>‹#›</a:t>
            </a:fld>
            <a:endParaRPr lang="en-US"/>
          </a:p>
        </p:txBody>
      </p:sp>
    </p:spTree>
    <p:extLst>
      <p:ext uri="{BB962C8B-B14F-4D97-AF65-F5344CB8AC3E}">
        <p14:creationId xmlns:p14="http://schemas.microsoft.com/office/powerpoint/2010/main" val="3246028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8" y="739775"/>
            <a:ext cx="658018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00C84-9C64-48C2-8D4F-745279569C55}" type="slidenum">
              <a:rPr lang="en-US" smtClean="0"/>
              <a:t>1</a:t>
            </a:fld>
            <a:endParaRPr lang="en-US"/>
          </a:p>
        </p:txBody>
      </p:sp>
    </p:spTree>
    <p:extLst>
      <p:ext uri="{BB962C8B-B14F-4D97-AF65-F5344CB8AC3E}">
        <p14:creationId xmlns:p14="http://schemas.microsoft.com/office/powerpoint/2010/main" val="37425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32</a:t>
            </a:fld>
            <a:endParaRPr lang="en-US"/>
          </a:p>
        </p:txBody>
      </p:sp>
    </p:spTree>
    <p:extLst>
      <p:ext uri="{BB962C8B-B14F-4D97-AF65-F5344CB8AC3E}">
        <p14:creationId xmlns:p14="http://schemas.microsoft.com/office/powerpoint/2010/main" val="1043822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41595-E53B-4D88-B98F-07F5F5391D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BBCA73-662F-4763-B408-796E94B3FE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D60F9D-CA79-4A79-A8FF-0934D9475D55}"/>
              </a:ext>
            </a:extLst>
          </p:cNvPr>
          <p:cNvSpPr>
            <a:spLocks noGrp="1"/>
          </p:cNvSpPr>
          <p:nvPr>
            <p:ph type="dt" sz="half" idx="10"/>
          </p:nvPr>
        </p:nvSpPr>
        <p:spPr/>
        <p:txBody>
          <a:bodyPr/>
          <a:lstStyle/>
          <a:p>
            <a:fld id="{6663E437-04D1-464C-B35F-C309C31D5FC2}" type="datetimeFigureOut">
              <a:rPr lang="en-US" smtClean="0"/>
              <a:t>12/11/2024</a:t>
            </a:fld>
            <a:endParaRPr lang="en-US"/>
          </a:p>
        </p:txBody>
      </p:sp>
      <p:sp>
        <p:nvSpPr>
          <p:cNvPr id="5" name="Footer Placeholder 4">
            <a:extLst>
              <a:ext uri="{FF2B5EF4-FFF2-40B4-BE49-F238E27FC236}">
                <a16:creationId xmlns:a16="http://schemas.microsoft.com/office/drawing/2014/main" id="{A4840208-A89D-4F6D-8A7D-DF423FDDB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10E34-CB21-47C1-B9E9-452E17001108}"/>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2389555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A5C1C-2699-4D17-AE2B-1B061AA71B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EF371D-4D08-4F17-9110-8B0CFE72F1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52EE0-5657-46A7-ACEC-728E5BA51194}"/>
              </a:ext>
            </a:extLst>
          </p:cNvPr>
          <p:cNvSpPr>
            <a:spLocks noGrp="1"/>
          </p:cNvSpPr>
          <p:nvPr>
            <p:ph type="dt" sz="half" idx="10"/>
          </p:nvPr>
        </p:nvSpPr>
        <p:spPr/>
        <p:txBody>
          <a:bodyPr/>
          <a:lstStyle/>
          <a:p>
            <a:fld id="{6663E437-04D1-464C-B35F-C309C31D5FC2}" type="datetimeFigureOut">
              <a:rPr lang="en-US" smtClean="0"/>
              <a:t>12/11/2024</a:t>
            </a:fld>
            <a:endParaRPr lang="en-US"/>
          </a:p>
        </p:txBody>
      </p:sp>
      <p:sp>
        <p:nvSpPr>
          <p:cNvPr id="5" name="Footer Placeholder 4">
            <a:extLst>
              <a:ext uri="{FF2B5EF4-FFF2-40B4-BE49-F238E27FC236}">
                <a16:creationId xmlns:a16="http://schemas.microsoft.com/office/drawing/2014/main" id="{1994B840-07EA-4E97-A727-707999D3C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7BA70-240D-4354-AAF8-7E90BED8BF11}"/>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4186604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19CF2C-D7BA-4ED5-A5A2-2A456AD13F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66FF2E-EFDE-42A4-840B-CC3D0F4C5FD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5D27A-1A40-49D9-9491-3009D367E2F9}"/>
              </a:ext>
            </a:extLst>
          </p:cNvPr>
          <p:cNvSpPr>
            <a:spLocks noGrp="1"/>
          </p:cNvSpPr>
          <p:nvPr>
            <p:ph type="dt" sz="half" idx="10"/>
          </p:nvPr>
        </p:nvSpPr>
        <p:spPr/>
        <p:txBody>
          <a:bodyPr/>
          <a:lstStyle/>
          <a:p>
            <a:fld id="{6663E437-04D1-464C-B35F-C309C31D5FC2}" type="datetimeFigureOut">
              <a:rPr lang="en-US" smtClean="0"/>
              <a:t>12/11/2024</a:t>
            </a:fld>
            <a:endParaRPr lang="en-US"/>
          </a:p>
        </p:txBody>
      </p:sp>
      <p:sp>
        <p:nvSpPr>
          <p:cNvPr id="5" name="Footer Placeholder 4">
            <a:extLst>
              <a:ext uri="{FF2B5EF4-FFF2-40B4-BE49-F238E27FC236}">
                <a16:creationId xmlns:a16="http://schemas.microsoft.com/office/drawing/2014/main" id="{2D216BE9-DA1C-4939-B08F-AD8578856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B6977-AB8A-4B3D-AAB2-5421920EB5F5}"/>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2834181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2368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DC04-097D-4402-909E-31F626003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31814-5344-4B6C-8F95-57EAF8CF4F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33260-D0D0-4796-B662-F662232B8A4A}"/>
              </a:ext>
            </a:extLst>
          </p:cNvPr>
          <p:cNvSpPr>
            <a:spLocks noGrp="1"/>
          </p:cNvSpPr>
          <p:nvPr>
            <p:ph type="dt" sz="half" idx="10"/>
          </p:nvPr>
        </p:nvSpPr>
        <p:spPr/>
        <p:txBody>
          <a:bodyPr/>
          <a:lstStyle/>
          <a:p>
            <a:fld id="{6663E437-04D1-464C-B35F-C309C31D5FC2}" type="datetimeFigureOut">
              <a:rPr lang="en-US" smtClean="0"/>
              <a:t>12/11/2024</a:t>
            </a:fld>
            <a:endParaRPr lang="en-US"/>
          </a:p>
        </p:txBody>
      </p:sp>
      <p:sp>
        <p:nvSpPr>
          <p:cNvPr id="5" name="Footer Placeholder 4">
            <a:extLst>
              <a:ext uri="{FF2B5EF4-FFF2-40B4-BE49-F238E27FC236}">
                <a16:creationId xmlns:a16="http://schemas.microsoft.com/office/drawing/2014/main" id="{20F7C02B-C63A-489E-8C69-2B751021C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15F1D-6879-4D64-9CBF-152743E48CC5}"/>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45747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60AA-1AD9-4AF5-8320-CB05AD7028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9D16A0-90FC-4AB9-801D-1B01C94976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286E6D-2D39-4C01-9624-CCD9A5C0B2A1}"/>
              </a:ext>
            </a:extLst>
          </p:cNvPr>
          <p:cNvSpPr>
            <a:spLocks noGrp="1"/>
          </p:cNvSpPr>
          <p:nvPr>
            <p:ph type="dt" sz="half" idx="10"/>
          </p:nvPr>
        </p:nvSpPr>
        <p:spPr/>
        <p:txBody>
          <a:bodyPr/>
          <a:lstStyle/>
          <a:p>
            <a:fld id="{6663E437-04D1-464C-B35F-C309C31D5FC2}" type="datetimeFigureOut">
              <a:rPr lang="en-US" smtClean="0"/>
              <a:t>12/11/2024</a:t>
            </a:fld>
            <a:endParaRPr lang="en-US"/>
          </a:p>
        </p:txBody>
      </p:sp>
      <p:sp>
        <p:nvSpPr>
          <p:cNvPr id="5" name="Footer Placeholder 4">
            <a:extLst>
              <a:ext uri="{FF2B5EF4-FFF2-40B4-BE49-F238E27FC236}">
                <a16:creationId xmlns:a16="http://schemas.microsoft.com/office/drawing/2014/main" id="{BC97ECF2-3C42-4742-BA7B-0526D8DC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DD60EF-5AC2-45CC-8D74-53DA7BFB1F6F}"/>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3303281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5B028-6EC9-461D-A35C-EAC041B9F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FDEA99-38BD-4CC9-BB3B-79C9F998702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417469-6EBF-4EFF-912C-C62109B45B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B61151-D696-4874-8424-6356FC264181}"/>
              </a:ext>
            </a:extLst>
          </p:cNvPr>
          <p:cNvSpPr>
            <a:spLocks noGrp="1"/>
          </p:cNvSpPr>
          <p:nvPr>
            <p:ph type="dt" sz="half" idx="10"/>
          </p:nvPr>
        </p:nvSpPr>
        <p:spPr/>
        <p:txBody>
          <a:bodyPr/>
          <a:lstStyle/>
          <a:p>
            <a:fld id="{6663E437-04D1-464C-B35F-C309C31D5FC2}" type="datetimeFigureOut">
              <a:rPr lang="en-US" smtClean="0"/>
              <a:t>12/11/2024</a:t>
            </a:fld>
            <a:endParaRPr lang="en-US"/>
          </a:p>
        </p:txBody>
      </p:sp>
      <p:sp>
        <p:nvSpPr>
          <p:cNvPr id="6" name="Footer Placeholder 5">
            <a:extLst>
              <a:ext uri="{FF2B5EF4-FFF2-40B4-BE49-F238E27FC236}">
                <a16:creationId xmlns:a16="http://schemas.microsoft.com/office/drawing/2014/main" id="{3F99A98D-2FDC-4FF4-BD14-FE5979842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DFFDE-A74E-4DD4-B599-CC28E3CDBF1D}"/>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463644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8C51-3CEB-4695-B84F-7151CDEAB4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E9C282-5C89-4410-A351-A5635EDDA9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BBDF57-E39B-4385-8398-CEEDFBDF3D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A36D65-A2C4-4657-AE00-F5CC11C7B6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CC8239-5BE0-4473-8787-2B03D4344B9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AF21F0-E9D1-42DA-A6A5-12D6D12545CE}"/>
              </a:ext>
            </a:extLst>
          </p:cNvPr>
          <p:cNvSpPr>
            <a:spLocks noGrp="1"/>
          </p:cNvSpPr>
          <p:nvPr>
            <p:ph type="dt" sz="half" idx="10"/>
          </p:nvPr>
        </p:nvSpPr>
        <p:spPr/>
        <p:txBody>
          <a:bodyPr/>
          <a:lstStyle/>
          <a:p>
            <a:fld id="{6663E437-04D1-464C-B35F-C309C31D5FC2}" type="datetimeFigureOut">
              <a:rPr lang="en-US" smtClean="0"/>
              <a:t>12/11/2024</a:t>
            </a:fld>
            <a:endParaRPr lang="en-US"/>
          </a:p>
        </p:txBody>
      </p:sp>
      <p:sp>
        <p:nvSpPr>
          <p:cNvPr id="8" name="Footer Placeholder 7">
            <a:extLst>
              <a:ext uri="{FF2B5EF4-FFF2-40B4-BE49-F238E27FC236}">
                <a16:creationId xmlns:a16="http://schemas.microsoft.com/office/drawing/2014/main" id="{0D87EBD8-ECBB-4AC9-9804-41A067C097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E84F5-65A3-4913-A17C-1905034673CE}"/>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3157801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937A2-C9FF-458A-B27A-6E77A70421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59D5E5-4D38-4CD2-A8EE-03F5C5AE20C9}"/>
              </a:ext>
            </a:extLst>
          </p:cNvPr>
          <p:cNvSpPr>
            <a:spLocks noGrp="1"/>
          </p:cNvSpPr>
          <p:nvPr>
            <p:ph type="dt" sz="half" idx="10"/>
          </p:nvPr>
        </p:nvSpPr>
        <p:spPr/>
        <p:txBody>
          <a:bodyPr/>
          <a:lstStyle/>
          <a:p>
            <a:fld id="{6663E437-04D1-464C-B35F-C309C31D5FC2}" type="datetimeFigureOut">
              <a:rPr lang="en-US" smtClean="0"/>
              <a:t>12/11/2024</a:t>
            </a:fld>
            <a:endParaRPr lang="en-US"/>
          </a:p>
        </p:txBody>
      </p:sp>
      <p:sp>
        <p:nvSpPr>
          <p:cNvPr id="4" name="Footer Placeholder 3">
            <a:extLst>
              <a:ext uri="{FF2B5EF4-FFF2-40B4-BE49-F238E27FC236}">
                <a16:creationId xmlns:a16="http://schemas.microsoft.com/office/drawing/2014/main" id="{553E71F1-1982-44E3-9BED-9614EF5F9E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311608-E3D5-4F49-AAA2-9E8B80855AFB}"/>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4171582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23339-3CA5-42B9-8389-6195806B83BC}"/>
              </a:ext>
            </a:extLst>
          </p:cNvPr>
          <p:cNvSpPr>
            <a:spLocks noGrp="1"/>
          </p:cNvSpPr>
          <p:nvPr>
            <p:ph type="dt" sz="half" idx="10"/>
          </p:nvPr>
        </p:nvSpPr>
        <p:spPr/>
        <p:txBody>
          <a:bodyPr/>
          <a:lstStyle/>
          <a:p>
            <a:fld id="{6663E437-04D1-464C-B35F-C309C31D5FC2}" type="datetimeFigureOut">
              <a:rPr lang="en-US" smtClean="0"/>
              <a:t>12/11/2024</a:t>
            </a:fld>
            <a:endParaRPr lang="en-US"/>
          </a:p>
        </p:txBody>
      </p:sp>
      <p:sp>
        <p:nvSpPr>
          <p:cNvPr id="3" name="Footer Placeholder 2">
            <a:extLst>
              <a:ext uri="{FF2B5EF4-FFF2-40B4-BE49-F238E27FC236}">
                <a16:creationId xmlns:a16="http://schemas.microsoft.com/office/drawing/2014/main" id="{66D3BE94-ECC5-49ED-96E0-923C6CF13F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73FE77-7C0D-4236-A7B3-5E26B7A46625}"/>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22959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13FAA-8FAF-44EC-9409-557A88CCC4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3E0E84-721A-4524-9E21-D783FDFF7B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9D6D1-EAC5-4DD2-9897-67031F8E7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F7355F-FC21-4F5A-8278-B35EEB69C16E}"/>
              </a:ext>
            </a:extLst>
          </p:cNvPr>
          <p:cNvSpPr>
            <a:spLocks noGrp="1"/>
          </p:cNvSpPr>
          <p:nvPr>
            <p:ph type="dt" sz="half" idx="10"/>
          </p:nvPr>
        </p:nvSpPr>
        <p:spPr/>
        <p:txBody>
          <a:bodyPr/>
          <a:lstStyle/>
          <a:p>
            <a:fld id="{6663E437-04D1-464C-B35F-C309C31D5FC2}" type="datetimeFigureOut">
              <a:rPr lang="en-US" smtClean="0"/>
              <a:t>12/11/2024</a:t>
            </a:fld>
            <a:endParaRPr lang="en-US"/>
          </a:p>
        </p:txBody>
      </p:sp>
      <p:sp>
        <p:nvSpPr>
          <p:cNvPr id="6" name="Footer Placeholder 5">
            <a:extLst>
              <a:ext uri="{FF2B5EF4-FFF2-40B4-BE49-F238E27FC236}">
                <a16:creationId xmlns:a16="http://schemas.microsoft.com/office/drawing/2014/main" id="{A8584E28-6A9F-4048-8B60-834CB7102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EBB75-2F35-44ED-80A4-81A2A2E766AA}"/>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206404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6A73-040C-4316-8C7F-999511EBE9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C233C8-223A-4C0C-827E-4A7B2EA95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844EC8-8DB3-466F-9A15-08A684F79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303DFA-B37E-498D-B7BC-B48CD1EFC766}"/>
              </a:ext>
            </a:extLst>
          </p:cNvPr>
          <p:cNvSpPr>
            <a:spLocks noGrp="1"/>
          </p:cNvSpPr>
          <p:nvPr>
            <p:ph type="dt" sz="half" idx="10"/>
          </p:nvPr>
        </p:nvSpPr>
        <p:spPr/>
        <p:txBody>
          <a:bodyPr/>
          <a:lstStyle/>
          <a:p>
            <a:fld id="{6663E437-04D1-464C-B35F-C309C31D5FC2}" type="datetimeFigureOut">
              <a:rPr lang="en-US" smtClean="0"/>
              <a:t>12/11/2024</a:t>
            </a:fld>
            <a:endParaRPr lang="en-US"/>
          </a:p>
        </p:txBody>
      </p:sp>
      <p:sp>
        <p:nvSpPr>
          <p:cNvPr id="6" name="Footer Placeholder 5">
            <a:extLst>
              <a:ext uri="{FF2B5EF4-FFF2-40B4-BE49-F238E27FC236}">
                <a16:creationId xmlns:a16="http://schemas.microsoft.com/office/drawing/2014/main" id="{39C6C5FE-AD08-43DC-96B1-619EAB0D8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57E36-3AD6-4A86-8189-5C89A36F1596}"/>
              </a:ext>
            </a:extLst>
          </p:cNvPr>
          <p:cNvSpPr>
            <a:spLocks noGrp="1"/>
          </p:cNvSpPr>
          <p:nvPr>
            <p:ph type="sldNum" sz="quarter" idx="12"/>
          </p:nvPr>
        </p:nvSpPr>
        <p:spPr/>
        <p:txBody>
          <a:bodyPr/>
          <a:lstStyle/>
          <a:p>
            <a:fld id="{702BC54C-1A8C-43E1-8B4D-34BD82461491}" type="slidenum">
              <a:rPr lang="en-US" smtClean="0"/>
              <a:t>‹#›</a:t>
            </a:fld>
            <a:endParaRPr lang="en-US"/>
          </a:p>
        </p:txBody>
      </p:sp>
    </p:spTree>
    <p:extLst>
      <p:ext uri="{BB962C8B-B14F-4D97-AF65-F5344CB8AC3E}">
        <p14:creationId xmlns:p14="http://schemas.microsoft.com/office/powerpoint/2010/main" val="560525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2D8ADE-A287-445E-942D-A949A52680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C6A41F-921A-4FD2-9DE9-9129AEBA6B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A15A4-9349-4479-9811-3E9E34EBBE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3E437-04D1-464C-B35F-C309C31D5FC2}" type="datetimeFigureOut">
              <a:rPr lang="en-US" smtClean="0"/>
              <a:t>12/11/2024</a:t>
            </a:fld>
            <a:endParaRPr lang="en-US"/>
          </a:p>
        </p:txBody>
      </p:sp>
      <p:sp>
        <p:nvSpPr>
          <p:cNvPr id="5" name="Footer Placeholder 4">
            <a:extLst>
              <a:ext uri="{FF2B5EF4-FFF2-40B4-BE49-F238E27FC236}">
                <a16:creationId xmlns:a16="http://schemas.microsoft.com/office/drawing/2014/main" id="{88B08B22-19B5-4896-86D0-20B83FD1BA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4FA854-867C-4495-B66A-16D6DBFD2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BC54C-1A8C-43E1-8B4D-34BD82461491}" type="slidenum">
              <a:rPr lang="en-US" smtClean="0"/>
              <a:t>‹#›</a:t>
            </a:fld>
            <a:endParaRPr lang="en-US"/>
          </a:p>
        </p:txBody>
      </p:sp>
    </p:spTree>
    <p:extLst>
      <p:ext uri="{BB962C8B-B14F-4D97-AF65-F5344CB8AC3E}">
        <p14:creationId xmlns:p14="http://schemas.microsoft.com/office/powerpoint/2010/main" val="3990212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image" Target="../media/image32.sv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image" Target="../media/image32.sv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7.jpe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image" Target="../media/image32.sv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image" Target="../media/image32.sv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21.png"/><Relationship Id="rId7" Type="http://schemas.openxmlformats.org/officeDocument/2006/relationships/slide" Target="slide6.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0.svg"/><Relationship Id="rId7" Type="http://schemas.openxmlformats.org/officeDocument/2006/relationships/image" Target="../media/image40.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2.sv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mp4"/><Relationship Id="rId7" Type="http://schemas.openxmlformats.org/officeDocument/2006/relationships/slideLayout" Target="../slideLayouts/slideLayout7.xml"/><Relationship Id="rId12"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media" Target="../media/media3.mp4"/><Relationship Id="rId11" Type="http://schemas.openxmlformats.org/officeDocument/2006/relationships/image" Target="../media/image24.png"/><Relationship Id="rId5" Type="http://schemas.openxmlformats.org/officeDocument/2006/relationships/video" Target="NULL" TargetMode="External"/><Relationship Id="rId10" Type="http://schemas.openxmlformats.org/officeDocument/2006/relationships/image" Target="../media/image23.png"/><Relationship Id="rId4" Type="http://schemas.openxmlformats.org/officeDocument/2006/relationships/video" Target="../media/media2.mp4"/><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4.mp4"/><Relationship Id="rId7" Type="http://schemas.openxmlformats.org/officeDocument/2006/relationships/slideLayout" Target="../slideLayouts/slideLayout7.xml"/><Relationship Id="rId12"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media" Target="../media/media3.mp4"/><Relationship Id="rId11" Type="http://schemas.openxmlformats.org/officeDocument/2006/relationships/image" Target="../media/image26.png"/><Relationship Id="rId5" Type="http://schemas.openxmlformats.org/officeDocument/2006/relationships/video" Target="NULL" TargetMode="External"/><Relationship Id="rId10" Type="http://schemas.openxmlformats.org/officeDocument/2006/relationships/image" Target="../media/image23.png"/><Relationship Id="rId4" Type="http://schemas.openxmlformats.org/officeDocument/2006/relationships/video" Target="../media/media4.mp4"/><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microsoft.com/office/2007/relationships/media" Target="../media/media5.mp4"/><Relationship Id="rId7"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media" Target="../media/media3.mp4"/><Relationship Id="rId11" Type="http://schemas.openxmlformats.org/officeDocument/2006/relationships/image" Target="../media/image25.png"/><Relationship Id="rId5" Type="http://schemas.openxmlformats.org/officeDocument/2006/relationships/video" Target="NULL" TargetMode="External"/><Relationship Id="rId10" Type="http://schemas.openxmlformats.org/officeDocument/2006/relationships/image" Target="../media/image27.png"/><Relationship Id="rId4" Type="http://schemas.openxmlformats.org/officeDocument/2006/relationships/video" Target="../media/media5.mp4"/><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6.mp4"/><Relationship Id="rId7" Type="http://schemas.openxmlformats.org/officeDocument/2006/relationships/slideLayout" Target="../slideLayouts/slideLayout7.xml"/><Relationship Id="rId12"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media" Target="../media/media3.mp4"/><Relationship Id="rId11" Type="http://schemas.openxmlformats.org/officeDocument/2006/relationships/image" Target="../media/image28.png"/><Relationship Id="rId5" Type="http://schemas.openxmlformats.org/officeDocument/2006/relationships/video" Target="NULL" TargetMode="External"/><Relationship Id="rId10" Type="http://schemas.openxmlformats.org/officeDocument/2006/relationships/image" Target="../media/image23.png"/><Relationship Id="rId4" Type="http://schemas.openxmlformats.org/officeDocument/2006/relationships/video" Target="../media/media6.mp4"/><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8EBC26-7FCB-4D14-A074-EC7A02047895}"/>
              </a:ext>
            </a:extLst>
          </p:cNvPr>
          <p:cNvPicPr>
            <a:picLocks noChangeAspect="1"/>
          </p:cNvPicPr>
          <p:nvPr/>
        </p:nvPicPr>
        <p:blipFill>
          <a:blip r:embed="rId3"/>
          <a:stretch>
            <a:fillRect/>
          </a:stretch>
        </p:blipFill>
        <p:spPr>
          <a:xfrm>
            <a:off x="0" y="0"/>
            <a:ext cx="12364278" cy="6858000"/>
          </a:xfrm>
          <a:prstGeom prst="rect">
            <a:avLst/>
          </a:prstGeom>
        </p:spPr>
      </p:pic>
      <p:sp>
        <p:nvSpPr>
          <p:cNvPr id="16" name="Content Placeholder 2"/>
          <p:cNvSpPr txBox="1">
            <a:spLocks/>
          </p:cNvSpPr>
          <p:nvPr/>
        </p:nvSpPr>
        <p:spPr>
          <a:xfrm>
            <a:off x="782339" y="3039812"/>
            <a:ext cx="11514667" cy="14395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600" b="1" dirty="0">
                <a:solidFill>
                  <a:srgbClr val="002060"/>
                </a:solidFill>
                <a:latin typeface="Times New Roman" panose="02020603050405020304" pitchFamily="18" charset="0"/>
                <a:cs typeface="Times New Roman" panose="02020603050405020304" pitchFamily="18" charset="0"/>
              </a:rPr>
              <a:t>THẦY CÔ VỀ THAM DỰ CHUYÊN ĐỀ CẤP TR</a:t>
            </a:r>
            <a:r>
              <a:rPr lang="vi-VN" sz="3600" b="1" dirty="0">
                <a:solidFill>
                  <a:srgbClr val="002060"/>
                </a:solidFill>
                <a:latin typeface="Times New Roman" panose="02020603050405020304" pitchFamily="18" charset="0"/>
                <a:cs typeface="Times New Roman" panose="02020603050405020304" pitchFamily="18" charset="0"/>
              </a:rPr>
              <a:t>Ư</a:t>
            </a:r>
            <a:r>
              <a:rPr lang="en-US" sz="3600" b="1" dirty="0">
                <a:solidFill>
                  <a:srgbClr val="002060"/>
                </a:solidFill>
                <a:latin typeface="Times New Roman" panose="02020603050405020304" pitchFamily="18" charset="0"/>
                <a:cs typeface="Times New Roman" panose="02020603050405020304" pitchFamily="18" charset="0"/>
              </a:rPr>
              <a:t>ỜNG</a:t>
            </a:r>
          </a:p>
          <a:p>
            <a:r>
              <a:rPr lang="en-US" sz="3600" b="1" dirty="0" err="1">
                <a:solidFill>
                  <a:srgbClr val="002060"/>
                </a:solidFill>
                <a:latin typeface="Times New Roman" panose="02020603050405020304" pitchFamily="18" charset="0"/>
                <a:cs typeface="Times New Roman" panose="02020603050405020304" pitchFamily="18" charset="0"/>
              </a:rPr>
              <a:t>Môn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Lịch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địa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4430811-E4D4-4DC7-993D-42495E3450BC}"/>
              </a:ext>
            </a:extLst>
          </p:cNvPr>
          <p:cNvSpPr txBox="1"/>
          <p:nvPr/>
        </p:nvSpPr>
        <p:spPr>
          <a:xfrm>
            <a:off x="3540078" y="1826462"/>
            <a:ext cx="5080000" cy="923330"/>
          </a:xfrm>
          <a:prstGeom prst="rect">
            <a:avLst/>
          </a:prstGeom>
          <a:noFill/>
        </p:spPr>
        <p:txBody>
          <a:bodyPr wrap="square" rtlCol="0">
            <a:spAutoFit/>
          </a:bodyPr>
          <a:lstStyle/>
          <a:p>
            <a:pPr algn="ctr">
              <a:defRPr/>
            </a:pPr>
            <a:r>
              <a:rPr lang="en-US" sz="5400" dirty="0">
                <a:solidFill>
                  <a:srgbClr val="FF0000"/>
                </a:solidFill>
                <a:latin typeface="Times New Roman" panose="02020603050405020304" pitchFamily="18" charset="0"/>
                <a:ea typeface="#9Slide04 Vollkorn Black" panose="00000A00000000000000" pitchFamily="2" charset="0"/>
                <a:cs typeface="Times New Roman" panose="02020603050405020304" pitchFamily="18" charset="0"/>
              </a:rPr>
              <a:t>CHÀO MỪNG </a:t>
            </a:r>
          </a:p>
        </p:txBody>
      </p:sp>
      <p:sp>
        <p:nvSpPr>
          <p:cNvPr id="9" name="TextBox 8">
            <a:extLst>
              <a:ext uri="{FF2B5EF4-FFF2-40B4-BE49-F238E27FC236}">
                <a16:creationId xmlns:a16="http://schemas.microsoft.com/office/drawing/2014/main" id="{9FA50D38-A3DE-4354-AF53-8CBF7BF25E2E}"/>
              </a:ext>
            </a:extLst>
          </p:cNvPr>
          <p:cNvSpPr txBox="1"/>
          <p:nvPr/>
        </p:nvSpPr>
        <p:spPr>
          <a:xfrm>
            <a:off x="2701787" y="5059377"/>
            <a:ext cx="6361311"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sz="3200" b="1" dirty="0">
                <a:solidFill>
                  <a:schemeClr val="accent1">
                    <a:lumMod val="50000"/>
                  </a:schemeClr>
                </a:solidFill>
                <a:effectLst>
                  <a:glow rad="63500">
                    <a:prstClr val="white">
                      <a:alpha val="40000"/>
                    </a:prstClr>
                  </a:glow>
                </a:effectLst>
                <a:latin typeface="Times New Roman" panose="02020603050405020304" pitchFamily="18" charset="0"/>
                <a:ea typeface="#9Slide04 Vollkorn Black" panose="00000A00000000000000" pitchFamily="2" charset="0"/>
                <a:cs typeface="Times New Roman" panose="02020603050405020304" pitchFamily="18" charset="0"/>
              </a:rPr>
              <a:t>GV: </a:t>
            </a:r>
            <a:r>
              <a:rPr lang="en-US" altLang="en-US" sz="3200" b="1" dirty="0" err="1">
                <a:solidFill>
                  <a:schemeClr val="accent1">
                    <a:lumMod val="50000"/>
                  </a:schemeClr>
                </a:solidFill>
                <a:effectLst>
                  <a:glow rad="63500">
                    <a:prstClr val="white">
                      <a:alpha val="40000"/>
                    </a:prstClr>
                  </a:glow>
                </a:effectLst>
                <a:latin typeface="Times New Roman" panose="02020603050405020304" pitchFamily="18" charset="0"/>
                <a:ea typeface="#9Slide04 Vollkorn Black" panose="00000A00000000000000" pitchFamily="2" charset="0"/>
                <a:cs typeface="Times New Roman" panose="02020603050405020304" pitchFamily="18" charset="0"/>
              </a:rPr>
              <a:t>Nguyễn</a:t>
            </a:r>
            <a:r>
              <a:rPr lang="en-US" altLang="en-US" sz="3200" b="1" dirty="0">
                <a:solidFill>
                  <a:schemeClr val="accent1">
                    <a:lumMod val="50000"/>
                  </a:schemeClr>
                </a:solidFill>
                <a:effectLst>
                  <a:glow rad="63500">
                    <a:prstClr val="white">
                      <a:alpha val="40000"/>
                    </a:prstClr>
                  </a:glow>
                </a:effectLst>
                <a:latin typeface="Times New Roman" panose="02020603050405020304" pitchFamily="18" charset="0"/>
                <a:ea typeface="#9Slide04 Vollkorn Black" panose="00000A00000000000000" pitchFamily="2" charset="0"/>
                <a:cs typeface="Times New Roman" panose="02020603050405020304" pitchFamily="18" charset="0"/>
              </a:rPr>
              <a:t> </a:t>
            </a:r>
            <a:r>
              <a:rPr lang="en-US" altLang="en-US" sz="3200" b="1" dirty="0" err="1">
                <a:solidFill>
                  <a:schemeClr val="accent1">
                    <a:lumMod val="50000"/>
                  </a:schemeClr>
                </a:solidFill>
                <a:effectLst>
                  <a:glow rad="63500">
                    <a:prstClr val="white">
                      <a:alpha val="40000"/>
                    </a:prstClr>
                  </a:glow>
                </a:effectLst>
                <a:latin typeface="Times New Roman" panose="02020603050405020304" pitchFamily="18" charset="0"/>
                <a:ea typeface="#9Slide04 Vollkorn Black" panose="00000A00000000000000" pitchFamily="2" charset="0"/>
                <a:cs typeface="Times New Roman" panose="02020603050405020304" pitchFamily="18" charset="0"/>
              </a:rPr>
              <a:t>Thị</a:t>
            </a:r>
            <a:r>
              <a:rPr lang="en-US" altLang="en-US" sz="3200" b="1" dirty="0">
                <a:solidFill>
                  <a:schemeClr val="accent1">
                    <a:lumMod val="50000"/>
                  </a:schemeClr>
                </a:solidFill>
                <a:effectLst>
                  <a:glow rad="63500">
                    <a:prstClr val="white">
                      <a:alpha val="40000"/>
                    </a:prstClr>
                  </a:glow>
                </a:effectLst>
                <a:latin typeface="Times New Roman" panose="02020603050405020304" pitchFamily="18" charset="0"/>
                <a:ea typeface="#9Slide04 Vollkorn Black" panose="00000A00000000000000" pitchFamily="2" charset="0"/>
                <a:cs typeface="Times New Roman" panose="02020603050405020304" pitchFamily="18" charset="0"/>
              </a:rPr>
              <a:t> </a:t>
            </a:r>
            <a:r>
              <a:rPr lang="en-US" altLang="en-US" sz="3200" b="1" dirty="0" err="1">
                <a:solidFill>
                  <a:schemeClr val="accent1">
                    <a:lumMod val="50000"/>
                  </a:schemeClr>
                </a:solidFill>
                <a:effectLst>
                  <a:glow rad="63500">
                    <a:prstClr val="white">
                      <a:alpha val="40000"/>
                    </a:prstClr>
                  </a:glow>
                </a:effectLst>
                <a:latin typeface="Times New Roman" panose="02020603050405020304" pitchFamily="18" charset="0"/>
                <a:ea typeface="#9Slide04 Vollkorn Black" panose="00000A00000000000000" pitchFamily="2" charset="0"/>
                <a:cs typeface="Times New Roman" panose="02020603050405020304" pitchFamily="18" charset="0"/>
              </a:rPr>
              <a:t>Ánh</a:t>
            </a:r>
            <a:endParaRPr kumimoji="0" lang="vi-VN" altLang="en-US" sz="3200" b="1" i="0" u="none" strike="noStrike" kern="1200" cap="none" spc="0" normalizeH="0" baseline="0" noProof="0" dirty="0">
              <a:ln>
                <a:noFill/>
              </a:ln>
              <a:solidFill>
                <a:schemeClr val="accent1">
                  <a:lumMod val="50000"/>
                </a:schemeClr>
              </a:solidFill>
              <a:effectLst>
                <a:glow rad="63500">
                  <a:prstClr val="white">
                    <a:alpha val="40000"/>
                  </a:prstClr>
                </a:glow>
              </a:effectLst>
              <a:uLnTx/>
              <a:uFillTx/>
              <a:latin typeface="Times New Roman" panose="02020603050405020304" pitchFamily="18" charset="0"/>
              <a:ea typeface="#9Slide04 Vollkorn Black" panose="00000A00000000000000"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7818883D-D831-4101-A990-C3060CE99A9B}"/>
              </a:ext>
            </a:extLst>
          </p:cNvPr>
          <p:cNvSpPr/>
          <p:nvPr/>
        </p:nvSpPr>
        <p:spPr>
          <a:xfrm>
            <a:off x="941696" y="115934"/>
            <a:ext cx="10276764" cy="1043619"/>
          </a:xfrm>
          <a:prstGeom prst="rect">
            <a:avLst/>
          </a:prstGeom>
        </p:spPr>
        <p:txBody>
          <a:bodyPr wrap="square">
            <a:spAutoFit/>
          </a:bodyPr>
          <a:lstStyle/>
          <a:p>
            <a:pPr algn="ct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PHÒNG GIÁO DỤC VÀ ĐÀO TẠO HUYỆN ĐỨC TRỌNG</a:t>
            </a:r>
          </a:p>
          <a:p>
            <a:pPr algn="ct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TR</a:t>
            </a:r>
            <a:r>
              <a:rPr lang="vi-VN" sz="2800" b="1" dirty="0">
                <a:solidFill>
                  <a:srgbClr val="0070C0"/>
                </a:solidFill>
                <a:latin typeface="Times New Roman" panose="02020603050405020304" pitchFamily="18" charset="0"/>
                <a:ea typeface="Times New Roman" panose="02020603050405020304" pitchFamily="18" charset="0"/>
              </a:rPr>
              <a:t>Ư</a:t>
            </a:r>
            <a:r>
              <a:rPr lang="en-US" sz="2800" b="1" dirty="0">
                <a:solidFill>
                  <a:srgbClr val="0070C0"/>
                </a:solidFill>
                <a:latin typeface="Times New Roman" panose="02020603050405020304" pitchFamily="18" charset="0"/>
                <a:ea typeface="Times New Roman" panose="02020603050405020304" pitchFamily="18" charset="0"/>
              </a:rPr>
              <a:t>ỜNG TIỂU HỌC ĐỊNH AN</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2997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502961" y="370700"/>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8"/>
          <a:stretch>
            <a:fillRect/>
          </a:stretch>
        </p:blipFill>
        <p:spPr>
          <a:xfrm>
            <a:off x="-808395" y="4555066"/>
            <a:ext cx="2838313" cy="2302933"/>
          </a:xfrm>
          <a:prstGeom prst="rect">
            <a:avLst/>
          </a:prstGeom>
        </p:spPr>
      </p:pic>
      <p:sp>
        <p:nvSpPr>
          <p:cNvPr id="16" name="TextBox 15">
            <a:extLst>
              <a:ext uri="{FF2B5EF4-FFF2-40B4-BE49-F238E27FC236}">
                <a16:creationId xmlns:a16="http://schemas.microsoft.com/office/drawing/2014/main" id="{5CEA89B7-2121-4503-9925-923FA361BE04}"/>
              </a:ext>
            </a:extLst>
          </p:cNvPr>
          <p:cNvSpPr txBox="1"/>
          <p:nvPr/>
        </p:nvSpPr>
        <p:spPr>
          <a:xfrm>
            <a:off x="3226645" y="638328"/>
            <a:ext cx="684238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Chăm</a:t>
            </a:r>
            <a:r>
              <a:rPr lang="en-US" sz="2800" b="1" dirty="0">
                <a:solidFill>
                  <a:srgbClr val="FF0000"/>
                </a:solidFill>
                <a:latin typeface="Times New Roman" panose="02020603050405020304" pitchFamily="18" charset="0"/>
                <a:cs typeface="Times New Roman" panose="02020603050405020304" pitchFamily="18" charset="0"/>
              </a:rPr>
              <a:t>-pa</a:t>
            </a:r>
            <a:endParaRPr lang="en-US" sz="2800" b="1" dirty="0">
              <a:latin typeface="Times New Roman" panose="02020603050405020304" pitchFamily="18" charset="0"/>
              <a:cs typeface="Times New Roman" panose="02020603050405020304" pitchFamily="18" charset="0"/>
            </a:endParaRPr>
          </a:p>
        </p:txBody>
      </p:sp>
      <p:pic>
        <p:nvPicPr>
          <p:cNvPr id="3" name="5987482934112">
            <a:hlinkClick r:id="" action="ppaction://media"/>
            <a:extLst>
              <a:ext uri="{FF2B5EF4-FFF2-40B4-BE49-F238E27FC236}">
                <a16:creationId xmlns:a16="http://schemas.microsoft.com/office/drawing/2014/main" id="{360C17CA-023C-4F7D-B276-38A374BBB96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817764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2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543905" y="370700"/>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6"/>
          <a:stretch>
            <a:fillRect/>
          </a:stretch>
        </p:blipFill>
        <p:spPr>
          <a:xfrm>
            <a:off x="-808395" y="4555066"/>
            <a:ext cx="2838313" cy="2302933"/>
          </a:xfrm>
          <a:prstGeom prst="rect">
            <a:avLst/>
          </a:prstGeom>
        </p:spPr>
      </p:pic>
      <p:sp>
        <p:nvSpPr>
          <p:cNvPr id="16" name="TextBox 15">
            <a:extLst>
              <a:ext uri="{FF2B5EF4-FFF2-40B4-BE49-F238E27FC236}">
                <a16:creationId xmlns:a16="http://schemas.microsoft.com/office/drawing/2014/main" id="{5CEA89B7-2121-4503-9925-923FA361BE04}"/>
              </a:ext>
            </a:extLst>
          </p:cNvPr>
          <p:cNvSpPr txBox="1"/>
          <p:nvPr/>
        </p:nvSpPr>
        <p:spPr>
          <a:xfrm>
            <a:off x="3226645" y="638328"/>
            <a:ext cx="684238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Chăm</a:t>
            </a:r>
            <a:r>
              <a:rPr lang="en-US" sz="2800" b="1" dirty="0">
                <a:solidFill>
                  <a:srgbClr val="FF0000"/>
                </a:solidFill>
                <a:latin typeface="Times New Roman" panose="02020603050405020304" pitchFamily="18" charset="0"/>
                <a:cs typeface="Times New Roman" panose="02020603050405020304" pitchFamily="18" charset="0"/>
              </a:rPr>
              <a:t>-pa</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C83DDD3-340F-4811-84C2-6A8E9EB9B8A8}"/>
              </a:ext>
            </a:extLst>
          </p:cNvPr>
          <p:cNvSpPr txBox="1"/>
          <p:nvPr/>
        </p:nvSpPr>
        <p:spPr>
          <a:xfrm>
            <a:off x="3226645" y="651906"/>
            <a:ext cx="6947970"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Vị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Chăm</a:t>
            </a:r>
            <a:r>
              <a:rPr lang="en-US" sz="2800" b="1" dirty="0">
                <a:solidFill>
                  <a:srgbClr val="FF0000"/>
                </a:solidFill>
                <a:latin typeface="Times New Roman" panose="02020603050405020304" pitchFamily="18" charset="0"/>
                <a:cs typeface="Times New Roman" panose="02020603050405020304" pitchFamily="18" charset="0"/>
              </a:rPr>
              <a:t>-pa</a:t>
            </a:r>
            <a:endParaRPr lang="en-US" sz="28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4C5A04E-45B5-4E93-BA44-7D038005A766}"/>
              </a:ext>
            </a:extLst>
          </p:cNvPr>
          <p:cNvSpPr txBox="1"/>
          <p:nvPr/>
        </p:nvSpPr>
        <p:spPr>
          <a:xfrm>
            <a:off x="2029918" y="1763870"/>
            <a:ext cx="8997473" cy="2062103"/>
          </a:xfrm>
          <a:prstGeom prst="rect">
            <a:avLst/>
          </a:prstGeom>
          <a:solidFill>
            <a:schemeClr val="accent5">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V</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Chăm</a:t>
            </a:r>
            <a:r>
              <a:rPr lang="en-US" sz="3200" dirty="0">
                <a:latin typeface="Times New Roman" panose="02020603050405020304" pitchFamily="18" charset="0"/>
                <a:cs typeface="Times New Roman" panose="02020603050405020304" pitchFamily="18" charset="0"/>
              </a:rPr>
              <a:t>-pa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997850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xmln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42C4E421-46BD-4299-8A72-B4488D84467D}"/>
              </a:ext>
            </a:extLst>
          </p:cNvPr>
          <p:cNvPicPr>
            <a:picLocks noChangeAspect="1"/>
          </p:cNvPicPr>
          <p:nvPr/>
        </p:nvPicPr>
        <p:blipFill>
          <a:blip r:embed="rId2"/>
          <a:stretch>
            <a:fillRect/>
          </a:stretch>
        </p:blipFill>
        <p:spPr>
          <a:xfrm>
            <a:off x="901148" y="0"/>
            <a:ext cx="10257182" cy="6785114"/>
          </a:xfrm>
          <a:prstGeom prst="rect">
            <a:avLst/>
          </a:prstGeom>
        </p:spPr>
      </p:pic>
    </p:spTree>
    <p:extLst>
      <p:ext uri="{BB962C8B-B14F-4D97-AF65-F5344CB8AC3E}">
        <p14:creationId xmlns:p14="http://schemas.microsoft.com/office/powerpoint/2010/main" val="184242006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502961" y="370700"/>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6"/>
          <a:stretch>
            <a:fillRect/>
          </a:stretch>
        </p:blipFill>
        <p:spPr>
          <a:xfrm>
            <a:off x="-808395" y="4555066"/>
            <a:ext cx="2838313" cy="2302933"/>
          </a:xfrm>
          <a:prstGeom prst="rect">
            <a:avLst/>
          </a:prstGeom>
        </p:spPr>
      </p:pic>
      <p:sp>
        <p:nvSpPr>
          <p:cNvPr id="9" name="TextBox 8">
            <a:extLst>
              <a:ext uri="{FF2B5EF4-FFF2-40B4-BE49-F238E27FC236}">
                <a16:creationId xmlns:a16="http://schemas.microsoft.com/office/drawing/2014/main" id="{84C5A04E-45B5-4E93-BA44-7D038005A766}"/>
              </a:ext>
            </a:extLst>
          </p:cNvPr>
          <p:cNvSpPr txBox="1"/>
          <p:nvPr/>
        </p:nvSpPr>
        <p:spPr>
          <a:xfrm>
            <a:off x="2029918" y="1763870"/>
            <a:ext cx="9096219" cy="3539430"/>
          </a:xfrm>
          <a:prstGeom prst="rect">
            <a:avLst/>
          </a:prstGeom>
          <a:solidFill>
            <a:schemeClr val="accent5">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a:t>
            </a:r>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 S</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n:</a:t>
            </a:r>
          </a:p>
          <a:p>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trúc</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 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cửa</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Hoạ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26DFED1-8BBF-40F1-8EDD-A8B534CA1273}"/>
              </a:ext>
            </a:extLst>
          </p:cNvPr>
          <p:cNvSpPr txBox="1"/>
          <p:nvPr/>
        </p:nvSpPr>
        <p:spPr>
          <a:xfrm>
            <a:off x="2381791" y="690274"/>
            <a:ext cx="5069887"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3</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trúc</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đền</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tháp</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Chăm</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a:t>
            </a:r>
          </a:p>
        </p:txBody>
      </p:sp>
    </p:spTree>
    <p:extLst>
      <p:ext uri="{BB962C8B-B14F-4D97-AF65-F5344CB8AC3E}">
        <p14:creationId xmlns:p14="http://schemas.microsoft.com/office/powerpoint/2010/main" val="2059102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502961" y="370700"/>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8"/>
          <a:stretch>
            <a:fillRect/>
          </a:stretch>
        </p:blipFill>
        <p:spPr>
          <a:xfrm>
            <a:off x="-808395" y="4555066"/>
            <a:ext cx="2838313" cy="2302933"/>
          </a:xfrm>
          <a:prstGeom prst="rect">
            <a:avLst/>
          </a:prstGeom>
        </p:spPr>
      </p:pic>
      <p:sp>
        <p:nvSpPr>
          <p:cNvPr id="10" name="TextBox 9">
            <a:extLst>
              <a:ext uri="{FF2B5EF4-FFF2-40B4-BE49-F238E27FC236}">
                <a16:creationId xmlns:a16="http://schemas.microsoft.com/office/drawing/2014/main" id="{326DFED1-8BBF-40F1-8EDD-A8B534CA1273}"/>
              </a:ext>
            </a:extLst>
          </p:cNvPr>
          <p:cNvSpPr txBox="1"/>
          <p:nvPr/>
        </p:nvSpPr>
        <p:spPr>
          <a:xfrm>
            <a:off x="2381791" y="690274"/>
            <a:ext cx="6947969"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trúc</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đền</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tháp</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Chăm</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8" name="5984051063160">
            <a:hlinkClick r:id="" action="ppaction://media"/>
            <a:extLst>
              <a:ext uri="{FF2B5EF4-FFF2-40B4-BE49-F238E27FC236}">
                <a16:creationId xmlns:a16="http://schemas.microsoft.com/office/drawing/2014/main" id="{D49BDF4A-3465-476E-86C1-AAA93CB2743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02961" y="-81521"/>
            <a:ext cx="8674923" cy="6858000"/>
          </a:xfrm>
          <a:prstGeom prst="rect">
            <a:avLst/>
          </a:prstGeom>
        </p:spPr>
      </p:pic>
    </p:spTree>
    <p:extLst>
      <p:ext uri="{BB962C8B-B14F-4D97-AF65-F5344CB8AC3E}">
        <p14:creationId xmlns:p14="http://schemas.microsoft.com/office/powerpoint/2010/main" val="126785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502961" y="370700"/>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6"/>
          <a:stretch>
            <a:fillRect/>
          </a:stretch>
        </p:blipFill>
        <p:spPr>
          <a:xfrm>
            <a:off x="-808395" y="4555066"/>
            <a:ext cx="2838313" cy="2302933"/>
          </a:xfrm>
          <a:prstGeom prst="rect">
            <a:avLst/>
          </a:prstGeom>
        </p:spPr>
      </p:pic>
      <p:sp>
        <p:nvSpPr>
          <p:cNvPr id="10" name="TextBox 9">
            <a:extLst>
              <a:ext uri="{FF2B5EF4-FFF2-40B4-BE49-F238E27FC236}">
                <a16:creationId xmlns:a16="http://schemas.microsoft.com/office/drawing/2014/main" id="{326DFED1-8BBF-40F1-8EDD-A8B534CA1273}"/>
              </a:ext>
            </a:extLst>
          </p:cNvPr>
          <p:cNvSpPr txBox="1"/>
          <p:nvPr/>
        </p:nvSpPr>
        <p:spPr>
          <a:xfrm>
            <a:off x="2381792" y="690274"/>
            <a:ext cx="5001648"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3</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trúc</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đền</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tháp</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Chăm</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a:t>
            </a:r>
          </a:p>
        </p:txBody>
      </p:sp>
      <p:pic>
        <p:nvPicPr>
          <p:cNvPr id="7" name="Picture 6" descr="Tháp Bánh Ít Bình Định – Độc đáo nét đẹp văn hóa Chăm Pa">
            <a:extLst>
              <a:ext uri="{FF2B5EF4-FFF2-40B4-BE49-F238E27FC236}">
                <a16:creationId xmlns:a16="http://schemas.microsoft.com/office/drawing/2014/main" id="{8E7A4FCB-5443-49E7-8348-7B5AF447D6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28" y="919777"/>
            <a:ext cx="12192000" cy="58583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0A8265-8F80-4D8D-8D5B-0FEA3829BA12}"/>
              </a:ext>
            </a:extLst>
          </p:cNvPr>
          <p:cNvSpPr txBox="1"/>
          <p:nvPr/>
        </p:nvSpPr>
        <p:spPr>
          <a:xfrm>
            <a:off x="1502961" y="1197374"/>
            <a:ext cx="301646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err="1">
                <a:latin typeface="Times New Roman" panose="02020603050405020304" pitchFamily="18" charset="0"/>
                <a:cs typeface="Times New Roman" panose="02020603050405020304" pitchFamily="18" charset="0"/>
              </a:rPr>
              <a:t>Tháp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Ít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11843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502961" y="370700"/>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8"/>
          <a:stretch>
            <a:fillRect/>
          </a:stretch>
        </p:blipFill>
        <p:spPr>
          <a:xfrm>
            <a:off x="-808395" y="4555066"/>
            <a:ext cx="2838313" cy="2302933"/>
          </a:xfrm>
          <a:prstGeom prst="rect">
            <a:avLst/>
          </a:prstGeom>
        </p:spPr>
      </p:pic>
      <p:sp>
        <p:nvSpPr>
          <p:cNvPr id="10" name="TextBox 9">
            <a:extLst>
              <a:ext uri="{FF2B5EF4-FFF2-40B4-BE49-F238E27FC236}">
                <a16:creationId xmlns:a16="http://schemas.microsoft.com/office/drawing/2014/main" id="{326DFED1-8BBF-40F1-8EDD-A8B534CA1273}"/>
              </a:ext>
            </a:extLst>
          </p:cNvPr>
          <p:cNvSpPr txBox="1"/>
          <p:nvPr/>
        </p:nvSpPr>
        <p:spPr>
          <a:xfrm>
            <a:off x="2381792" y="690274"/>
            <a:ext cx="5001648"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3</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trúc</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đền</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tháp</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Chăm</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a:t>
            </a:r>
          </a:p>
        </p:txBody>
      </p:sp>
      <p:pic>
        <p:nvPicPr>
          <p:cNvPr id="6" name="5988581678216">
            <a:hlinkClick r:id="" action="ppaction://media"/>
            <a:extLst>
              <a:ext uri="{FF2B5EF4-FFF2-40B4-BE49-F238E27FC236}">
                <a16:creationId xmlns:a16="http://schemas.microsoft.com/office/drawing/2014/main" id="{80988BBE-D6BC-4F10-BF31-AFBDE7FFD64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76064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675861" y="868502"/>
            <a:ext cx="11158330" cy="4954137"/>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4CA75BB-0420-4877-9F49-03E35F0CB535}"/>
              </a:ext>
            </a:extLst>
          </p:cNvPr>
          <p:cNvSpPr txBox="1"/>
          <p:nvPr/>
        </p:nvSpPr>
        <p:spPr>
          <a:xfrm>
            <a:off x="1163471" y="1320089"/>
            <a:ext cx="9865057" cy="1200329"/>
          </a:xfrm>
          <a:prstGeom prst="rect">
            <a:avLst/>
          </a:prstGeom>
          <a:solidFill>
            <a:srgbClr val="E9E977"/>
          </a:solidFill>
        </p:spPr>
        <p:txBody>
          <a:bodyPr wrap="square" rtlCol="0">
            <a:spAutoFit/>
          </a:bodyPr>
          <a:lstStyle/>
          <a:p>
            <a:r>
              <a:rPr lang="nl-NL" sz="3600" b="1" dirty="0">
                <a:latin typeface="Times New Roman" panose="02020603050405020304" pitchFamily="18" charset="0"/>
                <a:cs typeface="Times New Roman" panose="02020603050405020304" pitchFamily="18" charset="0"/>
              </a:rPr>
              <a:t>1. Vương quốc Chăm-pa được thành lập thời gian nào? Ở đâu?</a:t>
            </a:r>
            <a:endParaRPr lang="en-US" sz="36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69D0183-57EA-468F-A3C1-7FB7A8BF1889}"/>
              </a:ext>
            </a:extLst>
          </p:cNvPr>
          <p:cNvSpPr txBox="1"/>
          <p:nvPr/>
        </p:nvSpPr>
        <p:spPr>
          <a:xfrm>
            <a:off x="1834535" y="2699239"/>
            <a:ext cx="6057234"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 </a:t>
            </a:r>
            <a:r>
              <a:rPr lang="nl-NL" sz="3600" dirty="0">
                <a:latin typeface="Times New Roman" panose="02020603050405020304" pitchFamily="18" charset="0"/>
                <a:cs typeface="Times New Roman" panose="02020603050405020304" pitchFamily="18" charset="0"/>
              </a:rPr>
              <a:t>Thế kỉ thứ I,  ở miền Trung </a:t>
            </a:r>
            <a:endParaRPr lang="en-US"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EF8670B-A067-499C-9CFC-2E3706698D81}"/>
              </a:ext>
            </a:extLst>
          </p:cNvPr>
          <p:cNvSpPr txBox="1"/>
          <p:nvPr/>
        </p:nvSpPr>
        <p:spPr>
          <a:xfrm>
            <a:off x="1834535" y="3492517"/>
            <a:ext cx="9443065"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cs typeface="Times New Roman" panose="02020603050405020304" pitchFamily="18" charset="0"/>
              </a:rPr>
              <a:t> II, ở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tỉnh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896CDE2-F5EE-41BC-8A23-321A8CFC7074}"/>
              </a:ext>
            </a:extLst>
          </p:cNvPr>
          <p:cNvSpPr txBox="1"/>
          <p:nvPr/>
        </p:nvSpPr>
        <p:spPr>
          <a:xfrm>
            <a:off x="2000681" y="4337582"/>
            <a:ext cx="8468535"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C. </a:t>
            </a:r>
            <a:r>
              <a:rPr lang="nl-NL" sz="3600" dirty="0">
                <a:latin typeface="Times New Roman" panose="02020603050405020304" pitchFamily="18" charset="0"/>
                <a:cs typeface="Times New Roman" panose="02020603050405020304" pitchFamily="18" charset="0"/>
              </a:rPr>
              <a:t>Thế kỉ thứ III, ở Tây Nguyên</a:t>
            </a:r>
            <a:endParaRPr lang="en-US" sz="36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195201D-5F03-49D4-AA6D-6D47A8C09836}"/>
              </a:ext>
            </a:extLst>
          </p:cNvPr>
          <p:cNvSpPr/>
          <p:nvPr/>
        </p:nvSpPr>
        <p:spPr>
          <a:xfrm>
            <a:off x="239350" y="0"/>
            <a:ext cx="8711167" cy="923330"/>
          </a:xfrm>
          <a:prstGeom prst="rect">
            <a:avLst/>
          </a:prstGeom>
        </p:spPr>
        <p:txBody>
          <a:bodyPr wrap="none">
            <a:spAutoFit/>
          </a:bodyPr>
          <a:lstStyle/>
          <a:p>
            <a:r>
              <a:rPr lang="en-US" sz="5400"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Trò</a:t>
            </a:r>
            <a:r>
              <a:rPr lang="en-US"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ch</a:t>
            </a:r>
            <a:r>
              <a:rPr lang="vi-VN"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ơ</a:t>
            </a:r>
            <a:r>
              <a:rPr lang="en-US"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i: Ai </a:t>
            </a:r>
            <a:r>
              <a:rPr lang="en-US" sz="5400"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nhanh</a:t>
            </a:r>
            <a:r>
              <a:rPr lang="en-US"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 ai </a:t>
            </a:r>
            <a:r>
              <a:rPr lang="en-US" sz="5400"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đúng</a:t>
            </a:r>
            <a:endParaRPr lang="en-US"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endParaRPr>
          </a:p>
        </p:txBody>
      </p:sp>
      <p:pic>
        <p:nvPicPr>
          <p:cNvPr id="9" name="y2mate.com - Đồng hồ đếm ngược 60 giây_v240P">
            <a:hlinkClick r:id="" action="ppaction://media"/>
            <a:extLst>
              <a:ext uri="{FF2B5EF4-FFF2-40B4-BE49-F238E27FC236}">
                <a16:creationId xmlns:a16="http://schemas.microsoft.com/office/drawing/2014/main" id="{FB920835-5B6B-42E9-BD13-3560E047644A}"/>
              </a:ext>
            </a:extLst>
          </p:cNvPr>
          <p:cNvPicPr>
            <a:picLocks noChangeAspect="1"/>
          </p:cNvPicPr>
          <p:nvPr>
            <a:videoFile r:link="rId1"/>
            <p:extLst>
              <p:ext uri="{DAA4B4D4-6D71-4841-9C94-3DE7FCFB9230}">
                <p14:media xmlns:p14="http://schemas.microsoft.com/office/powerpoint/2010/main" r:embed="rId2">
                  <p14:trim st="49459.9456"/>
                </p14:media>
              </p:ext>
            </p:extLst>
          </p:nvPr>
        </p:nvPicPr>
        <p:blipFill>
          <a:blip r:embed="rId4"/>
          <a:stretch>
            <a:fillRect/>
          </a:stretch>
        </p:blipFill>
        <p:spPr>
          <a:xfrm>
            <a:off x="6556067" y="5315753"/>
            <a:ext cx="899722" cy="506886"/>
          </a:xfrm>
          <a:prstGeom prst="rect">
            <a:avLst/>
          </a:prstGeom>
        </p:spPr>
      </p:pic>
    </p:spTree>
    <p:extLst>
      <p:ext uri="{BB962C8B-B14F-4D97-AF65-F5344CB8AC3E}">
        <p14:creationId xmlns:p14="http://schemas.microsoft.com/office/powerpoint/2010/main" val="3289197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barn(inVertical)">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4"/>
                                        </p:tgtEl>
                                        <p:attrNameLst>
                                          <p:attrName>fillcolor</p:attrName>
                                        </p:attrNameLst>
                                      </p:cBhvr>
                                      <p:to>
                                        <a:srgbClr val="FF0000"/>
                                      </p:to>
                                    </p:animClr>
                                    <p:set>
                                      <p:cBhvr>
                                        <p:cTn id="25" dur="2000" fill="hold"/>
                                        <p:tgtEl>
                                          <p:spTgt spid="14"/>
                                        </p:tgtEl>
                                        <p:attrNameLst>
                                          <p:attrName>fill.type</p:attrName>
                                        </p:attrNameLst>
                                      </p:cBhvr>
                                      <p:to>
                                        <p:strVal val="solid"/>
                                      </p:to>
                                    </p:set>
                                    <p:set>
                                      <p:cBhvr>
                                        <p:cTn id="26"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9"/>
                </p:tgtEl>
              </p:cMediaNode>
            </p:video>
          </p:childTnLst>
        </p:cTn>
      </p:par>
    </p:tnLst>
    <p:bldLst>
      <p:bldP spid="6" grpId="0" animBg="1"/>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830536" y="703965"/>
            <a:ext cx="10795379" cy="545006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4CA75BB-0420-4877-9F49-03E35F0CB535}"/>
              </a:ext>
            </a:extLst>
          </p:cNvPr>
          <p:cNvSpPr txBox="1"/>
          <p:nvPr/>
        </p:nvSpPr>
        <p:spPr>
          <a:xfrm>
            <a:off x="1042717" y="798948"/>
            <a:ext cx="10929979" cy="1200329"/>
          </a:xfrm>
          <a:prstGeom prst="rect">
            <a:avLst/>
          </a:prstGeom>
          <a:solidFill>
            <a:schemeClr val="accent5">
              <a:lumMod val="60000"/>
              <a:lumOff val="40000"/>
            </a:schemeClr>
          </a:solidFill>
        </p:spPr>
        <p:txBody>
          <a:bodyPr wrap="square" rtlCol="0">
            <a:spAutoFit/>
          </a:bodyPr>
          <a:lstStyle/>
          <a:p>
            <a:r>
              <a:rPr lang="en-US" sz="3600" b="1" dirty="0">
                <a:latin typeface="Times New Roman" panose="02020603050405020304" pitchFamily="18" charset="0"/>
                <a:cs typeface="Times New Roman" panose="02020603050405020304" pitchFamily="18" charset="0"/>
              </a:rPr>
              <a:t>2. Di </a:t>
            </a:r>
            <a:r>
              <a:rPr lang="en-US" sz="3600" b="1" dirty="0" err="1">
                <a:latin typeface="Times New Roman" panose="02020603050405020304" pitchFamily="18" charset="0"/>
                <a:cs typeface="Times New Roman" panose="02020603050405020304" pitchFamily="18" charset="0"/>
              </a:rPr>
              <a:t>sản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V</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quốc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Chăm</a:t>
            </a:r>
            <a:r>
              <a:rPr lang="en-US" sz="3600" b="1" dirty="0">
                <a:latin typeface="Times New Roman" panose="02020603050405020304" pitchFamily="18" charset="0"/>
                <a:cs typeface="Times New Roman" panose="02020603050405020304" pitchFamily="18" charset="0"/>
              </a:rPr>
              <a:t>-pa </a:t>
            </a:r>
            <a:r>
              <a:rPr lang="en-US" sz="3600" b="1" dirty="0" err="1">
                <a:latin typeface="Times New Roman" panose="02020603050405020304" pitchFamily="18" charset="0"/>
                <a:cs typeface="Times New Roman" panose="02020603050405020304" pitchFamily="18" charset="0"/>
              </a:rPr>
              <a:t>là</a:t>
            </a:r>
            <a:endParaRPr lang="en-US" sz="36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69D0183-57EA-468F-A3C1-7FB7A8BF1889}"/>
              </a:ext>
            </a:extLst>
          </p:cNvPr>
          <p:cNvSpPr txBox="1"/>
          <p:nvPr/>
        </p:nvSpPr>
        <p:spPr>
          <a:xfrm>
            <a:off x="4308142" y="2526074"/>
            <a:ext cx="4672084" cy="646331"/>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endParaRPr lang="en-US"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EF8670B-A067-499C-9CFC-2E3706698D81}"/>
              </a:ext>
            </a:extLst>
          </p:cNvPr>
          <p:cNvSpPr txBox="1"/>
          <p:nvPr/>
        </p:nvSpPr>
        <p:spPr>
          <a:xfrm>
            <a:off x="4430973" y="3453408"/>
            <a:ext cx="415346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896CDE2-F5EE-41BC-8A23-321A8CFC7074}"/>
              </a:ext>
            </a:extLst>
          </p:cNvPr>
          <p:cNvSpPr txBox="1"/>
          <p:nvPr/>
        </p:nvSpPr>
        <p:spPr>
          <a:xfrm>
            <a:off x="4430973" y="4238111"/>
            <a:ext cx="335735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gốm</a:t>
            </a:r>
            <a:endParaRPr lang="en-US" sz="3600" dirty="0">
              <a:latin typeface="Times New Roman" panose="02020603050405020304" pitchFamily="18" charset="0"/>
              <a:cs typeface="Times New Roman" panose="02020603050405020304" pitchFamily="18" charset="0"/>
            </a:endParaRPr>
          </a:p>
        </p:txBody>
      </p:sp>
      <p:pic>
        <p:nvPicPr>
          <p:cNvPr id="7" name="y2mate.com - Đồng hồ đếm ngược 60 giây_v240P">
            <a:hlinkClick r:id="" action="ppaction://media"/>
            <a:extLst>
              <a:ext uri="{FF2B5EF4-FFF2-40B4-BE49-F238E27FC236}">
                <a16:creationId xmlns:a16="http://schemas.microsoft.com/office/drawing/2014/main" id="{086B0896-5EC1-4617-907C-B5E04297FCBC}"/>
              </a:ext>
            </a:extLst>
          </p:cNvPr>
          <p:cNvPicPr>
            <a:picLocks noChangeAspect="1"/>
          </p:cNvPicPr>
          <p:nvPr>
            <a:videoFile r:link="rId1"/>
            <p:extLst>
              <p:ext uri="{DAA4B4D4-6D71-4841-9C94-3DE7FCFB9230}">
                <p14:media xmlns:p14="http://schemas.microsoft.com/office/powerpoint/2010/main" r:embed="rId2">
                  <p14:trim st="49459.9456"/>
                </p14:media>
              </p:ext>
            </p:extLst>
          </p:nvPr>
        </p:nvPicPr>
        <p:blipFill>
          <a:blip r:embed="rId4"/>
          <a:stretch>
            <a:fillRect/>
          </a:stretch>
        </p:blipFill>
        <p:spPr>
          <a:xfrm>
            <a:off x="5968790" y="5628592"/>
            <a:ext cx="899722" cy="506886"/>
          </a:xfrm>
          <a:prstGeom prst="rect">
            <a:avLst/>
          </a:prstGeom>
        </p:spPr>
      </p:pic>
    </p:spTree>
    <p:extLst>
      <p:ext uri="{BB962C8B-B14F-4D97-AF65-F5344CB8AC3E}">
        <p14:creationId xmlns:p14="http://schemas.microsoft.com/office/powerpoint/2010/main" val="3582313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1"/>
                                        </p:tgtEl>
                                        <p:attrNameLst>
                                          <p:attrName>fillcolor</p:attrName>
                                        </p:attrNameLst>
                                      </p:cBhvr>
                                      <p:to>
                                        <a:schemeClr val="accent2"/>
                                      </p:to>
                                    </p:animClr>
                                    <p:set>
                                      <p:cBhvr>
                                        <p:cTn id="11" dur="2000" fill="hold"/>
                                        <p:tgtEl>
                                          <p:spTgt spid="11"/>
                                        </p:tgtEl>
                                        <p:attrNameLst>
                                          <p:attrName>fill.type</p:attrName>
                                        </p:attrNameLst>
                                      </p:cBhvr>
                                      <p:to>
                                        <p:strVal val="solid"/>
                                      </p:to>
                                    </p:set>
                                    <p:set>
                                      <p:cBhvr>
                                        <p:cTn id="12"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119117" y="493530"/>
            <a:ext cx="1090911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4CA75BB-0420-4877-9F49-03E35F0CB535}"/>
              </a:ext>
            </a:extLst>
          </p:cNvPr>
          <p:cNvSpPr txBox="1"/>
          <p:nvPr/>
        </p:nvSpPr>
        <p:spPr>
          <a:xfrm>
            <a:off x="1498285" y="1153351"/>
            <a:ext cx="9574598" cy="646331"/>
          </a:xfrm>
          <a:prstGeom prst="rect">
            <a:avLst/>
          </a:prstGeom>
          <a:solidFill>
            <a:schemeClr val="accent2">
              <a:lumMod val="40000"/>
              <a:lumOff val="60000"/>
            </a:schemeClr>
          </a:solidFill>
        </p:spPr>
        <p:txBody>
          <a:bodyPr wrap="square" rtlCol="0">
            <a:spAutoFit/>
          </a:bodyPr>
          <a:lstStyle/>
          <a:p>
            <a:r>
              <a:rPr lang="en-US" sz="3600" b="1" dirty="0">
                <a:latin typeface="Times New Roman" panose="02020603050405020304" pitchFamily="18" charset="0"/>
                <a:cs typeface="Times New Roman" panose="02020603050405020304" pitchFamily="18" charset="0"/>
              </a:rPr>
              <a:t>3.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bố</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khu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vực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E69D0183-57EA-468F-A3C1-7FB7A8BF1889}"/>
              </a:ext>
            </a:extLst>
          </p:cNvPr>
          <p:cNvSpPr txBox="1"/>
          <p:nvPr/>
        </p:nvSpPr>
        <p:spPr>
          <a:xfrm>
            <a:off x="3044587" y="2363405"/>
            <a:ext cx="4672084"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 </a:t>
            </a:r>
            <a:r>
              <a:rPr lang="en-US" sz="3600" dirty="0" err="1">
                <a:latin typeface="Times New Roman" panose="02020603050405020304" pitchFamily="18" charset="0"/>
                <a:cs typeface="Times New Roman" panose="02020603050405020304" pitchFamily="18" charset="0"/>
              </a:rPr>
              <a:t>Miền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4EF8670B-A067-499C-9CFC-2E3706698D81}"/>
              </a:ext>
            </a:extLst>
          </p:cNvPr>
          <p:cNvSpPr txBox="1"/>
          <p:nvPr/>
        </p:nvSpPr>
        <p:spPr>
          <a:xfrm>
            <a:off x="3158121" y="3291597"/>
            <a:ext cx="415346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Tây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896CDE2-F5EE-41BC-8A23-321A8CFC7074}"/>
              </a:ext>
            </a:extLst>
          </p:cNvPr>
          <p:cNvSpPr txBox="1"/>
          <p:nvPr/>
        </p:nvSpPr>
        <p:spPr>
          <a:xfrm>
            <a:off x="3158121" y="4307104"/>
            <a:ext cx="7177586"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Miền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endParaRPr lang="en-US" sz="3600" dirty="0">
              <a:latin typeface="Times New Roman" panose="02020603050405020304" pitchFamily="18" charset="0"/>
              <a:cs typeface="Times New Roman" panose="02020603050405020304" pitchFamily="18" charset="0"/>
            </a:endParaRPr>
          </a:p>
        </p:txBody>
      </p:sp>
      <p:pic>
        <p:nvPicPr>
          <p:cNvPr id="7" name="y2mate.com - Đồng hồ đếm ngược 60 giây_v240P">
            <a:hlinkClick r:id="" action="ppaction://media"/>
            <a:extLst>
              <a:ext uri="{FF2B5EF4-FFF2-40B4-BE49-F238E27FC236}">
                <a16:creationId xmlns:a16="http://schemas.microsoft.com/office/drawing/2014/main" id="{7F8A38BC-389F-4D78-AA5B-70A3A26D3CA7}"/>
              </a:ext>
            </a:extLst>
          </p:cNvPr>
          <p:cNvPicPr>
            <a:picLocks noChangeAspect="1"/>
          </p:cNvPicPr>
          <p:nvPr>
            <a:videoFile r:link="rId1"/>
            <p:extLst>
              <p:ext uri="{DAA4B4D4-6D71-4841-9C94-3DE7FCFB9230}">
                <p14:media xmlns:p14="http://schemas.microsoft.com/office/powerpoint/2010/main" r:embed="rId2">
                  <p14:trim st="49459.9456"/>
                </p14:media>
              </p:ext>
            </p:extLst>
          </p:nvPr>
        </p:nvPicPr>
        <p:blipFill>
          <a:blip r:embed="rId4"/>
          <a:stretch>
            <a:fillRect/>
          </a:stretch>
        </p:blipFill>
        <p:spPr>
          <a:xfrm>
            <a:off x="5968790" y="5628592"/>
            <a:ext cx="899722" cy="506886"/>
          </a:xfrm>
          <a:prstGeom prst="rect">
            <a:avLst/>
          </a:prstGeom>
        </p:spPr>
      </p:pic>
    </p:spTree>
    <p:extLst>
      <p:ext uri="{BB962C8B-B14F-4D97-AF65-F5344CB8AC3E}">
        <p14:creationId xmlns:p14="http://schemas.microsoft.com/office/powerpoint/2010/main" val="3410134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5"/>
                                        </p:tgtEl>
                                        <p:attrNameLst>
                                          <p:attrName>fillcolor</p:attrName>
                                        </p:attrNameLst>
                                      </p:cBhvr>
                                      <p:to>
                                        <a:schemeClr val="accent2"/>
                                      </p:to>
                                    </p:animClr>
                                    <p:set>
                                      <p:cBhvr>
                                        <p:cTn id="11" dur="2000" fill="hold"/>
                                        <p:tgtEl>
                                          <p:spTgt spid="15"/>
                                        </p:tgtEl>
                                        <p:attrNameLst>
                                          <p:attrName>fill.type</p:attrName>
                                        </p:attrNameLst>
                                      </p:cBhvr>
                                      <p:to>
                                        <p:strVal val="solid"/>
                                      </p:to>
                                    </p:set>
                                    <p:set>
                                      <p:cBhvr>
                                        <p:cTn id="12"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9685">
            <a:off x="7947230" y="902831"/>
            <a:ext cx="1017539" cy="896707"/>
          </a:xfrm>
          <a:custGeom>
            <a:avLst/>
            <a:gdLst/>
            <a:ahLst/>
            <a:cxnLst/>
            <a:rect l="l" t="t" r="r" b="b"/>
            <a:pathLst>
              <a:path w="1526309" h="1345060">
                <a:moveTo>
                  <a:pt x="0" y="0"/>
                </a:moveTo>
                <a:lnTo>
                  <a:pt x="1526309" y="0"/>
                </a:lnTo>
                <a:lnTo>
                  <a:pt x="1526309" y="1345060"/>
                </a:lnTo>
                <a:lnTo>
                  <a:pt x="0" y="1345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98455">
            <a:off x="3608211" y="161588"/>
            <a:ext cx="1103436" cy="1309716"/>
          </a:xfrm>
          <a:custGeom>
            <a:avLst/>
            <a:gdLst/>
            <a:ahLst/>
            <a:cxnLst/>
            <a:rect l="l" t="t" r="r" b="b"/>
            <a:pathLst>
              <a:path w="1655154" h="1964574">
                <a:moveTo>
                  <a:pt x="0" y="0"/>
                </a:moveTo>
                <a:lnTo>
                  <a:pt x="1655154" y="0"/>
                </a:lnTo>
                <a:lnTo>
                  <a:pt x="1655154" y="1964574"/>
                </a:lnTo>
                <a:lnTo>
                  <a:pt x="0" y="1964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950158" y="3837223"/>
            <a:ext cx="1413185" cy="1413185"/>
          </a:xfrm>
          <a:custGeom>
            <a:avLst/>
            <a:gdLst/>
            <a:ahLst/>
            <a:cxnLst/>
            <a:rect l="l" t="t" r="r" b="b"/>
            <a:pathLst>
              <a:path w="2119778" h="2119778">
                <a:moveTo>
                  <a:pt x="0" y="0"/>
                </a:moveTo>
                <a:lnTo>
                  <a:pt x="2119778" y="0"/>
                </a:lnTo>
                <a:lnTo>
                  <a:pt x="2119778" y="2119779"/>
                </a:lnTo>
                <a:lnTo>
                  <a:pt x="0" y="2119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2270" y="816445"/>
            <a:ext cx="1082276" cy="1374319"/>
          </a:xfrm>
          <a:custGeom>
            <a:avLst/>
            <a:gdLst/>
            <a:ahLst/>
            <a:cxnLst/>
            <a:rect l="l" t="t" r="r" b="b"/>
            <a:pathLst>
              <a:path w="1623414" h="2061478">
                <a:moveTo>
                  <a:pt x="0" y="0"/>
                </a:moveTo>
                <a:lnTo>
                  <a:pt x="1623415" y="0"/>
                </a:lnTo>
                <a:lnTo>
                  <a:pt x="1623415" y="2061479"/>
                </a:lnTo>
                <a:lnTo>
                  <a:pt x="0" y="2061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755856">
            <a:off x="921391" y="6050454"/>
            <a:ext cx="1341749" cy="1049918"/>
          </a:xfrm>
          <a:custGeom>
            <a:avLst/>
            <a:gdLst/>
            <a:ahLst/>
            <a:cxnLst/>
            <a:rect l="l" t="t" r="r" b="b"/>
            <a:pathLst>
              <a:path w="2012623" h="1574877">
                <a:moveTo>
                  <a:pt x="0" y="0"/>
                </a:moveTo>
                <a:lnTo>
                  <a:pt x="2012622" y="0"/>
                </a:lnTo>
                <a:lnTo>
                  <a:pt x="2012622" y="1574877"/>
                </a:lnTo>
                <a:lnTo>
                  <a:pt x="0" y="15748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249867" y="5018149"/>
            <a:ext cx="1956187" cy="1797247"/>
          </a:xfrm>
          <a:custGeom>
            <a:avLst/>
            <a:gdLst/>
            <a:ahLst/>
            <a:cxnLst/>
            <a:rect l="l" t="t" r="r" b="b"/>
            <a:pathLst>
              <a:path w="2934280" h="2695870">
                <a:moveTo>
                  <a:pt x="0" y="0"/>
                </a:moveTo>
                <a:lnTo>
                  <a:pt x="2934280" y="0"/>
                </a:lnTo>
                <a:lnTo>
                  <a:pt x="2934280" y="2695870"/>
                </a:lnTo>
                <a:lnTo>
                  <a:pt x="0" y="26958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376195" y="415056"/>
            <a:ext cx="1439611" cy="1470867"/>
          </a:xfrm>
          <a:custGeom>
            <a:avLst/>
            <a:gdLst/>
            <a:ahLst/>
            <a:cxnLst/>
            <a:rect l="l" t="t" r="r" b="b"/>
            <a:pathLst>
              <a:path w="2159416" h="2206300">
                <a:moveTo>
                  <a:pt x="0" y="0"/>
                </a:moveTo>
                <a:lnTo>
                  <a:pt x="2159416" y="0"/>
                </a:lnTo>
                <a:lnTo>
                  <a:pt x="2159416" y="2206300"/>
                </a:lnTo>
                <a:lnTo>
                  <a:pt x="0" y="22063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5693547" y="1885923"/>
            <a:ext cx="3174203" cy="4685171"/>
          </a:xfrm>
          <a:custGeom>
            <a:avLst/>
            <a:gdLst/>
            <a:ahLst/>
            <a:cxnLst/>
            <a:rect l="l" t="t" r="r" b="b"/>
            <a:pathLst>
              <a:path w="4761305" h="7027756">
                <a:moveTo>
                  <a:pt x="0" y="0"/>
                </a:moveTo>
                <a:lnTo>
                  <a:pt x="4761305" y="0"/>
                </a:lnTo>
                <a:lnTo>
                  <a:pt x="4761305" y="7027756"/>
                </a:lnTo>
                <a:lnTo>
                  <a:pt x="0" y="702775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8606345" y="2091700"/>
            <a:ext cx="3159495" cy="4657733"/>
          </a:xfrm>
          <a:custGeom>
            <a:avLst/>
            <a:gdLst/>
            <a:ahLst/>
            <a:cxnLst/>
            <a:rect l="l" t="t" r="r" b="b"/>
            <a:pathLst>
              <a:path w="4739243" h="6986600">
                <a:moveTo>
                  <a:pt x="0" y="0"/>
                </a:moveTo>
                <a:lnTo>
                  <a:pt x="4739243" y="0"/>
                </a:lnTo>
                <a:lnTo>
                  <a:pt x="4739243" y="6986599"/>
                </a:lnTo>
                <a:lnTo>
                  <a:pt x="0" y="6986599"/>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801F5AF-6456-8DAF-8B23-929FF506E5C6}"/>
              </a:ext>
            </a:extLst>
          </p:cNvPr>
          <p:cNvPicPr>
            <a:picLocks noChangeAspect="1"/>
          </p:cNvPicPr>
          <p:nvPr/>
        </p:nvPicPr>
        <p:blipFill>
          <a:blip r:embed="rId18"/>
          <a:stretch>
            <a:fillRect/>
          </a:stretch>
        </p:blipFill>
        <p:spPr>
          <a:xfrm>
            <a:off x="620467" y="1228153"/>
            <a:ext cx="5285690" cy="4401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596348" y="545910"/>
            <a:ext cx="10885969" cy="5444073"/>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4CA75BB-0420-4877-9F49-03E35F0CB535}"/>
              </a:ext>
            </a:extLst>
          </p:cNvPr>
          <p:cNvSpPr txBox="1"/>
          <p:nvPr/>
        </p:nvSpPr>
        <p:spPr>
          <a:xfrm>
            <a:off x="709682" y="1086128"/>
            <a:ext cx="10461901" cy="1200329"/>
          </a:xfrm>
          <a:prstGeom prst="rect">
            <a:avLst/>
          </a:prstGeom>
          <a:solidFill>
            <a:schemeClr val="accent4">
              <a:lumMod val="40000"/>
              <a:lumOff val="60000"/>
            </a:schemeClr>
          </a:solidFill>
          <a:ln>
            <a:solidFill>
              <a:schemeClr val="accent5">
                <a:lumMod val="60000"/>
                <a:lumOff val="40000"/>
              </a:schemeClr>
            </a:solid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4. </a:t>
            </a:r>
            <a:r>
              <a:rPr lang="en-US" sz="3600" b="1" dirty="0" err="1">
                <a:latin typeface="Times New Roman" panose="02020603050405020304" pitchFamily="18" charset="0"/>
                <a:cs typeface="Times New Roman" panose="02020603050405020304" pitchFamily="18" charset="0"/>
              </a:rPr>
              <a:t>Khu</a:t>
            </a:r>
            <a:r>
              <a:rPr lang="en-US" sz="3600" b="1" dirty="0">
                <a:latin typeface="Times New Roman" panose="02020603050405020304" pitchFamily="18" charset="0"/>
                <a:cs typeface="Times New Roman" panose="02020603050405020304" pitchFamily="18" charset="0"/>
              </a:rPr>
              <a:t> di </a:t>
            </a:r>
            <a:r>
              <a:rPr lang="en-US" sz="3600" b="1" dirty="0" err="1">
                <a:latin typeface="Times New Roman" panose="02020603050405020304" pitchFamily="18" charset="0"/>
                <a:cs typeface="Times New Roman" panose="02020603050405020304" pitchFamily="18" charset="0"/>
              </a:rPr>
              <a:t>tích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đ</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nổi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bật</a:t>
            </a:r>
            <a:r>
              <a:rPr lang="en-US" sz="36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E69D0183-57EA-468F-A3C1-7FB7A8BF1889}"/>
              </a:ext>
            </a:extLst>
          </p:cNvPr>
          <p:cNvSpPr txBox="1"/>
          <p:nvPr/>
        </p:nvSpPr>
        <p:spPr>
          <a:xfrm>
            <a:off x="2864892" y="2230557"/>
            <a:ext cx="4672084" cy="646331"/>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ea typeface="Segoe UI Historic" panose="020B0502040204020203" pitchFamily="34" charset="0"/>
                <a:cs typeface="Times New Roman" panose="02020603050405020304" pitchFamily="18" charset="0"/>
              </a:rPr>
              <a:t>A. </a:t>
            </a:r>
            <a:r>
              <a:rPr lang="en-US" sz="3600" dirty="0" err="1">
                <a:latin typeface="Times New Roman" panose="02020603050405020304" pitchFamily="18" charset="0"/>
                <a:ea typeface="Segoe UI Historic" panose="020B0502040204020203" pitchFamily="34" charset="0"/>
                <a:cs typeface="Times New Roman" panose="02020603050405020304" pitchFamily="18" charset="0"/>
              </a:rPr>
              <a:t>Tháp</a:t>
            </a:r>
            <a:r>
              <a:rPr lang="en-US" sz="3600" dirty="0">
                <a:latin typeface="Times New Roman" panose="02020603050405020304" pitchFamily="18" charset="0"/>
                <a:ea typeface="Segoe UI Historic" panose="020B0502040204020203" pitchFamily="34" charset="0"/>
                <a:cs typeface="Times New Roman" panose="02020603050405020304" pitchFamily="18" charset="0"/>
              </a:rPr>
              <a:t> </a:t>
            </a:r>
            <a:r>
              <a:rPr lang="en-US" sz="3600" dirty="0" err="1">
                <a:latin typeface="Times New Roman" panose="02020603050405020304" pitchFamily="18" charset="0"/>
                <a:ea typeface="Segoe UI Historic" panose="020B0502040204020203" pitchFamily="34" charset="0"/>
                <a:cs typeface="Times New Roman" panose="02020603050405020304" pitchFamily="18" charset="0"/>
              </a:rPr>
              <a:t>Bánh</a:t>
            </a:r>
            <a:r>
              <a:rPr lang="en-US" sz="3600" dirty="0">
                <a:latin typeface="Times New Roman" panose="02020603050405020304" pitchFamily="18" charset="0"/>
                <a:ea typeface="Segoe UI Historic" panose="020B0502040204020203" pitchFamily="34" charset="0"/>
                <a:cs typeface="Times New Roman" panose="02020603050405020304" pitchFamily="18" charset="0"/>
              </a:rPr>
              <a:t> </a:t>
            </a:r>
            <a:r>
              <a:rPr lang="en-US" sz="3600" dirty="0" err="1">
                <a:latin typeface="Times New Roman" panose="02020603050405020304" pitchFamily="18" charset="0"/>
                <a:ea typeface="Segoe UI Historic" panose="020B0502040204020203" pitchFamily="34" charset="0"/>
                <a:cs typeface="Times New Roman" panose="02020603050405020304" pitchFamily="18" charset="0"/>
              </a:rPr>
              <a:t>Ít</a:t>
            </a:r>
            <a:endParaRPr lang="en-US" sz="3600" dirty="0">
              <a:latin typeface="Times New Roman" panose="02020603050405020304" pitchFamily="18" charset="0"/>
              <a:ea typeface="Segoe UI Historic" panose="020B0502040204020203"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EF8670B-A067-499C-9CFC-2E3706698D81}"/>
              </a:ext>
            </a:extLst>
          </p:cNvPr>
          <p:cNvSpPr txBox="1"/>
          <p:nvPr/>
        </p:nvSpPr>
        <p:spPr>
          <a:xfrm>
            <a:off x="3003645" y="3188149"/>
            <a:ext cx="415346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Thánh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Mỹ</a:t>
            </a:r>
            <a:r>
              <a:rPr lang="en-US" sz="3600" dirty="0">
                <a:latin typeface="Times New Roman" panose="02020603050405020304" pitchFamily="18" charset="0"/>
                <a:cs typeface="Times New Roman" panose="02020603050405020304" pitchFamily="18" charset="0"/>
              </a:rPr>
              <a:t> S</a:t>
            </a:r>
            <a:r>
              <a:rPr lang="vi-VN" sz="3600" dirty="0">
                <a:latin typeface="Times New Roman" panose="02020603050405020304" pitchFamily="18" charset="0"/>
                <a:cs typeface="Times New Roman" panose="02020603050405020304" pitchFamily="18" charset="0"/>
              </a:rPr>
              <a:t>ơ</a:t>
            </a:r>
            <a:r>
              <a:rPr lang="en-US" sz="3600" dirty="0">
                <a:latin typeface="Times New Roman" panose="02020603050405020304" pitchFamily="18" charset="0"/>
                <a:cs typeface="Times New Roman" panose="02020603050405020304" pitchFamily="18" charset="0"/>
              </a:rPr>
              <a:t>n</a:t>
            </a:r>
          </a:p>
        </p:txBody>
      </p:sp>
      <p:sp>
        <p:nvSpPr>
          <p:cNvPr id="15" name="TextBox 14">
            <a:extLst>
              <a:ext uri="{FF2B5EF4-FFF2-40B4-BE49-F238E27FC236}">
                <a16:creationId xmlns:a16="http://schemas.microsoft.com/office/drawing/2014/main" id="{E896CDE2-F5EE-41BC-8A23-321A8CFC7074}"/>
              </a:ext>
            </a:extLst>
          </p:cNvPr>
          <p:cNvSpPr txBox="1"/>
          <p:nvPr/>
        </p:nvSpPr>
        <p:spPr>
          <a:xfrm>
            <a:off x="3003645" y="3981113"/>
            <a:ext cx="3682624"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A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B</a:t>
            </a:r>
          </a:p>
        </p:txBody>
      </p:sp>
      <p:pic>
        <p:nvPicPr>
          <p:cNvPr id="7" name="y2mate.com - Đồng hồ đếm ngược 60 giây_v240P">
            <a:hlinkClick r:id="" action="ppaction://media"/>
            <a:extLst>
              <a:ext uri="{FF2B5EF4-FFF2-40B4-BE49-F238E27FC236}">
                <a16:creationId xmlns:a16="http://schemas.microsoft.com/office/drawing/2014/main" id="{52C8A06C-E4D1-4E8D-B949-A2F580C9A610}"/>
              </a:ext>
            </a:extLst>
          </p:cNvPr>
          <p:cNvPicPr>
            <a:picLocks noChangeAspect="1"/>
          </p:cNvPicPr>
          <p:nvPr>
            <a:videoFile r:link="rId1"/>
            <p:extLst>
              <p:ext uri="{DAA4B4D4-6D71-4841-9C94-3DE7FCFB9230}">
                <p14:media xmlns:p14="http://schemas.microsoft.com/office/powerpoint/2010/main" r:embed="rId2">
                  <p14:trim st="49459.9456"/>
                </p14:media>
              </p:ext>
            </p:extLst>
          </p:nvPr>
        </p:nvPicPr>
        <p:blipFill>
          <a:blip r:embed="rId4"/>
          <a:stretch>
            <a:fillRect/>
          </a:stretch>
        </p:blipFill>
        <p:spPr>
          <a:xfrm>
            <a:off x="6584702" y="5736540"/>
            <a:ext cx="899722" cy="506886"/>
          </a:xfrm>
          <a:prstGeom prst="rect">
            <a:avLst/>
          </a:prstGeom>
        </p:spPr>
      </p:pic>
    </p:spTree>
    <p:extLst>
      <p:ext uri="{BB962C8B-B14F-4D97-AF65-F5344CB8AC3E}">
        <p14:creationId xmlns:p14="http://schemas.microsoft.com/office/powerpoint/2010/main" val="3543854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4"/>
                                        </p:tgtEl>
                                        <p:attrNameLst>
                                          <p:attrName>fillcolor</p:attrName>
                                        </p:attrNameLst>
                                      </p:cBhvr>
                                      <p:to>
                                        <a:schemeClr val="accent2"/>
                                      </p:to>
                                    </p:animClr>
                                    <p:set>
                                      <p:cBhvr>
                                        <p:cTn id="11" dur="2000" fill="hold"/>
                                        <p:tgtEl>
                                          <p:spTgt spid="14"/>
                                        </p:tgtEl>
                                        <p:attrNameLst>
                                          <p:attrName>fill.type</p:attrName>
                                        </p:attrNameLst>
                                      </p:cBhvr>
                                      <p:to>
                                        <p:strVal val="solid"/>
                                      </p:to>
                                    </p:set>
                                    <p:set>
                                      <p:cBhvr>
                                        <p:cTn id="12"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54572" y="305692"/>
            <a:ext cx="11891749"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EF8670B-A067-499C-9CFC-2E3706698D81}"/>
              </a:ext>
            </a:extLst>
          </p:cNvPr>
          <p:cNvSpPr txBox="1"/>
          <p:nvPr/>
        </p:nvSpPr>
        <p:spPr>
          <a:xfrm>
            <a:off x="4631716" y="3892315"/>
            <a:ext cx="2072912" cy="954107"/>
          </a:xfrm>
          <a:prstGeom prst="rect">
            <a:avLst/>
          </a:prstGeom>
          <a:solidFill>
            <a:schemeClr val="accent4">
              <a:lumMod val="40000"/>
              <a:lumOff val="60000"/>
            </a:schemeClr>
          </a:solidFill>
          <a:ln>
            <a:solidFill>
              <a:schemeClr val="accent5">
                <a:lumMod val="60000"/>
                <a:lumOff val="40000"/>
              </a:schemeClr>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Mỹ</a:t>
            </a:r>
            <a:r>
              <a:rPr lang="en-US" sz="2800" b="1" dirty="0">
                <a:latin typeface="Times New Roman" panose="02020603050405020304" pitchFamily="18" charset="0"/>
                <a:cs typeface="Times New Roman" panose="02020603050405020304" pitchFamily="18" charset="0"/>
              </a:rPr>
              <a:t> S</a:t>
            </a:r>
            <a:r>
              <a:rPr lang="vi-VN" sz="2800" b="1" dirty="0">
                <a:latin typeface="Times New Roman" panose="02020603050405020304" pitchFamily="18" charset="0"/>
                <a:cs typeface="Times New Roman" panose="02020603050405020304" pitchFamily="18" charset="0"/>
              </a:rPr>
              <a:t>ơ</a:t>
            </a:r>
            <a:r>
              <a:rPr lang="en-US" sz="2800" b="1" dirty="0">
                <a:latin typeface="Times New Roman" panose="02020603050405020304" pitchFamily="18" charset="0"/>
                <a:cs typeface="Times New Roman" panose="02020603050405020304" pitchFamily="18" charset="0"/>
              </a:rPr>
              <a:t>n</a:t>
            </a:r>
          </a:p>
        </p:txBody>
      </p:sp>
      <p:sp>
        <p:nvSpPr>
          <p:cNvPr id="15" name="TextBox 14">
            <a:extLst>
              <a:ext uri="{FF2B5EF4-FFF2-40B4-BE49-F238E27FC236}">
                <a16:creationId xmlns:a16="http://schemas.microsoft.com/office/drawing/2014/main" id="{E896CDE2-F5EE-41BC-8A23-321A8CFC7074}"/>
              </a:ext>
            </a:extLst>
          </p:cNvPr>
          <p:cNvSpPr txBox="1"/>
          <p:nvPr/>
        </p:nvSpPr>
        <p:spPr>
          <a:xfrm>
            <a:off x="5856676" y="2583484"/>
            <a:ext cx="3140125"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Nam</a:t>
            </a:r>
          </a:p>
        </p:txBody>
      </p:sp>
      <p:sp>
        <p:nvSpPr>
          <p:cNvPr id="2" name="Cloud 1">
            <a:extLst>
              <a:ext uri="{FF2B5EF4-FFF2-40B4-BE49-F238E27FC236}">
                <a16:creationId xmlns:a16="http://schemas.microsoft.com/office/drawing/2014/main" id="{112F3C28-A781-4BD9-B4DC-724091B40647}"/>
              </a:ext>
            </a:extLst>
          </p:cNvPr>
          <p:cNvSpPr/>
          <p:nvPr/>
        </p:nvSpPr>
        <p:spPr>
          <a:xfrm>
            <a:off x="10242" y="2634737"/>
            <a:ext cx="2430435" cy="1521471"/>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223CF8-63C1-405F-8E07-D44E165B2BB7}"/>
              </a:ext>
            </a:extLst>
          </p:cNvPr>
          <p:cNvSpPr txBox="1"/>
          <p:nvPr/>
        </p:nvSpPr>
        <p:spPr>
          <a:xfrm>
            <a:off x="226323" y="2990815"/>
            <a:ext cx="2504363"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V</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Chăm</a:t>
            </a:r>
            <a:r>
              <a:rPr lang="en-US" sz="2800" b="1" dirty="0">
                <a:latin typeface="Times New Roman" panose="02020603050405020304" pitchFamily="18" charset="0"/>
                <a:cs typeface="Times New Roman" panose="02020603050405020304" pitchFamily="18" charset="0"/>
              </a:rPr>
              <a:t>-pa</a:t>
            </a:r>
          </a:p>
        </p:txBody>
      </p:sp>
      <p:sp>
        <p:nvSpPr>
          <p:cNvPr id="9" name="TextBox 8">
            <a:extLst>
              <a:ext uri="{FF2B5EF4-FFF2-40B4-BE49-F238E27FC236}">
                <a16:creationId xmlns:a16="http://schemas.microsoft.com/office/drawing/2014/main" id="{3325942C-010A-4BCE-8C1B-B62D847024F3}"/>
              </a:ext>
            </a:extLst>
          </p:cNvPr>
          <p:cNvSpPr txBox="1"/>
          <p:nvPr/>
        </p:nvSpPr>
        <p:spPr>
          <a:xfrm>
            <a:off x="439141" y="766715"/>
            <a:ext cx="2770499" cy="954107"/>
          </a:xfrm>
          <a:prstGeom prst="rect">
            <a:avLst/>
          </a:prstGeom>
          <a:solidFill>
            <a:schemeClr val="accent5">
              <a:lumMod val="40000"/>
              <a:lumOff val="60000"/>
            </a:schemeClr>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Cuối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II</a:t>
            </a:r>
          </a:p>
        </p:txBody>
      </p:sp>
      <p:sp>
        <p:nvSpPr>
          <p:cNvPr id="10" name="TextBox 9">
            <a:extLst>
              <a:ext uri="{FF2B5EF4-FFF2-40B4-BE49-F238E27FC236}">
                <a16:creationId xmlns:a16="http://schemas.microsoft.com/office/drawing/2014/main" id="{6ABD29E8-4963-4C1C-AA38-619F5BAA4D26}"/>
              </a:ext>
            </a:extLst>
          </p:cNvPr>
          <p:cNvSpPr txBox="1"/>
          <p:nvPr/>
        </p:nvSpPr>
        <p:spPr>
          <a:xfrm>
            <a:off x="3454023" y="1508834"/>
            <a:ext cx="4672084" cy="523220"/>
          </a:xfrm>
          <a:prstGeom prst="rect">
            <a:avLst/>
          </a:prstGeom>
          <a:solidFill>
            <a:schemeClr val="accent5">
              <a:lumMod val="40000"/>
              <a:lumOff val="60000"/>
            </a:schemeClr>
          </a:solidFill>
        </p:spPr>
        <p:txBody>
          <a:bodyPr wrap="square" rtlCol="0">
            <a:spAutoFit/>
          </a:bodyPr>
          <a:lstStyle/>
          <a:p>
            <a:r>
              <a:rPr lang="nl-NL" sz="2800" b="1" dirty="0">
                <a:latin typeface="Times New Roman" panose="02020603050405020304" pitchFamily="18" charset="0"/>
                <a:cs typeface="Times New Roman" panose="02020603050405020304" pitchFamily="18" charset="0"/>
              </a:rPr>
              <a:t>Một số tỉnh miền Trung </a:t>
            </a:r>
            <a:endParaRPr lang="en-US" sz="28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1E69316-D925-4D6E-BBE3-56931C7C635E}"/>
              </a:ext>
            </a:extLst>
          </p:cNvPr>
          <p:cNvSpPr txBox="1"/>
          <p:nvPr/>
        </p:nvSpPr>
        <p:spPr>
          <a:xfrm>
            <a:off x="1914094" y="4525528"/>
            <a:ext cx="1685124" cy="523220"/>
          </a:xfrm>
          <a:prstGeom prst="rect">
            <a:avLst/>
          </a:prstGeom>
          <a:solidFill>
            <a:schemeClr val="accent5">
              <a:lumMod val="40000"/>
              <a:lumOff val="60000"/>
            </a:schemeClr>
          </a:solid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tháp</a:t>
            </a:r>
            <a:endParaRPr lang="en-US"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E676BC3-3C57-411B-928D-E67925FC5D24}"/>
              </a:ext>
            </a:extLst>
          </p:cNvPr>
          <p:cNvSpPr txBox="1"/>
          <p:nvPr/>
        </p:nvSpPr>
        <p:spPr>
          <a:xfrm>
            <a:off x="8370532" y="3291468"/>
            <a:ext cx="2020726" cy="523220"/>
          </a:xfrm>
          <a:prstGeom prst="rect">
            <a:avLst/>
          </a:prstGeom>
          <a:solidFill>
            <a:schemeClr val="accent4">
              <a:lumMod val="40000"/>
              <a:lumOff val="60000"/>
            </a:schemeClr>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70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tháp</a:t>
            </a:r>
            <a:endParaRPr lang="en-US" sz="28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D233196-F8D3-4EE7-83E3-7F0DBD2D7BF5}"/>
              </a:ext>
            </a:extLst>
          </p:cNvPr>
          <p:cNvSpPr txBox="1"/>
          <p:nvPr/>
        </p:nvSpPr>
        <p:spPr>
          <a:xfrm>
            <a:off x="9831539" y="2304723"/>
            <a:ext cx="2166521"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344DD8A-DC25-4590-B3EA-3BB099698008}"/>
              </a:ext>
            </a:extLst>
          </p:cNvPr>
          <p:cNvSpPr txBox="1"/>
          <p:nvPr/>
        </p:nvSpPr>
        <p:spPr>
          <a:xfrm>
            <a:off x="9471547" y="3974766"/>
            <a:ext cx="265877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nhỏ</a:t>
            </a:r>
            <a:endParaRPr lang="en-US" sz="28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E8F2BAD-3A04-496A-A04A-EF7E00F3AFC2}"/>
              </a:ext>
            </a:extLst>
          </p:cNvPr>
          <p:cNvSpPr txBox="1"/>
          <p:nvPr/>
        </p:nvSpPr>
        <p:spPr>
          <a:xfrm>
            <a:off x="7628242" y="4613420"/>
            <a:ext cx="3535628"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vua</a:t>
            </a:r>
            <a:endParaRPr lang="en-US" sz="28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DB26932-DE08-4843-A1D7-82D29472C454}"/>
              </a:ext>
            </a:extLst>
          </p:cNvPr>
          <p:cNvSpPr txBox="1"/>
          <p:nvPr/>
        </p:nvSpPr>
        <p:spPr>
          <a:xfrm>
            <a:off x="3185010" y="5535021"/>
            <a:ext cx="2235397"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err="1">
                <a:latin typeface="Times New Roman" panose="02020603050405020304" pitchFamily="18" charset="0"/>
                <a:cs typeface="Times New Roman" panose="02020603050405020304" pitchFamily="18" charset="0"/>
              </a:rPr>
              <a:t>Gạch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thạch</a:t>
            </a:r>
            <a:endParaRPr lang="en-US" sz="28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E6BF10B-FCBA-499C-9EDB-E5C635A6340E}"/>
              </a:ext>
            </a:extLst>
          </p:cNvPr>
          <p:cNvSpPr txBox="1"/>
          <p:nvPr/>
        </p:nvSpPr>
        <p:spPr>
          <a:xfrm>
            <a:off x="6325450" y="5926367"/>
            <a:ext cx="3314005"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Cửa</a:t>
            </a:r>
            <a:r>
              <a:rPr lang="en-US" sz="2800" b="1" dirty="0">
                <a:latin typeface="Times New Roman" panose="02020603050405020304" pitchFamily="18" charset="0"/>
                <a:cs typeface="Times New Roman" panose="02020603050405020304" pitchFamily="18" charset="0"/>
              </a:rPr>
              <a:t>: H</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ớng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đông</a:t>
            </a:r>
            <a:endParaRPr lang="en-US" sz="2800" b="1" dirty="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4D127B03-9687-47C1-B3C3-6A816B17E86E}"/>
              </a:ext>
            </a:extLst>
          </p:cNvPr>
          <p:cNvCxnSpPr>
            <a:cxnSpLocks/>
            <a:endCxn id="9" idx="2"/>
          </p:cNvCxnSpPr>
          <p:nvPr/>
        </p:nvCxnSpPr>
        <p:spPr>
          <a:xfrm flipH="1" flipV="1">
            <a:off x="1824391" y="1720822"/>
            <a:ext cx="196756" cy="10587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1667C893-D215-46C1-B679-13BB709AF840}"/>
              </a:ext>
            </a:extLst>
          </p:cNvPr>
          <p:cNvCxnSpPr>
            <a:cxnSpLocks/>
          </p:cNvCxnSpPr>
          <p:nvPr/>
        </p:nvCxnSpPr>
        <p:spPr>
          <a:xfrm flipV="1">
            <a:off x="2265528" y="2034105"/>
            <a:ext cx="1379702" cy="8491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10592F55-3938-4EAB-B599-575C6FD883DD}"/>
              </a:ext>
            </a:extLst>
          </p:cNvPr>
          <p:cNvCxnSpPr>
            <a:cxnSpLocks/>
          </p:cNvCxnSpPr>
          <p:nvPr/>
        </p:nvCxnSpPr>
        <p:spPr>
          <a:xfrm>
            <a:off x="2265528" y="3657600"/>
            <a:ext cx="390669" cy="8835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10CB63E2-DFA6-4CCC-A2C2-2C360386B9BE}"/>
              </a:ext>
            </a:extLst>
          </p:cNvPr>
          <p:cNvCxnSpPr>
            <a:cxnSpLocks/>
          </p:cNvCxnSpPr>
          <p:nvPr/>
        </p:nvCxnSpPr>
        <p:spPr>
          <a:xfrm flipV="1">
            <a:off x="3608892" y="4580914"/>
            <a:ext cx="1067868" cy="21847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id="{3D948C15-A747-4D55-A8CD-25D311FF7151}"/>
              </a:ext>
            </a:extLst>
          </p:cNvPr>
          <p:cNvCxnSpPr>
            <a:cxnSpLocks/>
          </p:cNvCxnSpPr>
          <p:nvPr/>
        </p:nvCxnSpPr>
        <p:spPr>
          <a:xfrm flipV="1">
            <a:off x="5738988" y="3099518"/>
            <a:ext cx="633605" cy="79279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 name="Straight Arrow Connector 32">
            <a:extLst>
              <a:ext uri="{FF2B5EF4-FFF2-40B4-BE49-F238E27FC236}">
                <a16:creationId xmlns:a16="http://schemas.microsoft.com/office/drawing/2014/main" id="{787A0C68-C939-46CC-A777-5892928AFDB1}"/>
              </a:ext>
            </a:extLst>
          </p:cNvPr>
          <p:cNvCxnSpPr>
            <a:cxnSpLocks/>
          </p:cNvCxnSpPr>
          <p:nvPr/>
        </p:nvCxnSpPr>
        <p:spPr>
          <a:xfrm flipV="1">
            <a:off x="6662602" y="3671344"/>
            <a:ext cx="1656191" cy="4848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74FAC28F-B543-454E-9C41-8A89F5F91170}"/>
              </a:ext>
            </a:extLst>
          </p:cNvPr>
          <p:cNvCxnSpPr>
            <a:cxnSpLocks/>
          </p:cNvCxnSpPr>
          <p:nvPr/>
        </p:nvCxnSpPr>
        <p:spPr>
          <a:xfrm flipH="1">
            <a:off x="4522831" y="4846422"/>
            <a:ext cx="609858" cy="67630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a:extLst>
              <a:ext uri="{FF2B5EF4-FFF2-40B4-BE49-F238E27FC236}">
                <a16:creationId xmlns:a16="http://schemas.microsoft.com/office/drawing/2014/main" id="{DDA237D8-673B-4C74-BEE9-902FA0DDF9C8}"/>
              </a:ext>
            </a:extLst>
          </p:cNvPr>
          <p:cNvCxnSpPr>
            <a:cxnSpLocks/>
          </p:cNvCxnSpPr>
          <p:nvPr/>
        </p:nvCxnSpPr>
        <p:spPr>
          <a:xfrm>
            <a:off x="6757500" y="4613420"/>
            <a:ext cx="861068" cy="37087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1" name="Straight Arrow Connector 40">
            <a:extLst>
              <a:ext uri="{FF2B5EF4-FFF2-40B4-BE49-F238E27FC236}">
                <a16:creationId xmlns:a16="http://schemas.microsoft.com/office/drawing/2014/main" id="{25D1A537-40DD-4618-97E5-67637A30B261}"/>
              </a:ext>
            </a:extLst>
          </p:cNvPr>
          <p:cNvCxnSpPr>
            <a:cxnSpLocks/>
          </p:cNvCxnSpPr>
          <p:nvPr/>
        </p:nvCxnSpPr>
        <p:spPr>
          <a:xfrm flipV="1">
            <a:off x="9585841" y="2883235"/>
            <a:ext cx="494768" cy="34724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 name="Straight Arrow Connector 43">
            <a:extLst>
              <a:ext uri="{FF2B5EF4-FFF2-40B4-BE49-F238E27FC236}">
                <a16:creationId xmlns:a16="http://schemas.microsoft.com/office/drawing/2014/main" id="{4FFBF44F-94EF-4933-8C8B-26CF52571A3F}"/>
              </a:ext>
            </a:extLst>
          </p:cNvPr>
          <p:cNvCxnSpPr>
            <a:cxnSpLocks/>
          </p:cNvCxnSpPr>
          <p:nvPr/>
        </p:nvCxnSpPr>
        <p:spPr>
          <a:xfrm>
            <a:off x="9639455" y="3814688"/>
            <a:ext cx="574034" cy="13180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7" name="Straight Arrow Connector 46">
            <a:extLst>
              <a:ext uri="{FF2B5EF4-FFF2-40B4-BE49-F238E27FC236}">
                <a16:creationId xmlns:a16="http://schemas.microsoft.com/office/drawing/2014/main" id="{73AE8987-4165-4E58-A917-524A2747A065}"/>
              </a:ext>
            </a:extLst>
          </p:cNvPr>
          <p:cNvCxnSpPr>
            <a:cxnSpLocks/>
          </p:cNvCxnSpPr>
          <p:nvPr/>
        </p:nvCxnSpPr>
        <p:spPr>
          <a:xfrm>
            <a:off x="6007557" y="4830795"/>
            <a:ext cx="1257410" cy="111005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0235018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777922" y="260629"/>
            <a:ext cx="10640977"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700C78C5-F587-44B3-8EA9-5434F20949E6}"/>
              </a:ext>
            </a:extLst>
          </p:cNvPr>
          <p:cNvSpPr txBox="1"/>
          <p:nvPr/>
        </p:nvSpPr>
        <p:spPr>
          <a:xfrm>
            <a:off x="3014949" y="660596"/>
            <a:ext cx="793699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2024</a:t>
            </a:r>
          </a:p>
        </p:txBody>
      </p:sp>
      <p:sp>
        <p:nvSpPr>
          <p:cNvPr id="11" name="TextBox 10">
            <a:extLst>
              <a:ext uri="{FF2B5EF4-FFF2-40B4-BE49-F238E27FC236}">
                <a16:creationId xmlns:a16="http://schemas.microsoft.com/office/drawing/2014/main" id="{A6F8BD8E-8FC2-480D-9D46-3178F64F3379}"/>
              </a:ext>
            </a:extLst>
          </p:cNvPr>
          <p:cNvSpPr txBox="1"/>
          <p:nvPr/>
        </p:nvSpPr>
        <p:spPr>
          <a:xfrm>
            <a:off x="3231413" y="2095455"/>
            <a:ext cx="7936992" cy="584775"/>
          </a:xfrm>
          <a:prstGeom prst="rect">
            <a:avLst/>
          </a:prstGeom>
          <a:noFill/>
        </p:spPr>
        <p:txBody>
          <a:bodyPr wrap="square" rtlCol="0">
            <a:spAutoFit/>
          </a:bodyPr>
          <a:lstStyle/>
          <a:p>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7:</a:t>
            </a:r>
            <a:r>
              <a:rPr lang="en-US" sz="3200" b="1" dirty="0">
                <a:solidFill>
                  <a:srgbClr val="FF0000"/>
                </a:solidFill>
                <a:latin typeface="Times New Roman" panose="02020603050405020304" pitchFamily="18" charset="0"/>
                <a:cs typeface="Times New Roman" panose="02020603050405020304" pitchFamily="18" charset="0"/>
              </a:rPr>
              <a:t> V</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err="1">
                <a:solidFill>
                  <a:srgbClr val="FF0000"/>
                </a:solidFill>
                <a:latin typeface="Times New Roman" panose="02020603050405020304" pitchFamily="18" charset="0"/>
                <a:cs typeface="Times New Roman" panose="02020603050405020304" pitchFamily="18" charset="0"/>
              </a:rPr>
              <a:t>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Chăm</a:t>
            </a:r>
            <a:r>
              <a:rPr lang="en-US" sz="3200" b="1" dirty="0">
                <a:solidFill>
                  <a:srgbClr val="FF0000"/>
                </a:solidFill>
                <a:latin typeface="Times New Roman" panose="02020603050405020304" pitchFamily="18" charset="0"/>
                <a:cs typeface="Times New Roman" panose="02020603050405020304" pitchFamily="18" charset="0"/>
              </a:rPr>
              <a:t>-pa (</a:t>
            </a:r>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1)</a:t>
            </a:r>
          </a:p>
        </p:txBody>
      </p:sp>
      <p:sp>
        <p:nvSpPr>
          <p:cNvPr id="15" name="TextBox 14">
            <a:extLst>
              <a:ext uri="{FF2B5EF4-FFF2-40B4-BE49-F238E27FC236}">
                <a16:creationId xmlns:a16="http://schemas.microsoft.com/office/drawing/2014/main" id="{26B04490-5237-41C2-98EA-B6170ADE774B}"/>
              </a:ext>
            </a:extLst>
          </p:cNvPr>
          <p:cNvSpPr txBox="1"/>
          <p:nvPr/>
        </p:nvSpPr>
        <p:spPr>
          <a:xfrm>
            <a:off x="4459111" y="1469726"/>
            <a:ext cx="3714045"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Lịch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endParaRPr lang="en-US"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6"/>
          <a:stretch>
            <a:fillRect/>
          </a:stretch>
        </p:blipFill>
        <p:spPr>
          <a:xfrm>
            <a:off x="-808395" y="4555066"/>
            <a:ext cx="2838313" cy="2302933"/>
          </a:xfrm>
          <a:prstGeom prst="rect">
            <a:avLst/>
          </a:prstGeom>
        </p:spPr>
      </p:pic>
    </p:spTree>
    <p:extLst>
      <p:ext uri="{BB962C8B-B14F-4D97-AF65-F5344CB8AC3E}">
        <p14:creationId xmlns:p14="http://schemas.microsoft.com/office/powerpoint/2010/main" val="170418124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36160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502961" y="335001"/>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700C78C5-F587-44B3-8EA9-5434F20949E6}"/>
              </a:ext>
            </a:extLst>
          </p:cNvPr>
          <p:cNvSpPr txBox="1"/>
          <p:nvPr/>
        </p:nvSpPr>
        <p:spPr>
          <a:xfrm>
            <a:off x="3014949" y="660596"/>
            <a:ext cx="793699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31tháng 10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2024</a:t>
            </a:r>
          </a:p>
        </p:txBody>
      </p:sp>
      <p:sp>
        <p:nvSpPr>
          <p:cNvPr id="11" name="TextBox 10">
            <a:extLst>
              <a:ext uri="{FF2B5EF4-FFF2-40B4-BE49-F238E27FC236}">
                <a16:creationId xmlns:a16="http://schemas.microsoft.com/office/drawing/2014/main" id="{A6F8BD8E-8FC2-480D-9D46-3178F64F3379}"/>
              </a:ext>
            </a:extLst>
          </p:cNvPr>
          <p:cNvSpPr txBox="1"/>
          <p:nvPr/>
        </p:nvSpPr>
        <p:spPr>
          <a:xfrm>
            <a:off x="3231413" y="2095455"/>
            <a:ext cx="7936992" cy="584775"/>
          </a:xfrm>
          <a:prstGeom prst="rect">
            <a:avLst/>
          </a:prstGeom>
          <a:noFill/>
        </p:spPr>
        <p:txBody>
          <a:bodyPr wrap="square" rtlCol="0">
            <a:spAutoFit/>
          </a:bodyPr>
          <a:lstStyle/>
          <a:p>
            <a:r>
              <a:rPr lang="en-US" sz="3200" u="sng" dirty="0" err="1">
                <a:solidFill>
                  <a:srgbClr val="FF0000"/>
                </a:solidFill>
                <a:latin typeface="Times New Roman" panose="02020603050405020304" pitchFamily="18" charset="0"/>
                <a:cs typeface="Times New Roman" panose="02020603050405020304" pitchFamily="18" charset="0"/>
              </a:rPr>
              <a:t>Bài</a:t>
            </a:r>
            <a:r>
              <a:rPr lang="en-US" sz="3200" u="sng" dirty="0">
                <a:solidFill>
                  <a:srgbClr val="FF0000"/>
                </a:solidFill>
                <a:latin typeface="Times New Roman" panose="02020603050405020304" pitchFamily="18" charset="0"/>
                <a:cs typeface="Times New Roman" panose="02020603050405020304" pitchFamily="18" charset="0"/>
              </a:rPr>
              <a:t> 7:</a:t>
            </a:r>
            <a:r>
              <a:rPr lang="en-US" sz="3200" dirty="0">
                <a:solidFill>
                  <a:srgbClr val="FF0000"/>
                </a:solidFill>
                <a:latin typeface="Times New Roman" panose="02020603050405020304" pitchFamily="18" charset="0"/>
                <a:cs typeface="Times New Roman" panose="02020603050405020304" pitchFamily="18" charset="0"/>
              </a:rPr>
              <a:t> V</a:t>
            </a:r>
            <a:r>
              <a:rPr lang="vi-VN" sz="3200" dirty="0">
                <a:solidFill>
                  <a:srgbClr val="FF0000"/>
                </a:solidFill>
                <a:latin typeface="Times New Roman" panose="02020603050405020304" pitchFamily="18" charset="0"/>
                <a:cs typeface="Times New Roman" panose="02020603050405020304" pitchFamily="18" charset="0"/>
              </a:rPr>
              <a:t>ư</a:t>
            </a:r>
            <a:r>
              <a:rPr lang="en-US" sz="3200" dirty="0" err="1">
                <a:solidFill>
                  <a:srgbClr val="FF0000"/>
                </a:solidFill>
                <a:latin typeface="Times New Roman" panose="02020603050405020304" pitchFamily="18" charset="0"/>
                <a:cs typeface="Times New Roman" panose="02020603050405020304" pitchFamily="18" charset="0"/>
              </a:rPr>
              <a:t>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quốc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Chăm</a:t>
            </a:r>
            <a:r>
              <a:rPr lang="en-US" sz="3200" dirty="0">
                <a:solidFill>
                  <a:srgbClr val="FF0000"/>
                </a:solidFill>
                <a:latin typeface="Times New Roman" panose="02020603050405020304" pitchFamily="18" charset="0"/>
                <a:cs typeface="Times New Roman" panose="02020603050405020304" pitchFamily="18" charset="0"/>
              </a:rPr>
              <a:t>-pa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1)</a:t>
            </a:r>
          </a:p>
        </p:txBody>
      </p:sp>
      <p:sp>
        <p:nvSpPr>
          <p:cNvPr id="15" name="TextBox 14">
            <a:extLst>
              <a:ext uri="{FF2B5EF4-FFF2-40B4-BE49-F238E27FC236}">
                <a16:creationId xmlns:a16="http://schemas.microsoft.com/office/drawing/2014/main" id="{26B04490-5237-41C2-98EA-B6170ADE774B}"/>
              </a:ext>
            </a:extLst>
          </p:cNvPr>
          <p:cNvSpPr txBox="1"/>
          <p:nvPr/>
        </p:nvSpPr>
        <p:spPr>
          <a:xfrm>
            <a:off x="4459111" y="1469726"/>
            <a:ext cx="3714045"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Lịch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endParaRPr lang="en-US"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6"/>
          <a:stretch>
            <a:fillRect/>
          </a:stretch>
        </p:blipFill>
        <p:spPr>
          <a:xfrm>
            <a:off x="-808395" y="4555066"/>
            <a:ext cx="2838313" cy="2302933"/>
          </a:xfrm>
          <a:prstGeom prst="rect">
            <a:avLst/>
          </a:prstGeom>
        </p:spPr>
      </p:pic>
      <p:sp>
        <p:nvSpPr>
          <p:cNvPr id="10" name="TextBox 9">
            <a:extLst>
              <a:ext uri="{FF2B5EF4-FFF2-40B4-BE49-F238E27FC236}">
                <a16:creationId xmlns:a16="http://schemas.microsoft.com/office/drawing/2014/main" id="{E20287B7-6BC2-46D5-ADE3-C06949C69FD3}"/>
              </a:ext>
            </a:extLst>
          </p:cNvPr>
          <p:cNvSpPr txBox="1"/>
          <p:nvPr/>
        </p:nvSpPr>
        <p:spPr>
          <a:xfrm>
            <a:off x="2116747" y="3905418"/>
            <a:ext cx="684238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Chăm</a:t>
            </a:r>
            <a:r>
              <a:rPr lang="en-US" sz="2800" b="1" dirty="0">
                <a:solidFill>
                  <a:srgbClr val="FF0000"/>
                </a:solidFill>
                <a:latin typeface="Times New Roman" panose="02020603050405020304" pitchFamily="18" charset="0"/>
                <a:cs typeface="Times New Roman" panose="02020603050405020304" pitchFamily="18" charset="0"/>
              </a:rPr>
              <a:t>-pa</a:t>
            </a:r>
            <a:endParaRPr lang="en-US" sz="28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CAE90D6-E615-4887-AC49-31CEAD55A85C}"/>
              </a:ext>
            </a:extLst>
          </p:cNvPr>
          <p:cNvSpPr txBox="1"/>
          <p:nvPr/>
        </p:nvSpPr>
        <p:spPr>
          <a:xfrm>
            <a:off x="2116747" y="4771036"/>
            <a:ext cx="6947970"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Vị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Chăm</a:t>
            </a:r>
            <a:r>
              <a:rPr lang="en-US" sz="2800" b="1" dirty="0">
                <a:solidFill>
                  <a:srgbClr val="FF0000"/>
                </a:solidFill>
                <a:latin typeface="Times New Roman" panose="02020603050405020304" pitchFamily="18" charset="0"/>
                <a:cs typeface="Times New Roman" panose="02020603050405020304" pitchFamily="18" charset="0"/>
              </a:rPr>
              <a:t>-pa</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6F4E7CA-3810-483A-A94C-E184E6E5DC37}"/>
              </a:ext>
            </a:extLst>
          </p:cNvPr>
          <p:cNvSpPr txBox="1"/>
          <p:nvPr/>
        </p:nvSpPr>
        <p:spPr>
          <a:xfrm>
            <a:off x="2116748" y="5561025"/>
            <a:ext cx="6947969"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trúc</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đền</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tháp</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Chăm</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a:t>
            </a:r>
            <a:endPar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6706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502961" y="335001"/>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700C78C5-F587-44B3-8EA9-5434F20949E6}"/>
              </a:ext>
            </a:extLst>
          </p:cNvPr>
          <p:cNvSpPr txBox="1"/>
          <p:nvPr/>
        </p:nvSpPr>
        <p:spPr>
          <a:xfrm>
            <a:off x="3014949" y="660596"/>
            <a:ext cx="793699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31tháng 10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2024</a:t>
            </a:r>
          </a:p>
        </p:txBody>
      </p:sp>
      <p:sp>
        <p:nvSpPr>
          <p:cNvPr id="11" name="TextBox 10">
            <a:extLst>
              <a:ext uri="{FF2B5EF4-FFF2-40B4-BE49-F238E27FC236}">
                <a16:creationId xmlns:a16="http://schemas.microsoft.com/office/drawing/2014/main" id="{A6F8BD8E-8FC2-480D-9D46-3178F64F3379}"/>
              </a:ext>
            </a:extLst>
          </p:cNvPr>
          <p:cNvSpPr txBox="1"/>
          <p:nvPr/>
        </p:nvSpPr>
        <p:spPr>
          <a:xfrm>
            <a:off x="3231413" y="2095455"/>
            <a:ext cx="7936992" cy="584775"/>
          </a:xfrm>
          <a:prstGeom prst="rect">
            <a:avLst/>
          </a:prstGeom>
          <a:noFill/>
        </p:spPr>
        <p:txBody>
          <a:bodyPr wrap="square" rtlCol="0">
            <a:spAutoFit/>
          </a:bodyPr>
          <a:lstStyle/>
          <a:p>
            <a:r>
              <a:rPr lang="en-US" sz="3200" u="sng" dirty="0" err="1">
                <a:solidFill>
                  <a:srgbClr val="FF0000"/>
                </a:solidFill>
                <a:latin typeface="Times New Roman" panose="02020603050405020304" pitchFamily="18" charset="0"/>
                <a:cs typeface="Times New Roman" panose="02020603050405020304" pitchFamily="18" charset="0"/>
              </a:rPr>
              <a:t>Bài</a:t>
            </a:r>
            <a:r>
              <a:rPr lang="en-US" sz="3200" u="sng" dirty="0">
                <a:solidFill>
                  <a:srgbClr val="FF0000"/>
                </a:solidFill>
                <a:latin typeface="Times New Roman" panose="02020603050405020304" pitchFamily="18" charset="0"/>
                <a:cs typeface="Times New Roman" panose="02020603050405020304" pitchFamily="18" charset="0"/>
              </a:rPr>
              <a:t> 7:</a:t>
            </a:r>
            <a:r>
              <a:rPr lang="en-US" sz="3200" dirty="0">
                <a:solidFill>
                  <a:srgbClr val="FF0000"/>
                </a:solidFill>
                <a:latin typeface="Times New Roman" panose="02020603050405020304" pitchFamily="18" charset="0"/>
                <a:cs typeface="Times New Roman" panose="02020603050405020304" pitchFamily="18" charset="0"/>
              </a:rPr>
              <a:t> V</a:t>
            </a:r>
            <a:r>
              <a:rPr lang="vi-VN" sz="3200" dirty="0">
                <a:solidFill>
                  <a:srgbClr val="FF0000"/>
                </a:solidFill>
                <a:latin typeface="Times New Roman" panose="02020603050405020304" pitchFamily="18" charset="0"/>
                <a:cs typeface="Times New Roman" panose="02020603050405020304" pitchFamily="18" charset="0"/>
              </a:rPr>
              <a:t>ư</a:t>
            </a:r>
            <a:r>
              <a:rPr lang="en-US" sz="3200" dirty="0" err="1">
                <a:solidFill>
                  <a:srgbClr val="FF0000"/>
                </a:solidFill>
                <a:latin typeface="Times New Roman" panose="02020603050405020304" pitchFamily="18" charset="0"/>
                <a:cs typeface="Times New Roman" panose="02020603050405020304" pitchFamily="18" charset="0"/>
              </a:rPr>
              <a:t>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quốc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Chăm</a:t>
            </a:r>
            <a:r>
              <a:rPr lang="en-US" sz="3200" dirty="0">
                <a:solidFill>
                  <a:srgbClr val="FF0000"/>
                </a:solidFill>
                <a:latin typeface="Times New Roman" panose="02020603050405020304" pitchFamily="18" charset="0"/>
                <a:cs typeface="Times New Roman" panose="02020603050405020304" pitchFamily="18" charset="0"/>
              </a:rPr>
              <a:t>-pa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1)</a:t>
            </a:r>
          </a:p>
        </p:txBody>
      </p:sp>
      <p:sp>
        <p:nvSpPr>
          <p:cNvPr id="15" name="TextBox 14">
            <a:extLst>
              <a:ext uri="{FF2B5EF4-FFF2-40B4-BE49-F238E27FC236}">
                <a16:creationId xmlns:a16="http://schemas.microsoft.com/office/drawing/2014/main" id="{26B04490-5237-41C2-98EA-B6170ADE774B}"/>
              </a:ext>
            </a:extLst>
          </p:cNvPr>
          <p:cNvSpPr txBox="1"/>
          <p:nvPr/>
        </p:nvSpPr>
        <p:spPr>
          <a:xfrm>
            <a:off x="4459111" y="1469726"/>
            <a:ext cx="3714045"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Lịch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endParaRPr lang="en-US"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6"/>
          <a:stretch>
            <a:fillRect/>
          </a:stretch>
        </p:blipFill>
        <p:spPr>
          <a:xfrm>
            <a:off x="-808395" y="4555066"/>
            <a:ext cx="2838313" cy="2302933"/>
          </a:xfrm>
          <a:prstGeom prst="rect">
            <a:avLst/>
          </a:prstGeom>
        </p:spPr>
      </p:pic>
      <p:sp>
        <p:nvSpPr>
          <p:cNvPr id="5" name="TextBox 4">
            <a:extLst>
              <a:ext uri="{FF2B5EF4-FFF2-40B4-BE49-F238E27FC236}">
                <a16:creationId xmlns:a16="http://schemas.microsoft.com/office/drawing/2014/main" id="{28F8A1A5-76CE-4F88-83C2-C0ABC2C04D61}"/>
              </a:ext>
            </a:extLst>
          </p:cNvPr>
          <p:cNvSpPr txBox="1"/>
          <p:nvPr/>
        </p:nvSpPr>
        <p:spPr>
          <a:xfrm>
            <a:off x="1502961" y="3016941"/>
            <a:ext cx="9229604"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-pa</a:t>
            </a:r>
          </a:p>
        </p:txBody>
      </p:sp>
      <p:sp>
        <p:nvSpPr>
          <p:cNvPr id="14" name="TextBox 13">
            <a:extLst>
              <a:ext uri="{FF2B5EF4-FFF2-40B4-BE49-F238E27FC236}">
                <a16:creationId xmlns:a16="http://schemas.microsoft.com/office/drawing/2014/main" id="{6B52AEC3-93DE-49A6-94D8-622D817C4A69}"/>
              </a:ext>
            </a:extLst>
          </p:cNvPr>
          <p:cNvSpPr txBox="1"/>
          <p:nvPr/>
        </p:nvSpPr>
        <p:spPr>
          <a:xfrm>
            <a:off x="1685271" y="3914684"/>
            <a:ext cx="9915938"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Nhiệm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vụ</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a:latin typeface="Times New Roman" panose="02020603050405020304" pitchFamily="18" charset="0"/>
                <a:cs typeface="Times New Roman" panose="02020603050405020304" pitchFamily="18" charset="0"/>
              </a:rPr>
              <a:t>TÌM HIỂU VỀ THỜI GIAN THÀNH LẬP VÀ ĐỊA BÀN CHỦ YẾU CỦA V</a:t>
            </a:r>
            <a:r>
              <a:rPr lang="vi-VN" sz="2800" b="1" dirty="0">
                <a:latin typeface="Times New Roman" panose="02020603050405020304" pitchFamily="18" charset="0"/>
                <a:cs typeface="Times New Roman" panose="02020603050405020304" pitchFamily="18" charset="0"/>
              </a:rPr>
              <a:t>Ư</a:t>
            </a:r>
            <a:r>
              <a:rPr lang="en-US" sz="2800" b="1" dirty="0">
                <a:latin typeface="Times New Roman" panose="02020603050405020304" pitchFamily="18" charset="0"/>
                <a:cs typeface="Times New Roman" panose="02020603050405020304" pitchFamily="18" charset="0"/>
              </a:rPr>
              <a:t>ƠNG QUỐC CHĂM-PA</a:t>
            </a:r>
          </a:p>
        </p:txBody>
      </p:sp>
    </p:spTree>
    <p:extLst>
      <p:ext uri="{BB962C8B-B14F-4D97-AF65-F5344CB8AC3E}">
        <p14:creationId xmlns:p14="http://schemas.microsoft.com/office/powerpoint/2010/main" val="104974670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502961" y="335001"/>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700C78C5-F587-44B3-8EA9-5434F20949E6}"/>
              </a:ext>
            </a:extLst>
          </p:cNvPr>
          <p:cNvSpPr txBox="1"/>
          <p:nvPr/>
        </p:nvSpPr>
        <p:spPr>
          <a:xfrm>
            <a:off x="3014949" y="660596"/>
            <a:ext cx="793699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31tháng 10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2024</a:t>
            </a:r>
          </a:p>
        </p:txBody>
      </p:sp>
      <p:sp>
        <p:nvSpPr>
          <p:cNvPr id="11" name="TextBox 10">
            <a:extLst>
              <a:ext uri="{FF2B5EF4-FFF2-40B4-BE49-F238E27FC236}">
                <a16:creationId xmlns:a16="http://schemas.microsoft.com/office/drawing/2014/main" id="{A6F8BD8E-8FC2-480D-9D46-3178F64F3379}"/>
              </a:ext>
            </a:extLst>
          </p:cNvPr>
          <p:cNvSpPr txBox="1"/>
          <p:nvPr/>
        </p:nvSpPr>
        <p:spPr>
          <a:xfrm>
            <a:off x="3231413" y="2095455"/>
            <a:ext cx="7936992" cy="584775"/>
          </a:xfrm>
          <a:prstGeom prst="rect">
            <a:avLst/>
          </a:prstGeom>
          <a:noFill/>
        </p:spPr>
        <p:txBody>
          <a:bodyPr wrap="square" rtlCol="0">
            <a:spAutoFit/>
          </a:bodyPr>
          <a:lstStyle/>
          <a:p>
            <a:r>
              <a:rPr lang="en-US" sz="3200" u="sng" dirty="0" err="1">
                <a:solidFill>
                  <a:srgbClr val="FF0000"/>
                </a:solidFill>
                <a:latin typeface="Times New Roman" panose="02020603050405020304" pitchFamily="18" charset="0"/>
                <a:cs typeface="Times New Roman" panose="02020603050405020304" pitchFamily="18" charset="0"/>
              </a:rPr>
              <a:t>Bài</a:t>
            </a:r>
            <a:r>
              <a:rPr lang="en-US" sz="3200" u="sng" dirty="0">
                <a:solidFill>
                  <a:srgbClr val="FF0000"/>
                </a:solidFill>
                <a:latin typeface="Times New Roman" panose="02020603050405020304" pitchFamily="18" charset="0"/>
                <a:cs typeface="Times New Roman" panose="02020603050405020304" pitchFamily="18" charset="0"/>
              </a:rPr>
              <a:t> 7:</a:t>
            </a:r>
            <a:r>
              <a:rPr lang="en-US" sz="3200" dirty="0">
                <a:solidFill>
                  <a:srgbClr val="FF0000"/>
                </a:solidFill>
                <a:latin typeface="Times New Roman" panose="02020603050405020304" pitchFamily="18" charset="0"/>
                <a:cs typeface="Times New Roman" panose="02020603050405020304" pitchFamily="18" charset="0"/>
              </a:rPr>
              <a:t> V</a:t>
            </a:r>
            <a:r>
              <a:rPr lang="vi-VN" sz="3200" dirty="0">
                <a:solidFill>
                  <a:srgbClr val="FF0000"/>
                </a:solidFill>
                <a:latin typeface="Times New Roman" panose="02020603050405020304" pitchFamily="18" charset="0"/>
                <a:cs typeface="Times New Roman" panose="02020603050405020304" pitchFamily="18" charset="0"/>
              </a:rPr>
              <a:t>ư</a:t>
            </a:r>
            <a:r>
              <a:rPr lang="en-US" sz="3200" dirty="0" err="1">
                <a:solidFill>
                  <a:srgbClr val="FF0000"/>
                </a:solidFill>
                <a:latin typeface="Times New Roman" panose="02020603050405020304" pitchFamily="18" charset="0"/>
                <a:cs typeface="Times New Roman" panose="02020603050405020304" pitchFamily="18" charset="0"/>
              </a:rPr>
              <a:t>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quốc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Chăm</a:t>
            </a:r>
            <a:r>
              <a:rPr lang="en-US" sz="3200" dirty="0">
                <a:solidFill>
                  <a:srgbClr val="FF0000"/>
                </a:solidFill>
                <a:latin typeface="Times New Roman" panose="02020603050405020304" pitchFamily="18" charset="0"/>
                <a:cs typeface="Times New Roman" panose="02020603050405020304" pitchFamily="18" charset="0"/>
              </a:rPr>
              <a:t>-pa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1)</a:t>
            </a:r>
          </a:p>
        </p:txBody>
      </p:sp>
      <p:sp>
        <p:nvSpPr>
          <p:cNvPr id="15" name="TextBox 14">
            <a:extLst>
              <a:ext uri="{FF2B5EF4-FFF2-40B4-BE49-F238E27FC236}">
                <a16:creationId xmlns:a16="http://schemas.microsoft.com/office/drawing/2014/main" id="{26B04490-5237-41C2-98EA-B6170ADE774B}"/>
              </a:ext>
            </a:extLst>
          </p:cNvPr>
          <p:cNvSpPr txBox="1"/>
          <p:nvPr/>
        </p:nvSpPr>
        <p:spPr>
          <a:xfrm>
            <a:off x="4459111" y="1469726"/>
            <a:ext cx="3714045"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Lịch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endParaRPr lang="en-US"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6"/>
          <a:stretch>
            <a:fillRect/>
          </a:stretch>
        </p:blipFill>
        <p:spPr>
          <a:xfrm>
            <a:off x="-808395" y="4555066"/>
            <a:ext cx="2838313" cy="2302933"/>
          </a:xfrm>
          <a:prstGeom prst="rect">
            <a:avLst/>
          </a:prstGeom>
        </p:spPr>
      </p:pic>
      <p:sp>
        <p:nvSpPr>
          <p:cNvPr id="5" name="TextBox 4">
            <a:extLst>
              <a:ext uri="{FF2B5EF4-FFF2-40B4-BE49-F238E27FC236}">
                <a16:creationId xmlns:a16="http://schemas.microsoft.com/office/drawing/2014/main" id="{28F8A1A5-76CE-4F88-83C2-C0ABC2C04D61}"/>
              </a:ext>
            </a:extLst>
          </p:cNvPr>
          <p:cNvSpPr txBox="1"/>
          <p:nvPr/>
        </p:nvSpPr>
        <p:spPr>
          <a:xfrm>
            <a:off x="1502961" y="3016941"/>
            <a:ext cx="9229604"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-pa</a:t>
            </a:r>
          </a:p>
        </p:txBody>
      </p:sp>
      <p:sp>
        <p:nvSpPr>
          <p:cNvPr id="16" name="TextBox 15">
            <a:extLst>
              <a:ext uri="{FF2B5EF4-FFF2-40B4-BE49-F238E27FC236}">
                <a16:creationId xmlns:a16="http://schemas.microsoft.com/office/drawing/2014/main" id="{80656284-57EB-4189-B827-1D35134FAC97}"/>
              </a:ext>
            </a:extLst>
          </p:cNvPr>
          <p:cNvSpPr txBox="1"/>
          <p:nvPr/>
        </p:nvSpPr>
        <p:spPr>
          <a:xfrm>
            <a:off x="1428774" y="3974746"/>
            <a:ext cx="9990125"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Nhiệm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vụ</a:t>
            </a:r>
            <a:r>
              <a:rPr lang="en-US" sz="2800" b="1" dirty="0">
                <a:solidFill>
                  <a:srgbClr val="FF0000"/>
                </a:solidFill>
                <a:latin typeface="Times New Roman" panose="02020603050405020304" pitchFamily="18" charset="0"/>
                <a:cs typeface="Times New Roman" panose="02020603050405020304" pitchFamily="18" charset="0"/>
              </a:rPr>
              <a:t> 2:  </a:t>
            </a:r>
            <a:r>
              <a:rPr lang="en-US" sz="2800" b="1" dirty="0">
                <a:latin typeface="Times New Roman" panose="02020603050405020304" pitchFamily="18" charset="0"/>
                <a:cs typeface="Times New Roman" panose="02020603050405020304" pitchFamily="18" charset="0"/>
              </a:rPr>
              <a:t>TÌM HIỂU VỀ VỊ TRÍ ĐỊA LÍ CỦA MỘT SỐ ĐỀN THÁP CHĂM</a:t>
            </a:r>
          </a:p>
        </p:txBody>
      </p:sp>
    </p:spTree>
    <p:extLst>
      <p:ext uri="{BB962C8B-B14F-4D97-AF65-F5344CB8AC3E}">
        <p14:creationId xmlns:p14="http://schemas.microsoft.com/office/powerpoint/2010/main" val="3617324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327930" y="337201"/>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6"/>
          <a:stretch>
            <a:fillRect/>
          </a:stretch>
        </p:blipFill>
        <p:spPr>
          <a:xfrm>
            <a:off x="-592259" y="4473546"/>
            <a:ext cx="2078459" cy="2302933"/>
          </a:xfrm>
          <a:prstGeom prst="rect">
            <a:avLst/>
          </a:prstGeom>
        </p:spPr>
      </p:pic>
      <p:sp>
        <p:nvSpPr>
          <p:cNvPr id="5" name="TextBox 4">
            <a:extLst>
              <a:ext uri="{FF2B5EF4-FFF2-40B4-BE49-F238E27FC236}">
                <a16:creationId xmlns:a16="http://schemas.microsoft.com/office/drawing/2014/main" id="{28F8A1A5-76CE-4F88-83C2-C0ABC2C04D61}"/>
              </a:ext>
            </a:extLst>
          </p:cNvPr>
          <p:cNvSpPr txBox="1"/>
          <p:nvPr/>
        </p:nvSpPr>
        <p:spPr>
          <a:xfrm>
            <a:off x="1896533" y="352516"/>
            <a:ext cx="9229604"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-pa</a:t>
            </a:r>
          </a:p>
        </p:txBody>
      </p:sp>
      <p:sp>
        <p:nvSpPr>
          <p:cNvPr id="6" name="TextBox 5">
            <a:extLst>
              <a:ext uri="{FF2B5EF4-FFF2-40B4-BE49-F238E27FC236}">
                <a16:creationId xmlns:a16="http://schemas.microsoft.com/office/drawing/2014/main" id="{53208E42-3E9D-47B6-B1F3-438C49A1516D}"/>
              </a:ext>
            </a:extLst>
          </p:cNvPr>
          <p:cNvSpPr txBox="1"/>
          <p:nvPr/>
        </p:nvSpPr>
        <p:spPr>
          <a:xfrm>
            <a:off x="61190" y="1995944"/>
            <a:ext cx="8372523" cy="4524315"/>
          </a:xfrm>
          <a:prstGeom prst="rect">
            <a:avLst/>
          </a:prstGeom>
          <a:solidFill>
            <a:schemeClr val="accent5">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2:</a:t>
            </a:r>
          </a:p>
          <a:p>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2 (SGK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32),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V</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Chăm</a:t>
            </a:r>
            <a:r>
              <a:rPr lang="en-US" sz="3200" dirty="0">
                <a:latin typeface="Times New Roman" panose="02020603050405020304" pitchFamily="18" charset="0"/>
                <a:cs typeface="Times New Roman" panose="02020603050405020304" pitchFamily="18" charset="0"/>
              </a:rPr>
              <a:t>-pa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2</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khu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sp>
        <p:nvSpPr>
          <p:cNvPr id="7" name="Arrow: Right 6">
            <a:extLst>
              <a:ext uri="{FF2B5EF4-FFF2-40B4-BE49-F238E27FC236}">
                <a16:creationId xmlns:a16="http://schemas.microsoft.com/office/drawing/2014/main" id="{ECE6A238-F91F-4457-A976-B18903F601D6}"/>
              </a:ext>
            </a:extLst>
          </p:cNvPr>
          <p:cNvSpPr/>
          <p:nvPr/>
        </p:nvSpPr>
        <p:spPr>
          <a:xfrm>
            <a:off x="8538884" y="3897761"/>
            <a:ext cx="531955" cy="647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EBA188-EE2E-4A9D-851E-2163FBE2AEFC}"/>
              </a:ext>
            </a:extLst>
          </p:cNvPr>
          <p:cNvSpPr txBox="1"/>
          <p:nvPr/>
        </p:nvSpPr>
        <p:spPr>
          <a:xfrm>
            <a:off x="9139569" y="3124701"/>
            <a:ext cx="2793494" cy="2554545"/>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6:</a:t>
            </a:r>
          </a:p>
          <a:p>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tr</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4D82BA2E-8A39-4A6A-99CC-C910686EB4BC}"/>
              </a:ext>
            </a:extLst>
          </p:cNvPr>
          <p:cNvSpPr txBox="1"/>
          <p:nvPr/>
        </p:nvSpPr>
        <p:spPr>
          <a:xfrm>
            <a:off x="1327930" y="979908"/>
            <a:ext cx="9990125" cy="89255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Nhiệm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vụ</a:t>
            </a:r>
            <a:r>
              <a:rPr lang="en-US" sz="2800" b="1" dirty="0">
                <a:solidFill>
                  <a:srgbClr val="FF0000"/>
                </a:solidFill>
                <a:latin typeface="Times New Roman" panose="02020603050405020304" pitchFamily="18" charset="0"/>
                <a:cs typeface="Times New Roman" panose="02020603050405020304" pitchFamily="18" charset="0"/>
              </a:rPr>
              <a:t> 2:  </a:t>
            </a:r>
            <a:r>
              <a:rPr lang="en-US" sz="2400" b="1" dirty="0">
                <a:latin typeface="Times New Roman" panose="02020603050405020304" pitchFamily="18" charset="0"/>
                <a:cs typeface="Times New Roman" panose="02020603050405020304" pitchFamily="18" charset="0"/>
              </a:rPr>
              <a:t>TÌM HIỂU VỀ VỊ TRÍ ĐỊA LÍ CỦA MỘT SỐ ĐỀN THÁP CHĂM</a:t>
            </a:r>
          </a:p>
        </p:txBody>
      </p:sp>
    </p:spTree>
    <p:extLst>
      <p:ext uri="{BB962C8B-B14F-4D97-AF65-F5344CB8AC3E}">
        <p14:creationId xmlns:p14="http://schemas.microsoft.com/office/powerpoint/2010/main" val="353297234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327930" y="337201"/>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6"/>
          <a:stretch>
            <a:fillRect/>
          </a:stretch>
        </p:blipFill>
        <p:spPr>
          <a:xfrm>
            <a:off x="-592259" y="4473546"/>
            <a:ext cx="2078459" cy="2302933"/>
          </a:xfrm>
          <a:prstGeom prst="rect">
            <a:avLst/>
          </a:prstGeom>
        </p:spPr>
      </p:pic>
      <p:sp>
        <p:nvSpPr>
          <p:cNvPr id="5" name="TextBox 4">
            <a:extLst>
              <a:ext uri="{FF2B5EF4-FFF2-40B4-BE49-F238E27FC236}">
                <a16:creationId xmlns:a16="http://schemas.microsoft.com/office/drawing/2014/main" id="{28F8A1A5-76CE-4F88-83C2-C0ABC2C04D61}"/>
              </a:ext>
            </a:extLst>
          </p:cNvPr>
          <p:cNvSpPr txBox="1"/>
          <p:nvPr/>
        </p:nvSpPr>
        <p:spPr>
          <a:xfrm>
            <a:off x="1896533" y="352516"/>
            <a:ext cx="9229604"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-pa</a:t>
            </a:r>
          </a:p>
        </p:txBody>
      </p:sp>
      <p:sp>
        <p:nvSpPr>
          <p:cNvPr id="6" name="TextBox 5">
            <a:extLst>
              <a:ext uri="{FF2B5EF4-FFF2-40B4-BE49-F238E27FC236}">
                <a16:creationId xmlns:a16="http://schemas.microsoft.com/office/drawing/2014/main" id="{53208E42-3E9D-47B6-B1F3-438C49A1516D}"/>
              </a:ext>
            </a:extLst>
          </p:cNvPr>
          <p:cNvSpPr txBox="1"/>
          <p:nvPr/>
        </p:nvSpPr>
        <p:spPr>
          <a:xfrm>
            <a:off x="61190" y="1995944"/>
            <a:ext cx="8372523" cy="4832092"/>
          </a:xfrm>
          <a:prstGeom prst="rect">
            <a:avLst/>
          </a:prstGeom>
          <a:solidFill>
            <a:schemeClr val="accent5">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(SGK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33-34),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l</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s</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u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endParaRPr lang="en-US" sz="2800" dirty="0">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id="{ECE6A238-F91F-4457-A976-B18903F601D6}"/>
              </a:ext>
            </a:extLst>
          </p:cNvPr>
          <p:cNvSpPr/>
          <p:nvPr/>
        </p:nvSpPr>
        <p:spPr>
          <a:xfrm>
            <a:off x="8538884" y="3897761"/>
            <a:ext cx="531955" cy="647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EBA188-EE2E-4A9D-851E-2163FBE2AEFC}"/>
              </a:ext>
            </a:extLst>
          </p:cNvPr>
          <p:cNvSpPr txBox="1"/>
          <p:nvPr/>
        </p:nvSpPr>
        <p:spPr>
          <a:xfrm>
            <a:off x="9139569" y="3124701"/>
            <a:ext cx="2793494" cy="2554545"/>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6:</a:t>
            </a:r>
          </a:p>
          <a:p>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tr</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4DC482A9-6CC0-43A8-9182-37A37974ED20}"/>
              </a:ext>
            </a:extLst>
          </p:cNvPr>
          <p:cNvSpPr txBox="1"/>
          <p:nvPr/>
        </p:nvSpPr>
        <p:spPr>
          <a:xfrm>
            <a:off x="1240267" y="991312"/>
            <a:ext cx="9928925" cy="954107"/>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Nhiệm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vụ</a:t>
            </a:r>
            <a:r>
              <a:rPr lang="en-US" sz="2800" b="1" dirty="0">
                <a:solidFill>
                  <a:srgbClr val="FF0000"/>
                </a:solidFill>
                <a:latin typeface="Times New Roman" panose="02020603050405020304" pitchFamily="18" charset="0"/>
                <a:cs typeface="Times New Roman" panose="02020603050405020304" pitchFamily="18" charset="0"/>
              </a:rPr>
              <a:t> 3</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 HIỂU VỀ NHỮNG NÉT CHÍNH CỦA  MỘT ĐỀN THÁP CHĂM</a:t>
            </a:r>
          </a:p>
        </p:txBody>
      </p:sp>
    </p:spTree>
    <p:extLst>
      <p:ext uri="{BB962C8B-B14F-4D97-AF65-F5344CB8AC3E}">
        <p14:creationId xmlns:p14="http://schemas.microsoft.com/office/powerpoint/2010/main" val="413151342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502961" y="335001"/>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21333" y="5308169"/>
            <a:ext cx="1304804" cy="1589675"/>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8"/>
          <a:stretch>
            <a:fillRect/>
          </a:stretch>
        </p:blipFill>
        <p:spPr>
          <a:xfrm>
            <a:off x="-808395" y="4555066"/>
            <a:ext cx="2838313" cy="2302933"/>
          </a:xfrm>
          <a:prstGeom prst="rect">
            <a:avLst/>
          </a:prstGeom>
        </p:spPr>
      </p:pic>
      <p:pic>
        <p:nvPicPr>
          <p:cNvPr id="10" name="5984051063160">
            <a:hlinkClick r:id="" action="ppaction://media"/>
            <a:extLst>
              <a:ext uri="{FF2B5EF4-FFF2-40B4-BE49-F238E27FC236}">
                <a16:creationId xmlns:a16="http://schemas.microsoft.com/office/drawing/2014/main" id="{DAA4C1D4-914E-43EA-91C8-61515E7C695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531897" y="-81521"/>
            <a:ext cx="7089373" cy="6858000"/>
          </a:xfrm>
          <a:prstGeom prst="rect">
            <a:avLst/>
          </a:prstGeom>
        </p:spPr>
      </p:pic>
    </p:spTree>
    <p:extLst>
      <p:ext uri="{BB962C8B-B14F-4D97-AF65-F5344CB8AC3E}">
        <p14:creationId xmlns:p14="http://schemas.microsoft.com/office/powerpoint/2010/main" val="1607457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8DA37B-8ADA-47E5-9A0D-BD2A8DA7E4BF}"/>
              </a:ext>
            </a:extLst>
          </p:cNvPr>
          <p:cNvPicPr>
            <a:picLocks noChangeAspect="1"/>
          </p:cNvPicPr>
          <p:nvPr/>
        </p:nvPicPr>
        <p:blipFill>
          <a:blip r:embed="rId2"/>
          <a:stretch>
            <a:fillRect/>
          </a:stretch>
        </p:blipFill>
        <p:spPr>
          <a:xfrm>
            <a:off x="132522" y="0"/>
            <a:ext cx="11926956" cy="6858000"/>
          </a:xfrm>
          <a:prstGeom prst="rect">
            <a:avLst/>
          </a:prstGeom>
        </p:spPr>
      </p:pic>
      <p:pic>
        <p:nvPicPr>
          <p:cNvPr id="2" name="Picture 1">
            <a:extLst>
              <a:ext uri="{FF2B5EF4-FFF2-40B4-BE49-F238E27FC236}">
                <a16:creationId xmlns:a16="http://schemas.microsoft.com/office/drawing/2014/main" id="{DB6BD4BD-EC5F-481C-81E5-C6EF193EBC9E}"/>
              </a:ext>
            </a:extLst>
          </p:cNvPr>
          <p:cNvPicPr>
            <a:picLocks noChangeAspect="1"/>
          </p:cNvPicPr>
          <p:nvPr/>
        </p:nvPicPr>
        <p:blipFill>
          <a:blip r:embed="rId3"/>
          <a:stretch>
            <a:fillRect/>
          </a:stretch>
        </p:blipFill>
        <p:spPr>
          <a:xfrm>
            <a:off x="2507182" y="781879"/>
            <a:ext cx="8531879" cy="5857461"/>
          </a:xfrm>
          <a:prstGeom prst="rect">
            <a:avLst/>
          </a:prstGeom>
        </p:spPr>
      </p:pic>
      <p:sp>
        <p:nvSpPr>
          <p:cNvPr id="3" name="Rectangle 2">
            <a:hlinkClick r:id="rId4" action="ppaction://hlinksldjump"/>
            <a:extLst>
              <a:ext uri="{FF2B5EF4-FFF2-40B4-BE49-F238E27FC236}">
                <a16:creationId xmlns:a16="http://schemas.microsoft.com/office/drawing/2014/main" id="{8CC6B673-CCB2-4095-ACDA-AFC945BDACCA}"/>
              </a:ext>
            </a:extLst>
          </p:cNvPr>
          <p:cNvSpPr/>
          <p:nvPr/>
        </p:nvSpPr>
        <p:spPr>
          <a:xfrm>
            <a:off x="2564613" y="781878"/>
            <a:ext cx="4245742" cy="28823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Times New Roman" panose="02020603050405020304" pitchFamily="18" charset="0"/>
                <a:cs typeface="Times New Roman" panose="02020603050405020304" pitchFamily="18" charset="0"/>
              </a:rPr>
              <a:t>1</a:t>
            </a:r>
          </a:p>
        </p:txBody>
      </p:sp>
      <p:sp>
        <p:nvSpPr>
          <p:cNvPr id="4" name="Rectangle 3">
            <a:hlinkClick r:id="rId5" action="ppaction://hlinksldjump"/>
            <a:extLst>
              <a:ext uri="{FF2B5EF4-FFF2-40B4-BE49-F238E27FC236}">
                <a16:creationId xmlns:a16="http://schemas.microsoft.com/office/drawing/2014/main" id="{3DC06D53-E419-45DD-91FD-042CF98A3F4E}"/>
              </a:ext>
            </a:extLst>
          </p:cNvPr>
          <p:cNvSpPr/>
          <p:nvPr/>
        </p:nvSpPr>
        <p:spPr>
          <a:xfrm>
            <a:off x="6827391" y="781878"/>
            <a:ext cx="4245742" cy="288234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Times New Roman" panose="02020603050405020304" pitchFamily="18" charset="0"/>
                <a:cs typeface="Times New Roman" panose="02020603050405020304" pitchFamily="18" charset="0"/>
              </a:rPr>
              <a:t>2</a:t>
            </a:r>
          </a:p>
        </p:txBody>
      </p:sp>
      <p:sp>
        <p:nvSpPr>
          <p:cNvPr id="6" name="Rectangle 5">
            <a:hlinkClick r:id="rId6" action="ppaction://hlinksldjump"/>
            <a:extLst>
              <a:ext uri="{FF2B5EF4-FFF2-40B4-BE49-F238E27FC236}">
                <a16:creationId xmlns:a16="http://schemas.microsoft.com/office/drawing/2014/main" id="{09870508-6A32-462B-BE31-8C52C5B85945}"/>
              </a:ext>
            </a:extLst>
          </p:cNvPr>
          <p:cNvSpPr/>
          <p:nvPr/>
        </p:nvSpPr>
        <p:spPr>
          <a:xfrm>
            <a:off x="6827390" y="3664224"/>
            <a:ext cx="4245743" cy="297511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Times New Roman" panose="02020603050405020304" pitchFamily="18" charset="0"/>
                <a:cs typeface="Times New Roman" panose="02020603050405020304" pitchFamily="18" charset="0"/>
              </a:rPr>
              <a:t>4</a:t>
            </a:r>
          </a:p>
        </p:txBody>
      </p:sp>
      <p:sp>
        <p:nvSpPr>
          <p:cNvPr id="7" name="Rectangle 6">
            <a:hlinkClick r:id="rId7" action="ppaction://hlinksldjump"/>
            <a:extLst>
              <a:ext uri="{FF2B5EF4-FFF2-40B4-BE49-F238E27FC236}">
                <a16:creationId xmlns:a16="http://schemas.microsoft.com/office/drawing/2014/main" id="{4511BC0D-410E-41EF-9605-BA82D9F51CA5}"/>
              </a:ext>
            </a:extLst>
          </p:cNvPr>
          <p:cNvSpPr/>
          <p:nvPr/>
        </p:nvSpPr>
        <p:spPr>
          <a:xfrm>
            <a:off x="2564612" y="3664224"/>
            <a:ext cx="4254259" cy="29751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Times New Roman" panose="02020603050405020304" pitchFamily="18" charset="0"/>
                <a:cs typeface="Times New Roman" panose="02020603050405020304" pitchFamily="18" charset="0"/>
              </a:rPr>
              <a:t>3</a:t>
            </a:r>
          </a:p>
        </p:txBody>
      </p:sp>
      <p:sp>
        <p:nvSpPr>
          <p:cNvPr id="9" name="Arrow: Right 8">
            <a:hlinkClick r:id="rId8" action="ppaction://hlinksldjump"/>
            <a:extLst>
              <a:ext uri="{FF2B5EF4-FFF2-40B4-BE49-F238E27FC236}">
                <a16:creationId xmlns:a16="http://schemas.microsoft.com/office/drawing/2014/main" id="{6103912F-19D7-495D-BCFD-EC4751FF2B68}"/>
              </a:ext>
            </a:extLst>
          </p:cNvPr>
          <p:cNvSpPr/>
          <p:nvPr/>
        </p:nvSpPr>
        <p:spPr>
          <a:xfrm>
            <a:off x="11277600" y="6180667"/>
            <a:ext cx="711200" cy="458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1F260A-5BF3-4FB3-AE0C-926D92075482}"/>
              </a:ext>
            </a:extLst>
          </p:cNvPr>
          <p:cNvSpPr/>
          <p:nvPr/>
        </p:nvSpPr>
        <p:spPr>
          <a:xfrm>
            <a:off x="239350" y="0"/>
            <a:ext cx="8710911" cy="923330"/>
          </a:xfrm>
          <a:prstGeom prst="rect">
            <a:avLst/>
          </a:prstGeom>
        </p:spPr>
        <p:txBody>
          <a:bodyPr wrap="none">
            <a:spAutoFit/>
          </a:bodyPr>
          <a:lstStyle/>
          <a:p>
            <a:r>
              <a:rPr lang="en-US" sz="5400"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Trò</a:t>
            </a:r>
            <a:r>
              <a:rPr lang="en-US"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ch</a:t>
            </a:r>
            <a:r>
              <a:rPr lang="vi-VN"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ơ</a:t>
            </a:r>
            <a:r>
              <a:rPr lang="en-US"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i:  </a:t>
            </a:r>
            <a:r>
              <a:rPr lang="en-US" sz="5400"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Mảnh</a:t>
            </a:r>
            <a:r>
              <a:rPr lang="en-US"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ghép</a:t>
            </a:r>
            <a:r>
              <a:rPr lang="en-US"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bí</a:t>
            </a:r>
            <a:r>
              <a:rPr lang="en-US"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mật</a:t>
            </a:r>
            <a:endParaRPr lang="en-US" sz="54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8157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4"/>
                                        </p:tgtEl>
                                        <p:attrNameLst>
                                          <p:attrName>ppt_w</p:attrName>
                                        </p:attrNameLst>
                                      </p:cBhvr>
                                      <p:tavLst>
                                        <p:tav tm="0">
                                          <p:val>
                                            <p:strVal val="ppt_w"/>
                                          </p:val>
                                        </p:tav>
                                        <p:tav tm="100000">
                                          <p:val>
                                            <p:fltVal val="0"/>
                                          </p:val>
                                        </p:tav>
                                      </p:tavLst>
                                    </p:anim>
                                    <p:anim calcmode="lin" valueType="num">
                                      <p:cBhvr>
                                        <p:cTn id="15" dur="500"/>
                                        <p:tgtEl>
                                          <p:spTgt spid="4"/>
                                        </p:tgtEl>
                                        <p:attrNameLst>
                                          <p:attrName>ppt_h</p:attrName>
                                        </p:attrNameLst>
                                      </p:cBhvr>
                                      <p:tavLst>
                                        <p:tav tm="0">
                                          <p:val>
                                            <p:strVal val="ppt_h"/>
                                          </p:val>
                                        </p:tav>
                                        <p:tav tm="100000">
                                          <p:val>
                                            <p:fltVal val="0"/>
                                          </p:val>
                                        </p:tav>
                                      </p:tavLst>
                                    </p:anim>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7"/>
                                        </p:tgtEl>
                                        <p:attrNameLst>
                                          <p:attrName>ppt_w</p:attrName>
                                        </p:attrNameLst>
                                      </p:cBhvr>
                                      <p:tavLst>
                                        <p:tav tm="0">
                                          <p:val>
                                            <p:strVal val="ppt_w"/>
                                          </p:val>
                                        </p:tav>
                                        <p:tav tm="100000">
                                          <p:val>
                                            <p:fltVal val="0"/>
                                          </p:val>
                                        </p:tav>
                                      </p:tavLst>
                                    </p:anim>
                                    <p:anim calcmode="lin" valueType="num">
                                      <p:cBhvr>
                                        <p:cTn id="23" dur="500"/>
                                        <p:tgtEl>
                                          <p:spTgt spid="7"/>
                                        </p:tgtEl>
                                        <p:attrNameLst>
                                          <p:attrName>ppt_h</p:attrName>
                                        </p:attrNameLst>
                                      </p:cBhvr>
                                      <p:tavLst>
                                        <p:tav tm="0">
                                          <p:val>
                                            <p:strVal val="ppt_h"/>
                                          </p:val>
                                        </p:tav>
                                        <p:tav tm="100000">
                                          <p:val>
                                            <p:fltVal val="0"/>
                                          </p:val>
                                        </p:tav>
                                      </p:tavLst>
                                    </p:anim>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 grpId="0" animBg="1"/>
      <p:bldP spid="4"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502961" y="335002"/>
            <a:ext cx="9753600" cy="3569736"/>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sp>
        <p:nvSpPr>
          <p:cNvPr id="11" name="TextBox 10">
            <a:extLst>
              <a:ext uri="{FF2B5EF4-FFF2-40B4-BE49-F238E27FC236}">
                <a16:creationId xmlns:a16="http://schemas.microsoft.com/office/drawing/2014/main" id="{A6F8BD8E-8FC2-480D-9D46-3178F64F3379}"/>
              </a:ext>
            </a:extLst>
          </p:cNvPr>
          <p:cNvSpPr txBox="1"/>
          <p:nvPr/>
        </p:nvSpPr>
        <p:spPr>
          <a:xfrm>
            <a:off x="4255008" y="335002"/>
            <a:ext cx="7936992"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Tháp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ít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9" name="Picture 8" descr="Tháp Bánh Ít Bình Định – Độc đáo nét đẹp văn hóa Chăm Pa">
            <a:extLst>
              <a:ext uri="{FF2B5EF4-FFF2-40B4-BE49-F238E27FC236}">
                <a16:creationId xmlns:a16="http://schemas.microsoft.com/office/drawing/2014/main" id="{17E05041-971F-41D6-8B6E-8C250E7990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028" y="919777"/>
            <a:ext cx="12192000" cy="585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89599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682388" y="281806"/>
            <a:ext cx="10781731"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700C78C5-F587-44B3-8EA9-5434F20949E6}"/>
              </a:ext>
            </a:extLst>
          </p:cNvPr>
          <p:cNvSpPr txBox="1"/>
          <p:nvPr/>
        </p:nvSpPr>
        <p:spPr>
          <a:xfrm>
            <a:off x="3014949" y="660596"/>
            <a:ext cx="793699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tháng</a:t>
            </a:r>
            <a:r>
              <a:rPr lang="en-US" sz="3200">
                <a:latin typeface="Times New Roman" panose="02020603050405020304" pitchFamily="18" charset="0"/>
                <a:cs typeface="Times New Roman" panose="02020603050405020304" pitchFamily="18" charset="0"/>
              </a:rPr>
              <a:t> 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2024</a:t>
            </a:r>
          </a:p>
        </p:txBody>
      </p:sp>
      <p:sp>
        <p:nvSpPr>
          <p:cNvPr id="11" name="TextBox 10">
            <a:extLst>
              <a:ext uri="{FF2B5EF4-FFF2-40B4-BE49-F238E27FC236}">
                <a16:creationId xmlns:a16="http://schemas.microsoft.com/office/drawing/2014/main" id="{A6F8BD8E-8FC2-480D-9D46-3178F64F3379}"/>
              </a:ext>
            </a:extLst>
          </p:cNvPr>
          <p:cNvSpPr txBox="1"/>
          <p:nvPr/>
        </p:nvSpPr>
        <p:spPr>
          <a:xfrm>
            <a:off x="3014949" y="1799780"/>
            <a:ext cx="7936992" cy="584775"/>
          </a:xfrm>
          <a:prstGeom prst="rect">
            <a:avLst/>
          </a:prstGeom>
          <a:noFill/>
        </p:spPr>
        <p:txBody>
          <a:bodyPr wrap="square" rtlCol="0">
            <a:spAutoFit/>
          </a:bodyPr>
          <a:lstStyle/>
          <a:p>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7:</a:t>
            </a:r>
            <a:r>
              <a:rPr lang="en-US" sz="3200" b="1" dirty="0">
                <a:solidFill>
                  <a:srgbClr val="FF0000"/>
                </a:solidFill>
                <a:latin typeface="Times New Roman" panose="02020603050405020304" pitchFamily="18" charset="0"/>
                <a:cs typeface="Times New Roman" panose="02020603050405020304" pitchFamily="18" charset="0"/>
              </a:rPr>
              <a:t> V</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err="1">
                <a:solidFill>
                  <a:srgbClr val="FF0000"/>
                </a:solidFill>
                <a:latin typeface="Times New Roman" panose="02020603050405020304" pitchFamily="18" charset="0"/>
                <a:cs typeface="Times New Roman" panose="02020603050405020304" pitchFamily="18" charset="0"/>
              </a:rPr>
              <a:t>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Chăm</a:t>
            </a:r>
            <a:r>
              <a:rPr lang="en-US" sz="3200" b="1" dirty="0">
                <a:solidFill>
                  <a:srgbClr val="FF0000"/>
                </a:solidFill>
                <a:latin typeface="Times New Roman" panose="02020603050405020304" pitchFamily="18" charset="0"/>
                <a:cs typeface="Times New Roman" panose="02020603050405020304" pitchFamily="18" charset="0"/>
              </a:rPr>
              <a:t>-pa (</a:t>
            </a:r>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1)</a:t>
            </a:r>
          </a:p>
        </p:txBody>
      </p:sp>
      <p:sp>
        <p:nvSpPr>
          <p:cNvPr id="15" name="TextBox 14">
            <a:extLst>
              <a:ext uri="{FF2B5EF4-FFF2-40B4-BE49-F238E27FC236}">
                <a16:creationId xmlns:a16="http://schemas.microsoft.com/office/drawing/2014/main" id="{26B04490-5237-41C2-98EA-B6170ADE774B}"/>
              </a:ext>
            </a:extLst>
          </p:cNvPr>
          <p:cNvSpPr txBox="1"/>
          <p:nvPr/>
        </p:nvSpPr>
        <p:spPr>
          <a:xfrm>
            <a:off x="4622884" y="1203661"/>
            <a:ext cx="3714045"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Lịch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endParaRPr lang="en-US"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6"/>
          <a:stretch>
            <a:fillRect/>
          </a:stretch>
        </p:blipFill>
        <p:spPr>
          <a:xfrm>
            <a:off x="-808395" y="4555066"/>
            <a:ext cx="2838313" cy="2302933"/>
          </a:xfrm>
          <a:prstGeom prst="rect">
            <a:avLst/>
          </a:prstGeom>
        </p:spPr>
      </p:pic>
      <p:sp>
        <p:nvSpPr>
          <p:cNvPr id="5" name="TextBox 4">
            <a:extLst>
              <a:ext uri="{FF2B5EF4-FFF2-40B4-BE49-F238E27FC236}">
                <a16:creationId xmlns:a16="http://schemas.microsoft.com/office/drawing/2014/main" id="{28F8A1A5-76CE-4F88-83C2-C0ABC2C04D61}"/>
              </a:ext>
            </a:extLst>
          </p:cNvPr>
          <p:cNvSpPr txBox="1"/>
          <p:nvPr/>
        </p:nvSpPr>
        <p:spPr>
          <a:xfrm>
            <a:off x="1096755" y="2742434"/>
            <a:ext cx="9229604"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Hoạt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Giới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thiệu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Chăm</a:t>
            </a:r>
            <a:r>
              <a:rPr lang="en-US" sz="3600" b="1" dirty="0">
                <a:latin typeface="Times New Roman" panose="02020603050405020304" pitchFamily="18" charset="0"/>
                <a:cs typeface="Times New Roman" panose="02020603050405020304" pitchFamily="18" charset="0"/>
              </a:rPr>
              <a:t>-pa</a:t>
            </a:r>
          </a:p>
        </p:txBody>
      </p:sp>
    </p:spTree>
    <p:extLst>
      <p:ext uri="{BB962C8B-B14F-4D97-AF65-F5344CB8AC3E}">
        <p14:creationId xmlns:p14="http://schemas.microsoft.com/office/powerpoint/2010/main" val="1429574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099344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1BE345-B242-4E66-B40F-945DCAEC5781}"/>
              </a:ext>
            </a:extLst>
          </p:cNvPr>
          <p:cNvPicPr>
            <a:picLocks noChangeAspect="1"/>
          </p:cNvPicPr>
          <p:nvPr/>
        </p:nvPicPr>
        <p:blipFill>
          <a:blip r:embed="rId8"/>
          <a:stretch>
            <a:fillRect/>
          </a:stretch>
        </p:blipFill>
        <p:spPr>
          <a:xfrm>
            <a:off x="0" y="0"/>
            <a:ext cx="12192000" cy="7010400"/>
          </a:xfrm>
          <a:prstGeom prst="rect">
            <a:avLst/>
          </a:prstGeom>
        </p:spPr>
      </p:pic>
      <p:sp>
        <p:nvSpPr>
          <p:cNvPr id="2" name="TextBox 1">
            <a:extLst>
              <a:ext uri="{FF2B5EF4-FFF2-40B4-BE49-F238E27FC236}">
                <a16:creationId xmlns:a16="http://schemas.microsoft.com/office/drawing/2014/main" id="{17003C91-17EB-4E4E-B034-2CF978EFB26E}"/>
              </a:ext>
            </a:extLst>
          </p:cNvPr>
          <p:cNvSpPr txBox="1"/>
          <p:nvPr/>
        </p:nvSpPr>
        <p:spPr>
          <a:xfrm>
            <a:off x="834888" y="657904"/>
            <a:ext cx="10217424" cy="1569660"/>
          </a:xfrm>
          <a:prstGeom prst="rect">
            <a:avLst/>
          </a:prstGeom>
          <a:solidFill>
            <a:schemeClr val="accent5">
              <a:lumMod val="60000"/>
              <a:lumOff val="40000"/>
            </a:schemeClr>
          </a:solidFill>
        </p:spPr>
        <p:txBody>
          <a:bodyPr wrap="square" rtlCol="0">
            <a:spAutoFit/>
          </a:bodyPr>
          <a:lstStyle/>
          <a:p>
            <a:r>
              <a:rPr lang="en-US" sz="4800" dirty="0">
                <a:latin typeface="Times New Roman" panose="02020603050405020304" pitchFamily="18" charset="0"/>
                <a:cs typeface="Times New Roman" panose="02020603050405020304" pitchFamily="18" charset="0"/>
              </a:rPr>
              <a:t>1. V</a:t>
            </a:r>
            <a:r>
              <a:rPr lang="vi-VN" sz="4800" dirty="0">
                <a:latin typeface="Times New Roman" panose="02020603050405020304" pitchFamily="18" charset="0"/>
                <a:cs typeface="Times New Roman" panose="02020603050405020304" pitchFamily="18" charset="0"/>
              </a:rPr>
              <a:t>ư</a:t>
            </a:r>
            <a:r>
              <a:rPr lang="en-US" sz="4800" dirty="0" err="1">
                <a:latin typeface="Times New Roman" panose="02020603050405020304" pitchFamily="18" charset="0"/>
                <a:cs typeface="Times New Roman" panose="02020603050405020304" pitchFamily="18" charset="0"/>
              </a:rPr>
              <a:t>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quốc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Phù</a:t>
            </a:r>
            <a:r>
              <a:rPr lang="en-US" sz="4800" dirty="0">
                <a:latin typeface="Times New Roman" panose="02020603050405020304" pitchFamily="18" charset="0"/>
                <a:cs typeface="Times New Roman" panose="02020603050405020304" pitchFamily="18" charset="0"/>
              </a:rPr>
              <a:t> Nam ra </a:t>
            </a:r>
            <a:r>
              <a:rPr lang="en-US" sz="4800" dirty="0" err="1">
                <a:latin typeface="Times New Roman" panose="02020603050405020304" pitchFamily="18" charset="0"/>
                <a:cs typeface="Times New Roman" panose="02020603050405020304" pitchFamily="18" charset="0"/>
              </a:rPr>
              <a:t>đời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khoảng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DED2FF7A-0AF2-4B55-8EBF-B0C522B5CFA1}"/>
              </a:ext>
            </a:extLst>
          </p:cNvPr>
          <p:cNvSpPr txBox="1"/>
          <p:nvPr/>
        </p:nvSpPr>
        <p:spPr>
          <a:xfrm>
            <a:off x="3256720" y="2808939"/>
            <a:ext cx="537376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cs typeface="Times New Roman" panose="02020603050405020304" pitchFamily="18" charset="0"/>
              </a:rPr>
              <a:t>Khoảng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a:t>
            </a:r>
            <a:r>
              <a:rPr lang="en-US" sz="4000" dirty="0">
                <a:latin typeface="Times New Roman" panose="02020603050405020304" pitchFamily="18" charset="0"/>
                <a:cs typeface="Times New Roman" panose="02020603050405020304" pitchFamily="18" charset="0"/>
              </a:rPr>
              <a:t> I</a:t>
            </a:r>
          </a:p>
        </p:txBody>
      </p:sp>
      <p:sp>
        <p:nvSpPr>
          <p:cNvPr id="4" name="TextBox 3">
            <a:extLst>
              <a:ext uri="{FF2B5EF4-FFF2-40B4-BE49-F238E27FC236}">
                <a16:creationId xmlns:a16="http://schemas.microsoft.com/office/drawing/2014/main" id="{DAA0083B-C9DE-44BA-BEDF-F5C061E2AA88}"/>
              </a:ext>
            </a:extLst>
          </p:cNvPr>
          <p:cNvSpPr txBox="1"/>
          <p:nvPr/>
        </p:nvSpPr>
        <p:spPr>
          <a:xfrm>
            <a:off x="3213649" y="3695118"/>
            <a:ext cx="5903847"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Khoảng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a:t>
            </a:r>
            <a:r>
              <a:rPr lang="en-US" sz="4000" dirty="0">
                <a:latin typeface="Times New Roman" panose="02020603050405020304" pitchFamily="18" charset="0"/>
                <a:cs typeface="Times New Roman" panose="02020603050405020304" pitchFamily="18" charset="0"/>
              </a:rPr>
              <a:t> II</a:t>
            </a:r>
          </a:p>
        </p:txBody>
      </p:sp>
      <p:sp>
        <p:nvSpPr>
          <p:cNvPr id="5" name="TextBox 4">
            <a:extLst>
              <a:ext uri="{FF2B5EF4-FFF2-40B4-BE49-F238E27FC236}">
                <a16:creationId xmlns:a16="http://schemas.microsoft.com/office/drawing/2014/main" id="{C10EE5E1-B7D5-47A8-B70E-403D319FE7F0}"/>
              </a:ext>
            </a:extLst>
          </p:cNvPr>
          <p:cNvSpPr txBox="1"/>
          <p:nvPr/>
        </p:nvSpPr>
        <p:spPr>
          <a:xfrm>
            <a:off x="3203706" y="4472807"/>
            <a:ext cx="5327377"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cs typeface="Times New Roman" panose="02020603050405020304" pitchFamily="18" charset="0"/>
              </a:rPr>
              <a:t>Khoảng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a:t>
            </a:r>
            <a:r>
              <a:rPr lang="en-US" sz="4000" dirty="0">
                <a:latin typeface="Times New Roman" panose="02020603050405020304" pitchFamily="18" charset="0"/>
                <a:cs typeface="Times New Roman" panose="02020603050405020304" pitchFamily="18" charset="0"/>
              </a:rPr>
              <a:t> III</a:t>
            </a:r>
          </a:p>
        </p:txBody>
      </p:sp>
      <p:sp>
        <p:nvSpPr>
          <p:cNvPr id="7" name="Arrow: Left 6">
            <a:hlinkClick r:id="rId9" action="ppaction://hlinksldjump"/>
            <a:extLst>
              <a:ext uri="{FF2B5EF4-FFF2-40B4-BE49-F238E27FC236}">
                <a16:creationId xmlns:a16="http://schemas.microsoft.com/office/drawing/2014/main" id="{491A264D-1C46-455C-8975-F57D3C9276C9}"/>
              </a:ext>
            </a:extLst>
          </p:cNvPr>
          <p:cNvSpPr/>
          <p:nvPr/>
        </p:nvSpPr>
        <p:spPr>
          <a:xfrm>
            <a:off x="10946295" y="6080826"/>
            <a:ext cx="1179443" cy="6579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ieng-yeah-tre-con-www_nhacchuongvui_com.mp3">
            <a:hlinkClick r:id="" action="ppaction://media"/>
            <a:extLst>
              <a:ext uri="{FF2B5EF4-FFF2-40B4-BE49-F238E27FC236}">
                <a16:creationId xmlns:a16="http://schemas.microsoft.com/office/drawing/2014/main" id="{E64CFA4F-0619-4242-966D-4D50F6EB2904}"/>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0"/>
          <a:stretch>
            <a:fillRect/>
          </a:stretch>
        </p:blipFill>
        <p:spPr>
          <a:xfrm>
            <a:off x="-1205408" y="567916"/>
            <a:ext cx="609600" cy="609600"/>
          </a:xfrm>
          <a:prstGeom prst="rect">
            <a:avLst/>
          </a:prstGeom>
        </p:spPr>
      </p:pic>
      <p:pic>
        <p:nvPicPr>
          <p:cNvPr id="6" name="5987477614322">
            <a:hlinkClick r:id="" action="ppaction://media"/>
            <a:extLst>
              <a:ext uri="{FF2B5EF4-FFF2-40B4-BE49-F238E27FC236}">
                <a16:creationId xmlns:a16="http://schemas.microsoft.com/office/drawing/2014/main" id="{DAE13221-7507-4405-8656-B222F4ABEC67}"/>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0" y="6447099"/>
            <a:ext cx="1479269" cy="563301"/>
          </a:xfrm>
          <a:prstGeom prst="rect">
            <a:avLst/>
          </a:prstGeom>
        </p:spPr>
      </p:pic>
      <p:pic>
        <p:nvPicPr>
          <p:cNvPr id="10" name="y2mate.com - Đồng hồ đếm ngược 60 giây_v240P">
            <a:hlinkClick r:id="" action="ppaction://media"/>
            <a:extLst>
              <a:ext uri="{FF2B5EF4-FFF2-40B4-BE49-F238E27FC236}">
                <a16:creationId xmlns:a16="http://schemas.microsoft.com/office/drawing/2014/main" id="{DC1CD506-CDF8-4DF7-BA14-728495D2B197}"/>
              </a:ext>
            </a:extLst>
          </p:cNvPr>
          <p:cNvPicPr>
            <a:picLocks noChangeAspect="1"/>
          </p:cNvPicPr>
          <p:nvPr>
            <a:videoFile r:link="rId5"/>
            <p:extLst>
              <p:ext uri="{DAA4B4D4-6D71-4841-9C94-3DE7FCFB9230}">
                <p14:media xmlns:p14="http://schemas.microsoft.com/office/powerpoint/2010/main" r:embed="rId6">
                  <p14:trim st="49459.9456"/>
                </p14:media>
              </p:ext>
            </p:extLst>
          </p:nvPr>
        </p:nvPicPr>
        <p:blipFill>
          <a:blip r:embed="rId12"/>
          <a:stretch>
            <a:fillRect/>
          </a:stretch>
        </p:blipFill>
        <p:spPr>
          <a:xfrm>
            <a:off x="8713076" y="5623033"/>
            <a:ext cx="924909" cy="1025213"/>
          </a:xfrm>
          <a:prstGeom prst="rect">
            <a:avLst/>
          </a:prstGeom>
        </p:spPr>
      </p:pic>
    </p:spTree>
    <p:extLst>
      <p:ext uri="{BB962C8B-B14F-4D97-AF65-F5344CB8AC3E}">
        <p14:creationId xmlns:p14="http://schemas.microsoft.com/office/powerpoint/2010/main" val="159495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
                                        </p:tgtEl>
                                        <p:attrNameLst>
                                          <p:attrName>fillcolor</p:attrName>
                                        </p:attrNameLst>
                                      </p:cBhvr>
                                      <p:to>
                                        <a:srgbClr val="FF0000"/>
                                      </p:to>
                                    </p:animClr>
                                    <p:set>
                                      <p:cBhvr>
                                        <p:cTn id="15" dur="2000" fill="hold"/>
                                        <p:tgtEl>
                                          <p:spTgt spid="3"/>
                                        </p:tgtEl>
                                        <p:attrNameLst>
                                          <p:attrName>fill.type</p:attrName>
                                        </p:attrNameLst>
                                      </p:cBhvr>
                                      <p:to>
                                        <p:strVal val="solid"/>
                                      </p:to>
                                    </p:set>
                                    <p:set>
                                      <p:cBhvr>
                                        <p:cTn id="16" dur="2000" fill="hold"/>
                                        <p:tgtEl>
                                          <p:spTgt spid="3"/>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8"/>
                                        </p:tgtEl>
                                      </p:cBhvr>
                                    </p:cmd>
                                  </p:childTnLst>
                                </p:cTn>
                              </p:par>
                              <p:par>
                                <p:cTn id="19" presetID="3" presetClass="mediacall" presetSubtype="0" fill="hold" nodeType="withEffect">
                                  <p:stCondLst>
                                    <p:cond delay="0"/>
                                  </p:stCondLst>
                                  <p:childTnLst>
                                    <p:cmd type="call" cmd="stop">
                                      <p:cBhvr>
                                        <p:cTn id="20" dur="1" fill="hold"/>
                                        <p:tgtEl>
                                          <p:spTgt spid="8"/>
                                        </p:tgtEl>
                                      </p:cBhvr>
                                    </p:cmd>
                                  </p:childTnLst>
                                </p:cTn>
                              </p:par>
                              <p:par>
                                <p:cTn id="21" presetID="3" presetClass="mediacall" presetSubtype="0" fill="hold" nodeType="withEffect">
                                  <p:stCondLst>
                                    <p:cond delay="0"/>
                                  </p:stCondLst>
                                  <p:childTnLst>
                                    <p:cmd type="call" cmd="stop">
                                      <p:cBhvr>
                                        <p:cTn id="22" dur="1" fill="hold"/>
                                        <p:tgtEl>
                                          <p:spTgt spid="8"/>
                                        </p:tgtEl>
                                      </p:cBhvr>
                                    </p:cmd>
                                  </p:childTnLst>
                                </p:cTn>
                              </p:par>
                              <p:par>
                                <p:cTn id="23" presetID="2" presetClass="mediacall" presetSubtype="0" fill="hold" nodeType="withEffect">
                                  <p:stCondLst>
                                    <p:cond delay="0"/>
                                  </p:stCondLst>
                                  <p:childTnLst>
                                    <p:cmd type="call" cmd="togglePause">
                                      <p:cBhvr>
                                        <p:cTn id="24"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
                </p:tgtEl>
              </p:cMediaNode>
            </p:audio>
            <p:video>
              <p:cMediaNode vol="80000">
                <p:cTn id="26" fill="hold" display="0">
                  <p:stCondLst>
                    <p:cond delay="indefinite"/>
                  </p:stCondLst>
                </p:cTn>
                <p:tgtEl>
                  <p:spTgt spid="6"/>
                </p:tgtEl>
              </p:cMediaNode>
            </p:video>
            <p:video>
              <p:cMediaNode vol="80000">
                <p:cTn id="2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776199-3897-4208-B492-2F4DDA4764CE}"/>
              </a:ext>
            </a:extLst>
          </p:cNvPr>
          <p:cNvPicPr>
            <a:picLocks noChangeAspect="1"/>
          </p:cNvPicPr>
          <p:nvPr/>
        </p:nvPicPr>
        <p:blipFill>
          <a:blip r:embed="rId8"/>
          <a:stretch>
            <a:fillRect/>
          </a:stretch>
        </p:blipFill>
        <p:spPr>
          <a:xfrm>
            <a:off x="132522" y="0"/>
            <a:ext cx="11926956" cy="6858000"/>
          </a:xfrm>
          <a:prstGeom prst="rect">
            <a:avLst/>
          </a:prstGeom>
        </p:spPr>
      </p:pic>
      <p:sp>
        <p:nvSpPr>
          <p:cNvPr id="2" name="TextBox 1">
            <a:extLst>
              <a:ext uri="{FF2B5EF4-FFF2-40B4-BE49-F238E27FC236}">
                <a16:creationId xmlns:a16="http://schemas.microsoft.com/office/drawing/2014/main" id="{17003C91-17EB-4E4E-B034-2CF978EFB26E}"/>
              </a:ext>
            </a:extLst>
          </p:cNvPr>
          <p:cNvSpPr txBox="1"/>
          <p:nvPr/>
        </p:nvSpPr>
        <p:spPr>
          <a:xfrm>
            <a:off x="834888" y="657904"/>
            <a:ext cx="10217424" cy="1569660"/>
          </a:xfrm>
          <a:prstGeom prst="rect">
            <a:avLst/>
          </a:prstGeom>
          <a:solidFill>
            <a:schemeClr val="accent5">
              <a:lumMod val="60000"/>
              <a:lumOff val="40000"/>
            </a:schemeClr>
          </a:solidFill>
        </p:spPr>
        <p:txBody>
          <a:bodyPr wrap="square" rtlCol="0">
            <a:spAutoFit/>
          </a:bodyPr>
          <a:lstStyle/>
          <a:p>
            <a:r>
              <a:rPr lang="en-US" sz="4800" dirty="0">
                <a:latin typeface="Times New Roman" panose="02020603050405020304" pitchFamily="18" charset="0"/>
                <a:cs typeface="Times New Roman" panose="02020603050405020304" pitchFamily="18" charset="0"/>
              </a:rPr>
              <a:t>2. </a:t>
            </a:r>
            <a:r>
              <a:rPr lang="en-US" sz="4800" dirty="0" err="1">
                <a:latin typeface="Times New Roman" panose="02020603050405020304" pitchFamily="18" charset="0"/>
                <a:cs typeface="Times New Roman" panose="02020603050405020304" pitchFamily="18" charset="0"/>
              </a:rPr>
              <a:t>Địa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bàn</a:t>
            </a:r>
            <a:r>
              <a:rPr lang="en-US" sz="4800" dirty="0">
                <a:latin typeface="Times New Roman" panose="02020603050405020304" pitchFamily="18" charset="0"/>
                <a:cs typeface="Times New Roman" panose="02020603050405020304" pitchFamily="18" charset="0"/>
              </a:rPr>
              <a:t> c</a:t>
            </a:r>
            <a:r>
              <a:rPr lang="vi-VN" sz="4800" dirty="0">
                <a:latin typeface="Times New Roman" panose="02020603050405020304" pitchFamily="18" charset="0"/>
                <a:cs typeface="Times New Roman" panose="02020603050405020304" pitchFamily="18" charset="0"/>
              </a:rPr>
              <a:t>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trú</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c</a:t>
            </a:r>
            <a:r>
              <a:rPr lang="vi-VN" sz="4800" dirty="0">
                <a:latin typeface="Times New Roman" panose="02020603050405020304" pitchFamily="18" charset="0"/>
                <a:cs typeface="Times New Roman" panose="02020603050405020304" pitchFamily="18" charset="0"/>
              </a:rPr>
              <a:t>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Phù</a:t>
            </a:r>
            <a:r>
              <a:rPr lang="en-US" sz="4800" dirty="0">
                <a:latin typeface="Times New Roman" panose="02020603050405020304" pitchFamily="18" charset="0"/>
                <a:cs typeface="Times New Roman" panose="02020603050405020304" pitchFamily="18" charset="0"/>
              </a:rPr>
              <a:t> Nam </a:t>
            </a:r>
            <a:r>
              <a:rPr lang="en-US" sz="4800" dirty="0" err="1">
                <a:latin typeface="Times New Roman" panose="02020603050405020304" pitchFamily="18" charset="0"/>
                <a:cs typeface="Times New Roman" panose="02020603050405020304" pitchFamily="18" charset="0"/>
              </a:rPr>
              <a:t>chủ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yếu</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đâu</a:t>
            </a:r>
            <a:r>
              <a:rPr lang="en-US" sz="48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DED2FF7A-0AF2-4B55-8EBF-B0C522B5CFA1}"/>
              </a:ext>
            </a:extLst>
          </p:cNvPr>
          <p:cNvSpPr txBox="1"/>
          <p:nvPr/>
        </p:nvSpPr>
        <p:spPr>
          <a:xfrm>
            <a:off x="3256720" y="2808939"/>
            <a:ext cx="537376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cs typeface="Times New Roman" panose="02020603050405020304" pitchFamily="18" charset="0"/>
              </a:rPr>
              <a:t>Miền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Bắc</a:t>
            </a:r>
            <a:endParaRPr lang="en-US" sz="4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AA0083B-C9DE-44BA-BEDF-F5C061E2AA88}"/>
              </a:ext>
            </a:extLst>
          </p:cNvPr>
          <p:cNvSpPr txBox="1"/>
          <p:nvPr/>
        </p:nvSpPr>
        <p:spPr>
          <a:xfrm>
            <a:off x="3213649" y="3695118"/>
            <a:ext cx="5903847"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Miền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Trung</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10EE5E1-B7D5-47A8-B70E-403D319FE7F0}"/>
              </a:ext>
            </a:extLst>
          </p:cNvPr>
          <p:cNvSpPr txBox="1"/>
          <p:nvPr/>
        </p:nvSpPr>
        <p:spPr>
          <a:xfrm>
            <a:off x="3203706" y="4472807"/>
            <a:ext cx="6222516"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cs typeface="Times New Roman" panose="02020603050405020304" pitchFamily="18" charset="0"/>
              </a:rPr>
              <a:t>Miền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Đông</a:t>
            </a:r>
            <a:r>
              <a:rPr lang="en-US" sz="4000" dirty="0">
                <a:latin typeface="Times New Roman" panose="02020603050405020304" pitchFamily="18" charset="0"/>
                <a:cs typeface="Times New Roman" panose="02020603050405020304" pitchFamily="18" charset="0"/>
              </a:rPr>
              <a:t> Nam </a:t>
            </a:r>
            <a:r>
              <a:rPr lang="en-US" sz="4000" dirty="0" err="1">
                <a:latin typeface="Times New Roman" panose="02020603050405020304" pitchFamily="18" charset="0"/>
                <a:cs typeface="Times New Roman" panose="02020603050405020304" pitchFamily="18" charset="0"/>
              </a:rPr>
              <a:t>Bộ</a:t>
            </a:r>
            <a:endParaRPr lang="en-US" sz="4000" dirty="0">
              <a:latin typeface="Times New Roman" panose="02020603050405020304" pitchFamily="18" charset="0"/>
              <a:cs typeface="Times New Roman" panose="02020603050405020304" pitchFamily="18" charset="0"/>
            </a:endParaRPr>
          </a:p>
        </p:txBody>
      </p:sp>
      <p:sp>
        <p:nvSpPr>
          <p:cNvPr id="6" name="Arrow: Left 5">
            <a:hlinkClick r:id="rId9" action="ppaction://hlinksldjump"/>
            <a:extLst>
              <a:ext uri="{FF2B5EF4-FFF2-40B4-BE49-F238E27FC236}">
                <a16:creationId xmlns:a16="http://schemas.microsoft.com/office/drawing/2014/main" id="{F4FE0CE6-9022-4289-80D1-A10B1E4C628D}"/>
              </a:ext>
            </a:extLst>
          </p:cNvPr>
          <p:cNvSpPr/>
          <p:nvPr/>
        </p:nvSpPr>
        <p:spPr>
          <a:xfrm>
            <a:off x="10946295" y="6080826"/>
            <a:ext cx="1179443" cy="6579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eng-yeah-tre-con-www_nhacchuongvui_com.mp3">
            <a:hlinkClick r:id="" action="ppaction://media"/>
            <a:extLst>
              <a:ext uri="{FF2B5EF4-FFF2-40B4-BE49-F238E27FC236}">
                <a16:creationId xmlns:a16="http://schemas.microsoft.com/office/drawing/2014/main" id="{C158B550-79AD-4C18-9D32-A6BF412C07A4}"/>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0"/>
          <a:stretch>
            <a:fillRect/>
          </a:stretch>
        </p:blipFill>
        <p:spPr>
          <a:xfrm>
            <a:off x="-1205408" y="567916"/>
            <a:ext cx="609600" cy="609600"/>
          </a:xfrm>
          <a:prstGeom prst="rect">
            <a:avLst/>
          </a:prstGeom>
        </p:spPr>
      </p:pic>
      <p:pic>
        <p:nvPicPr>
          <p:cNvPr id="10" name="5987477735611">
            <a:hlinkClick r:id="" action="ppaction://media"/>
            <a:extLst>
              <a:ext uri="{FF2B5EF4-FFF2-40B4-BE49-F238E27FC236}">
                <a16:creationId xmlns:a16="http://schemas.microsoft.com/office/drawing/2014/main" id="{3952BAC6-5CF1-4005-A611-E1EFF5AA5C6E}"/>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238250" y="6400800"/>
            <a:ext cx="749576" cy="457200"/>
          </a:xfrm>
          <a:prstGeom prst="rect">
            <a:avLst/>
          </a:prstGeom>
        </p:spPr>
      </p:pic>
      <p:pic>
        <p:nvPicPr>
          <p:cNvPr id="11" name="y2mate.com - Đồng hồ đếm ngược 60 giây_v240P">
            <a:hlinkClick r:id="" action="ppaction://media"/>
            <a:extLst>
              <a:ext uri="{FF2B5EF4-FFF2-40B4-BE49-F238E27FC236}">
                <a16:creationId xmlns:a16="http://schemas.microsoft.com/office/drawing/2014/main" id="{25AB19A3-B5BF-4038-A6C3-1A6FF8EAC923}"/>
              </a:ext>
            </a:extLst>
          </p:cNvPr>
          <p:cNvPicPr>
            <a:picLocks noChangeAspect="1"/>
          </p:cNvPicPr>
          <p:nvPr>
            <a:videoFile r:link="rId5"/>
            <p:extLst>
              <p:ext uri="{DAA4B4D4-6D71-4841-9C94-3DE7FCFB9230}">
                <p14:media xmlns:p14="http://schemas.microsoft.com/office/powerpoint/2010/main" r:embed="rId6">
                  <p14:trim st="49459.9456"/>
                </p14:media>
              </p:ext>
            </p:extLst>
          </p:nvPr>
        </p:nvPicPr>
        <p:blipFill>
          <a:blip r:embed="rId12"/>
          <a:stretch>
            <a:fillRect/>
          </a:stretch>
        </p:blipFill>
        <p:spPr>
          <a:xfrm>
            <a:off x="8713076" y="5623033"/>
            <a:ext cx="924909" cy="1025213"/>
          </a:xfrm>
          <a:prstGeom prst="rect">
            <a:avLst/>
          </a:prstGeom>
        </p:spPr>
      </p:pic>
    </p:spTree>
    <p:extLst>
      <p:ext uri="{BB962C8B-B14F-4D97-AF65-F5344CB8AC3E}">
        <p14:creationId xmlns:p14="http://schemas.microsoft.com/office/powerpoint/2010/main" val="321094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5"/>
                                        </p:tgtEl>
                                        <p:attrNameLst>
                                          <p:attrName>fillcolor</p:attrName>
                                        </p:attrNameLst>
                                      </p:cBhvr>
                                      <p:to>
                                        <a:srgbClr val="FF0000"/>
                                      </p:to>
                                    </p:animClr>
                                    <p:set>
                                      <p:cBhvr>
                                        <p:cTn id="15" dur="2000" fill="hold"/>
                                        <p:tgtEl>
                                          <p:spTgt spid="5"/>
                                        </p:tgtEl>
                                        <p:attrNameLst>
                                          <p:attrName>fill.type</p:attrName>
                                        </p:attrNameLst>
                                      </p:cBhvr>
                                      <p:to>
                                        <p:strVal val="solid"/>
                                      </p:to>
                                    </p:set>
                                    <p:set>
                                      <p:cBhvr>
                                        <p:cTn id="16" dur="2000" fill="hold"/>
                                        <p:tgtEl>
                                          <p:spTgt spid="5"/>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7"/>
                                        </p:tgtEl>
                                      </p:cBhvr>
                                    </p:cmd>
                                  </p:childTnLst>
                                </p:cTn>
                              </p:par>
                              <p:par>
                                <p:cTn id="19" presetID="3" presetClass="mediacall" presetSubtype="0" fill="hold" nodeType="withEffect">
                                  <p:stCondLst>
                                    <p:cond delay="0"/>
                                  </p:stCondLst>
                                  <p:childTnLst>
                                    <p:cmd type="call" cmd="stop">
                                      <p:cBhvr>
                                        <p:cTn id="20" dur="1" fill="hold"/>
                                        <p:tgtEl>
                                          <p:spTgt spid="7"/>
                                        </p:tgtEl>
                                      </p:cBhvr>
                                    </p:cmd>
                                  </p:childTnLst>
                                </p:cTn>
                              </p:par>
                              <p:par>
                                <p:cTn id="21" presetID="3" presetClass="mediacall" presetSubtype="0" fill="hold" nodeType="withEffect">
                                  <p:stCondLst>
                                    <p:cond delay="0"/>
                                  </p:stCondLst>
                                  <p:childTnLst>
                                    <p:cmd type="call" cmd="stop">
                                      <p:cBhvr>
                                        <p:cTn id="22" dur="1" fill="hold"/>
                                        <p:tgtEl>
                                          <p:spTgt spid="7"/>
                                        </p:tgtEl>
                                      </p:cBhvr>
                                    </p:cmd>
                                  </p:childTnLst>
                                </p:cTn>
                              </p:par>
                              <p:par>
                                <p:cTn id="23" presetID="2" presetClass="mediacall" presetSubtype="0" fill="hold" nodeType="withEffect">
                                  <p:stCondLst>
                                    <p:cond delay="0"/>
                                  </p:stCondLst>
                                  <p:childTnLst>
                                    <p:cmd type="call" cmd="togglePause">
                                      <p:cBhvr>
                                        <p:cTn id="2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video>
              <p:cMediaNode vol="80000">
                <p:cTn id="26" fill="hold" display="0">
                  <p:stCondLst>
                    <p:cond delay="indefinite"/>
                  </p:stCondLst>
                </p:cTn>
                <p:tgtEl>
                  <p:spTgt spid="10"/>
                </p:tgtEl>
              </p:cMediaNode>
            </p:video>
            <p:video>
              <p:cMediaNode vol="80000">
                <p:cTn id="27"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003C91-17EB-4E4E-B034-2CF978EFB26E}"/>
              </a:ext>
            </a:extLst>
          </p:cNvPr>
          <p:cNvSpPr txBox="1"/>
          <p:nvPr/>
        </p:nvSpPr>
        <p:spPr>
          <a:xfrm>
            <a:off x="1179444" y="1218318"/>
            <a:ext cx="10358045" cy="830997"/>
          </a:xfrm>
          <a:prstGeom prst="rect">
            <a:avLst/>
          </a:prstGeom>
          <a:solidFill>
            <a:schemeClr val="accent5">
              <a:lumMod val="60000"/>
              <a:lumOff val="40000"/>
            </a:schemeClr>
          </a:solidFill>
        </p:spPr>
        <p:txBody>
          <a:bodyPr wrap="square" rtlCol="0">
            <a:spAutoFit/>
          </a:bodyPr>
          <a:lstStyle/>
          <a:p>
            <a:r>
              <a:rPr lang="en-US" sz="4800" dirty="0">
                <a:latin typeface="Times New Roman" panose="02020603050405020304" pitchFamily="18" charset="0"/>
                <a:cs typeface="Times New Roman" panose="02020603050405020304" pitchFamily="18" charset="0"/>
              </a:rPr>
              <a:t>3. </a:t>
            </a:r>
            <a:r>
              <a:rPr lang="en-US" sz="4800" dirty="0" err="1">
                <a:latin typeface="Times New Roman" panose="02020603050405020304" pitchFamily="18" charset="0"/>
                <a:cs typeface="Times New Roman" panose="02020603050405020304" pitchFamily="18" charset="0"/>
              </a:rPr>
              <a:t>Đâu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dân</a:t>
            </a:r>
            <a:r>
              <a:rPr lang="en-US" sz="4800" dirty="0">
                <a:latin typeface="Times New Roman" panose="02020603050405020304" pitchFamily="18" charset="0"/>
                <a:cs typeface="Times New Roman" panose="02020603050405020304" pitchFamily="18" charset="0"/>
              </a:rPr>
              <a:t> c</a:t>
            </a:r>
            <a:r>
              <a:rPr lang="vi-VN" sz="4800" dirty="0">
                <a:latin typeface="Times New Roman" panose="02020603050405020304" pitchFamily="18" charset="0"/>
                <a:cs typeface="Times New Roman" panose="02020603050405020304" pitchFamily="18" charset="0"/>
              </a:rPr>
              <a:t>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Phù</a:t>
            </a:r>
            <a:r>
              <a:rPr lang="en-US" sz="4800" dirty="0">
                <a:latin typeface="Times New Roman" panose="02020603050405020304" pitchFamily="18" charset="0"/>
                <a:cs typeface="Times New Roman" panose="02020603050405020304" pitchFamily="18" charset="0"/>
              </a:rPr>
              <a:t> Nam?</a:t>
            </a:r>
          </a:p>
        </p:txBody>
      </p:sp>
      <p:sp>
        <p:nvSpPr>
          <p:cNvPr id="3" name="TextBox 2">
            <a:extLst>
              <a:ext uri="{FF2B5EF4-FFF2-40B4-BE49-F238E27FC236}">
                <a16:creationId xmlns:a16="http://schemas.microsoft.com/office/drawing/2014/main" id="{DED2FF7A-0AF2-4B55-8EBF-B0C522B5CFA1}"/>
              </a:ext>
            </a:extLst>
          </p:cNvPr>
          <p:cNvSpPr txBox="1"/>
          <p:nvPr/>
        </p:nvSpPr>
        <p:spPr>
          <a:xfrm>
            <a:off x="3236838" y="2784154"/>
            <a:ext cx="7357265"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endParaRPr lang="en-US" sz="4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AA0083B-C9DE-44BA-BEDF-F5C061E2AA88}"/>
              </a:ext>
            </a:extLst>
          </p:cNvPr>
          <p:cNvSpPr txBox="1"/>
          <p:nvPr/>
        </p:nvSpPr>
        <p:spPr>
          <a:xfrm>
            <a:off x="3236838" y="3719903"/>
            <a:ext cx="5903847"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10EE5E1-B7D5-47A8-B70E-403D319FE7F0}"/>
              </a:ext>
            </a:extLst>
          </p:cNvPr>
          <p:cNvSpPr txBox="1"/>
          <p:nvPr/>
        </p:nvSpPr>
        <p:spPr>
          <a:xfrm>
            <a:off x="3236838" y="4479526"/>
            <a:ext cx="5327377"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endParaRPr lang="en-US" sz="4000" dirty="0">
              <a:latin typeface="Times New Roman" panose="02020603050405020304" pitchFamily="18" charset="0"/>
              <a:cs typeface="Times New Roman" panose="02020603050405020304" pitchFamily="18" charset="0"/>
            </a:endParaRPr>
          </a:p>
        </p:txBody>
      </p:sp>
      <p:sp>
        <p:nvSpPr>
          <p:cNvPr id="6" name="Arrow: Left 5">
            <a:hlinkClick r:id="rId8" action="ppaction://hlinksldjump"/>
            <a:extLst>
              <a:ext uri="{FF2B5EF4-FFF2-40B4-BE49-F238E27FC236}">
                <a16:creationId xmlns:a16="http://schemas.microsoft.com/office/drawing/2014/main" id="{5C250486-4B2C-43B7-BB8F-A1871A074E33}"/>
              </a:ext>
            </a:extLst>
          </p:cNvPr>
          <p:cNvSpPr/>
          <p:nvPr/>
        </p:nvSpPr>
        <p:spPr>
          <a:xfrm>
            <a:off x="10946295" y="6080826"/>
            <a:ext cx="1179443" cy="6579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ieng-yeah-tre-con-www_nhacchuongvui_com.mp3">
            <a:hlinkClick r:id="" action="ppaction://media"/>
            <a:extLst>
              <a:ext uri="{FF2B5EF4-FFF2-40B4-BE49-F238E27FC236}">
                <a16:creationId xmlns:a16="http://schemas.microsoft.com/office/drawing/2014/main" id="{FDDB305E-DF1F-49D0-AA7E-31F966EDB027}"/>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9"/>
          <a:stretch>
            <a:fillRect/>
          </a:stretch>
        </p:blipFill>
        <p:spPr>
          <a:xfrm>
            <a:off x="-1205408" y="567916"/>
            <a:ext cx="609600" cy="609600"/>
          </a:xfrm>
          <a:prstGeom prst="rect">
            <a:avLst/>
          </a:prstGeom>
        </p:spPr>
      </p:pic>
      <p:pic>
        <p:nvPicPr>
          <p:cNvPr id="7" name="5988334436244">
            <a:hlinkClick r:id="" action="ppaction://media"/>
            <a:extLst>
              <a:ext uri="{FF2B5EF4-FFF2-40B4-BE49-F238E27FC236}">
                <a16:creationId xmlns:a16="http://schemas.microsoft.com/office/drawing/2014/main" id="{81732DFD-36EE-4701-95BA-9BB9AF04690B}"/>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18090" y="6471994"/>
            <a:ext cx="1579179" cy="230832"/>
          </a:xfrm>
          <a:prstGeom prst="rect">
            <a:avLst/>
          </a:prstGeom>
        </p:spPr>
      </p:pic>
      <p:pic>
        <p:nvPicPr>
          <p:cNvPr id="11" name="y2mate.com - Đồng hồ đếm ngược 60 giây_v240P">
            <a:hlinkClick r:id="" action="ppaction://media"/>
            <a:extLst>
              <a:ext uri="{FF2B5EF4-FFF2-40B4-BE49-F238E27FC236}">
                <a16:creationId xmlns:a16="http://schemas.microsoft.com/office/drawing/2014/main" id="{CADA7FDF-C1D3-448D-BE4A-74493A1F4792}"/>
              </a:ext>
            </a:extLst>
          </p:cNvPr>
          <p:cNvPicPr>
            <a:picLocks noChangeAspect="1"/>
          </p:cNvPicPr>
          <p:nvPr>
            <a:videoFile r:link="rId5"/>
            <p:extLst>
              <p:ext uri="{DAA4B4D4-6D71-4841-9C94-3DE7FCFB9230}">
                <p14:media xmlns:p14="http://schemas.microsoft.com/office/powerpoint/2010/main" r:embed="rId6">
                  <p14:trim st="49459.9456"/>
                </p14:media>
              </p:ext>
            </p:extLst>
          </p:nvPr>
        </p:nvPicPr>
        <p:blipFill>
          <a:blip r:embed="rId11"/>
          <a:stretch>
            <a:fillRect/>
          </a:stretch>
        </p:blipFill>
        <p:spPr>
          <a:xfrm>
            <a:off x="8713076" y="5623033"/>
            <a:ext cx="924909" cy="1025213"/>
          </a:xfrm>
          <a:prstGeom prst="rect">
            <a:avLst/>
          </a:prstGeom>
        </p:spPr>
      </p:pic>
    </p:spTree>
    <p:extLst>
      <p:ext uri="{BB962C8B-B14F-4D97-AF65-F5344CB8AC3E}">
        <p14:creationId xmlns:p14="http://schemas.microsoft.com/office/powerpoint/2010/main" val="281060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
                                        </p:tgtEl>
                                        <p:attrNameLst>
                                          <p:attrName>fillcolor</p:attrName>
                                        </p:attrNameLst>
                                      </p:cBhvr>
                                      <p:to>
                                        <a:srgbClr val="FF0000"/>
                                      </p:to>
                                    </p:animClr>
                                    <p:set>
                                      <p:cBhvr>
                                        <p:cTn id="15" dur="2000" fill="hold"/>
                                        <p:tgtEl>
                                          <p:spTgt spid="3"/>
                                        </p:tgtEl>
                                        <p:attrNameLst>
                                          <p:attrName>fill.type</p:attrName>
                                        </p:attrNameLst>
                                      </p:cBhvr>
                                      <p:to>
                                        <p:strVal val="solid"/>
                                      </p:to>
                                    </p:set>
                                    <p:set>
                                      <p:cBhvr>
                                        <p:cTn id="16" dur="2000" fill="hold"/>
                                        <p:tgtEl>
                                          <p:spTgt spid="3"/>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10"/>
                                        </p:tgtEl>
                                      </p:cBhvr>
                                    </p:cmd>
                                  </p:childTnLst>
                                </p:cTn>
                              </p:par>
                              <p:par>
                                <p:cTn id="19" presetID="3" presetClass="mediacall" presetSubtype="0" fill="hold" nodeType="withEffect">
                                  <p:stCondLst>
                                    <p:cond delay="0"/>
                                  </p:stCondLst>
                                  <p:childTnLst>
                                    <p:cmd type="call" cmd="stop">
                                      <p:cBhvr>
                                        <p:cTn id="20" dur="1" fill="hold"/>
                                        <p:tgtEl>
                                          <p:spTgt spid="10"/>
                                        </p:tgtEl>
                                      </p:cBhvr>
                                    </p:cmd>
                                  </p:childTnLst>
                                </p:cTn>
                              </p:par>
                              <p:par>
                                <p:cTn id="21" presetID="3" presetClass="mediacall" presetSubtype="0" fill="hold" nodeType="withEffect">
                                  <p:stCondLst>
                                    <p:cond delay="0"/>
                                  </p:stCondLst>
                                  <p:childTnLst>
                                    <p:cmd type="call" cmd="stop">
                                      <p:cBhvr>
                                        <p:cTn id="22" dur="1" fill="hold"/>
                                        <p:tgtEl>
                                          <p:spTgt spid="10"/>
                                        </p:tgtEl>
                                      </p:cBhvr>
                                    </p:cmd>
                                  </p:childTnLst>
                                </p:cTn>
                              </p:par>
                              <p:par>
                                <p:cTn id="23" presetID="2" presetClass="mediacall" presetSubtype="0" fill="hold" nodeType="withEffect">
                                  <p:stCondLst>
                                    <p:cond delay="0"/>
                                  </p:stCondLst>
                                  <p:childTnLst>
                                    <p:cmd type="call" cmd="togglePause">
                                      <p:cBhvr>
                                        <p:cTn id="24"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video>
              <p:cMediaNode vol="80000">
                <p:cTn id="26" fill="hold" display="0">
                  <p:stCondLst>
                    <p:cond delay="indefinite"/>
                  </p:stCondLst>
                </p:cTn>
                <p:tgtEl>
                  <p:spTgt spid="7"/>
                </p:tgtEl>
              </p:cMediaNode>
            </p:video>
            <p:video>
              <p:cMediaNode vol="80000">
                <p:cTn id="27" fill="hold" display="0">
                  <p:stCondLst>
                    <p:cond delay="indefinite"/>
                  </p:stCondLst>
                </p:cTn>
                <p:tgtEl>
                  <p:spTgt spid="1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289B94-7B5A-4A33-8261-F4F8DDC99D3A}"/>
              </a:ext>
            </a:extLst>
          </p:cNvPr>
          <p:cNvPicPr>
            <a:picLocks noChangeAspect="1"/>
          </p:cNvPicPr>
          <p:nvPr/>
        </p:nvPicPr>
        <p:blipFill>
          <a:blip r:embed="rId8"/>
          <a:stretch>
            <a:fillRect/>
          </a:stretch>
        </p:blipFill>
        <p:spPr>
          <a:xfrm>
            <a:off x="132522" y="0"/>
            <a:ext cx="11926956" cy="6858000"/>
          </a:xfrm>
          <a:prstGeom prst="rect">
            <a:avLst/>
          </a:prstGeom>
        </p:spPr>
      </p:pic>
      <p:sp>
        <p:nvSpPr>
          <p:cNvPr id="2" name="TextBox 1">
            <a:extLst>
              <a:ext uri="{FF2B5EF4-FFF2-40B4-BE49-F238E27FC236}">
                <a16:creationId xmlns:a16="http://schemas.microsoft.com/office/drawing/2014/main" id="{17003C91-17EB-4E4E-B034-2CF978EFB26E}"/>
              </a:ext>
            </a:extLst>
          </p:cNvPr>
          <p:cNvSpPr txBox="1"/>
          <p:nvPr/>
        </p:nvSpPr>
        <p:spPr>
          <a:xfrm>
            <a:off x="834888" y="657904"/>
            <a:ext cx="10217424" cy="1569660"/>
          </a:xfrm>
          <a:prstGeom prst="rect">
            <a:avLst/>
          </a:prstGeom>
          <a:solidFill>
            <a:schemeClr val="accent5">
              <a:lumMod val="60000"/>
              <a:lumOff val="40000"/>
            </a:schemeClr>
          </a:solidFill>
        </p:spPr>
        <p:txBody>
          <a:bodyPr wrap="square" rtlCol="0">
            <a:spAutoFit/>
          </a:bodyPr>
          <a:lstStyle/>
          <a:p>
            <a:r>
              <a:rPr lang="en-US" sz="4800" dirty="0">
                <a:latin typeface="Times New Roman" panose="02020603050405020304" pitchFamily="18" charset="0"/>
                <a:cs typeface="Times New Roman" panose="02020603050405020304" pitchFamily="18" charset="0"/>
              </a:rPr>
              <a:t>4. Theo </a:t>
            </a:r>
            <a:r>
              <a:rPr lang="en-US" sz="4800" dirty="0" err="1">
                <a:latin typeface="Times New Roman" panose="02020603050405020304" pitchFamily="18" charset="0"/>
                <a:cs typeface="Times New Roman" panose="02020603050405020304" pitchFamily="18" charset="0"/>
              </a:rPr>
              <a:t>truyền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thuyết</a:t>
            </a:r>
            <a:r>
              <a:rPr lang="en-US" sz="4800" dirty="0">
                <a:latin typeface="Times New Roman" panose="02020603050405020304" pitchFamily="18" charset="0"/>
                <a:cs typeface="Times New Roman" panose="02020603050405020304" pitchFamily="18" charset="0"/>
              </a:rPr>
              <a:t>, ai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Nữ</a:t>
            </a:r>
            <a:r>
              <a:rPr lang="en-US" sz="4800" dirty="0">
                <a:latin typeface="Times New Roman" panose="02020603050405020304" pitchFamily="18" charset="0"/>
                <a:cs typeface="Times New Roman" panose="02020603050405020304" pitchFamily="18" charset="0"/>
              </a:rPr>
              <a:t> v</a:t>
            </a:r>
            <a:r>
              <a:rPr lang="vi-VN" sz="4800" dirty="0">
                <a:latin typeface="Times New Roman" panose="02020603050405020304" pitchFamily="18" charset="0"/>
                <a:cs typeface="Times New Roman" panose="02020603050405020304" pitchFamily="18" charset="0"/>
              </a:rPr>
              <a:t>ư</a:t>
            </a:r>
            <a:r>
              <a:rPr lang="en-US" sz="4800" dirty="0" err="1">
                <a:latin typeface="Times New Roman" panose="02020603050405020304" pitchFamily="18" charset="0"/>
                <a:cs typeface="Times New Roman" panose="02020603050405020304" pitchFamily="18" charset="0"/>
              </a:rPr>
              <a:t>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V</a:t>
            </a:r>
            <a:r>
              <a:rPr lang="vi-VN" sz="4800" dirty="0">
                <a:latin typeface="Times New Roman" panose="02020603050405020304" pitchFamily="18" charset="0"/>
                <a:cs typeface="Times New Roman" panose="02020603050405020304" pitchFamily="18" charset="0"/>
              </a:rPr>
              <a:t>ư</a:t>
            </a:r>
            <a:r>
              <a:rPr lang="en-US" sz="4800" dirty="0" err="1">
                <a:latin typeface="Times New Roman" panose="02020603050405020304" pitchFamily="18" charset="0"/>
                <a:cs typeface="Times New Roman" panose="02020603050405020304" pitchFamily="18" charset="0"/>
              </a:rPr>
              <a:t>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quốc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Phù</a:t>
            </a:r>
            <a:r>
              <a:rPr lang="en-US" sz="4800" dirty="0">
                <a:latin typeface="Times New Roman" panose="02020603050405020304" pitchFamily="18" charset="0"/>
                <a:cs typeface="Times New Roman" panose="02020603050405020304" pitchFamily="18" charset="0"/>
              </a:rPr>
              <a:t> Nam?</a:t>
            </a:r>
          </a:p>
        </p:txBody>
      </p:sp>
      <p:sp>
        <p:nvSpPr>
          <p:cNvPr id="3" name="TextBox 2">
            <a:extLst>
              <a:ext uri="{FF2B5EF4-FFF2-40B4-BE49-F238E27FC236}">
                <a16:creationId xmlns:a16="http://schemas.microsoft.com/office/drawing/2014/main" id="{DED2FF7A-0AF2-4B55-8EBF-B0C522B5CFA1}"/>
              </a:ext>
            </a:extLst>
          </p:cNvPr>
          <p:cNvSpPr txBox="1"/>
          <p:nvPr/>
        </p:nvSpPr>
        <p:spPr>
          <a:xfrm>
            <a:off x="3256720" y="2808939"/>
            <a:ext cx="537376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cs typeface="Times New Roman" panose="02020603050405020304" pitchFamily="18" charset="0"/>
              </a:rPr>
              <a:t>Hỗn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Điền</a:t>
            </a:r>
            <a:endParaRPr lang="en-US" sz="4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AA0083B-C9DE-44BA-BEDF-F5C061E2AA88}"/>
              </a:ext>
            </a:extLst>
          </p:cNvPr>
          <p:cNvSpPr txBox="1"/>
          <p:nvPr/>
        </p:nvSpPr>
        <p:spPr>
          <a:xfrm>
            <a:off x="3213649" y="3695118"/>
            <a:ext cx="3187151"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Liễu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Diệp</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10EE5E1-B7D5-47A8-B70E-403D319FE7F0}"/>
              </a:ext>
            </a:extLst>
          </p:cNvPr>
          <p:cNvSpPr txBox="1"/>
          <p:nvPr/>
        </p:nvSpPr>
        <p:spPr>
          <a:xfrm>
            <a:off x="3203706" y="4472807"/>
            <a:ext cx="5327377"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cs typeface="Times New Roman" panose="02020603050405020304" pitchFamily="18" charset="0"/>
              </a:rPr>
              <a:t>Mỵ</a:t>
            </a:r>
            <a:r>
              <a:rPr lang="en-US" sz="4000" dirty="0">
                <a:latin typeface="Times New Roman" panose="02020603050405020304" pitchFamily="18" charset="0"/>
                <a:cs typeface="Times New Roman" panose="02020603050405020304" pitchFamily="18" charset="0"/>
              </a:rPr>
              <a:t> N</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ơng</a:t>
            </a:r>
            <a:endParaRPr lang="en-US" sz="4000" dirty="0">
              <a:latin typeface="Times New Roman" panose="02020603050405020304" pitchFamily="18" charset="0"/>
              <a:cs typeface="Times New Roman" panose="02020603050405020304" pitchFamily="18" charset="0"/>
            </a:endParaRPr>
          </a:p>
        </p:txBody>
      </p:sp>
      <p:sp>
        <p:nvSpPr>
          <p:cNvPr id="6" name="Arrow: Left 5">
            <a:hlinkClick r:id="rId9" action="ppaction://hlinksldjump"/>
            <a:extLst>
              <a:ext uri="{FF2B5EF4-FFF2-40B4-BE49-F238E27FC236}">
                <a16:creationId xmlns:a16="http://schemas.microsoft.com/office/drawing/2014/main" id="{120E0A6D-23AD-486C-9C37-BFD9726AEB20}"/>
              </a:ext>
            </a:extLst>
          </p:cNvPr>
          <p:cNvSpPr/>
          <p:nvPr/>
        </p:nvSpPr>
        <p:spPr>
          <a:xfrm>
            <a:off x="10946295" y="6080826"/>
            <a:ext cx="1179443" cy="6579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eng-yeah-tre-con-www_nhacchuongvui_com.mp3">
            <a:hlinkClick r:id="" action="ppaction://media"/>
            <a:extLst>
              <a:ext uri="{FF2B5EF4-FFF2-40B4-BE49-F238E27FC236}">
                <a16:creationId xmlns:a16="http://schemas.microsoft.com/office/drawing/2014/main" id="{C3280366-036F-4B85-8764-F41AD891F5F5}"/>
              </a:ext>
            </a:extLst>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0"/>
          <a:stretch>
            <a:fillRect/>
          </a:stretch>
        </p:blipFill>
        <p:spPr>
          <a:xfrm>
            <a:off x="-1205408" y="567916"/>
            <a:ext cx="609600" cy="609600"/>
          </a:xfrm>
          <a:prstGeom prst="rect">
            <a:avLst/>
          </a:prstGeom>
        </p:spPr>
      </p:pic>
      <p:pic>
        <p:nvPicPr>
          <p:cNvPr id="8" name="5987487330311">
            <a:hlinkClick r:id="" action="ppaction://media"/>
            <a:extLst>
              <a:ext uri="{FF2B5EF4-FFF2-40B4-BE49-F238E27FC236}">
                <a16:creationId xmlns:a16="http://schemas.microsoft.com/office/drawing/2014/main" id="{71868503-8052-4390-8755-A56E09A95149}"/>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07014" y="6080826"/>
            <a:ext cx="627874" cy="1067862"/>
          </a:xfrm>
          <a:prstGeom prst="rect">
            <a:avLst/>
          </a:prstGeom>
        </p:spPr>
      </p:pic>
      <p:pic>
        <p:nvPicPr>
          <p:cNvPr id="10" name="y2mate.com - Đồng hồ đếm ngược 60 giây_v240P">
            <a:hlinkClick r:id="" action="ppaction://media"/>
            <a:extLst>
              <a:ext uri="{FF2B5EF4-FFF2-40B4-BE49-F238E27FC236}">
                <a16:creationId xmlns:a16="http://schemas.microsoft.com/office/drawing/2014/main" id="{F9412658-BB93-4741-98E3-2CCC1786A626}"/>
              </a:ext>
            </a:extLst>
          </p:cNvPr>
          <p:cNvPicPr>
            <a:picLocks noChangeAspect="1"/>
          </p:cNvPicPr>
          <p:nvPr>
            <a:videoFile r:link="rId5"/>
            <p:extLst>
              <p:ext uri="{DAA4B4D4-6D71-4841-9C94-3DE7FCFB9230}">
                <p14:media xmlns:p14="http://schemas.microsoft.com/office/powerpoint/2010/main" r:embed="rId6">
                  <p14:trim st="49459.9456"/>
                </p14:media>
              </p:ext>
            </p:extLst>
          </p:nvPr>
        </p:nvPicPr>
        <p:blipFill>
          <a:blip r:embed="rId12"/>
          <a:stretch>
            <a:fillRect/>
          </a:stretch>
        </p:blipFill>
        <p:spPr>
          <a:xfrm>
            <a:off x="7809186" y="5506740"/>
            <a:ext cx="924909" cy="1025213"/>
          </a:xfrm>
          <a:prstGeom prst="rect">
            <a:avLst/>
          </a:prstGeom>
        </p:spPr>
      </p:pic>
    </p:spTree>
    <p:extLst>
      <p:ext uri="{BB962C8B-B14F-4D97-AF65-F5344CB8AC3E}">
        <p14:creationId xmlns:p14="http://schemas.microsoft.com/office/powerpoint/2010/main" val="17435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4"/>
                                        </p:tgtEl>
                                        <p:attrNameLst>
                                          <p:attrName>fillcolor</p:attrName>
                                        </p:attrNameLst>
                                      </p:cBhvr>
                                      <p:to>
                                        <a:schemeClr val="accent2"/>
                                      </p:to>
                                    </p:animClr>
                                    <p:set>
                                      <p:cBhvr>
                                        <p:cTn id="15" dur="2000" fill="hold"/>
                                        <p:tgtEl>
                                          <p:spTgt spid="4"/>
                                        </p:tgtEl>
                                        <p:attrNameLst>
                                          <p:attrName>fill.type</p:attrName>
                                        </p:attrNameLst>
                                      </p:cBhvr>
                                      <p:to>
                                        <p:strVal val="solid"/>
                                      </p:to>
                                    </p:set>
                                    <p:set>
                                      <p:cBhvr>
                                        <p:cTn id="16" dur="2000" fill="hold"/>
                                        <p:tgtEl>
                                          <p:spTgt spid="4"/>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7"/>
                                        </p:tgtEl>
                                      </p:cBhvr>
                                    </p:cmd>
                                  </p:childTnLst>
                                </p:cTn>
                              </p:par>
                              <p:par>
                                <p:cTn id="19" presetID="3" presetClass="mediacall" presetSubtype="0" fill="hold" nodeType="withEffect">
                                  <p:stCondLst>
                                    <p:cond delay="0"/>
                                  </p:stCondLst>
                                  <p:childTnLst>
                                    <p:cmd type="call" cmd="stop">
                                      <p:cBhvr>
                                        <p:cTn id="20" dur="1" fill="hold"/>
                                        <p:tgtEl>
                                          <p:spTgt spid="7"/>
                                        </p:tgtEl>
                                      </p:cBhvr>
                                    </p:cmd>
                                  </p:childTnLst>
                                </p:cTn>
                              </p:par>
                              <p:par>
                                <p:cTn id="21" presetID="3" presetClass="mediacall" presetSubtype="0" fill="hold" nodeType="withEffect">
                                  <p:stCondLst>
                                    <p:cond delay="0"/>
                                  </p:stCondLst>
                                  <p:childTnLst>
                                    <p:cmd type="call" cmd="stop">
                                      <p:cBhvr>
                                        <p:cTn id="22" dur="1" fill="hold"/>
                                        <p:tgtEl>
                                          <p:spTgt spid="7"/>
                                        </p:tgtEl>
                                      </p:cBhvr>
                                    </p:cmd>
                                  </p:childTnLst>
                                </p:cTn>
                              </p:par>
                              <p:par>
                                <p:cTn id="23" presetID="2" presetClass="mediacall" presetSubtype="0" fill="hold" nodeType="withEffect">
                                  <p:stCondLst>
                                    <p:cond delay="0"/>
                                  </p:stCondLst>
                                  <p:childTnLst>
                                    <p:cmd type="call" cmd="togglePause">
                                      <p:cBhvr>
                                        <p:cTn id="2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7"/>
                </p:tgtEl>
              </p:cMediaNode>
            </p:audio>
            <p:video>
              <p:cMediaNode vol="80000">
                <p:cTn id="26" fill="hold" display="0">
                  <p:stCondLst>
                    <p:cond delay="indefinite"/>
                  </p:stCondLst>
                </p:cTn>
                <p:tgtEl>
                  <p:spTgt spid="8"/>
                </p:tgtEl>
              </p:cMediaNode>
            </p:video>
            <p:video>
              <p:cMediaNode vol="80000">
                <p:cTn id="27"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432858" y="107733"/>
            <a:ext cx="1170068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700C78C5-F587-44B3-8EA9-5434F20949E6}"/>
              </a:ext>
            </a:extLst>
          </p:cNvPr>
          <p:cNvSpPr txBox="1"/>
          <p:nvPr/>
        </p:nvSpPr>
        <p:spPr>
          <a:xfrm>
            <a:off x="3014949" y="660596"/>
            <a:ext cx="793699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1tháng 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2024</a:t>
            </a:r>
          </a:p>
        </p:txBody>
      </p:sp>
      <p:sp>
        <p:nvSpPr>
          <p:cNvPr id="11" name="TextBox 10">
            <a:extLst>
              <a:ext uri="{FF2B5EF4-FFF2-40B4-BE49-F238E27FC236}">
                <a16:creationId xmlns:a16="http://schemas.microsoft.com/office/drawing/2014/main" id="{A6F8BD8E-8FC2-480D-9D46-3178F64F3379}"/>
              </a:ext>
            </a:extLst>
          </p:cNvPr>
          <p:cNvSpPr txBox="1"/>
          <p:nvPr/>
        </p:nvSpPr>
        <p:spPr>
          <a:xfrm>
            <a:off x="3014949" y="1945327"/>
            <a:ext cx="7936992" cy="584775"/>
          </a:xfrm>
          <a:prstGeom prst="rect">
            <a:avLst/>
          </a:prstGeom>
          <a:noFill/>
        </p:spPr>
        <p:txBody>
          <a:bodyPr wrap="square" rtlCol="0">
            <a:spAutoFit/>
          </a:bodyPr>
          <a:lstStyle/>
          <a:p>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7:</a:t>
            </a:r>
            <a:r>
              <a:rPr lang="en-US" sz="3200" b="1" dirty="0">
                <a:solidFill>
                  <a:srgbClr val="FF0000"/>
                </a:solidFill>
                <a:latin typeface="Times New Roman" panose="02020603050405020304" pitchFamily="18" charset="0"/>
                <a:cs typeface="Times New Roman" panose="02020603050405020304" pitchFamily="18" charset="0"/>
              </a:rPr>
              <a:t> V</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err="1">
                <a:solidFill>
                  <a:srgbClr val="FF0000"/>
                </a:solidFill>
                <a:latin typeface="Times New Roman" panose="02020603050405020304" pitchFamily="18" charset="0"/>
                <a:cs typeface="Times New Roman" panose="02020603050405020304" pitchFamily="18" charset="0"/>
              </a:rPr>
              <a:t>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Chăm</a:t>
            </a:r>
            <a:r>
              <a:rPr lang="en-US" sz="3200" b="1" dirty="0">
                <a:solidFill>
                  <a:srgbClr val="FF0000"/>
                </a:solidFill>
                <a:latin typeface="Times New Roman" panose="02020603050405020304" pitchFamily="18" charset="0"/>
                <a:cs typeface="Times New Roman" panose="02020603050405020304" pitchFamily="18" charset="0"/>
              </a:rPr>
              <a:t>-pa (</a:t>
            </a:r>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1)</a:t>
            </a:r>
          </a:p>
        </p:txBody>
      </p:sp>
      <p:sp>
        <p:nvSpPr>
          <p:cNvPr id="15" name="TextBox 14">
            <a:extLst>
              <a:ext uri="{FF2B5EF4-FFF2-40B4-BE49-F238E27FC236}">
                <a16:creationId xmlns:a16="http://schemas.microsoft.com/office/drawing/2014/main" id="{26B04490-5237-41C2-98EA-B6170ADE774B}"/>
              </a:ext>
            </a:extLst>
          </p:cNvPr>
          <p:cNvSpPr txBox="1"/>
          <p:nvPr/>
        </p:nvSpPr>
        <p:spPr>
          <a:xfrm>
            <a:off x="4426176" y="1295391"/>
            <a:ext cx="3714045"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Lịch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endParaRPr lang="en-US"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6"/>
          <a:stretch>
            <a:fillRect/>
          </a:stretch>
        </p:blipFill>
        <p:spPr>
          <a:xfrm>
            <a:off x="-808395" y="4555066"/>
            <a:ext cx="2838313" cy="2302933"/>
          </a:xfrm>
          <a:prstGeom prst="rect">
            <a:avLst/>
          </a:prstGeom>
        </p:spPr>
      </p:pic>
      <p:sp>
        <p:nvSpPr>
          <p:cNvPr id="10" name="TextBox 9">
            <a:extLst>
              <a:ext uri="{FF2B5EF4-FFF2-40B4-BE49-F238E27FC236}">
                <a16:creationId xmlns:a16="http://schemas.microsoft.com/office/drawing/2014/main" id="{E20287B7-6BC2-46D5-ADE3-C06949C69FD3}"/>
              </a:ext>
            </a:extLst>
          </p:cNvPr>
          <p:cNvSpPr txBox="1"/>
          <p:nvPr/>
        </p:nvSpPr>
        <p:spPr>
          <a:xfrm>
            <a:off x="2423640" y="3752787"/>
            <a:ext cx="684238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1.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quốc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Chăm</a:t>
            </a:r>
            <a:r>
              <a:rPr lang="en-US" sz="2800" b="1" dirty="0">
                <a:solidFill>
                  <a:srgbClr val="002060"/>
                </a:solidFill>
                <a:latin typeface="Times New Roman" panose="02020603050405020304" pitchFamily="18" charset="0"/>
                <a:cs typeface="Times New Roman" panose="02020603050405020304" pitchFamily="18" charset="0"/>
              </a:rPr>
              <a:t>-pa</a:t>
            </a:r>
          </a:p>
        </p:txBody>
      </p:sp>
      <p:sp>
        <p:nvSpPr>
          <p:cNvPr id="16" name="TextBox 15">
            <a:extLst>
              <a:ext uri="{FF2B5EF4-FFF2-40B4-BE49-F238E27FC236}">
                <a16:creationId xmlns:a16="http://schemas.microsoft.com/office/drawing/2014/main" id="{4CAE90D6-E615-4887-AC49-31CEAD55A85C}"/>
              </a:ext>
            </a:extLst>
          </p:cNvPr>
          <p:cNvSpPr txBox="1"/>
          <p:nvPr/>
        </p:nvSpPr>
        <p:spPr>
          <a:xfrm>
            <a:off x="2423640" y="4687191"/>
            <a:ext cx="6842386"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2. </a:t>
            </a:r>
            <a:r>
              <a:rPr lang="en-US" sz="2800" b="1" dirty="0" err="1">
                <a:solidFill>
                  <a:srgbClr val="002060"/>
                </a:solidFill>
                <a:latin typeface="Times New Roman" panose="02020603050405020304" pitchFamily="18" charset="0"/>
                <a:cs typeface="Times New Roman" panose="02020603050405020304" pitchFamily="18" charset="0"/>
              </a:rPr>
              <a:t>Vị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đền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Chăm</a:t>
            </a:r>
            <a:r>
              <a:rPr lang="en-US" sz="2800" b="1" dirty="0">
                <a:solidFill>
                  <a:srgbClr val="002060"/>
                </a:solidFill>
                <a:latin typeface="Times New Roman" panose="02020603050405020304" pitchFamily="18" charset="0"/>
                <a:cs typeface="Times New Roman" panose="02020603050405020304" pitchFamily="18" charset="0"/>
              </a:rPr>
              <a:t>-pa</a:t>
            </a:r>
          </a:p>
        </p:txBody>
      </p:sp>
      <p:sp>
        <p:nvSpPr>
          <p:cNvPr id="17" name="TextBox 16">
            <a:extLst>
              <a:ext uri="{FF2B5EF4-FFF2-40B4-BE49-F238E27FC236}">
                <a16:creationId xmlns:a16="http://schemas.microsoft.com/office/drawing/2014/main" id="{26F4E7CA-3810-483A-A94C-E184E6E5DC37}"/>
              </a:ext>
            </a:extLst>
          </p:cNvPr>
          <p:cNvSpPr txBox="1"/>
          <p:nvPr/>
        </p:nvSpPr>
        <p:spPr>
          <a:xfrm>
            <a:off x="2413262" y="5488381"/>
            <a:ext cx="6887645"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3</a:t>
            </a:r>
            <a:r>
              <a:rPr lang="en-US" sz="2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sz="2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trúc</a:t>
            </a:r>
            <a:r>
              <a:rPr lang="en-US" sz="2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đền</a:t>
            </a:r>
            <a:r>
              <a:rPr lang="en-US" sz="2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tháp</a:t>
            </a:r>
            <a:r>
              <a:rPr lang="en-US" sz="2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Chăm</a:t>
            </a:r>
            <a:r>
              <a:rPr lang="en-US" sz="2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a:t>
            </a:r>
          </a:p>
        </p:txBody>
      </p:sp>
      <p:sp>
        <p:nvSpPr>
          <p:cNvPr id="14" name="TextBox 13">
            <a:extLst>
              <a:ext uri="{FF2B5EF4-FFF2-40B4-BE49-F238E27FC236}">
                <a16:creationId xmlns:a16="http://schemas.microsoft.com/office/drawing/2014/main" id="{22A30C16-5A8B-4CB7-BF4E-0DA855D2AB4F}"/>
              </a:ext>
            </a:extLst>
          </p:cNvPr>
          <p:cNvSpPr txBox="1"/>
          <p:nvPr/>
        </p:nvSpPr>
        <p:spPr>
          <a:xfrm>
            <a:off x="1809854" y="2778922"/>
            <a:ext cx="7456172" cy="52322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Hoạt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1: </a:t>
            </a:r>
            <a:r>
              <a:rPr lang="en-US" sz="2800" b="1" dirty="0" err="1">
                <a:solidFill>
                  <a:srgbClr val="002060"/>
                </a:solidFill>
                <a:latin typeface="Times New Roman" panose="02020603050405020304" pitchFamily="18" charset="0"/>
                <a:cs typeface="Times New Roman" panose="02020603050405020304" pitchFamily="18" charset="0"/>
              </a:rPr>
              <a:t>Giới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thiệu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đền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tháp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Chăm</a:t>
            </a:r>
            <a:r>
              <a:rPr lang="en-US" sz="2800" b="1" dirty="0">
                <a:solidFill>
                  <a:srgbClr val="002060"/>
                </a:solidFill>
                <a:latin typeface="Times New Roman" panose="02020603050405020304" pitchFamily="18" charset="0"/>
                <a:cs typeface="Times New Roman" panose="02020603050405020304" pitchFamily="18" charset="0"/>
              </a:rPr>
              <a:t>-pa</a:t>
            </a:r>
          </a:p>
        </p:txBody>
      </p:sp>
    </p:spTree>
    <p:extLst>
      <p:ext uri="{BB962C8B-B14F-4D97-AF65-F5344CB8AC3E}">
        <p14:creationId xmlns:p14="http://schemas.microsoft.com/office/powerpoint/2010/main" val="3008285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6" grpId="0" animBg="1"/>
      <p:bldP spid="17"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1372537" y="370700"/>
            <a:ext cx="9753600" cy="6116599"/>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08308" y="4868791"/>
            <a:ext cx="2221183" cy="1907688"/>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1926" y="5308169"/>
            <a:ext cx="2114211" cy="1589675"/>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23F3CF2-AB22-483A-A723-AE7EF8485112}"/>
              </a:ext>
            </a:extLst>
          </p:cNvPr>
          <p:cNvPicPr>
            <a:picLocks noChangeAspect="1"/>
          </p:cNvPicPr>
          <p:nvPr/>
        </p:nvPicPr>
        <p:blipFill>
          <a:blip r:embed="rId6"/>
          <a:stretch>
            <a:fillRect/>
          </a:stretch>
        </p:blipFill>
        <p:spPr>
          <a:xfrm>
            <a:off x="-808395" y="4555066"/>
            <a:ext cx="2838313" cy="2302933"/>
          </a:xfrm>
          <a:prstGeom prst="rect">
            <a:avLst/>
          </a:prstGeom>
        </p:spPr>
      </p:pic>
      <p:sp>
        <p:nvSpPr>
          <p:cNvPr id="16" name="TextBox 15">
            <a:extLst>
              <a:ext uri="{FF2B5EF4-FFF2-40B4-BE49-F238E27FC236}">
                <a16:creationId xmlns:a16="http://schemas.microsoft.com/office/drawing/2014/main" id="{5CEA89B7-2121-4503-9925-923FA361BE04}"/>
              </a:ext>
            </a:extLst>
          </p:cNvPr>
          <p:cNvSpPr txBox="1"/>
          <p:nvPr/>
        </p:nvSpPr>
        <p:spPr>
          <a:xfrm>
            <a:off x="2169540" y="716331"/>
            <a:ext cx="684238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Chăm</a:t>
            </a:r>
            <a:r>
              <a:rPr lang="en-US" sz="2800" b="1" dirty="0">
                <a:solidFill>
                  <a:srgbClr val="FF0000"/>
                </a:solidFill>
                <a:latin typeface="Times New Roman" panose="02020603050405020304" pitchFamily="18" charset="0"/>
                <a:cs typeface="Times New Roman" panose="02020603050405020304" pitchFamily="18" charset="0"/>
              </a:rPr>
              <a:t>-pa</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2059257-9F45-4B8A-911D-4E77164E7F1E}"/>
              </a:ext>
            </a:extLst>
          </p:cNvPr>
          <p:cNvSpPr txBox="1"/>
          <p:nvPr/>
        </p:nvSpPr>
        <p:spPr>
          <a:xfrm>
            <a:off x="2282669" y="2054605"/>
            <a:ext cx="7626662" cy="1077218"/>
          </a:xfrm>
          <a:prstGeom prst="rect">
            <a:avLst/>
          </a:prstGeom>
          <a:solidFill>
            <a:schemeClr val="accent5">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 V</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Chăm</a:t>
            </a:r>
            <a:r>
              <a:rPr lang="en-US" sz="3200" dirty="0">
                <a:latin typeface="Times New Roman" panose="02020603050405020304" pitchFamily="18" charset="0"/>
                <a:cs typeface="Times New Roman" panose="02020603050405020304" pitchFamily="18" charset="0"/>
              </a:rPr>
              <a:t>-pa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đâu</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99603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1495</TotalTime>
  <Words>1423</Words>
  <Application>Microsoft Office PowerPoint</Application>
  <PresentationFormat>Widescreen</PresentationFormat>
  <Paragraphs>131</Paragraphs>
  <Slides>32</Slides>
  <Notes>2</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#9Slide04 Vollkorn Black</vt:lpstr>
      <vt:lpstr>Arial</vt:lpstr>
      <vt:lpstr>Calibri</vt:lpstr>
      <vt:lpstr>Calibri Light</vt:lpstr>
      <vt:lpstr>Cambria</vt:lpstr>
      <vt:lpstr>Segoe UI Historic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HS678418 Nghĩa Dơng Gur Ha</dc:creator>
  <cp:lastModifiedBy>HS678418 Nghĩa Dơng Gur Ha</cp:lastModifiedBy>
  <cp:revision>108</cp:revision>
  <dcterms:created xsi:type="dcterms:W3CDTF">2024-10-06T03:20:16Z</dcterms:created>
  <dcterms:modified xsi:type="dcterms:W3CDTF">2024-12-11T03:13:35Z</dcterms:modified>
</cp:coreProperties>
</file>