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66" r:id="rId2"/>
    <p:sldId id="429" r:id="rId3"/>
    <p:sldId id="468" r:id="rId4"/>
    <p:sldId id="425" r:id="rId5"/>
    <p:sldId id="423" r:id="rId6"/>
    <p:sldId id="424" r:id="rId7"/>
    <p:sldId id="430" r:id="rId8"/>
    <p:sldId id="435" r:id="rId9"/>
    <p:sldId id="434" r:id="rId10"/>
    <p:sldId id="436" r:id="rId11"/>
    <p:sldId id="438" r:id="rId12"/>
    <p:sldId id="443" r:id="rId13"/>
    <p:sldId id="444" r:id="rId14"/>
    <p:sldId id="463" r:id="rId15"/>
    <p:sldId id="428" r:id="rId16"/>
    <p:sldId id="427" r:id="rId17"/>
    <p:sldId id="449" r:id="rId18"/>
    <p:sldId id="451" r:id="rId19"/>
    <p:sldId id="452" r:id="rId20"/>
    <p:sldId id="453" r:id="rId21"/>
    <p:sldId id="454" r:id="rId22"/>
    <p:sldId id="455" r:id="rId23"/>
    <p:sldId id="456" r:id="rId24"/>
    <p:sldId id="457" r:id="rId25"/>
    <p:sldId id="458" r:id="rId26"/>
    <p:sldId id="445" r:id="rId27"/>
    <p:sldId id="439" r:id="rId28"/>
    <p:sldId id="441" r:id="rId29"/>
    <p:sldId id="446" r:id="rId30"/>
    <p:sldId id="270" r:id="rId31"/>
    <p:sldId id="461" r:id="rId32"/>
    <p:sldId id="464" r:id="rId33"/>
    <p:sldId id="459" r:id="rId34"/>
    <p:sldId id="272" r:id="rId35"/>
    <p:sldId id="465" r:id="rId36"/>
    <p:sldId id="271" r:id="rId37"/>
    <p:sldId id="466" r:id="rId38"/>
    <p:sldId id="447" r:id="rId39"/>
    <p:sldId id="273" r:id="rId40"/>
    <p:sldId id="467" r:id="rId41"/>
    <p:sldId id="462" r:id="rId42"/>
  </p:sldIdLst>
  <p:sldSz cx="9144000" cy="6858000" type="screen4x3"/>
  <p:notesSz cx="6858000" cy="9144000"/>
  <p:custDataLst>
    <p:tags r:id="rId4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E6E6E6"/>
    <a:srgbClr val="5C0449"/>
    <a:srgbClr val="4A02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10" autoAdjust="0"/>
    <p:restoredTop sz="94660"/>
  </p:normalViewPr>
  <p:slideViewPr>
    <p:cSldViewPr>
      <p:cViewPr varScale="1">
        <p:scale>
          <a:sx n="68" d="100"/>
          <a:sy n="68" d="100"/>
        </p:scale>
        <p:origin x="91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165DC4-1459-4878-A365-CD2B0DD07464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836315-42DD-407F-BEAE-80EFC3E33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276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836315-42DD-407F-BEAE-80EFC3E339F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172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3B25B-206A-41A7-BF5E-EA4DF73FB1F1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63139-7BF6-44D5-B210-CF8A3857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767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3B25B-206A-41A7-BF5E-EA4DF73FB1F1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63139-7BF6-44D5-B210-CF8A3857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951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3B25B-206A-41A7-BF5E-EA4DF73FB1F1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63139-7BF6-44D5-B210-CF8A3857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636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3B25B-206A-41A7-BF5E-EA4DF73FB1F1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63139-7BF6-44D5-B210-CF8A3857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24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3B25B-206A-41A7-BF5E-EA4DF73FB1F1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63139-7BF6-44D5-B210-CF8A3857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261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3B25B-206A-41A7-BF5E-EA4DF73FB1F1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63139-7BF6-44D5-B210-CF8A3857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125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3B25B-206A-41A7-BF5E-EA4DF73FB1F1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63139-7BF6-44D5-B210-CF8A3857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667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3B25B-206A-41A7-BF5E-EA4DF73FB1F1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63139-7BF6-44D5-B210-CF8A3857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079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3B25B-206A-41A7-BF5E-EA4DF73FB1F1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63139-7BF6-44D5-B210-CF8A3857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167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3B25B-206A-41A7-BF5E-EA4DF73FB1F1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63139-7BF6-44D5-B210-CF8A3857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324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3B25B-206A-41A7-BF5E-EA4DF73FB1F1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63139-7BF6-44D5-B210-CF8A3857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114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3B25B-206A-41A7-BF5E-EA4DF73FB1F1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B63139-7BF6-44D5-B210-CF8A3857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055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p3"/><Relationship Id="rId7" Type="http://schemas.openxmlformats.org/officeDocument/2006/relationships/image" Target="../media/image2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3" Type="http://schemas.microsoft.com/office/2007/relationships/media" Target="../media/media11.mp3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audio" Target="../media/media12.mp3"/><Relationship Id="rId11" Type="http://schemas.openxmlformats.org/officeDocument/2006/relationships/image" Target="../media/image3.png"/><Relationship Id="rId5" Type="http://schemas.microsoft.com/office/2007/relationships/media" Target="../media/media12.mp3"/><Relationship Id="rId10" Type="http://schemas.microsoft.com/office/2007/relationships/hdphoto" Target="../media/hdphoto5.wdp"/><Relationship Id="rId4" Type="http://schemas.openxmlformats.org/officeDocument/2006/relationships/audio" Target="../media/media11.mp3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12" Type="http://schemas.microsoft.com/office/2007/relationships/hdphoto" Target="../media/hdphoto9.wdp"/><Relationship Id="rId2" Type="http://schemas.microsoft.com/office/2007/relationships/media" Target="../media/media14.mp3"/><Relationship Id="rId1" Type="http://schemas.openxmlformats.org/officeDocument/2006/relationships/audio" Target="NULL" TargetMode="External"/><Relationship Id="rId6" Type="http://schemas.microsoft.com/office/2007/relationships/hdphoto" Target="../media/hdphoto6.wdp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5" Type="http://schemas.openxmlformats.org/officeDocument/2006/relationships/image" Target="../media/image3.png"/><Relationship Id="rId10" Type="http://schemas.microsoft.com/office/2007/relationships/hdphoto" Target="../media/hdphoto8.wdp"/><Relationship Id="rId4" Type="http://schemas.openxmlformats.org/officeDocument/2006/relationships/image" Target="../media/image19.jpeg"/><Relationship Id="rId9" Type="http://schemas.openxmlformats.org/officeDocument/2006/relationships/image" Target="../media/image22.png"/><Relationship Id="rId14" Type="http://schemas.microsoft.com/office/2007/relationships/hdphoto" Target="../media/hdphoto10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26.png"/><Relationship Id="rId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13" Type="http://schemas.microsoft.com/office/2007/relationships/hdphoto" Target="../media/hdphoto17.wdp"/><Relationship Id="rId18" Type="http://schemas.openxmlformats.org/officeDocument/2006/relationships/image" Target="../media/image35.png"/><Relationship Id="rId26" Type="http://schemas.openxmlformats.org/officeDocument/2006/relationships/image" Target="../media/image39.png"/><Relationship Id="rId3" Type="http://schemas.microsoft.com/office/2007/relationships/hdphoto" Target="../media/hdphoto12.wdp"/><Relationship Id="rId21" Type="http://schemas.microsoft.com/office/2007/relationships/hdphoto" Target="../media/hdphoto21.wdp"/><Relationship Id="rId34" Type="http://schemas.openxmlformats.org/officeDocument/2006/relationships/image" Target="../media/image43.png"/><Relationship Id="rId7" Type="http://schemas.microsoft.com/office/2007/relationships/hdphoto" Target="../media/hdphoto14.wdp"/><Relationship Id="rId12" Type="http://schemas.openxmlformats.org/officeDocument/2006/relationships/image" Target="../media/image32.png"/><Relationship Id="rId17" Type="http://schemas.microsoft.com/office/2007/relationships/hdphoto" Target="../media/hdphoto19.wdp"/><Relationship Id="rId25" Type="http://schemas.microsoft.com/office/2007/relationships/hdphoto" Target="../media/hdphoto23.wdp"/><Relationship Id="rId33" Type="http://schemas.microsoft.com/office/2007/relationships/hdphoto" Target="../media/hdphoto27.wdp"/><Relationship Id="rId2" Type="http://schemas.openxmlformats.org/officeDocument/2006/relationships/image" Target="../media/image27.png"/><Relationship Id="rId16" Type="http://schemas.openxmlformats.org/officeDocument/2006/relationships/image" Target="../media/image34.png"/><Relationship Id="rId20" Type="http://schemas.openxmlformats.org/officeDocument/2006/relationships/image" Target="../media/image36.png"/><Relationship Id="rId29" Type="http://schemas.microsoft.com/office/2007/relationships/hdphoto" Target="../media/hdphoto25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microsoft.com/office/2007/relationships/hdphoto" Target="../media/hdphoto16.wdp"/><Relationship Id="rId24" Type="http://schemas.openxmlformats.org/officeDocument/2006/relationships/image" Target="../media/image38.png"/><Relationship Id="rId32" Type="http://schemas.openxmlformats.org/officeDocument/2006/relationships/image" Target="../media/image42.png"/><Relationship Id="rId5" Type="http://schemas.microsoft.com/office/2007/relationships/hdphoto" Target="../media/hdphoto13.wdp"/><Relationship Id="rId15" Type="http://schemas.microsoft.com/office/2007/relationships/hdphoto" Target="../media/hdphoto18.wdp"/><Relationship Id="rId23" Type="http://schemas.microsoft.com/office/2007/relationships/hdphoto" Target="../media/hdphoto22.wdp"/><Relationship Id="rId28" Type="http://schemas.openxmlformats.org/officeDocument/2006/relationships/image" Target="../media/image40.png"/><Relationship Id="rId10" Type="http://schemas.openxmlformats.org/officeDocument/2006/relationships/image" Target="../media/image31.png"/><Relationship Id="rId19" Type="http://schemas.microsoft.com/office/2007/relationships/hdphoto" Target="../media/hdphoto20.wdp"/><Relationship Id="rId31" Type="http://schemas.microsoft.com/office/2007/relationships/hdphoto" Target="../media/hdphoto26.wdp"/><Relationship Id="rId4" Type="http://schemas.openxmlformats.org/officeDocument/2006/relationships/image" Target="../media/image28.png"/><Relationship Id="rId9" Type="http://schemas.microsoft.com/office/2007/relationships/hdphoto" Target="../media/hdphoto15.wdp"/><Relationship Id="rId14" Type="http://schemas.openxmlformats.org/officeDocument/2006/relationships/image" Target="../media/image33.png"/><Relationship Id="rId22" Type="http://schemas.openxmlformats.org/officeDocument/2006/relationships/image" Target="../media/image37.png"/><Relationship Id="rId27" Type="http://schemas.microsoft.com/office/2007/relationships/hdphoto" Target="../media/hdphoto24.wdp"/><Relationship Id="rId30" Type="http://schemas.openxmlformats.org/officeDocument/2006/relationships/image" Target="../media/image41.png"/><Relationship Id="rId35" Type="http://schemas.microsoft.com/office/2007/relationships/hdphoto" Target="../media/hdphoto28.wdp"/><Relationship Id="rId8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audio" Target="../media/media12.mp3"/><Relationship Id="rId7" Type="http://schemas.openxmlformats.org/officeDocument/2006/relationships/image" Target="../media/image28.png"/><Relationship Id="rId2" Type="http://schemas.microsoft.com/office/2007/relationships/media" Target="../media/media12.mp3"/><Relationship Id="rId1" Type="http://schemas.openxmlformats.org/officeDocument/2006/relationships/audio" Target="NULL" TargetMode="External"/><Relationship Id="rId6" Type="http://schemas.microsoft.com/office/2007/relationships/hdphoto" Target="../media/hdphoto29.wdp"/><Relationship Id="rId11" Type="http://schemas.openxmlformats.org/officeDocument/2006/relationships/image" Target="../media/image3.png"/><Relationship Id="rId5" Type="http://schemas.openxmlformats.org/officeDocument/2006/relationships/image" Target="../media/image44.png"/><Relationship Id="rId10" Type="http://schemas.microsoft.com/office/2007/relationships/hdphoto" Target="../media/hdphoto27.wdp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microsoft.com/office/2007/relationships/hdphoto" Target="../media/hdphoto17.wdp"/><Relationship Id="rId18" Type="http://schemas.openxmlformats.org/officeDocument/2006/relationships/image" Target="../media/image35.png"/><Relationship Id="rId26" Type="http://schemas.openxmlformats.org/officeDocument/2006/relationships/image" Target="../media/image39.png"/><Relationship Id="rId3" Type="http://schemas.microsoft.com/office/2007/relationships/hdphoto" Target="../media/hdphoto12.wdp"/><Relationship Id="rId21" Type="http://schemas.microsoft.com/office/2007/relationships/hdphoto" Target="../media/hdphoto21.wdp"/><Relationship Id="rId7" Type="http://schemas.microsoft.com/office/2007/relationships/hdphoto" Target="../media/hdphoto14.wdp"/><Relationship Id="rId12" Type="http://schemas.openxmlformats.org/officeDocument/2006/relationships/image" Target="../media/image32.png"/><Relationship Id="rId17" Type="http://schemas.microsoft.com/office/2007/relationships/hdphoto" Target="../media/hdphoto19.wdp"/><Relationship Id="rId25" Type="http://schemas.microsoft.com/office/2007/relationships/hdphoto" Target="../media/hdphoto23.wdp"/><Relationship Id="rId2" Type="http://schemas.openxmlformats.org/officeDocument/2006/relationships/image" Target="../media/image27.png"/><Relationship Id="rId16" Type="http://schemas.openxmlformats.org/officeDocument/2006/relationships/image" Target="../media/image34.png"/><Relationship Id="rId20" Type="http://schemas.openxmlformats.org/officeDocument/2006/relationships/image" Target="../media/image36.png"/><Relationship Id="rId29" Type="http://schemas.microsoft.com/office/2007/relationships/hdphoto" Target="../media/hdphoto25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microsoft.com/office/2007/relationships/hdphoto" Target="../media/hdphoto16.wdp"/><Relationship Id="rId24" Type="http://schemas.openxmlformats.org/officeDocument/2006/relationships/image" Target="../media/image38.png"/><Relationship Id="rId5" Type="http://schemas.microsoft.com/office/2007/relationships/hdphoto" Target="../media/hdphoto13.wdp"/><Relationship Id="rId15" Type="http://schemas.microsoft.com/office/2007/relationships/hdphoto" Target="../media/hdphoto18.wdp"/><Relationship Id="rId23" Type="http://schemas.microsoft.com/office/2007/relationships/hdphoto" Target="../media/hdphoto22.wdp"/><Relationship Id="rId28" Type="http://schemas.openxmlformats.org/officeDocument/2006/relationships/image" Target="../media/image40.png"/><Relationship Id="rId10" Type="http://schemas.openxmlformats.org/officeDocument/2006/relationships/image" Target="../media/image31.png"/><Relationship Id="rId19" Type="http://schemas.microsoft.com/office/2007/relationships/hdphoto" Target="../media/hdphoto20.wdp"/><Relationship Id="rId31" Type="http://schemas.microsoft.com/office/2007/relationships/hdphoto" Target="../media/hdphoto26.wdp"/><Relationship Id="rId4" Type="http://schemas.openxmlformats.org/officeDocument/2006/relationships/image" Target="../media/image28.png"/><Relationship Id="rId9" Type="http://schemas.microsoft.com/office/2007/relationships/hdphoto" Target="../media/hdphoto15.wdp"/><Relationship Id="rId14" Type="http://schemas.openxmlformats.org/officeDocument/2006/relationships/image" Target="../media/image33.png"/><Relationship Id="rId22" Type="http://schemas.openxmlformats.org/officeDocument/2006/relationships/image" Target="../media/image37.png"/><Relationship Id="rId27" Type="http://schemas.microsoft.com/office/2007/relationships/hdphoto" Target="../media/hdphoto24.wdp"/><Relationship Id="rId30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0.wdp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microsoft.com/office/2007/relationships/hdphoto" Target="../media/hdphoto17.wdp"/><Relationship Id="rId18" Type="http://schemas.openxmlformats.org/officeDocument/2006/relationships/image" Target="../media/image35.png"/><Relationship Id="rId26" Type="http://schemas.openxmlformats.org/officeDocument/2006/relationships/image" Target="../media/image39.png"/><Relationship Id="rId3" Type="http://schemas.microsoft.com/office/2007/relationships/hdphoto" Target="../media/hdphoto12.wdp"/><Relationship Id="rId21" Type="http://schemas.microsoft.com/office/2007/relationships/hdphoto" Target="../media/hdphoto21.wdp"/><Relationship Id="rId7" Type="http://schemas.microsoft.com/office/2007/relationships/hdphoto" Target="../media/hdphoto14.wdp"/><Relationship Id="rId12" Type="http://schemas.openxmlformats.org/officeDocument/2006/relationships/image" Target="../media/image32.png"/><Relationship Id="rId17" Type="http://schemas.microsoft.com/office/2007/relationships/hdphoto" Target="../media/hdphoto19.wdp"/><Relationship Id="rId25" Type="http://schemas.microsoft.com/office/2007/relationships/hdphoto" Target="../media/hdphoto23.wdp"/><Relationship Id="rId2" Type="http://schemas.openxmlformats.org/officeDocument/2006/relationships/image" Target="../media/image27.png"/><Relationship Id="rId16" Type="http://schemas.openxmlformats.org/officeDocument/2006/relationships/image" Target="../media/image34.png"/><Relationship Id="rId20" Type="http://schemas.openxmlformats.org/officeDocument/2006/relationships/image" Target="../media/image36.png"/><Relationship Id="rId29" Type="http://schemas.microsoft.com/office/2007/relationships/hdphoto" Target="../media/hdphoto25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microsoft.com/office/2007/relationships/hdphoto" Target="../media/hdphoto16.wdp"/><Relationship Id="rId24" Type="http://schemas.openxmlformats.org/officeDocument/2006/relationships/image" Target="../media/image38.png"/><Relationship Id="rId5" Type="http://schemas.microsoft.com/office/2007/relationships/hdphoto" Target="../media/hdphoto13.wdp"/><Relationship Id="rId15" Type="http://schemas.microsoft.com/office/2007/relationships/hdphoto" Target="../media/hdphoto18.wdp"/><Relationship Id="rId23" Type="http://schemas.microsoft.com/office/2007/relationships/hdphoto" Target="../media/hdphoto22.wdp"/><Relationship Id="rId28" Type="http://schemas.openxmlformats.org/officeDocument/2006/relationships/image" Target="../media/image40.png"/><Relationship Id="rId10" Type="http://schemas.openxmlformats.org/officeDocument/2006/relationships/image" Target="../media/image31.png"/><Relationship Id="rId19" Type="http://schemas.microsoft.com/office/2007/relationships/hdphoto" Target="../media/hdphoto20.wdp"/><Relationship Id="rId31" Type="http://schemas.microsoft.com/office/2007/relationships/hdphoto" Target="../media/hdphoto26.wdp"/><Relationship Id="rId4" Type="http://schemas.openxmlformats.org/officeDocument/2006/relationships/image" Target="../media/image28.png"/><Relationship Id="rId9" Type="http://schemas.microsoft.com/office/2007/relationships/hdphoto" Target="../media/hdphoto15.wdp"/><Relationship Id="rId14" Type="http://schemas.openxmlformats.org/officeDocument/2006/relationships/image" Target="../media/image33.png"/><Relationship Id="rId22" Type="http://schemas.openxmlformats.org/officeDocument/2006/relationships/image" Target="../media/image37.png"/><Relationship Id="rId27" Type="http://schemas.microsoft.com/office/2007/relationships/hdphoto" Target="../media/hdphoto24.wdp"/><Relationship Id="rId30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0.wdp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microsoft.com/office/2007/relationships/hdphoto" Target="../media/hdphoto17.wdp"/><Relationship Id="rId18" Type="http://schemas.openxmlformats.org/officeDocument/2006/relationships/image" Target="../media/image35.png"/><Relationship Id="rId26" Type="http://schemas.openxmlformats.org/officeDocument/2006/relationships/image" Target="../media/image39.png"/><Relationship Id="rId3" Type="http://schemas.microsoft.com/office/2007/relationships/hdphoto" Target="../media/hdphoto12.wdp"/><Relationship Id="rId21" Type="http://schemas.microsoft.com/office/2007/relationships/hdphoto" Target="../media/hdphoto21.wdp"/><Relationship Id="rId7" Type="http://schemas.microsoft.com/office/2007/relationships/hdphoto" Target="../media/hdphoto14.wdp"/><Relationship Id="rId12" Type="http://schemas.openxmlformats.org/officeDocument/2006/relationships/image" Target="../media/image32.png"/><Relationship Id="rId17" Type="http://schemas.microsoft.com/office/2007/relationships/hdphoto" Target="../media/hdphoto19.wdp"/><Relationship Id="rId25" Type="http://schemas.microsoft.com/office/2007/relationships/hdphoto" Target="../media/hdphoto23.wdp"/><Relationship Id="rId2" Type="http://schemas.openxmlformats.org/officeDocument/2006/relationships/image" Target="../media/image27.png"/><Relationship Id="rId16" Type="http://schemas.openxmlformats.org/officeDocument/2006/relationships/image" Target="../media/image34.png"/><Relationship Id="rId20" Type="http://schemas.openxmlformats.org/officeDocument/2006/relationships/image" Target="../media/image36.png"/><Relationship Id="rId29" Type="http://schemas.microsoft.com/office/2007/relationships/hdphoto" Target="../media/hdphoto25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microsoft.com/office/2007/relationships/hdphoto" Target="../media/hdphoto16.wdp"/><Relationship Id="rId24" Type="http://schemas.openxmlformats.org/officeDocument/2006/relationships/image" Target="../media/image38.png"/><Relationship Id="rId5" Type="http://schemas.microsoft.com/office/2007/relationships/hdphoto" Target="../media/hdphoto13.wdp"/><Relationship Id="rId15" Type="http://schemas.microsoft.com/office/2007/relationships/hdphoto" Target="../media/hdphoto18.wdp"/><Relationship Id="rId23" Type="http://schemas.microsoft.com/office/2007/relationships/hdphoto" Target="../media/hdphoto22.wdp"/><Relationship Id="rId28" Type="http://schemas.openxmlformats.org/officeDocument/2006/relationships/image" Target="../media/image40.png"/><Relationship Id="rId10" Type="http://schemas.openxmlformats.org/officeDocument/2006/relationships/image" Target="../media/image31.png"/><Relationship Id="rId19" Type="http://schemas.microsoft.com/office/2007/relationships/hdphoto" Target="../media/hdphoto20.wdp"/><Relationship Id="rId31" Type="http://schemas.microsoft.com/office/2007/relationships/hdphoto" Target="../media/hdphoto26.wdp"/><Relationship Id="rId4" Type="http://schemas.openxmlformats.org/officeDocument/2006/relationships/image" Target="../media/image28.png"/><Relationship Id="rId9" Type="http://schemas.microsoft.com/office/2007/relationships/hdphoto" Target="../media/hdphoto15.wdp"/><Relationship Id="rId14" Type="http://schemas.openxmlformats.org/officeDocument/2006/relationships/image" Target="../media/image33.png"/><Relationship Id="rId22" Type="http://schemas.openxmlformats.org/officeDocument/2006/relationships/image" Target="../media/image37.png"/><Relationship Id="rId27" Type="http://schemas.microsoft.com/office/2007/relationships/hdphoto" Target="../media/hdphoto24.wdp"/><Relationship Id="rId30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microsoft.com/office/2007/relationships/hdphoto" Target="../media/hdphoto23.wdp"/><Relationship Id="rId18" Type="http://schemas.openxmlformats.org/officeDocument/2006/relationships/image" Target="../media/image41.png"/><Relationship Id="rId3" Type="http://schemas.openxmlformats.org/officeDocument/2006/relationships/slideLayout" Target="../slideLayouts/slideLayout2.xml"/><Relationship Id="rId21" Type="http://schemas.microsoft.com/office/2007/relationships/hdphoto" Target="../media/hdphoto13.wdp"/><Relationship Id="rId7" Type="http://schemas.microsoft.com/office/2007/relationships/hdphoto" Target="../media/hdphoto20.wdp"/><Relationship Id="rId12" Type="http://schemas.openxmlformats.org/officeDocument/2006/relationships/image" Target="../media/image38.png"/><Relationship Id="rId17" Type="http://schemas.microsoft.com/office/2007/relationships/hdphoto" Target="../media/hdphoto25.wdp"/><Relationship Id="rId2" Type="http://schemas.microsoft.com/office/2007/relationships/media" Target="../media/media15.mp3"/><Relationship Id="rId16" Type="http://schemas.openxmlformats.org/officeDocument/2006/relationships/image" Target="../media/image40.png"/><Relationship Id="rId20" Type="http://schemas.openxmlformats.org/officeDocument/2006/relationships/image" Target="../media/image28.png"/><Relationship Id="rId1" Type="http://schemas.openxmlformats.org/officeDocument/2006/relationships/audio" Target="NULL" TargetMode="External"/><Relationship Id="rId6" Type="http://schemas.openxmlformats.org/officeDocument/2006/relationships/image" Target="../media/image35.png"/><Relationship Id="rId11" Type="http://schemas.microsoft.com/office/2007/relationships/hdphoto" Target="../media/hdphoto22.wdp"/><Relationship Id="rId5" Type="http://schemas.microsoft.com/office/2007/relationships/hdphoto" Target="../media/hdphoto19.wdp"/><Relationship Id="rId15" Type="http://schemas.microsoft.com/office/2007/relationships/hdphoto" Target="../media/hdphoto24.wdp"/><Relationship Id="rId10" Type="http://schemas.openxmlformats.org/officeDocument/2006/relationships/image" Target="../media/image37.png"/><Relationship Id="rId19" Type="http://schemas.microsoft.com/office/2007/relationships/hdphoto" Target="../media/hdphoto26.wdp"/><Relationship Id="rId4" Type="http://schemas.openxmlformats.org/officeDocument/2006/relationships/image" Target="../media/image34.png"/><Relationship Id="rId9" Type="http://schemas.microsoft.com/office/2007/relationships/hdphoto" Target="../media/hdphoto21.wdp"/><Relationship Id="rId14" Type="http://schemas.openxmlformats.org/officeDocument/2006/relationships/image" Target="../media/image39.png"/><Relationship Id="rId22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0.wdp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0.wdp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microsoft.com/office/2007/relationships/hdphoto" Target="../media/hdphoto17.wdp"/><Relationship Id="rId18" Type="http://schemas.openxmlformats.org/officeDocument/2006/relationships/image" Target="../media/image35.png"/><Relationship Id="rId26" Type="http://schemas.openxmlformats.org/officeDocument/2006/relationships/image" Target="../media/image39.png"/><Relationship Id="rId3" Type="http://schemas.microsoft.com/office/2007/relationships/hdphoto" Target="../media/hdphoto12.wdp"/><Relationship Id="rId21" Type="http://schemas.microsoft.com/office/2007/relationships/hdphoto" Target="../media/hdphoto21.wdp"/><Relationship Id="rId7" Type="http://schemas.microsoft.com/office/2007/relationships/hdphoto" Target="../media/hdphoto14.wdp"/><Relationship Id="rId12" Type="http://schemas.openxmlformats.org/officeDocument/2006/relationships/image" Target="../media/image32.png"/><Relationship Id="rId17" Type="http://schemas.microsoft.com/office/2007/relationships/hdphoto" Target="../media/hdphoto19.wdp"/><Relationship Id="rId25" Type="http://schemas.microsoft.com/office/2007/relationships/hdphoto" Target="../media/hdphoto23.wdp"/><Relationship Id="rId2" Type="http://schemas.openxmlformats.org/officeDocument/2006/relationships/image" Target="../media/image27.png"/><Relationship Id="rId16" Type="http://schemas.openxmlformats.org/officeDocument/2006/relationships/image" Target="../media/image34.png"/><Relationship Id="rId20" Type="http://schemas.openxmlformats.org/officeDocument/2006/relationships/image" Target="../media/image36.png"/><Relationship Id="rId29" Type="http://schemas.microsoft.com/office/2007/relationships/hdphoto" Target="../media/hdphoto25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microsoft.com/office/2007/relationships/hdphoto" Target="../media/hdphoto16.wdp"/><Relationship Id="rId24" Type="http://schemas.openxmlformats.org/officeDocument/2006/relationships/image" Target="../media/image38.png"/><Relationship Id="rId5" Type="http://schemas.microsoft.com/office/2007/relationships/hdphoto" Target="../media/hdphoto13.wdp"/><Relationship Id="rId15" Type="http://schemas.microsoft.com/office/2007/relationships/hdphoto" Target="../media/hdphoto18.wdp"/><Relationship Id="rId23" Type="http://schemas.microsoft.com/office/2007/relationships/hdphoto" Target="../media/hdphoto22.wdp"/><Relationship Id="rId28" Type="http://schemas.openxmlformats.org/officeDocument/2006/relationships/image" Target="../media/image40.png"/><Relationship Id="rId10" Type="http://schemas.openxmlformats.org/officeDocument/2006/relationships/image" Target="../media/image31.png"/><Relationship Id="rId19" Type="http://schemas.microsoft.com/office/2007/relationships/hdphoto" Target="../media/hdphoto20.wdp"/><Relationship Id="rId31" Type="http://schemas.microsoft.com/office/2007/relationships/hdphoto" Target="../media/hdphoto26.wdp"/><Relationship Id="rId4" Type="http://schemas.openxmlformats.org/officeDocument/2006/relationships/image" Target="../media/image28.png"/><Relationship Id="rId9" Type="http://schemas.microsoft.com/office/2007/relationships/hdphoto" Target="../media/hdphoto15.wdp"/><Relationship Id="rId14" Type="http://schemas.openxmlformats.org/officeDocument/2006/relationships/image" Target="../media/image33.png"/><Relationship Id="rId22" Type="http://schemas.openxmlformats.org/officeDocument/2006/relationships/image" Target="../media/image37.png"/><Relationship Id="rId27" Type="http://schemas.microsoft.com/office/2007/relationships/hdphoto" Target="../media/hdphoto24.wdp"/><Relationship Id="rId30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Relationship Id="rId6" Type="http://schemas.microsoft.com/office/2007/relationships/hdphoto" Target="../media/hdphoto31.wdp"/><Relationship Id="rId5" Type="http://schemas.openxmlformats.org/officeDocument/2006/relationships/image" Target="../media/image47.png"/><Relationship Id="rId4" Type="http://schemas.microsoft.com/office/2007/relationships/hdphoto" Target="../media/hdphoto6.wdp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Relationship Id="rId6" Type="http://schemas.microsoft.com/office/2007/relationships/hdphoto" Target="../media/hdphoto33.wdp"/><Relationship Id="rId5" Type="http://schemas.openxmlformats.org/officeDocument/2006/relationships/image" Target="../media/image49.png"/><Relationship Id="rId4" Type="http://schemas.microsoft.com/office/2007/relationships/hdphoto" Target="../media/hdphoto6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7.xml"/><Relationship Id="rId7" Type="http://schemas.microsoft.com/office/2007/relationships/hdphoto" Target="../media/hdphoto35.wdp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51.png"/><Relationship Id="rId5" Type="http://schemas.microsoft.com/office/2007/relationships/hdphoto" Target="../media/hdphoto34.wdp"/><Relationship Id="rId4" Type="http://schemas.openxmlformats.org/officeDocument/2006/relationships/image" Target="../media/image50.png"/><Relationship Id="rId9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34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5.wdp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34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5.wdp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3.png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Relationship Id="rId6" Type="http://schemas.microsoft.com/office/2007/relationships/hdphoto" Target="../media/hdphoto36.wdp"/><Relationship Id="rId5" Type="http://schemas.openxmlformats.org/officeDocument/2006/relationships/image" Target="../media/image55.png"/><Relationship Id="rId4" Type="http://schemas.microsoft.com/office/2007/relationships/hdphoto" Target="../media/hdphoto6.wdp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gif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6.mp3"/><Relationship Id="rId7" Type="http://schemas.openxmlformats.org/officeDocument/2006/relationships/image" Target="../media/image3.png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image" Target="../media/image8.png"/><Relationship Id="rId11" Type="http://schemas.microsoft.com/office/2007/relationships/hdphoto" Target="../media/hdphoto3.wdp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0.png"/><Relationship Id="rId4" Type="http://schemas.openxmlformats.org/officeDocument/2006/relationships/audio" Target="../media/media6.mp3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1.wdp"/><Relationship Id="rId3" Type="http://schemas.microsoft.com/office/2007/relationships/media" Target="../media/media6.mp3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11.png"/><Relationship Id="rId11" Type="http://schemas.openxmlformats.org/officeDocument/2006/relationships/image" Target="../media/image14.gif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3.gif"/><Relationship Id="rId4" Type="http://schemas.openxmlformats.org/officeDocument/2006/relationships/audio" Target="../media/media6.mp3"/><Relationship Id="rId9" Type="http://schemas.microsoft.com/office/2007/relationships/hdphoto" Target="../media/hdphoto4.wdp"/><Relationship Id="rId14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9.mp3"/><Relationship Id="rId7" Type="http://schemas.openxmlformats.org/officeDocument/2006/relationships/image" Target="../media/image3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9.mp3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11.mp3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audio" Target="../media/media12.mp3"/><Relationship Id="rId5" Type="http://schemas.microsoft.com/office/2007/relationships/media" Target="../media/media12.mp3"/><Relationship Id="rId4" Type="http://schemas.openxmlformats.org/officeDocument/2006/relationships/audio" Target="../media/media11.mp3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3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qqwqw">
            <a:hlinkClick r:id="" action="ppaction://media"/>
            <a:extLst>
              <a:ext uri="{FF2B5EF4-FFF2-40B4-BE49-F238E27FC236}">
                <a16:creationId xmlns:a16="http://schemas.microsoft.com/office/drawing/2014/main" id="{59E1DE14-22E5-4F33-B24B-D3E1A82534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2400" y="-223632"/>
            <a:ext cx="9529009" cy="6964679"/>
          </a:xfrm>
          <a:prstGeom prst="rect">
            <a:avLst/>
          </a:prstGeom>
        </p:spPr>
      </p:pic>
      <p:pic>
        <p:nvPicPr>
          <p:cNvPr id="4098" name="Picture 2" descr="Sach_la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0" y="743548"/>
            <a:ext cx="3124200" cy="170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2321916" y="5428934"/>
            <a:ext cx="5943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dirty="0">
                <a:latin typeface="HP001 4 hàng" pitchFamily="34" charset="0"/>
              </a:rPr>
              <a:t>  </a:t>
            </a:r>
            <a:r>
              <a:rPr lang="en-US" sz="2800" b="1" dirty="0" err="1">
                <a:latin typeface="HP001 4 hàng" pitchFamily="34" charset="0"/>
              </a:rPr>
              <a:t>Giáo</a:t>
            </a:r>
            <a:r>
              <a:rPr lang="en-US" sz="2800" b="1" dirty="0">
                <a:latin typeface="HP001 4 hàng" pitchFamily="34" charset="0"/>
              </a:rPr>
              <a:t> </a:t>
            </a:r>
            <a:r>
              <a:rPr lang="en-US" sz="2800" b="1" dirty="0" err="1">
                <a:latin typeface="HP001 4 hàng" pitchFamily="34" charset="0"/>
              </a:rPr>
              <a:t>viên</a:t>
            </a:r>
            <a:r>
              <a:rPr lang="en-US" sz="2800" b="1" dirty="0">
                <a:latin typeface="HP001 4 hàng" pitchFamily="34" charset="0"/>
              </a:rPr>
              <a:t>: </a:t>
            </a:r>
            <a:r>
              <a:rPr lang="en-US" sz="2800" b="1" dirty="0" err="1">
                <a:latin typeface="HP001 4 hàng" pitchFamily="34" charset="0"/>
              </a:rPr>
              <a:t>Nông</a:t>
            </a:r>
            <a:r>
              <a:rPr lang="en-US" sz="2800" b="1" dirty="0">
                <a:latin typeface="HP001 4 hàng" pitchFamily="34" charset="0"/>
              </a:rPr>
              <a:t> </a:t>
            </a:r>
            <a:r>
              <a:rPr lang="en-US" sz="2800" b="1" dirty="0" err="1">
                <a:latin typeface="HP001 4 hàng" pitchFamily="34" charset="0"/>
              </a:rPr>
              <a:t>Thị</a:t>
            </a:r>
            <a:r>
              <a:rPr lang="en-US" sz="2800" b="1" dirty="0">
                <a:latin typeface="HP001 4 hàng" pitchFamily="34" charset="0"/>
              </a:rPr>
              <a:t> Mai</a:t>
            </a:r>
          </a:p>
        </p:txBody>
      </p:sp>
      <p:sp>
        <p:nvSpPr>
          <p:cNvPr id="4103" name="WordArt 7"/>
          <p:cNvSpPr>
            <a:spLocks noChangeArrowheads="1" noChangeShapeType="1"/>
          </p:cNvSpPr>
          <p:nvPr/>
        </p:nvSpPr>
        <p:spPr bwMode="auto">
          <a:xfrm>
            <a:off x="2448718" y="382240"/>
            <a:ext cx="4648200" cy="32766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759452"/>
              </a:avLst>
            </a:prstTxWarp>
          </a:bodyPr>
          <a:lstStyle/>
          <a:p>
            <a:pPr algn="ctr"/>
            <a:r>
              <a:rPr lang="en-US" sz="1200" b="1" kern="10" dirty="0">
                <a:ln w="9525">
                  <a:solidFill>
                    <a:srgbClr val="CC00FF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VNI-Times"/>
              </a:rPr>
              <a:t>PHOØNG GIAÙO DUÏC &amp; ÑAØO TAÏO ÑÖÙC TROÏNG</a:t>
            </a:r>
          </a:p>
        </p:txBody>
      </p:sp>
      <p:sp>
        <p:nvSpPr>
          <p:cNvPr id="4104" name="WordArt 8"/>
          <p:cNvSpPr>
            <a:spLocks noChangeArrowheads="1" noChangeShapeType="1"/>
          </p:cNvSpPr>
          <p:nvPr/>
        </p:nvSpPr>
        <p:spPr bwMode="auto">
          <a:xfrm>
            <a:off x="2514600" y="2819400"/>
            <a:ext cx="42672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000" b="1" kern="10" dirty="0">
                <a:ln w="9525">
                  <a:solidFill>
                    <a:schemeClr val="tx1"/>
                  </a:solidFill>
                  <a:prstDash val="lgDash"/>
                  <a:round/>
                  <a:headEnd/>
                  <a:tailEnd/>
                </a:ln>
                <a:solidFill>
                  <a:srgbClr val="FF9900"/>
                </a:solidFill>
                <a:latin typeface="VNI-Times"/>
              </a:rPr>
              <a:t>TRÖÔØNG TIEÅU HOÏC ÑÒNH AN</a:t>
            </a:r>
          </a:p>
        </p:txBody>
      </p:sp>
      <p:sp>
        <p:nvSpPr>
          <p:cNvPr id="3081" name="Text Box 9"/>
          <p:cNvSpPr txBox="1">
            <a:spLocks noChangeArrowheads="1"/>
          </p:cNvSpPr>
          <p:nvPr/>
        </p:nvSpPr>
        <p:spPr bwMode="auto">
          <a:xfrm>
            <a:off x="-284163" y="3810000"/>
            <a:ext cx="1011396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CHÀO MỪNG QUÝ THẦY CÔ VỀ DỰ GIỜ</a:t>
            </a:r>
            <a:endParaRPr lang="en-US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P001 4 hàng" pitchFamily="34" charset="0"/>
              <a:cs typeface="Arial" pitchFamily="34" charset="0"/>
            </a:endParaRPr>
          </a:p>
        </p:txBody>
      </p:sp>
      <p:pic>
        <p:nvPicPr>
          <p:cNvPr id="3" name="Nhac-nen-ke-chuyen-mam-non-nhe-nhang">
            <a:hlinkClick r:id="" action="ppaction://media"/>
            <a:extLst>
              <a:ext uri="{FF2B5EF4-FFF2-40B4-BE49-F238E27FC236}">
                <a16:creationId xmlns:a16="http://schemas.microsoft.com/office/drawing/2014/main" id="{CEC31DEA-CA56-47DF-BD93-249CC1C6DE1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67009" y="6202680"/>
            <a:ext cx="609600" cy="60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D0C165-759C-4DFF-A657-78AF6B6FBF17}"/>
              </a:ext>
            </a:extLst>
          </p:cNvPr>
          <p:cNvSpPr txBox="1"/>
          <p:nvPr/>
        </p:nvSpPr>
        <p:spPr>
          <a:xfrm>
            <a:off x="3657600" y="4345409"/>
            <a:ext cx="22860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: 1A1</a:t>
            </a:r>
          </a:p>
          <a:p>
            <a:pPr algn="ctr">
              <a:defRPr/>
            </a:pP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endParaRPr lang="en-US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14" name="Text Box 9">
            <a:extLst>
              <a:ext uri="{FF2B5EF4-FFF2-40B4-BE49-F238E27FC236}">
                <a16:creationId xmlns:a16="http://schemas.microsoft.com/office/drawing/2014/main" id="{003DDF19-A12D-4C70-BAF9-DB9E1BFF3A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067800" y="3730297"/>
            <a:ext cx="1011396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CHÀO MỪNG QUÝ THẦY CÔ VỀ DỰ GIỜ</a:t>
            </a:r>
            <a:endParaRPr lang="en-US" altLang="en-US" sz="2800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P001 4 hàng" pitchFamily="34" charset="0"/>
              <a:cs typeface="Arial" pitchFamily="34" charset="0"/>
            </a:endParaRPr>
          </a:p>
        </p:txBody>
      </p:sp>
      <p:sp>
        <p:nvSpPr>
          <p:cNvPr id="15" name="Text Box 9">
            <a:extLst>
              <a:ext uri="{FF2B5EF4-FFF2-40B4-BE49-F238E27FC236}">
                <a16:creationId xmlns:a16="http://schemas.microsoft.com/office/drawing/2014/main" id="{B96AF6B8-65FD-4BA9-9180-41DC742C2C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84163" y="3599292"/>
            <a:ext cx="1011396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CHÀO MỪNG QUÝ THẦY CÔ VỀ DỰ GIỜ</a:t>
            </a:r>
            <a:endParaRPr lang="en-US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P001 4 hàng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3746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0.8948 3.7037E-6 " pathEditMode="relative" rAng="0" ptsTypes="AA">
                                      <p:cBhvr>
                                        <p:cTn id="8" dur="975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74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grpId="0" nodeType="withEffect">
                                  <p:stCondLst>
                                    <p:cond delay="5550"/>
                                  </p:stCondLst>
                                  <p:childTnLst>
                                    <p:animMotion origin="layout" path="M 1.66667E-6 -2.22222E-6 L 1.84687 0.00972 " pathEditMode="relative" rAng="0" ptsTypes="AA">
                                      <p:cBhvr>
                                        <p:cTn id="10" dur="113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344" y="48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5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5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5087"/>
                            </p:stCondLst>
                            <p:childTnLst>
                              <p:par>
                                <p:cTn id="16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713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713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0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081" grpId="0"/>
      <p:bldP spid="14" grpId="0"/>
      <p:bldP spid="15" grpId="0"/>
      <p:bldP spid="1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9">
            <a:extLst>
              <a:ext uri="{FF2B5EF4-FFF2-40B4-BE49-F238E27FC236}">
                <a16:creationId xmlns:a16="http://schemas.microsoft.com/office/drawing/2014/main" id="{9000C7A2-D097-42F8-ADCC-6F2E7BE49FCD}"/>
              </a:ext>
            </a:extLst>
          </p:cNvPr>
          <p:cNvSpPr/>
          <p:nvPr/>
        </p:nvSpPr>
        <p:spPr>
          <a:xfrm>
            <a:off x="6446571" y="3276600"/>
            <a:ext cx="1020762" cy="882650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4</a:t>
            </a:r>
          </a:p>
        </p:txBody>
      </p:sp>
      <p:sp>
        <p:nvSpPr>
          <p:cNvPr id="3" name="Rounded Rectangle 10">
            <a:extLst>
              <a:ext uri="{FF2B5EF4-FFF2-40B4-BE49-F238E27FC236}">
                <a16:creationId xmlns:a16="http://schemas.microsoft.com/office/drawing/2014/main" id="{76D7622C-8F24-4890-9911-B0FFCF82AD4E}"/>
              </a:ext>
            </a:extLst>
          </p:cNvPr>
          <p:cNvSpPr/>
          <p:nvPr/>
        </p:nvSpPr>
        <p:spPr>
          <a:xfrm>
            <a:off x="4276725" y="3276600"/>
            <a:ext cx="1020763" cy="884238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8355AD64-FEA8-4D79-95B5-D92BED18F9F3}"/>
              </a:ext>
            </a:extLst>
          </p:cNvPr>
          <p:cNvSpPr/>
          <p:nvPr/>
        </p:nvSpPr>
        <p:spPr>
          <a:xfrm>
            <a:off x="2133600" y="3276600"/>
            <a:ext cx="1020763" cy="884238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F654D067-7F14-40D1-92D0-45ADC14D08D1}"/>
              </a:ext>
            </a:extLst>
          </p:cNvPr>
          <p:cNvSpPr/>
          <p:nvPr/>
        </p:nvSpPr>
        <p:spPr>
          <a:xfrm>
            <a:off x="159940" y="0"/>
            <a:ext cx="4358481" cy="2971800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37C547B-B98D-48C2-93D8-5A433FFFDB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2511" b="23499" l="25028" r="78896">
                        <a14:foregroundMark x1="34550" y1="15939" x2="33979" y2="20874"/>
                        <a14:foregroundMark x1="33979" y1="20874" x2="35006" y2="21359"/>
                        <a14:foregroundMark x1="44356" y1="17152" x2="44356" y2="20469"/>
                        <a14:foregroundMark x1="36146" y1="21845" x2="37400" y2="21845"/>
                        <a14:foregroundMark x1="63284" y1="18366" x2="63284" y2="20227"/>
                        <a14:foregroundMark x1="71722" y1="16748" x2="72178" y2="20874"/>
                        <a14:foregroundMark x1="62258" y1="16100" x2="62372" y2="21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95" t="11137" r="14371" b="75127"/>
          <a:stretch>
            <a:fillRect/>
          </a:stretch>
        </p:blipFill>
        <p:spPr bwMode="auto">
          <a:xfrm>
            <a:off x="159940" y="0"/>
            <a:ext cx="4276725" cy="26083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m-thanh-chuyen-canh-Premiere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B6870C4-2F87-424D-A6FB-545E5103F7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58400" y="5562600"/>
            <a:ext cx="609600" cy="609600"/>
          </a:xfrm>
          <a:prstGeom prst="rect">
            <a:avLst/>
          </a:prstGeom>
        </p:spPr>
      </p:pic>
      <p:pic>
        <p:nvPicPr>
          <p:cNvPr id="11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E1249EDA-AED4-42A5-858B-C1EE9B14FF6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96400" y="5257800"/>
            <a:ext cx="609600" cy="609600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606AC42A-6AB3-4FC4-995E-B909CCCFF6F8}"/>
              </a:ext>
            </a:extLst>
          </p:cNvPr>
          <p:cNvSpPr/>
          <p:nvPr/>
        </p:nvSpPr>
        <p:spPr>
          <a:xfrm>
            <a:off x="3191802" y="3275012"/>
            <a:ext cx="1020763" cy="884238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+</a:t>
            </a:r>
          </a:p>
        </p:txBody>
      </p:sp>
      <p:sp>
        <p:nvSpPr>
          <p:cNvPr id="13" name="Rounded Rectangle 11">
            <a:extLst>
              <a:ext uri="{FF2B5EF4-FFF2-40B4-BE49-F238E27FC236}">
                <a16:creationId xmlns:a16="http://schemas.microsoft.com/office/drawing/2014/main" id="{FD50D135-E7B8-4D76-8219-BDDC5B62841B}"/>
              </a:ext>
            </a:extLst>
          </p:cNvPr>
          <p:cNvSpPr/>
          <p:nvPr/>
        </p:nvSpPr>
        <p:spPr>
          <a:xfrm>
            <a:off x="5361648" y="3284806"/>
            <a:ext cx="1020763" cy="884238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=</a:t>
            </a:r>
          </a:p>
        </p:txBody>
      </p:sp>
      <p:pic>
        <p:nvPicPr>
          <p:cNvPr id="9" name="Nhac-chuong-tin-nhan-1-tie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EA26852-198C-4209-8D3A-C0DDD658C7B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255328" y="3767284"/>
            <a:ext cx="609600" cy="609600"/>
          </a:xfrm>
          <a:prstGeom prst="rect">
            <a:avLst/>
          </a:prstGeom>
        </p:spPr>
      </p:pic>
      <p:pic>
        <p:nvPicPr>
          <p:cNvPr id="14" name="Nhac-chuong-tin-nhan-1-tie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FF3E48A-F785-4462-A034-1DCB5C16FC7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676108" y="2422983"/>
            <a:ext cx="609600" cy="609600"/>
          </a:xfrm>
          <a:prstGeom prst="rect">
            <a:avLst/>
          </a:prstGeom>
        </p:spPr>
      </p:pic>
      <p:pic>
        <p:nvPicPr>
          <p:cNvPr id="15" name="Nhac-chuong-tin-nhan-1-tie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1C317F7-47C9-437A-AA18-1419F558AC4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58400" y="2970212"/>
            <a:ext cx="609600" cy="609600"/>
          </a:xfrm>
          <a:prstGeom prst="rect">
            <a:avLst/>
          </a:prstGeom>
        </p:spPr>
      </p:pic>
      <p:pic>
        <p:nvPicPr>
          <p:cNvPr id="16" name="Nhac-chuong-tin-nhan-1-tie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35CB6F-32C8-412A-AAC5-5B6ACF10BDC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575534" y="3107531"/>
            <a:ext cx="609600" cy="609600"/>
          </a:xfrm>
          <a:prstGeom prst="rect">
            <a:avLst/>
          </a:prstGeom>
        </p:spPr>
      </p:pic>
      <p:pic>
        <p:nvPicPr>
          <p:cNvPr id="17" name="Nhac-chuong-tin-nhan-1-tie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7255FF5-74A9-40FD-A67C-8878D82D951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293008" y="32574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262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3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39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39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39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39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441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TextBox 10">
            <a:extLst>
              <a:ext uri="{FF2B5EF4-FFF2-40B4-BE49-F238E27FC236}">
                <a16:creationId xmlns:a16="http://schemas.microsoft.com/office/drawing/2014/main" id="{039EE606-83A1-4672-9A54-93C69ADF41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1641195"/>
            <a:ext cx="780739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b="1" u="sng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10: </a:t>
            </a:r>
            <a:r>
              <a:rPr lang="en-US" alt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PHÉP CỘNG TRONG PHẠM VI 10</a:t>
            </a:r>
          </a:p>
          <a:p>
            <a:pPr algn="ctr" eaLnBrk="1" hangingPunct="1"/>
            <a:r>
              <a:rPr lang="en-US" alt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(TIẾT 2)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E1805D3-3056-46E4-809F-CA6DC67FA0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482025"/>
            <a:ext cx="7467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latin typeface="HP001 4 hàng" pitchFamily="34" charset="0"/>
              </a:rPr>
              <a:t>  </a:t>
            </a:r>
            <a:r>
              <a:rPr lang="en-US" sz="3200" b="1" dirty="0" err="1">
                <a:latin typeface="HP001 4 hàng" pitchFamily="34" charset="0"/>
              </a:rPr>
              <a:t>Thứ</a:t>
            </a:r>
            <a:r>
              <a:rPr lang="en-US" sz="3200" b="1" dirty="0">
                <a:latin typeface="HP001 4 hàng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</a:rPr>
              <a:t>ba</a:t>
            </a:r>
            <a:r>
              <a:rPr lang="en-US" sz="3200" b="1" dirty="0">
                <a:latin typeface="HP001 4 hàng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</a:rPr>
              <a:t>ngày</a:t>
            </a:r>
            <a:r>
              <a:rPr lang="en-US" sz="3200" b="1" dirty="0">
                <a:latin typeface="HP001 4 hàng" pitchFamily="34" charset="0"/>
              </a:rPr>
              <a:t> 31 </a:t>
            </a:r>
            <a:r>
              <a:rPr lang="en-US" sz="3200" b="1" dirty="0" err="1">
                <a:latin typeface="HP001 4 hàng" pitchFamily="34" charset="0"/>
              </a:rPr>
              <a:t>tháng</a:t>
            </a:r>
            <a:r>
              <a:rPr lang="en-US" sz="3200" b="1" dirty="0">
                <a:latin typeface="HP001 4 hàng" pitchFamily="34" charset="0"/>
              </a:rPr>
              <a:t> 10 </a:t>
            </a:r>
            <a:r>
              <a:rPr lang="en-US" sz="3200" b="1" dirty="0" err="1">
                <a:latin typeface="HP001 4 hàng" pitchFamily="34" charset="0"/>
              </a:rPr>
              <a:t>năm</a:t>
            </a:r>
            <a:r>
              <a:rPr lang="en-US" sz="3200" b="1" dirty="0">
                <a:latin typeface="HP001 4 hàng" pitchFamily="34" charset="0"/>
              </a:rPr>
              <a:t> 2023  </a:t>
            </a:r>
            <a:r>
              <a:rPr lang="en-US" sz="2400" b="1" dirty="0">
                <a:latin typeface="HP001 4 hàng" pitchFamily="34" charset="0"/>
              </a:rPr>
              <a:t>                                       </a:t>
            </a:r>
          </a:p>
        </p:txBody>
      </p:sp>
      <p:sp>
        <p:nvSpPr>
          <p:cNvPr id="7" name="Subtitle 3">
            <a:extLst>
              <a:ext uri="{FF2B5EF4-FFF2-40B4-BE49-F238E27FC236}">
                <a16:creationId xmlns:a16="http://schemas.microsoft.com/office/drawing/2014/main" id="{66B7B4BE-8C77-44DA-B368-9EF3AC5DFA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76400" y="1066800"/>
            <a:ext cx="6096000" cy="457200"/>
          </a:xfrm>
        </p:spPr>
        <p:txBody>
          <a:bodyPr>
            <a:noAutofit/>
          </a:bodyPr>
          <a:lstStyle/>
          <a:p>
            <a:r>
              <a:rPr lang="en-US" sz="3600" b="1" u="sng" dirty="0" err="1">
                <a:solidFill>
                  <a:schemeClr val="tx1"/>
                </a:solidFill>
                <a:latin typeface="HP001 4 hàng" pitchFamily="34" charset="0"/>
              </a:rPr>
              <a:t>Toán</a:t>
            </a:r>
            <a:endParaRPr lang="en-US" sz="3600" b="1" u="sng" dirty="0">
              <a:solidFill>
                <a:schemeClr val="tx1"/>
              </a:solidFill>
              <a:latin typeface="HP001 4 hàng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50+ Hình nền máy tính đẹp: Tải ngay kẻo lỡ!">
            <a:extLst>
              <a:ext uri="{FF2B5EF4-FFF2-40B4-BE49-F238E27FC236}">
                <a16:creationId xmlns:a16="http://schemas.microsoft.com/office/drawing/2014/main" id="{6EF56324-F734-4797-97DD-CB93F1874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0A50D1-C02E-4D11-BCE0-991045C13F5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047" r="91163">
                        <a14:foregroundMark x1="7907" y1="38953" x2="16744" y2="44884"/>
                        <a14:foregroundMark x1="13721" y1="36047" x2="17558" y2="43256"/>
                        <a14:foregroundMark x1="26047" y1="30000" x2="26047" y2="30000"/>
                        <a14:foregroundMark x1="26628" y1="29186" x2="27442" y2="30349"/>
                        <a14:foregroundMark x1="26977" y1="28953" x2="26977" y2="30581"/>
                        <a14:foregroundMark x1="35000" y1="19070" x2="38488" y2="27093"/>
                        <a14:foregroundMark x1="40116" y1="19884" x2="40814" y2="27326"/>
                        <a14:foregroundMark x1="40814" y1="27326" x2="40814" y2="27326"/>
                        <a14:foregroundMark x1="32791" y1="24186" x2="34651" y2="28140"/>
                        <a14:foregroundMark x1="68837" y1="24651" x2="67674" y2="25233"/>
                        <a14:foregroundMark x1="71977" y1="24186" x2="71977" y2="24186"/>
                        <a14:foregroundMark x1="74186" y1="26512" x2="74186" y2="26512"/>
                        <a14:foregroundMark x1="90581" y1="33605" x2="90581" y2="33605"/>
                        <a14:foregroundMark x1="91047" y1="31977" x2="91047" y2="31977"/>
                        <a14:foregroundMark x1="91047" y1="33256" x2="91279" y2="34651"/>
                        <a14:foregroundMark x1="90000" y1="51279" x2="90000" y2="51279"/>
                        <a14:foregroundMark x1="90000" y1="51279" x2="90000" y2="51279"/>
                        <a14:foregroundMark x1="82558" y1="68721" x2="82558" y2="68721"/>
                        <a14:foregroundMark x1="83256" y1="71977" x2="83256" y2="71977"/>
                        <a14:foregroundMark x1="80930" y1="74302" x2="80930" y2="74302"/>
                        <a14:foregroundMark x1="16395" y1="42093" x2="16395" y2="42093"/>
                        <a14:foregroundMark x1="65581" y1="78372" x2="65581" y2="78372"/>
                        <a14:foregroundMark x1="30698" y1="81395" x2="30698" y2="81395"/>
                        <a14:foregroundMark x1="26628" y1="82093" x2="26628" y2="82093"/>
                        <a14:foregroundMark x1="23372" y1="81047" x2="23372" y2="81047"/>
                        <a14:foregroundMark x1="6047" y1="60116" x2="6047" y2="60116"/>
                        <a14:foregroundMark x1="7791" y1="49419" x2="7791" y2="494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7" t="18750" r="5815" b="9077"/>
          <a:stretch/>
        </p:blipFill>
        <p:spPr>
          <a:xfrm>
            <a:off x="-38083" y="414606"/>
            <a:ext cx="3147059" cy="22597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9BFD1B3-8585-440E-A31E-74C9FC8B1DE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047" r="91163">
                        <a14:foregroundMark x1="7907" y1="38953" x2="16744" y2="44884"/>
                        <a14:foregroundMark x1="13721" y1="36047" x2="17558" y2="43256"/>
                        <a14:foregroundMark x1="26047" y1="30000" x2="26047" y2="30000"/>
                        <a14:foregroundMark x1="26628" y1="29186" x2="27442" y2="30349"/>
                        <a14:foregroundMark x1="26977" y1="28953" x2="26977" y2="30581"/>
                        <a14:foregroundMark x1="35000" y1="19070" x2="38488" y2="27093"/>
                        <a14:foregroundMark x1="40116" y1="19884" x2="40814" y2="27326"/>
                        <a14:foregroundMark x1="40814" y1="27326" x2="40814" y2="27326"/>
                        <a14:foregroundMark x1="32791" y1="24186" x2="34651" y2="28140"/>
                        <a14:foregroundMark x1="68837" y1="24651" x2="67674" y2="25233"/>
                        <a14:foregroundMark x1="71977" y1="24186" x2="71977" y2="24186"/>
                        <a14:foregroundMark x1="74186" y1="26512" x2="74186" y2="26512"/>
                        <a14:foregroundMark x1="90581" y1="33605" x2="90581" y2="33605"/>
                        <a14:foregroundMark x1="91047" y1="31977" x2="91047" y2="31977"/>
                        <a14:foregroundMark x1="91047" y1="33256" x2="91279" y2="34651"/>
                        <a14:foregroundMark x1="90000" y1="51279" x2="90000" y2="51279"/>
                        <a14:foregroundMark x1="90000" y1="51279" x2="90000" y2="51279"/>
                        <a14:foregroundMark x1="82558" y1="68721" x2="82558" y2="68721"/>
                        <a14:foregroundMark x1="83256" y1="71977" x2="83256" y2="71977"/>
                        <a14:foregroundMark x1="80930" y1="74302" x2="80930" y2="74302"/>
                        <a14:foregroundMark x1="16395" y1="42093" x2="16395" y2="42093"/>
                        <a14:foregroundMark x1="65581" y1="78372" x2="65581" y2="78372"/>
                        <a14:foregroundMark x1="30698" y1="81395" x2="30698" y2="81395"/>
                        <a14:foregroundMark x1="26628" y1="82093" x2="26628" y2="82093"/>
                        <a14:foregroundMark x1="23372" y1="81047" x2="23372" y2="81047"/>
                        <a14:foregroundMark x1="6047" y1="60116" x2="6047" y2="60116"/>
                        <a14:foregroundMark x1="7791" y1="49419" x2="7791" y2="494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7" t="18750" r="5815" b="9077"/>
          <a:stretch/>
        </p:blipFill>
        <p:spPr>
          <a:xfrm>
            <a:off x="-447403" y="3727769"/>
            <a:ext cx="3429000" cy="25382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8150B7-CFB7-4D9F-A6E7-AF2ABA59F9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047" r="91163">
                        <a14:foregroundMark x1="7907" y1="38953" x2="16744" y2="44884"/>
                        <a14:foregroundMark x1="13721" y1="36047" x2="17558" y2="43256"/>
                        <a14:foregroundMark x1="26047" y1="30000" x2="26047" y2="30000"/>
                        <a14:foregroundMark x1="26628" y1="29186" x2="27442" y2="30349"/>
                        <a14:foregroundMark x1="26977" y1="28953" x2="26977" y2="30581"/>
                        <a14:foregroundMark x1="35000" y1="19070" x2="38488" y2="27093"/>
                        <a14:foregroundMark x1="40116" y1="19884" x2="40814" y2="27326"/>
                        <a14:foregroundMark x1="40814" y1="27326" x2="40814" y2="27326"/>
                        <a14:foregroundMark x1="32791" y1="24186" x2="34651" y2="28140"/>
                        <a14:foregroundMark x1="68837" y1="24651" x2="67674" y2="25233"/>
                        <a14:foregroundMark x1="71977" y1="24186" x2="71977" y2="24186"/>
                        <a14:foregroundMark x1="74186" y1="26512" x2="74186" y2="26512"/>
                        <a14:foregroundMark x1="90581" y1="33605" x2="90581" y2="33605"/>
                        <a14:foregroundMark x1="91047" y1="31977" x2="91047" y2="31977"/>
                        <a14:foregroundMark x1="91047" y1="33256" x2="91279" y2="34651"/>
                        <a14:foregroundMark x1="90000" y1="51279" x2="90000" y2="51279"/>
                        <a14:foregroundMark x1="90000" y1="51279" x2="90000" y2="51279"/>
                        <a14:foregroundMark x1="82558" y1="68721" x2="82558" y2="68721"/>
                        <a14:foregroundMark x1="83256" y1="71977" x2="83256" y2="71977"/>
                        <a14:foregroundMark x1="80930" y1="74302" x2="80930" y2="74302"/>
                        <a14:foregroundMark x1="16395" y1="42093" x2="16395" y2="42093"/>
                        <a14:foregroundMark x1="65581" y1="78372" x2="65581" y2="78372"/>
                        <a14:foregroundMark x1="30698" y1="81395" x2="30698" y2="81395"/>
                        <a14:foregroundMark x1="26628" y1="82093" x2="26628" y2="82093"/>
                        <a14:foregroundMark x1="23372" y1="81047" x2="23372" y2="81047"/>
                        <a14:foregroundMark x1="6047" y1="60116" x2="6047" y2="60116"/>
                        <a14:foregroundMark x1="7791" y1="49419" x2="7791" y2="494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7" t="18750" r="5815" b="9077"/>
          <a:stretch/>
        </p:blipFill>
        <p:spPr>
          <a:xfrm>
            <a:off x="6156989" y="4876800"/>
            <a:ext cx="3429000" cy="25382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0251CC-B847-4B37-AA71-0ACF2F94A8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047" r="91163">
                        <a14:foregroundMark x1="7907" y1="38953" x2="16744" y2="44884"/>
                        <a14:foregroundMark x1="13721" y1="36047" x2="17558" y2="43256"/>
                        <a14:foregroundMark x1="26047" y1="30000" x2="26047" y2="30000"/>
                        <a14:foregroundMark x1="26628" y1="29186" x2="27442" y2="30349"/>
                        <a14:foregroundMark x1="26977" y1="28953" x2="26977" y2="30581"/>
                        <a14:foregroundMark x1="35000" y1="19070" x2="38488" y2="27093"/>
                        <a14:foregroundMark x1="40116" y1="19884" x2="40814" y2="27326"/>
                        <a14:foregroundMark x1="40814" y1="27326" x2="40814" y2="27326"/>
                        <a14:foregroundMark x1="32791" y1="24186" x2="34651" y2="28140"/>
                        <a14:foregroundMark x1="68837" y1="24651" x2="67674" y2="25233"/>
                        <a14:foregroundMark x1="71977" y1="24186" x2="71977" y2="24186"/>
                        <a14:foregroundMark x1="74186" y1="26512" x2="74186" y2="26512"/>
                        <a14:foregroundMark x1="90581" y1="33605" x2="90581" y2="33605"/>
                        <a14:foregroundMark x1="91047" y1="31977" x2="91047" y2="31977"/>
                        <a14:foregroundMark x1="91047" y1="33256" x2="91279" y2="34651"/>
                        <a14:foregroundMark x1="90000" y1="51279" x2="90000" y2="51279"/>
                        <a14:foregroundMark x1="90000" y1="51279" x2="90000" y2="51279"/>
                        <a14:foregroundMark x1="82558" y1="68721" x2="82558" y2="68721"/>
                        <a14:foregroundMark x1="83256" y1="71977" x2="83256" y2="71977"/>
                        <a14:foregroundMark x1="80930" y1="74302" x2="80930" y2="74302"/>
                        <a14:foregroundMark x1="16395" y1="42093" x2="16395" y2="42093"/>
                        <a14:foregroundMark x1="65581" y1="78372" x2="65581" y2="78372"/>
                        <a14:foregroundMark x1="30698" y1="81395" x2="30698" y2="81395"/>
                        <a14:foregroundMark x1="26628" y1="82093" x2="26628" y2="82093"/>
                        <a14:foregroundMark x1="23372" y1="81047" x2="23372" y2="81047"/>
                        <a14:foregroundMark x1="6047" y1="60116" x2="6047" y2="60116"/>
                        <a14:foregroundMark x1="7791" y1="49419" x2="7791" y2="494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7" t="18750" r="5815" b="9077"/>
          <a:stretch/>
        </p:blipFill>
        <p:spPr>
          <a:xfrm>
            <a:off x="6241395" y="1245183"/>
            <a:ext cx="3260188" cy="24133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86B13C-9413-4EDF-8485-1C65F381201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42833" y1="70667" x2="42833" y2="70667"/>
                        <a14:backgroundMark x1="30167" y1="62167" x2="30167" y2="62167"/>
                        <a14:backgroundMark x1="30167" y1="62167" x2="30167" y2="62167"/>
                        <a14:backgroundMark x1="23583" y1="40667" x2="23583" y2="40667"/>
                        <a14:backgroundMark x1="25917" y1="39083" x2="25917" y2="39083"/>
                        <a14:backgroundMark x1="25917" y1="39083" x2="25917" y2="39083"/>
                        <a14:backgroundMark x1="50917" y1="39500" x2="50917" y2="39500"/>
                        <a14:backgroundMark x1="50917" y1="39500" x2="50917" y2="39500"/>
                        <a14:backgroundMark x1="50917" y1="39500" x2="50917" y2="39500"/>
                        <a14:backgroundMark x1="75917" y1="54917" x2="75917" y2="54917"/>
                        <a14:backgroundMark x1="75917" y1="54917" x2="75917" y2="54917"/>
                        <a14:backgroundMark x1="35167" y1="67167" x2="35167" y2="67167"/>
                        <a14:backgroundMark x1="35167" y1="67167" x2="35167" y2="67167"/>
                        <a14:backgroundMark x1="35167" y1="67167" x2="35167" y2="67167"/>
                        <a14:backgroundMark x1="35167" y1="67167" x2="35167" y2="67167"/>
                        <a14:backgroundMark x1="35167" y1="67167" x2="35167" y2="67167"/>
                        <a14:backgroundMark x1="35167" y1="67167" x2="35167" y2="67167"/>
                        <a14:backgroundMark x1="35167" y1="67167" x2="35167" y2="68333"/>
                        <a14:backgroundMark x1="35167" y1="68333" x2="35167" y2="68333"/>
                        <a14:backgroundMark x1="35167" y1="68333" x2="35167" y2="68333"/>
                        <a14:backgroundMark x1="35167" y1="68333" x2="35167" y2="68333"/>
                        <a14:backgroundMark x1="35167" y1="68333" x2="36333" y2="68000"/>
                        <a14:backgroundMark x1="39000" y1="68000" x2="40500" y2="68000"/>
                        <a14:backgroundMark x1="40500" y1="68000" x2="40500" y2="68000"/>
                        <a14:backgroundMark x1="31333" y1="46833" x2="29917" y2="65333"/>
                        <a14:backgroundMark x1="29917" y1="65333" x2="42250" y2="82333"/>
                        <a14:backgroundMark x1="42250" y1="82333" x2="45167" y2="84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614" y="5247501"/>
            <a:ext cx="1796870" cy="17968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1EE299-5D2B-40B6-BC48-C203A1B59C9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24333" y1="36750" x2="24333" y2="36750"/>
                        <a14:backgroundMark x1="25917" y1="49083" x2="25917" y2="49083"/>
                        <a14:backgroundMark x1="27417" y1="47917" x2="27417" y2="47917"/>
                        <a14:backgroundMark x1="28167" y1="47917" x2="28167" y2="47917"/>
                        <a14:backgroundMark x1="28167" y1="47917" x2="28167" y2="47917"/>
                        <a14:backgroundMark x1="28167" y1="47917" x2="28167" y2="47917"/>
                        <a14:backgroundMark x1="28167" y1="47917" x2="28167" y2="47917"/>
                        <a14:backgroundMark x1="28167" y1="47917" x2="28167" y2="47917"/>
                        <a14:backgroundMark x1="28167" y1="47917" x2="28167" y2="47917"/>
                        <a14:backgroundMark x1="27000" y1="49417" x2="27000" y2="49417"/>
                        <a14:backgroundMark x1="26583" y1="49417" x2="26583" y2="49417"/>
                        <a14:backgroundMark x1="26583" y1="49417" x2="26583" y2="49417"/>
                        <a14:backgroundMark x1="26583" y1="49417" x2="26583" y2="49417"/>
                        <a14:backgroundMark x1="48083" y1="59833" x2="48083" y2="59833"/>
                        <a14:backgroundMark x1="48500" y1="61333" x2="48500" y2="61333"/>
                        <a14:backgroundMark x1="48917" y1="61333" x2="48917" y2="61333"/>
                        <a14:backgroundMark x1="48917" y1="61333" x2="48917" y2="61333"/>
                        <a14:backgroundMark x1="73500" y1="50167" x2="73500" y2="50167"/>
                        <a14:backgroundMark x1="73917" y1="50167" x2="73917" y2="50167"/>
                        <a14:backgroundMark x1="73917" y1="50167" x2="73917" y2="50167"/>
                        <a14:backgroundMark x1="50417" y1="81750" x2="50417" y2="81750"/>
                        <a14:backgroundMark x1="41583" y1="80583" x2="41583" y2="80583"/>
                        <a14:backgroundMark x1="41167" y1="51333" x2="41167" y2="51333"/>
                        <a14:backgroundMark x1="50000" y1="40917" x2="50000" y2="40917"/>
                        <a14:backgroundMark x1="50000" y1="40917" x2="50000" y2="40917"/>
                        <a14:backgroundMark x1="50000" y1="40917" x2="50000" y2="40917"/>
                        <a14:backgroundMark x1="50000" y1="40917" x2="50000" y2="40917"/>
                        <a14:backgroundMark x1="50000" y1="40917" x2="50000" y2="40917"/>
                        <a14:backgroundMark x1="21167" y1="46750" x2="21167" y2="46750"/>
                        <a14:backgroundMark x1="53500" y1="64417" x2="53500" y2="64417"/>
                        <a14:backgroundMark x1="52750" y1="63667" x2="52750" y2="63667"/>
                        <a14:backgroundMark x1="52750" y1="63667" x2="52750" y2="63667"/>
                        <a14:backgroundMark x1="52750" y1="63667" x2="52750" y2="63667"/>
                        <a14:backgroundMark x1="50000" y1="40583" x2="50000" y2="40583"/>
                        <a14:backgroundMark x1="50000" y1="40583" x2="50000" y2="40583"/>
                        <a14:backgroundMark x1="50000" y1="40583" x2="50000" y2="40583"/>
                        <a14:backgroundMark x1="50000" y1="40583" x2="50000" y2="40583"/>
                        <a14:backgroundMark x1="50000" y1="40583" x2="50000" y2="40583"/>
                        <a14:backgroundMark x1="50000" y1="40583" x2="50000" y2="40583"/>
                        <a14:backgroundMark x1="50000" y1="40583" x2="50000" y2="40583"/>
                        <a14:backgroundMark x1="50000" y1="40583" x2="50000" y2="40583"/>
                        <a14:backgroundMark x1="28009" y1="54861" x2="28009" y2="54861"/>
                        <a14:backgroundMark x1="28009" y1="50231" x2="28009" y2="50231"/>
                        <a14:backgroundMark x1="28009" y1="50231" x2="28009" y2="50231"/>
                        <a14:backgroundMark x1="28009" y1="50231" x2="28009" y2="50231"/>
                        <a14:backgroundMark x1="28009" y1="50231" x2="28009" y2="50231"/>
                        <a14:backgroundMark x1="28009" y1="50231" x2="28009" y2="50231"/>
                        <a14:backgroundMark x1="28009" y1="50231" x2="28009" y2="50231"/>
                        <a14:backgroundMark x1="28009" y1="48611" x2="28009" y2="48611"/>
                        <a14:backgroundMark x1="28009" y1="48611" x2="28009" y2="48611"/>
                        <a14:backgroundMark x1="28009" y1="48611" x2="28009" y2="48611"/>
                        <a14:backgroundMark x1="28009" y1="48611" x2="28009" y2="48611"/>
                        <a14:backgroundMark x1="28009" y1="48611" x2="28009" y2="48611"/>
                        <a14:backgroundMark x1="54630" y1="65046" x2="54630" y2="65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16" y="3978365"/>
            <a:ext cx="1796870" cy="17968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243F07F-87E9-47F3-9D0A-3F42C8CDA21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backgroundMark x1="27083" y1="48083" x2="27083" y2="48083"/>
                        <a14:backgroundMark x1="25583" y1="56500" x2="25583" y2="56500"/>
                        <a14:backgroundMark x1="27083" y1="53833" x2="27083" y2="53833"/>
                        <a14:backgroundMark x1="27500" y1="51167" x2="27500" y2="51167"/>
                        <a14:backgroundMark x1="27500" y1="50000" x2="27500" y2="49583"/>
                        <a14:backgroundMark x1="25583" y1="40333" x2="25583" y2="40333"/>
                        <a14:backgroundMark x1="25583" y1="40750" x2="25583" y2="40750"/>
                        <a14:backgroundMark x1="25583" y1="40750" x2="30583" y2="59583"/>
                        <a14:backgroundMark x1="30583" y1="59583" x2="30583" y2="59583"/>
                        <a14:backgroundMark x1="20583" y1="46917" x2="22083" y2="51917"/>
                        <a14:backgroundMark x1="52417" y1="43750" x2="52417" y2="43750"/>
                        <a14:backgroundMark x1="46583" y1="40667" x2="46583" y2="40667"/>
                        <a14:backgroundMark x1="46583" y1="40667" x2="50083" y2="42583"/>
                        <a14:backgroundMark x1="43917" y1="79917" x2="52000" y2="80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760" y="1406949"/>
            <a:ext cx="1815161" cy="18151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5B1B439-4B3B-4BFA-92FC-D16915FABAD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backgroundMark x1="39250" y1="17750" x2="41583" y2="17417"/>
                        <a14:backgroundMark x1="48917" y1="16250" x2="54250" y2="15833"/>
                        <a14:backgroundMark x1="29250" y1="27000" x2="30083" y2="37000"/>
                        <a14:backgroundMark x1="24667" y1="43917" x2="23917" y2="50083"/>
                        <a14:backgroundMark x1="32750" y1="64333" x2="38917" y2="70833"/>
                        <a14:backgroundMark x1="24250" y1="47750" x2="35833" y2="67750"/>
                        <a14:backgroundMark x1="50083" y1="83167" x2="53167" y2="84333"/>
                        <a14:backgroundMark x1="46583" y1="83500" x2="56167" y2="83167"/>
                        <a14:backgroundMark x1="48500" y1="81250" x2="54250" y2="82750"/>
                        <a14:backgroundMark x1="70417" y1="74667" x2="83917" y2="26833"/>
                        <a14:backgroundMark x1="83917" y1="26833" x2="83917" y2="2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72" y="591959"/>
            <a:ext cx="1684020" cy="1684020"/>
          </a:xfrm>
          <a:prstGeom prst="rect">
            <a:avLst/>
          </a:prstGeom>
        </p:spPr>
      </p:pic>
      <p:pic>
        <p:nvPicPr>
          <p:cNvPr id="21" name="Nhac-mo-dau-game-show-rung-chuong-vang">
            <a:hlinkClick r:id="" action="ppaction://media"/>
            <a:extLst>
              <a:ext uri="{FF2B5EF4-FFF2-40B4-BE49-F238E27FC236}">
                <a16:creationId xmlns:a16="http://schemas.microsoft.com/office/drawing/2014/main" id="{03405DC7-2923-4F64-BC07-0EE218FC914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63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591800" y="26743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837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48148E-6 L 0.24427 -0.04375 " pathEditMode="relative" rAng="0" ptsTypes="AA">
                                      <p:cBhvr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05" y="-219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22222E-6 L 0.24791 -0.02755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96" y="-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50"/>
                            </p:stCondLst>
                            <p:childTnLst>
                              <p:par>
                                <p:cTn id="41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22222E-6 L 0.21858 -0.11852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20" y="-5926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0.22795 -0.10116 " pathEditMode="relative" rAng="0" ptsTypes="AA">
                                      <p:cBhvr>
                                        <p:cTn id="4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89" y="-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250"/>
                            </p:stCondLst>
                            <p:childTnLst>
                              <p:par>
                                <p:cTn id="46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750"/>
                            </p:stCondLst>
                            <p:childTnLst>
                              <p:par>
                                <p:cTn id="5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5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5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VIETMIXHD || Share Hiệu Ứng Lấp Lánh Màu Xanh !!!: on Make a GIF">
            <a:extLst>
              <a:ext uri="{FF2B5EF4-FFF2-40B4-BE49-F238E27FC236}">
                <a16:creationId xmlns:a16="http://schemas.microsoft.com/office/drawing/2014/main" id="{D2FA9B67-CD44-4EE5-9F82-9D69493FB2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34" y="0"/>
            <a:ext cx="9142828" cy="7848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B61707-E6A5-4822-8B9E-AAF61A2C94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6047" r="91163">
                        <a14:foregroundMark x1="7907" y1="38953" x2="16744" y2="44884"/>
                        <a14:foregroundMark x1="13721" y1="36047" x2="17558" y2="43256"/>
                        <a14:foregroundMark x1="26047" y1="30000" x2="26047" y2="30000"/>
                        <a14:foregroundMark x1="26628" y1="29186" x2="27442" y2="30349"/>
                        <a14:foregroundMark x1="26977" y1="28953" x2="26977" y2="30581"/>
                        <a14:foregroundMark x1="35000" y1="19070" x2="38488" y2="27093"/>
                        <a14:foregroundMark x1="40116" y1="19884" x2="40814" y2="27326"/>
                        <a14:foregroundMark x1="40814" y1="27326" x2="40814" y2="27326"/>
                        <a14:foregroundMark x1="32791" y1="24186" x2="34651" y2="28140"/>
                        <a14:foregroundMark x1="68837" y1="24651" x2="67674" y2="25233"/>
                        <a14:foregroundMark x1="71977" y1="24186" x2="71977" y2="24186"/>
                        <a14:foregroundMark x1="74186" y1="26512" x2="74186" y2="26512"/>
                        <a14:foregroundMark x1="90581" y1="33605" x2="90581" y2="33605"/>
                        <a14:foregroundMark x1="91047" y1="31977" x2="91047" y2="31977"/>
                        <a14:foregroundMark x1="91047" y1="33256" x2="91279" y2="34651"/>
                        <a14:foregroundMark x1="90000" y1="51279" x2="90000" y2="51279"/>
                        <a14:foregroundMark x1="90000" y1="51279" x2="90000" y2="51279"/>
                        <a14:foregroundMark x1="82558" y1="68721" x2="82558" y2="68721"/>
                        <a14:foregroundMark x1="83256" y1="71977" x2="83256" y2="71977"/>
                        <a14:foregroundMark x1="80930" y1="74302" x2="80930" y2="74302"/>
                        <a14:foregroundMark x1="16395" y1="42093" x2="16395" y2="42093"/>
                        <a14:foregroundMark x1="65581" y1="78372" x2="65581" y2="78372"/>
                        <a14:foregroundMark x1="30698" y1="81395" x2="30698" y2="81395"/>
                        <a14:foregroundMark x1="26628" y1="82093" x2="26628" y2="82093"/>
                        <a14:foregroundMark x1="23372" y1="81047" x2="23372" y2="81047"/>
                        <a14:foregroundMark x1="6047" y1="60116" x2="6047" y2="60116"/>
                        <a14:foregroundMark x1="7791" y1="49419" x2="7791" y2="494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7" t="18750" r="5815" b="9077"/>
          <a:stretch/>
        </p:blipFill>
        <p:spPr>
          <a:xfrm>
            <a:off x="1733558" y="1219200"/>
            <a:ext cx="5676883" cy="40762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3C4CF4-333B-4FDC-A974-E72CB6DB84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39250" y1="17750" x2="41583" y2="17417"/>
                        <a14:backgroundMark x1="48917" y1="16250" x2="54250" y2="15833"/>
                        <a14:backgroundMark x1="29250" y1="27000" x2="30083" y2="37000"/>
                        <a14:backgroundMark x1="24667" y1="43917" x2="23917" y2="50083"/>
                        <a14:backgroundMark x1="32750" y1="64333" x2="38917" y2="70833"/>
                        <a14:backgroundMark x1="24250" y1="47750" x2="35833" y2="67750"/>
                        <a14:backgroundMark x1="50083" y1="83167" x2="53167" y2="84333"/>
                        <a14:backgroundMark x1="46583" y1="83500" x2="56167" y2="83167"/>
                        <a14:backgroundMark x1="48500" y1="81250" x2="54250" y2="82750"/>
                        <a14:backgroundMark x1="70417" y1="74667" x2="83917" y2="26833"/>
                        <a14:backgroundMark x1="83917" y1="26833" x2="83917" y2="24333"/>
                        <a14:backgroundMark x1="40247" y1="63704" x2="40247" y2="63704"/>
                        <a14:backgroundMark x1="40247" y1="63210" x2="40247" y2="63210"/>
                        <a14:backgroundMark x1="40247" y1="63210" x2="40247" y2="632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123" y="1562573"/>
            <a:ext cx="3037752" cy="3037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75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AA19CD0-ADBC-4237-BB4B-EE4F7776BBEA}"/>
              </a:ext>
            </a:extLst>
          </p:cNvPr>
          <p:cNvSpPr/>
          <p:nvPr/>
        </p:nvSpPr>
        <p:spPr>
          <a:xfrm>
            <a:off x="-28575" y="-59093"/>
            <a:ext cx="9144000" cy="6858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B84BF6E-1E76-4477-8752-746817FDA7C4}"/>
              </a:ext>
            </a:extLst>
          </p:cNvPr>
          <p:cNvSpPr/>
          <p:nvPr/>
        </p:nvSpPr>
        <p:spPr>
          <a:xfrm>
            <a:off x="618881" y="885883"/>
            <a:ext cx="6649426" cy="86659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1C8008D-443A-4211-A1DE-C665BB2B93C0}"/>
              </a:ext>
            </a:extLst>
          </p:cNvPr>
          <p:cNvSpPr/>
          <p:nvPr/>
        </p:nvSpPr>
        <p:spPr>
          <a:xfrm>
            <a:off x="618881" y="1987463"/>
            <a:ext cx="6618947" cy="9716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1A11C8D-904B-49F5-90CC-34044479B8E4}"/>
              </a:ext>
            </a:extLst>
          </p:cNvPr>
          <p:cNvSpPr/>
          <p:nvPr/>
        </p:nvSpPr>
        <p:spPr>
          <a:xfrm>
            <a:off x="644671" y="3160759"/>
            <a:ext cx="6618947" cy="109259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D8916C2-B4E1-4299-BDFD-3614740CE9F2}"/>
              </a:ext>
            </a:extLst>
          </p:cNvPr>
          <p:cNvSpPr/>
          <p:nvPr/>
        </p:nvSpPr>
        <p:spPr>
          <a:xfrm>
            <a:off x="700942" y="5729287"/>
            <a:ext cx="6622954" cy="96795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D863FF2-9800-493D-867B-A656FE6874ED}"/>
              </a:ext>
            </a:extLst>
          </p:cNvPr>
          <p:cNvSpPr/>
          <p:nvPr/>
        </p:nvSpPr>
        <p:spPr>
          <a:xfrm>
            <a:off x="666945" y="4580332"/>
            <a:ext cx="6618947" cy="1020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DE0C9B-4CD0-42BF-9EC7-0B8B2D9434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3748">
            <a:off x="5944740" y="758260"/>
            <a:ext cx="1264225" cy="11197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0F3F38-C647-47BB-8F54-57AD8AE64B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0833" l="10000" r="99167">
                        <a14:foregroundMark x1="51111" y1="6667" x2="51111" y2="7778"/>
                        <a14:foregroundMark x1="52778" y1="9444" x2="58889" y2="10278"/>
                        <a14:foregroundMark x1="56667" y1="91111" x2="62778" y2="89167"/>
                        <a14:foregroundMark x1="99167" y1="84167" x2="99167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3221">
            <a:off x="4885164" y="678227"/>
            <a:ext cx="1182882" cy="12654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4FAA69E-A18E-43F2-B342-2EB831B94F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0833" l="10000" r="99167">
                        <a14:foregroundMark x1="51111" y1="6667" x2="51111" y2="7778"/>
                        <a14:foregroundMark x1="52778" y1="9444" x2="58889" y2="10278"/>
                        <a14:foregroundMark x1="56667" y1="91111" x2="62778" y2="89167"/>
                        <a14:foregroundMark x1="99167" y1="84167" x2="99167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3221">
            <a:off x="3776555" y="670213"/>
            <a:ext cx="1148234" cy="122838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A5B4D6-9940-4854-97A1-9762530EBF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0833" l="10000" r="99167">
                        <a14:foregroundMark x1="51111" y1="6667" x2="51111" y2="7778"/>
                        <a14:foregroundMark x1="52778" y1="9444" x2="58889" y2="10278"/>
                        <a14:foregroundMark x1="56667" y1="91111" x2="62778" y2="89167"/>
                        <a14:foregroundMark x1="99167" y1="84167" x2="99167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3221">
            <a:off x="2733104" y="615429"/>
            <a:ext cx="1104283" cy="12944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9EDDD90-C642-4642-A956-05DB4FA26A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0833" l="10000" r="99167">
                        <a14:foregroundMark x1="51111" y1="6667" x2="51111" y2="7778"/>
                        <a14:foregroundMark x1="52778" y1="9444" x2="58889" y2="10278"/>
                        <a14:foregroundMark x1="56667" y1="91111" x2="62778" y2="89167"/>
                        <a14:foregroundMark x1="99167" y1="84167" x2="99167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3221">
            <a:off x="1688657" y="619014"/>
            <a:ext cx="1192561" cy="12758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925F05A-9844-43F4-B55C-0B7A68482E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0833" l="10000" r="99167">
                        <a14:foregroundMark x1="51111" y1="6667" x2="51111" y2="7778"/>
                        <a14:foregroundMark x1="52778" y1="9444" x2="58889" y2="10278"/>
                        <a14:foregroundMark x1="56667" y1="91111" x2="62778" y2="89167"/>
                        <a14:foregroundMark x1="99167" y1="84167" x2="99167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3221">
            <a:off x="677566" y="643020"/>
            <a:ext cx="1182541" cy="12650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1661BE0-A287-44B7-ABDB-C151F731DA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0833" l="10000" r="99167">
                        <a14:foregroundMark x1="51111" y1="6667" x2="51111" y2="7778"/>
                        <a14:foregroundMark x1="52778" y1="9444" x2="58889" y2="10278"/>
                        <a14:foregroundMark x1="56667" y1="91111" x2="62778" y2="89167"/>
                        <a14:foregroundMark x1="99167" y1="84167" x2="99167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3221">
            <a:off x="527850" y="1796071"/>
            <a:ext cx="1249452" cy="133666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C2BADFB-E3F2-4A59-B7ED-973173F93C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0833" l="10000" r="99167">
                        <a14:foregroundMark x1="51111" y1="6667" x2="51111" y2="7778"/>
                        <a14:foregroundMark x1="52778" y1="9444" x2="58889" y2="10278"/>
                        <a14:foregroundMark x1="56667" y1="91111" x2="62778" y2="89167"/>
                        <a14:foregroundMark x1="99167" y1="84167" x2="99167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3221">
            <a:off x="1504954" y="1758736"/>
            <a:ext cx="1279663" cy="13689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6C174E2-E52C-417B-BE53-816E1BEC1D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0833" l="10000" r="99167">
                        <a14:foregroundMark x1="51111" y1="6667" x2="51111" y2="7778"/>
                        <a14:foregroundMark x1="52778" y1="9444" x2="58889" y2="10278"/>
                        <a14:foregroundMark x1="56667" y1="91111" x2="62778" y2="89167"/>
                        <a14:foregroundMark x1="99167" y1="84167" x2="99167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3221">
            <a:off x="2518718" y="1788802"/>
            <a:ext cx="1255334" cy="134295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BD09DB1-A2F2-49F1-969E-DBB437BEC8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0833" l="10000" r="99167">
                        <a14:foregroundMark x1="51111" y1="6667" x2="51111" y2="7778"/>
                        <a14:foregroundMark x1="52778" y1="9444" x2="58889" y2="10278"/>
                        <a14:foregroundMark x1="56667" y1="91111" x2="62778" y2="89167"/>
                        <a14:foregroundMark x1="99167" y1="84167" x2="99167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3221">
            <a:off x="3654099" y="1832985"/>
            <a:ext cx="1219733" cy="130487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733064F-03D4-4262-8EA1-7E76810366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301">
            <a:off x="5865774" y="1834020"/>
            <a:ext cx="1383991" cy="122582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085185-ECB4-4DB2-8270-4EF1BFE7DC8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301">
            <a:off x="4738755" y="1829515"/>
            <a:ext cx="1386991" cy="122847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559BB44-9043-4903-A99C-7623CF6D02A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301">
            <a:off x="3578143" y="3095794"/>
            <a:ext cx="1424863" cy="126202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D633CD4-C458-473B-942E-06848B76349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301">
            <a:off x="4725216" y="3099636"/>
            <a:ext cx="1408903" cy="12478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D979683-8C14-41AB-A37C-502A3717FE3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301">
            <a:off x="5820597" y="3062231"/>
            <a:ext cx="1418640" cy="12565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E3CAD6E-94B9-42B8-9F32-824E074244A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301">
            <a:off x="5881731" y="4550279"/>
            <a:ext cx="1300348" cy="115173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67910C5-43C7-42F3-AAC0-805B5C297C1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301">
            <a:off x="1701215" y="5600461"/>
            <a:ext cx="1264971" cy="119467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7071D93-9271-482C-BEA8-34FCDBF00AAF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301">
            <a:off x="2817706" y="4522391"/>
            <a:ext cx="1405485" cy="124485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A16579D-7CF5-4C7C-AF46-C40388F36EB3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301">
            <a:off x="3784080" y="4535891"/>
            <a:ext cx="1357970" cy="120277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38F7282-842D-4F4D-A3CB-F9283FC5E7DB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301">
            <a:off x="4921201" y="4490204"/>
            <a:ext cx="1329441" cy="117750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8BCFE47-69B8-4BE0-A68A-9EDA0A010D54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301">
            <a:off x="5728996" y="5606484"/>
            <a:ext cx="1208265" cy="130555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788BA3B-EB47-4919-BB42-EE4685845386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301">
            <a:off x="2722457" y="5542010"/>
            <a:ext cx="1209203" cy="130555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3E8EA85-CA4D-400C-9AA2-99319DB0AE90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301">
            <a:off x="3738064" y="5556274"/>
            <a:ext cx="1171858" cy="130555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52D5D09-8318-4622-B84F-06C61A24650E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301">
            <a:off x="4664389" y="5614203"/>
            <a:ext cx="1233118" cy="130555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9C877C6-CE14-49AA-A381-376C30CBE5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0833" l="10000" r="99167">
                        <a14:foregroundMark x1="51111" y1="6667" x2="51111" y2="7778"/>
                        <a14:foregroundMark x1="52778" y1="9444" x2="58889" y2="10278"/>
                        <a14:foregroundMark x1="56667" y1="91111" x2="62778" y2="89167"/>
                        <a14:foregroundMark x1="99167" y1="84167" x2="99167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3221">
            <a:off x="506363" y="2981798"/>
            <a:ext cx="1314985" cy="140677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A0F3EC3-63E9-4E04-A62F-A7A79FFBB6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0833" l="10000" r="99167">
                        <a14:foregroundMark x1="51111" y1="6667" x2="51111" y2="7778"/>
                        <a14:foregroundMark x1="52778" y1="9444" x2="58889" y2="10278"/>
                        <a14:foregroundMark x1="56667" y1="91111" x2="62778" y2="89167"/>
                        <a14:foregroundMark x1="99167" y1="84167" x2="99167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3221">
            <a:off x="1541591" y="2993216"/>
            <a:ext cx="1293635" cy="138393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D358500-B436-49DD-9F70-A4DA7F1A29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0833" l="10000" r="99167">
                        <a14:foregroundMark x1="51111" y1="6667" x2="51111" y2="7778"/>
                        <a14:foregroundMark x1="52778" y1="9444" x2="58889" y2="10278"/>
                        <a14:foregroundMark x1="56667" y1="91111" x2="62778" y2="89167"/>
                        <a14:foregroundMark x1="99167" y1="84167" x2="99167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3221">
            <a:off x="2567995" y="2999626"/>
            <a:ext cx="1267570" cy="135604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1E8F6B0-BDF7-43B1-AE20-8EAFF6D0FC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0833" l="10000" r="99167">
                        <a14:foregroundMark x1="51111" y1="6667" x2="51111" y2="7778"/>
                        <a14:foregroundMark x1="52778" y1="9444" x2="58889" y2="10278"/>
                        <a14:foregroundMark x1="56667" y1="91111" x2="62778" y2="89167"/>
                        <a14:foregroundMark x1="99167" y1="84167" x2="99167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3221">
            <a:off x="610942" y="4366924"/>
            <a:ext cx="1252116" cy="133951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8DCD133-7AD4-4996-95FF-BCD247EB15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0833" l="10000" r="99167">
                        <a14:foregroundMark x1="51111" y1="6667" x2="51111" y2="7778"/>
                        <a14:foregroundMark x1="52778" y1="9444" x2="58889" y2="10278"/>
                        <a14:foregroundMark x1="56667" y1="91111" x2="62778" y2="89167"/>
                        <a14:foregroundMark x1="99167" y1="84167" x2="99167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3221">
            <a:off x="1603207" y="4412765"/>
            <a:ext cx="1258897" cy="134677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A6E359A-4C5D-408A-A7F1-759BD66828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0833" l="10000" r="99167">
                        <a14:foregroundMark x1="51111" y1="6667" x2="51111" y2="7778"/>
                        <a14:foregroundMark x1="52778" y1="9444" x2="58889" y2="10278"/>
                        <a14:foregroundMark x1="56667" y1="91111" x2="62778" y2="89167"/>
                        <a14:foregroundMark x1="99167" y1="84167" x2="99167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3221">
            <a:off x="673623" y="5436705"/>
            <a:ext cx="1184436" cy="1452091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8479E4D9-326E-4298-AEA1-0A7065F453C3}"/>
              </a:ext>
            </a:extLst>
          </p:cNvPr>
          <p:cNvSpPr/>
          <p:nvPr/>
        </p:nvSpPr>
        <p:spPr>
          <a:xfrm>
            <a:off x="7359696" y="1025358"/>
            <a:ext cx="1620647" cy="63796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HP001 4 hàng" panose="020B0603050302020204" pitchFamily="34" charset="0"/>
              </a:rPr>
              <a:t>5 +  1 =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B8293D7-194B-4126-8221-BFDA1F1AFD58}"/>
              </a:ext>
            </a:extLst>
          </p:cNvPr>
          <p:cNvSpPr/>
          <p:nvPr/>
        </p:nvSpPr>
        <p:spPr>
          <a:xfrm>
            <a:off x="7316060" y="2105231"/>
            <a:ext cx="1716726" cy="63796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HP001 4 hàng" panose="020B0603050302020204" pitchFamily="34" charset="0"/>
              </a:rPr>
              <a:t>4 + 2 = …. 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DDDB79A-A586-4A51-A839-2D8F74351411}"/>
              </a:ext>
            </a:extLst>
          </p:cNvPr>
          <p:cNvSpPr/>
          <p:nvPr/>
        </p:nvSpPr>
        <p:spPr>
          <a:xfrm>
            <a:off x="7341596" y="3410302"/>
            <a:ext cx="1716726" cy="63796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HP001 4 hàng" panose="020B0603050302020204" pitchFamily="34" charset="0"/>
              </a:rPr>
              <a:t>3 + 3 = …. 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C935D06-D9A8-42D9-B0A2-B5439E1CD0DF}"/>
              </a:ext>
            </a:extLst>
          </p:cNvPr>
          <p:cNvSpPr/>
          <p:nvPr/>
        </p:nvSpPr>
        <p:spPr>
          <a:xfrm>
            <a:off x="7392407" y="5940278"/>
            <a:ext cx="1716726" cy="63796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HP001 4 hàng" panose="020B0603050302020204" pitchFamily="34" charset="0"/>
              </a:rPr>
              <a:t>1 + 5 = …. 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A1AD3DC-D632-477C-BB26-84377BD7FDF3}"/>
              </a:ext>
            </a:extLst>
          </p:cNvPr>
          <p:cNvSpPr/>
          <p:nvPr/>
        </p:nvSpPr>
        <p:spPr>
          <a:xfrm>
            <a:off x="7392407" y="4772231"/>
            <a:ext cx="1716726" cy="63796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HP001 4 hàng" panose="020B0603050302020204" pitchFamily="34" charset="0"/>
              </a:rPr>
              <a:t>2 + 4 = …. 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CE482E9F-37ED-4157-9843-6AE75042B0E3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0000" b="90000" l="10000" r="90000">
                        <a14:foregroundMark x1="76563" y1="35313" x2="72656" y2="35000"/>
                        <a14:foregroundMark x1="79844" y1="25781" x2="80625" y2="16875"/>
                        <a14:foregroundMark x1="78125" y1="26094" x2="78125" y2="26563"/>
                        <a14:foregroundMark x1="79531" y1="26563" x2="78438" y2="28438"/>
                        <a14:foregroundMark x1="89688" y1="34531" x2="89688" y2="35469"/>
                        <a14:foregroundMark x1="84688" y1="57500" x2="84688" y2="57500"/>
                        <a14:foregroundMark x1="70938" y1="68125" x2="70938" y2="68125"/>
                        <a14:foregroundMark x1="49063" y1="58125" x2="49063" y2="58125"/>
                        <a14:foregroundMark x1="41406" y1="70156" x2="41406" y2="70156"/>
                        <a14:foregroundMark x1="28750" y1="71719" x2="28750" y2="71719"/>
                        <a14:foregroundMark x1="17500" y1="71094" x2="17500" y2="71094"/>
                        <a14:foregroundMark x1="28125" y1="58594" x2="28125" y2="58594"/>
                        <a14:foregroundMark x1="22031" y1="49844" x2="22031" y2="49844"/>
                        <a14:foregroundMark x1="31563" y1="37188" x2="31563" y2="37188"/>
                        <a14:foregroundMark x1="18594" y1="34375" x2="18594" y2="34375"/>
                        <a14:foregroundMark x1="17188" y1="29063" x2="17188" y2="29063"/>
                        <a14:foregroundMark x1="31250" y1="26719" x2="31250" y2="26719"/>
                        <a14:foregroundMark x1="37969" y1="38281" x2="37969" y2="38281"/>
                        <a14:foregroundMark x1="51406" y1="37813" x2="51406" y2="37813"/>
                        <a14:foregroundMark x1="56875" y1="34375" x2="56875" y2="34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4923" y="194337"/>
            <a:ext cx="637970" cy="63797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652E2CC-245B-4812-8539-D56A5EB78D08}"/>
              </a:ext>
            </a:extLst>
          </p:cNvPr>
          <p:cNvGrpSpPr/>
          <p:nvPr/>
        </p:nvGrpSpPr>
        <p:grpSpPr>
          <a:xfrm>
            <a:off x="53926" y="-198448"/>
            <a:ext cx="3925574" cy="1158896"/>
            <a:chOff x="53926" y="-198448"/>
            <a:chExt cx="3925574" cy="1158896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9F6B1CE-4228-46F5-85C9-42C7C4831830}"/>
                </a:ext>
              </a:extLst>
            </p:cNvPr>
            <p:cNvSpPr txBox="1"/>
            <p:nvPr/>
          </p:nvSpPr>
          <p:spPr>
            <a:xfrm>
              <a:off x="1066800" y="57835"/>
              <a:ext cx="2912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?</a:t>
              </a: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93BCDC15-0497-467A-B0A0-DD14E84C3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 cstate="print">
              <a:extLst>
                <a:ext uri="{BEBA8EAE-BF5A-486C-A8C5-ECC9F3942E4B}">
                  <a14:imgProps xmlns:a14="http://schemas.microsoft.com/office/drawing/2010/main">
                    <a14:imgLayer r:embed="rId35">
                      <a14:imgEffect>
                        <a14:backgroundRemoval t="10000" b="90000" l="10000" r="90000">
                          <a14:backgroundMark x1="39250" y1="17750" x2="41583" y2="17417"/>
                          <a14:backgroundMark x1="48917" y1="16250" x2="54250" y2="15833"/>
                          <a14:backgroundMark x1="29250" y1="27000" x2="30083" y2="37000"/>
                          <a14:backgroundMark x1="24667" y1="43917" x2="23917" y2="50083"/>
                          <a14:backgroundMark x1="32750" y1="64333" x2="38917" y2="70833"/>
                          <a14:backgroundMark x1="24250" y1="47750" x2="35833" y2="67750"/>
                          <a14:backgroundMark x1="50083" y1="83167" x2="53167" y2="84333"/>
                          <a14:backgroundMark x1="46583" y1="83500" x2="56167" y2="83167"/>
                          <a14:backgroundMark x1="48500" y1="81250" x2="54250" y2="82750"/>
                          <a14:backgroundMark x1="70417" y1="74667" x2="83917" y2="26833"/>
                          <a14:backgroundMark x1="83917" y1="26833" x2="83917" y2="24333"/>
                          <a14:backgroundMark x1="40247" y1="63704" x2="40247" y2="63704"/>
                          <a14:backgroundMark x1="40247" y1="63210" x2="40247" y2="63210"/>
                          <a14:backgroundMark x1="40247" y1="63210" x2="40247" y2="6321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26" y="-198448"/>
              <a:ext cx="1158896" cy="11588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909384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B60F8CD-EEC0-414E-A2EF-3491158A3006}"/>
              </a:ext>
            </a:extLst>
          </p:cNvPr>
          <p:cNvSpPr/>
          <p:nvPr/>
        </p:nvSpPr>
        <p:spPr>
          <a:xfrm>
            <a:off x="1676400" y="1436612"/>
            <a:ext cx="5913665" cy="1543304"/>
          </a:xfrm>
          <a:prstGeom prst="roundRect">
            <a:avLst/>
          </a:prstGeom>
          <a:ln w="76200"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A94ADF-2CF3-470A-95AE-EE29D309D9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301">
            <a:off x="6399682" y="1743875"/>
            <a:ext cx="1442237" cy="11048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9694E8-5C78-4769-A125-AD6235FC00A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67" b="90833" l="10000" r="99167">
                        <a14:foregroundMark x1="51111" y1="6667" x2="51111" y2="7778"/>
                        <a14:foregroundMark x1="52778" y1="9444" x2="58889" y2="10278"/>
                        <a14:foregroundMark x1="56667" y1="91111" x2="62778" y2="89167"/>
                        <a14:foregroundMark x1="99167" y1="84167" x2="99167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3221">
            <a:off x="5360670" y="1696869"/>
            <a:ext cx="1120660" cy="11988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2126CD-F024-4103-BADA-4D8C68DD8B9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67" b="90833" l="10000" r="99167">
                        <a14:foregroundMark x1="51111" y1="6667" x2="51111" y2="7778"/>
                        <a14:foregroundMark x1="52778" y1="9444" x2="58889" y2="10278"/>
                        <a14:foregroundMark x1="56667" y1="91111" x2="62778" y2="89167"/>
                        <a14:foregroundMark x1="99167" y1="84167" x2="99167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3221">
            <a:off x="4393249" y="1628601"/>
            <a:ext cx="1204205" cy="12882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8C8896-2685-4DD9-B866-EB1A74584CD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67" b="90833" l="10000" r="99167">
                        <a14:foregroundMark x1="51111" y1="6667" x2="51111" y2="7778"/>
                        <a14:foregroundMark x1="52778" y1="9444" x2="58889" y2="10278"/>
                        <a14:foregroundMark x1="56667" y1="91111" x2="62778" y2="89167"/>
                        <a14:foregroundMark x1="99167" y1="84167" x2="99167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3221">
            <a:off x="3457879" y="1597527"/>
            <a:ext cx="1189442" cy="12724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BC6417-23C9-41BA-919B-9BD4B1FEF7E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67" b="90833" l="10000" r="99167">
                        <a14:foregroundMark x1="51111" y1="6667" x2="51111" y2="7778"/>
                        <a14:foregroundMark x1="52778" y1="9444" x2="58889" y2="10278"/>
                        <a14:foregroundMark x1="56667" y1="91111" x2="62778" y2="89167"/>
                        <a14:foregroundMark x1="99167" y1="84167" x2="99167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3221">
            <a:off x="2539808" y="1605907"/>
            <a:ext cx="1170029" cy="12516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FAD06B-9CCC-40D9-AAB3-71F8EF23A87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67" b="90833" l="10000" r="99167">
                        <a14:foregroundMark x1="51111" y1="6667" x2="51111" y2="7778"/>
                        <a14:foregroundMark x1="52778" y1="9444" x2="58889" y2="10278"/>
                        <a14:foregroundMark x1="56667" y1="91111" x2="62778" y2="89167"/>
                        <a14:foregroundMark x1="99167" y1="84167" x2="99167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3221">
            <a:off x="1548142" y="1550655"/>
            <a:ext cx="1248431" cy="13355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418F11-3B26-41C5-A3F0-F12AC8698CD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76563" y1="35313" x2="72656" y2="35000"/>
                        <a14:foregroundMark x1="79844" y1="25781" x2="80625" y2="16875"/>
                        <a14:foregroundMark x1="78125" y1="26094" x2="78125" y2="26563"/>
                        <a14:foregroundMark x1="79531" y1="26563" x2="78438" y2="28438"/>
                        <a14:foregroundMark x1="89688" y1="34531" x2="89688" y2="35469"/>
                        <a14:foregroundMark x1="84688" y1="57500" x2="84688" y2="57500"/>
                        <a14:foregroundMark x1="70938" y1="68125" x2="70938" y2="68125"/>
                        <a14:foregroundMark x1="49063" y1="58125" x2="49063" y2="58125"/>
                        <a14:foregroundMark x1="41406" y1="70156" x2="41406" y2="70156"/>
                        <a14:foregroundMark x1="28750" y1="71719" x2="28750" y2="71719"/>
                        <a14:foregroundMark x1="17500" y1="71094" x2="17500" y2="71094"/>
                        <a14:foregroundMark x1="28125" y1="58594" x2="28125" y2="58594"/>
                        <a14:foregroundMark x1="22031" y1="49844" x2="22031" y2="49844"/>
                        <a14:foregroundMark x1="31563" y1="37188" x2="31563" y2="37188"/>
                        <a14:foregroundMark x1="18594" y1="34375" x2="18594" y2="34375"/>
                        <a14:foregroundMark x1="17188" y1="29063" x2="17188" y2="29063"/>
                        <a14:foregroundMark x1="31250" y1="26719" x2="31250" y2="26719"/>
                        <a14:foregroundMark x1="37969" y1="38281" x2="37969" y2="38281"/>
                        <a14:foregroundMark x1="51406" y1="37813" x2="51406" y2="37813"/>
                        <a14:foregroundMark x1="56875" y1="34375" x2="56875" y2="34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8009" y="1723224"/>
            <a:ext cx="1111644" cy="11116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B2B0642-E0EF-4749-8ABA-4DBFEA5BC30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76563" y1="35313" x2="72656" y2="35000"/>
                        <a14:foregroundMark x1="79844" y1="25781" x2="80625" y2="16875"/>
                        <a14:foregroundMark x1="78125" y1="26094" x2="78125" y2="26563"/>
                        <a14:foregroundMark x1="79531" y1="26563" x2="78438" y2="28438"/>
                        <a14:foregroundMark x1="89688" y1="34531" x2="89688" y2="35469"/>
                        <a14:foregroundMark x1="84688" y1="57500" x2="84688" y2="57500"/>
                        <a14:foregroundMark x1="70938" y1="68125" x2="70938" y2="68125"/>
                        <a14:foregroundMark x1="49063" y1="58125" x2="49063" y2="58125"/>
                        <a14:foregroundMark x1="41406" y1="70156" x2="41406" y2="70156"/>
                        <a14:foregroundMark x1="28750" y1="71719" x2="28750" y2="71719"/>
                        <a14:foregroundMark x1="17500" y1="71094" x2="17500" y2="71094"/>
                        <a14:foregroundMark x1="28125" y1="58594" x2="28125" y2="58594"/>
                        <a14:foregroundMark x1="22031" y1="49844" x2="22031" y2="49844"/>
                        <a14:foregroundMark x1="31563" y1="37188" x2="31563" y2="37188"/>
                        <a14:foregroundMark x1="18594" y1="34375" x2="18594" y2="34375"/>
                        <a14:foregroundMark x1="17188" y1="29063" x2="17188" y2="29063"/>
                        <a14:foregroundMark x1="31250" y1="26719" x2="31250" y2="26719"/>
                        <a14:foregroundMark x1="37969" y1="38281" x2="37969" y2="38281"/>
                        <a14:foregroundMark x1="51406" y1="37813" x2="51406" y2="37813"/>
                        <a14:foregroundMark x1="56875" y1="34375" x2="56875" y2="34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43644" y="1708248"/>
            <a:ext cx="1111644" cy="11116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8C96B6D-E0E2-4C18-B112-C6F127D3362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76563" y1="35313" x2="72656" y2="35000"/>
                        <a14:foregroundMark x1="79844" y1="25781" x2="80625" y2="16875"/>
                        <a14:foregroundMark x1="78125" y1="26094" x2="78125" y2="26563"/>
                        <a14:foregroundMark x1="79531" y1="26563" x2="78438" y2="28438"/>
                        <a14:foregroundMark x1="89688" y1="34531" x2="89688" y2="35469"/>
                        <a14:foregroundMark x1="84688" y1="57500" x2="84688" y2="57500"/>
                        <a14:foregroundMark x1="70938" y1="68125" x2="70938" y2="68125"/>
                        <a14:foregroundMark x1="49063" y1="58125" x2="49063" y2="58125"/>
                        <a14:foregroundMark x1="41406" y1="70156" x2="41406" y2="70156"/>
                        <a14:foregroundMark x1="28750" y1="71719" x2="28750" y2="71719"/>
                        <a14:foregroundMark x1="17500" y1="71094" x2="17500" y2="71094"/>
                        <a14:foregroundMark x1="28125" y1="58594" x2="28125" y2="58594"/>
                        <a14:foregroundMark x1="22031" y1="49844" x2="22031" y2="49844"/>
                        <a14:foregroundMark x1="31563" y1="37188" x2="31563" y2="37188"/>
                        <a14:foregroundMark x1="18594" y1="34375" x2="18594" y2="34375"/>
                        <a14:foregroundMark x1="17188" y1="29063" x2="17188" y2="29063"/>
                        <a14:foregroundMark x1="31250" y1="26719" x2="31250" y2="26719"/>
                        <a14:foregroundMark x1="37969" y1="38281" x2="37969" y2="38281"/>
                        <a14:foregroundMark x1="51406" y1="37813" x2="51406" y2="37813"/>
                        <a14:foregroundMark x1="56875" y1="34375" x2="56875" y2="34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43298" y="1752000"/>
            <a:ext cx="1111644" cy="11116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E07C5FF-8A2A-46B5-952D-700D0B2C2B3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76563" y1="35313" x2="72656" y2="35000"/>
                        <a14:foregroundMark x1="79844" y1="25781" x2="80625" y2="16875"/>
                        <a14:foregroundMark x1="78125" y1="26094" x2="78125" y2="26563"/>
                        <a14:foregroundMark x1="79531" y1="26563" x2="78438" y2="28438"/>
                        <a14:foregroundMark x1="89688" y1="34531" x2="89688" y2="35469"/>
                        <a14:foregroundMark x1="84688" y1="57500" x2="84688" y2="57500"/>
                        <a14:foregroundMark x1="70938" y1="68125" x2="70938" y2="68125"/>
                        <a14:foregroundMark x1="49063" y1="58125" x2="49063" y2="58125"/>
                        <a14:foregroundMark x1="41406" y1="70156" x2="41406" y2="70156"/>
                        <a14:foregroundMark x1="28750" y1="71719" x2="28750" y2="71719"/>
                        <a14:foregroundMark x1="17500" y1="71094" x2="17500" y2="71094"/>
                        <a14:foregroundMark x1="28125" y1="58594" x2="28125" y2="58594"/>
                        <a14:foregroundMark x1="22031" y1="49844" x2="22031" y2="49844"/>
                        <a14:foregroundMark x1="31563" y1="37188" x2="31563" y2="37188"/>
                        <a14:foregroundMark x1="18594" y1="34375" x2="18594" y2="34375"/>
                        <a14:foregroundMark x1="17188" y1="29063" x2="17188" y2="29063"/>
                        <a14:foregroundMark x1="31250" y1="26719" x2="31250" y2="26719"/>
                        <a14:foregroundMark x1="37969" y1="38281" x2="37969" y2="38281"/>
                        <a14:foregroundMark x1="51406" y1="37813" x2="51406" y2="37813"/>
                        <a14:foregroundMark x1="56875" y1="34375" x2="56875" y2="34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16923" y="1708248"/>
            <a:ext cx="1111644" cy="11116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490FCA2-6443-4E0B-8075-FC932407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76563" y1="35313" x2="72656" y2="35000"/>
                        <a14:foregroundMark x1="79844" y1="25781" x2="80625" y2="16875"/>
                        <a14:foregroundMark x1="78125" y1="26094" x2="78125" y2="26563"/>
                        <a14:foregroundMark x1="79531" y1="26563" x2="78438" y2="28438"/>
                        <a14:foregroundMark x1="89688" y1="34531" x2="89688" y2="35469"/>
                        <a14:foregroundMark x1="84688" y1="57500" x2="84688" y2="57500"/>
                        <a14:foregroundMark x1="70938" y1="68125" x2="70938" y2="68125"/>
                        <a14:foregroundMark x1="49063" y1="58125" x2="49063" y2="58125"/>
                        <a14:foregroundMark x1="41406" y1="70156" x2="41406" y2="70156"/>
                        <a14:foregroundMark x1="28750" y1="71719" x2="28750" y2="71719"/>
                        <a14:foregroundMark x1="17500" y1="71094" x2="17500" y2="71094"/>
                        <a14:foregroundMark x1="28125" y1="58594" x2="28125" y2="58594"/>
                        <a14:foregroundMark x1="22031" y1="49844" x2="22031" y2="49844"/>
                        <a14:foregroundMark x1="31563" y1="37188" x2="31563" y2="37188"/>
                        <a14:foregroundMark x1="18594" y1="34375" x2="18594" y2="34375"/>
                        <a14:foregroundMark x1="17188" y1="29063" x2="17188" y2="29063"/>
                        <a14:foregroundMark x1="31250" y1="26719" x2="31250" y2="26719"/>
                        <a14:foregroundMark x1="37969" y1="38281" x2="37969" y2="38281"/>
                        <a14:foregroundMark x1="51406" y1="37813" x2="51406" y2="37813"/>
                        <a14:foregroundMark x1="56875" y1="34375" x2="56875" y2="34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32249" y="1723224"/>
            <a:ext cx="1111644" cy="111164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A9E6B9C-E32B-47AC-92DA-8B36855C87B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76563" y1="35313" x2="72656" y2="35000"/>
                        <a14:foregroundMark x1="79844" y1="25781" x2="80625" y2="16875"/>
                        <a14:foregroundMark x1="78125" y1="26094" x2="78125" y2="26563"/>
                        <a14:foregroundMark x1="79531" y1="26563" x2="78438" y2="28438"/>
                        <a14:foregroundMark x1="89688" y1="34531" x2="89688" y2="35469"/>
                        <a14:foregroundMark x1="84688" y1="57500" x2="84688" y2="57500"/>
                        <a14:foregroundMark x1="70938" y1="68125" x2="70938" y2="68125"/>
                        <a14:foregroundMark x1="49063" y1="58125" x2="49063" y2="58125"/>
                        <a14:foregroundMark x1="41406" y1="70156" x2="41406" y2="70156"/>
                        <a14:foregroundMark x1="28750" y1="71719" x2="28750" y2="71719"/>
                        <a14:foregroundMark x1="17500" y1="71094" x2="17500" y2="71094"/>
                        <a14:foregroundMark x1="28125" y1="58594" x2="28125" y2="58594"/>
                        <a14:foregroundMark x1="22031" y1="49844" x2="22031" y2="49844"/>
                        <a14:foregroundMark x1="31563" y1="37188" x2="31563" y2="37188"/>
                        <a14:foregroundMark x1="18594" y1="34375" x2="18594" y2="34375"/>
                        <a14:foregroundMark x1="17188" y1="29063" x2="17188" y2="29063"/>
                        <a14:foregroundMark x1="31250" y1="26719" x2="31250" y2="26719"/>
                        <a14:foregroundMark x1="37969" y1="38281" x2="37969" y2="38281"/>
                        <a14:foregroundMark x1="51406" y1="37813" x2="51406" y2="37813"/>
                        <a14:foregroundMark x1="56875" y1="34375" x2="56875" y2="34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03656" y="1672301"/>
            <a:ext cx="1111644" cy="1111644"/>
          </a:xfrm>
          <a:prstGeom prst="rect">
            <a:avLst/>
          </a:prstGeom>
        </p:spPr>
      </p:pic>
      <p:pic>
        <p:nvPicPr>
          <p:cNvPr id="18" name="Nhac-chuong-tin-nhan-1-tie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46B83A8-FBD7-4909-891A-1FECE6C6CFE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84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286000" y="3847993"/>
            <a:ext cx="609600" cy="609600"/>
          </a:xfrm>
          <a:prstGeom prst="rect">
            <a:avLst/>
          </a:prstGeom>
        </p:spPr>
      </p:pic>
      <p:pic>
        <p:nvPicPr>
          <p:cNvPr id="19" name="Nhac-chuong-tin-nhan-1-tie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B104E05-D2CE-432A-9584-F67B58D6E05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47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 rot="5856676">
            <a:off x="-1791114" y="4514294"/>
            <a:ext cx="609600" cy="609600"/>
          </a:xfrm>
          <a:prstGeom prst="rect">
            <a:avLst/>
          </a:prstGeom>
        </p:spPr>
      </p:pic>
      <p:pic>
        <p:nvPicPr>
          <p:cNvPr id="20" name="Nhac-chuong-tin-nhan-1-tie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E9E6031-86B9-4CEE-AFBA-32BD3E423E4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26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287000" y="2747010"/>
            <a:ext cx="609600" cy="609600"/>
          </a:xfrm>
          <a:prstGeom prst="rect">
            <a:avLst/>
          </a:prstGeom>
        </p:spPr>
      </p:pic>
      <p:pic>
        <p:nvPicPr>
          <p:cNvPr id="21" name="Nhac-chuong-tin-nhan-1-tie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E083F06-C554-42A5-A0D2-989B2CD9F77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 rot="5400000">
            <a:off x="-1486314" y="6172199"/>
            <a:ext cx="609600" cy="297117"/>
          </a:xfrm>
          <a:prstGeom prst="rect">
            <a:avLst/>
          </a:prstGeom>
        </p:spPr>
      </p:pic>
      <p:pic>
        <p:nvPicPr>
          <p:cNvPr id="22" name="Nhac-chuong-tin-nhan-1-tie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394B3CD-53F5-43F1-BCDD-5B8192B7CF3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31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287000" y="5821680"/>
            <a:ext cx="609600" cy="609600"/>
          </a:xfrm>
          <a:prstGeom prst="rect">
            <a:avLst/>
          </a:prstGeom>
        </p:spPr>
      </p:pic>
      <p:pic>
        <p:nvPicPr>
          <p:cNvPr id="23" name="Nhac-chuong-tin-nhan-1-tie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62AAA4F-E4C1-4BA1-970D-D81088D5F49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45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982200" y="4750670"/>
            <a:ext cx="609600" cy="6096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CB435D2C-9892-428A-BC70-25A278B32946}"/>
              </a:ext>
            </a:extLst>
          </p:cNvPr>
          <p:cNvSpPr/>
          <p:nvPr/>
        </p:nvSpPr>
        <p:spPr>
          <a:xfrm>
            <a:off x="3211318" y="3303109"/>
            <a:ext cx="2887939" cy="111164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HP001 4 hàng" panose="020B0603050302020204" pitchFamily="34" charset="0"/>
              </a:rPr>
              <a:t>5 +  1 = </a:t>
            </a:r>
            <a:r>
              <a:rPr lang="en-US" sz="4000" dirty="0">
                <a:latin typeface="HP001 4 hàng" panose="020B0603050302020204" pitchFamily="34" charset="0"/>
              </a:rPr>
              <a:t>….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3A5DF4-E0E1-472F-8780-12CBFD947BB0}"/>
              </a:ext>
            </a:extLst>
          </p:cNvPr>
          <p:cNvSpPr txBox="1"/>
          <p:nvPr/>
        </p:nvSpPr>
        <p:spPr>
          <a:xfrm>
            <a:off x="5502249" y="3295304"/>
            <a:ext cx="9409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632313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8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5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92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22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93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13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439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392"/>
                            </p:stCondLst>
                            <p:childTnLst>
                              <p:par>
                                <p:cTn id="8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108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" grpId="0" animBg="1"/>
      <p:bldP spid="24" grpId="0" animBg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AA19CD0-ADBC-4237-BB4B-EE4F7776BBEA}"/>
              </a:ext>
            </a:extLst>
          </p:cNvPr>
          <p:cNvSpPr/>
          <p:nvPr/>
        </p:nvSpPr>
        <p:spPr>
          <a:xfrm>
            <a:off x="-28575" y="-59093"/>
            <a:ext cx="9144000" cy="6858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B84BF6E-1E76-4477-8752-746817FDA7C4}"/>
              </a:ext>
            </a:extLst>
          </p:cNvPr>
          <p:cNvSpPr/>
          <p:nvPr/>
        </p:nvSpPr>
        <p:spPr>
          <a:xfrm>
            <a:off x="618881" y="885883"/>
            <a:ext cx="6649426" cy="86659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1C8008D-443A-4211-A1DE-C665BB2B93C0}"/>
              </a:ext>
            </a:extLst>
          </p:cNvPr>
          <p:cNvSpPr/>
          <p:nvPr/>
        </p:nvSpPr>
        <p:spPr>
          <a:xfrm>
            <a:off x="618881" y="1987463"/>
            <a:ext cx="6618947" cy="9716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1A11C8D-904B-49F5-90CC-34044479B8E4}"/>
              </a:ext>
            </a:extLst>
          </p:cNvPr>
          <p:cNvSpPr/>
          <p:nvPr/>
        </p:nvSpPr>
        <p:spPr>
          <a:xfrm>
            <a:off x="644671" y="3160759"/>
            <a:ext cx="6618947" cy="109259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D8916C2-B4E1-4299-BDFD-3614740CE9F2}"/>
              </a:ext>
            </a:extLst>
          </p:cNvPr>
          <p:cNvSpPr/>
          <p:nvPr/>
        </p:nvSpPr>
        <p:spPr>
          <a:xfrm>
            <a:off x="700942" y="5729287"/>
            <a:ext cx="6622954" cy="96795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D863FF2-9800-493D-867B-A656FE6874ED}"/>
              </a:ext>
            </a:extLst>
          </p:cNvPr>
          <p:cNvSpPr/>
          <p:nvPr/>
        </p:nvSpPr>
        <p:spPr>
          <a:xfrm>
            <a:off x="666945" y="4580332"/>
            <a:ext cx="6618947" cy="1020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DE0C9B-4CD0-42BF-9EC7-0B8B2D9434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3748">
            <a:off x="5944740" y="758260"/>
            <a:ext cx="1264225" cy="11197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0F3F38-C647-47BB-8F54-57AD8AE64B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0833" l="10000" r="99167">
                        <a14:foregroundMark x1="51111" y1="6667" x2="51111" y2="7778"/>
                        <a14:foregroundMark x1="52778" y1="9444" x2="58889" y2="10278"/>
                        <a14:foregroundMark x1="56667" y1="91111" x2="62778" y2="89167"/>
                        <a14:foregroundMark x1="99167" y1="84167" x2="99167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3221">
            <a:off x="4885164" y="678227"/>
            <a:ext cx="1182882" cy="12654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4FAA69E-A18E-43F2-B342-2EB831B94F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0833" l="10000" r="99167">
                        <a14:foregroundMark x1="51111" y1="6667" x2="51111" y2="7778"/>
                        <a14:foregroundMark x1="52778" y1="9444" x2="58889" y2="10278"/>
                        <a14:foregroundMark x1="56667" y1="91111" x2="62778" y2="89167"/>
                        <a14:foregroundMark x1="99167" y1="84167" x2="99167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3221">
            <a:off x="3776555" y="670213"/>
            <a:ext cx="1148234" cy="122838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A5B4D6-9940-4854-97A1-9762530EBF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0833" l="10000" r="99167">
                        <a14:foregroundMark x1="51111" y1="6667" x2="51111" y2="7778"/>
                        <a14:foregroundMark x1="52778" y1="9444" x2="58889" y2="10278"/>
                        <a14:foregroundMark x1="56667" y1="91111" x2="62778" y2="89167"/>
                        <a14:foregroundMark x1="99167" y1="84167" x2="99167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3221">
            <a:off x="2733104" y="615429"/>
            <a:ext cx="1104283" cy="12944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9EDDD90-C642-4642-A956-05DB4FA26A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0833" l="10000" r="99167">
                        <a14:foregroundMark x1="51111" y1="6667" x2="51111" y2="7778"/>
                        <a14:foregroundMark x1="52778" y1="9444" x2="58889" y2="10278"/>
                        <a14:foregroundMark x1="56667" y1="91111" x2="62778" y2="89167"/>
                        <a14:foregroundMark x1="99167" y1="84167" x2="99167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3221">
            <a:off x="1688657" y="619014"/>
            <a:ext cx="1192561" cy="12758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925F05A-9844-43F4-B55C-0B7A68482E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0833" l="10000" r="99167">
                        <a14:foregroundMark x1="51111" y1="6667" x2="51111" y2="7778"/>
                        <a14:foregroundMark x1="52778" y1="9444" x2="58889" y2="10278"/>
                        <a14:foregroundMark x1="56667" y1="91111" x2="62778" y2="89167"/>
                        <a14:foregroundMark x1="99167" y1="84167" x2="99167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3221">
            <a:off x="677566" y="643020"/>
            <a:ext cx="1182541" cy="12650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1661BE0-A287-44B7-ABDB-C151F731DA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0833" l="10000" r="99167">
                        <a14:foregroundMark x1="51111" y1="6667" x2="51111" y2="7778"/>
                        <a14:foregroundMark x1="52778" y1="9444" x2="58889" y2="10278"/>
                        <a14:foregroundMark x1="56667" y1="91111" x2="62778" y2="89167"/>
                        <a14:foregroundMark x1="99167" y1="84167" x2="99167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3221">
            <a:off x="527850" y="1796071"/>
            <a:ext cx="1249452" cy="133666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C2BADFB-E3F2-4A59-B7ED-973173F93C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0833" l="10000" r="99167">
                        <a14:foregroundMark x1="51111" y1="6667" x2="51111" y2="7778"/>
                        <a14:foregroundMark x1="52778" y1="9444" x2="58889" y2="10278"/>
                        <a14:foregroundMark x1="56667" y1="91111" x2="62778" y2="89167"/>
                        <a14:foregroundMark x1="99167" y1="84167" x2="99167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3221">
            <a:off x="1504954" y="1758736"/>
            <a:ext cx="1279663" cy="13689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6C174E2-E52C-417B-BE53-816E1BEC1D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0833" l="10000" r="99167">
                        <a14:foregroundMark x1="51111" y1="6667" x2="51111" y2="7778"/>
                        <a14:foregroundMark x1="52778" y1="9444" x2="58889" y2="10278"/>
                        <a14:foregroundMark x1="56667" y1="91111" x2="62778" y2="89167"/>
                        <a14:foregroundMark x1="99167" y1="84167" x2="99167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3221">
            <a:off x="2518718" y="1788802"/>
            <a:ext cx="1255334" cy="134295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BD09DB1-A2F2-49F1-969E-DBB437BEC8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0833" l="10000" r="99167">
                        <a14:foregroundMark x1="51111" y1="6667" x2="51111" y2="7778"/>
                        <a14:foregroundMark x1="52778" y1="9444" x2="58889" y2="10278"/>
                        <a14:foregroundMark x1="56667" y1="91111" x2="62778" y2="89167"/>
                        <a14:foregroundMark x1="99167" y1="84167" x2="99167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3221">
            <a:off x="3654099" y="1832985"/>
            <a:ext cx="1219733" cy="130487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733064F-03D4-4262-8EA1-7E76810366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301">
            <a:off x="5865774" y="1834020"/>
            <a:ext cx="1383991" cy="122582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085185-ECB4-4DB2-8270-4EF1BFE7DC8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301">
            <a:off x="4738755" y="1829515"/>
            <a:ext cx="1386991" cy="122847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559BB44-9043-4903-A99C-7623CF6D02A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301">
            <a:off x="3578143" y="3095794"/>
            <a:ext cx="1424863" cy="126202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D633CD4-C458-473B-942E-06848B76349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301">
            <a:off x="4725216" y="3099636"/>
            <a:ext cx="1408903" cy="12478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D979683-8C14-41AB-A37C-502A3717FE3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301">
            <a:off x="5820597" y="3062231"/>
            <a:ext cx="1418640" cy="12565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E3CAD6E-94B9-42B8-9F32-824E074244A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301">
            <a:off x="5881731" y="4550279"/>
            <a:ext cx="1300348" cy="115173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67910C5-43C7-42F3-AAC0-805B5C297C1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301">
            <a:off x="1701215" y="5600461"/>
            <a:ext cx="1264971" cy="119467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7071D93-9271-482C-BEA8-34FCDBF00AAF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301">
            <a:off x="2817706" y="4522391"/>
            <a:ext cx="1405485" cy="124485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A16579D-7CF5-4C7C-AF46-C40388F36EB3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301">
            <a:off x="3784080" y="4535891"/>
            <a:ext cx="1357970" cy="120277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38F7282-842D-4F4D-A3CB-F9283FC5E7DB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301">
            <a:off x="4921201" y="4490204"/>
            <a:ext cx="1329441" cy="117750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8BCFE47-69B8-4BE0-A68A-9EDA0A010D54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301">
            <a:off x="5728996" y="5606484"/>
            <a:ext cx="1208265" cy="130555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788BA3B-EB47-4919-BB42-EE4685845386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301">
            <a:off x="2722457" y="5542010"/>
            <a:ext cx="1209203" cy="130555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3E8EA85-CA4D-400C-9AA2-99319DB0AE90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301">
            <a:off x="3738064" y="5556274"/>
            <a:ext cx="1171858" cy="130555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52D5D09-8318-4622-B84F-06C61A24650E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301">
            <a:off x="4664389" y="5614203"/>
            <a:ext cx="1233118" cy="130555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9C877C6-CE14-49AA-A381-376C30CBE5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0833" l="10000" r="99167">
                        <a14:foregroundMark x1="51111" y1="6667" x2="51111" y2="7778"/>
                        <a14:foregroundMark x1="52778" y1="9444" x2="58889" y2="10278"/>
                        <a14:foregroundMark x1="56667" y1="91111" x2="62778" y2="89167"/>
                        <a14:foregroundMark x1="99167" y1="84167" x2="99167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3221">
            <a:off x="506363" y="2981798"/>
            <a:ext cx="1314985" cy="140677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A0F3EC3-63E9-4E04-A62F-A7A79FFBB6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0833" l="10000" r="99167">
                        <a14:foregroundMark x1="51111" y1="6667" x2="51111" y2="7778"/>
                        <a14:foregroundMark x1="52778" y1="9444" x2="58889" y2="10278"/>
                        <a14:foregroundMark x1="56667" y1="91111" x2="62778" y2="89167"/>
                        <a14:foregroundMark x1="99167" y1="84167" x2="99167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3221">
            <a:off x="1541591" y="2993216"/>
            <a:ext cx="1293635" cy="138393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D358500-B436-49DD-9F70-A4DA7F1A29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0833" l="10000" r="99167">
                        <a14:foregroundMark x1="51111" y1="6667" x2="51111" y2="7778"/>
                        <a14:foregroundMark x1="52778" y1="9444" x2="58889" y2="10278"/>
                        <a14:foregroundMark x1="56667" y1="91111" x2="62778" y2="89167"/>
                        <a14:foregroundMark x1="99167" y1="84167" x2="99167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3221">
            <a:off x="2567995" y="2999626"/>
            <a:ext cx="1267570" cy="135604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1E8F6B0-BDF7-43B1-AE20-8EAFF6D0FC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0833" l="10000" r="99167">
                        <a14:foregroundMark x1="51111" y1="6667" x2="51111" y2="7778"/>
                        <a14:foregroundMark x1="52778" y1="9444" x2="58889" y2="10278"/>
                        <a14:foregroundMark x1="56667" y1="91111" x2="62778" y2="89167"/>
                        <a14:foregroundMark x1="99167" y1="84167" x2="99167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3221">
            <a:off x="610942" y="4366924"/>
            <a:ext cx="1252116" cy="133951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8DCD133-7AD4-4996-95FF-BCD247EB15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0833" l="10000" r="99167">
                        <a14:foregroundMark x1="51111" y1="6667" x2="51111" y2="7778"/>
                        <a14:foregroundMark x1="52778" y1="9444" x2="58889" y2="10278"/>
                        <a14:foregroundMark x1="56667" y1="91111" x2="62778" y2="89167"/>
                        <a14:foregroundMark x1="99167" y1="84167" x2="99167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3221">
            <a:off x="1603207" y="4412765"/>
            <a:ext cx="1258897" cy="134677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A6E359A-4C5D-408A-A7F1-759BD66828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0833" l="10000" r="99167">
                        <a14:foregroundMark x1="51111" y1="6667" x2="51111" y2="7778"/>
                        <a14:foregroundMark x1="52778" y1="9444" x2="58889" y2="10278"/>
                        <a14:foregroundMark x1="56667" y1="91111" x2="62778" y2="89167"/>
                        <a14:foregroundMark x1="99167" y1="84167" x2="99167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3221">
            <a:off x="673623" y="5436705"/>
            <a:ext cx="1184436" cy="1452091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8479E4D9-326E-4298-AEA1-0A7065F453C3}"/>
              </a:ext>
            </a:extLst>
          </p:cNvPr>
          <p:cNvSpPr/>
          <p:nvPr/>
        </p:nvSpPr>
        <p:spPr>
          <a:xfrm>
            <a:off x="7359696" y="1025358"/>
            <a:ext cx="1620647" cy="63796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HP001 4 hàng" panose="020B0603050302020204" pitchFamily="34" charset="0"/>
              </a:rPr>
              <a:t>5 +  1 =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B8293D7-194B-4126-8221-BFDA1F1AFD58}"/>
              </a:ext>
            </a:extLst>
          </p:cNvPr>
          <p:cNvSpPr/>
          <p:nvPr/>
        </p:nvSpPr>
        <p:spPr>
          <a:xfrm>
            <a:off x="7316060" y="2105231"/>
            <a:ext cx="1716726" cy="63796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HP001 4 hàng" panose="020B0603050302020204" pitchFamily="34" charset="0"/>
              </a:rPr>
              <a:t>4 + 2 = …. 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DDDB79A-A586-4A51-A839-2D8F74351411}"/>
              </a:ext>
            </a:extLst>
          </p:cNvPr>
          <p:cNvSpPr/>
          <p:nvPr/>
        </p:nvSpPr>
        <p:spPr>
          <a:xfrm>
            <a:off x="7341596" y="3410302"/>
            <a:ext cx="1716726" cy="63796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HP001 4 hàng" panose="020B0603050302020204" pitchFamily="34" charset="0"/>
              </a:rPr>
              <a:t>3 + 3 = …. 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C935D06-D9A8-42D9-B0A2-B5439E1CD0DF}"/>
              </a:ext>
            </a:extLst>
          </p:cNvPr>
          <p:cNvSpPr/>
          <p:nvPr/>
        </p:nvSpPr>
        <p:spPr>
          <a:xfrm>
            <a:off x="7392407" y="5940278"/>
            <a:ext cx="1716726" cy="63796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HP001 4 hàng" panose="020B0603050302020204" pitchFamily="34" charset="0"/>
              </a:rPr>
              <a:t>1 + 5 = …. 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A1AD3DC-D632-477C-BB26-84377BD7FDF3}"/>
              </a:ext>
            </a:extLst>
          </p:cNvPr>
          <p:cNvSpPr/>
          <p:nvPr/>
        </p:nvSpPr>
        <p:spPr>
          <a:xfrm>
            <a:off x="7392407" y="4772231"/>
            <a:ext cx="1716726" cy="63796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HP001 4 hàng" panose="020B0603050302020204" pitchFamily="34" charset="0"/>
              </a:rPr>
              <a:t>2 + 4 = …. 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25E3F66-700E-4A8D-8FC7-5FF89589D8F3}"/>
              </a:ext>
            </a:extLst>
          </p:cNvPr>
          <p:cNvSpPr txBox="1"/>
          <p:nvPr/>
        </p:nvSpPr>
        <p:spPr>
          <a:xfrm>
            <a:off x="8683099" y="961560"/>
            <a:ext cx="940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318990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CD1B289-8B62-42AF-8A50-43FE01781EE6}"/>
              </a:ext>
            </a:extLst>
          </p:cNvPr>
          <p:cNvSpPr/>
          <p:nvPr/>
        </p:nvSpPr>
        <p:spPr>
          <a:xfrm>
            <a:off x="609601" y="1524000"/>
            <a:ext cx="7875440" cy="1447800"/>
          </a:xfrm>
          <a:prstGeom prst="roundRect">
            <a:avLst/>
          </a:prstGeom>
          <a:ln w="76200"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6D4D45-19E9-4861-A0B4-9D1569FC9C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67" b="90833" l="10000" r="99167">
                        <a14:foregroundMark x1="51111" y1="6667" x2="51111" y2="7778"/>
                        <a14:foregroundMark x1="52778" y1="9444" x2="58889" y2="10278"/>
                        <a14:foregroundMark x1="56667" y1="91111" x2="62778" y2="89167"/>
                        <a14:foregroundMark x1="99167" y1="84167" x2="99167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9451">
            <a:off x="416702" y="1445403"/>
            <a:ext cx="1503114" cy="16080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E62D2C-7DEE-4A46-889A-24DF76A225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67" b="90833" l="10000" r="99167">
                        <a14:foregroundMark x1="51111" y1="6667" x2="51111" y2="7778"/>
                        <a14:foregroundMark x1="52778" y1="9444" x2="58889" y2="10278"/>
                        <a14:foregroundMark x1="56667" y1="91111" x2="62778" y2="89167"/>
                        <a14:foregroundMark x1="99167" y1="84167" x2="99167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77597">
            <a:off x="1602903" y="1387686"/>
            <a:ext cx="1357346" cy="17541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73EB95-5A84-4C8F-97D5-CE9D8B316E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67" b="90833" l="10000" r="99167">
                        <a14:foregroundMark x1="51111" y1="6667" x2="51111" y2="7778"/>
                        <a14:foregroundMark x1="52778" y1="9444" x2="58889" y2="10278"/>
                        <a14:foregroundMark x1="56667" y1="91111" x2="62778" y2="89167"/>
                        <a14:foregroundMark x1="99167" y1="84167" x2="99167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78058">
            <a:off x="2776922" y="1283557"/>
            <a:ext cx="1479096" cy="19286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9ADBCA-7513-4773-A637-067ED068DF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67" b="90833" l="10000" r="99167">
                        <a14:foregroundMark x1="51111" y1="6667" x2="51111" y2="7778"/>
                        <a14:foregroundMark x1="52778" y1="9444" x2="58889" y2="10278"/>
                        <a14:foregroundMark x1="56667" y1="91111" x2="62778" y2="89167"/>
                        <a14:foregroundMark x1="99167" y1="84167" x2="99167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65804">
            <a:off x="4143267" y="1286576"/>
            <a:ext cx="1560672" cy="18858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2F81ED-DEA6-4D14-9719-0B85C98BC7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301">
            <a:off x="6696274" y="1449812"/>
            <a:ext cx="1839887" cy="15961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AD1ADF-9FE7-4BFC-AFC5-F5F3BB2F5B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301">
            <a:off x="5468488" y="1423063"/>
            <a:ext cx="1794742" cy="175741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4808B18-7DB2-496A-B952-6951469F25AF}"/>
              </a:ext>
            </a:extLst>
          </p:cNvPr>
          <p:cNvSpPr txBox="1"/>
          <p:nvPr/>
        </p:nvSpPr>
        <p:spPr>
          <a:xfrm>
            <a:off x="1882211" y="3481617"/>
            <a:ext cx="6895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50F5D8-AAA2-4AE4-96DA-568C15C7F741}"/>
              </a:ext>
            </a:extLst>
          </p:cNvPr>
          <p:cNvSpPr txBox="1"/>
          <p:nvPr/>
        </p:nvSpPr>
        <p:spPr>
          <a:xfrm>
            <a:off x="990600" y="3502309"/>
            <a:ext cx="6895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A685F2-6FB2-4474-B52F-612AB18576A6}"/>
              </a:ext>
            </a:extLst>
          </p:cNvPr>
          <p:cNvSpPr txBox="1"/>
          <p:nvPr/>
        </p:nvSpPr>
        <p:spPr>
          <a:xfrm>
            <a:off x="3066043" y="3459068"/>
            <a:ext cx="6895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928B39-68FA-4321-9389-7EEF5DCEB796}"/>
              </a:ext>
            </a:extLst>
          </p:cNvPr>
          <p:cNvSpPr txBox="1"/>
          <p:nvPr/>
        </p:nvSpPr>
        <p:spPr>
          <a:xfrm>
            <a:off x="5776201" y="3403055"/>
            <a:ext cx="6895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74C2F0C-0E12-431F-B7A1-99B481C10ADC}"/>
              </a:ext>
            </a:extLst>
          </p:cNvPr>
          <p:cNvSpPr txBox="1"/>
          <p:nvPr/>
        </p:nvSpPr>
        <p:spPr>
          <a:xfrm>
            <a:off x="4478829" y="3438359"/>
            <a:ext cx="6895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72F247E-5A41-470C-9159-6AC2450E1359}"/>
              </a:ext>
            </a:extLst>
          </p:cNvPr>
          <p:cNvSpPr txBox="1"/>
          <p:nvPr/>
        </p:nvSpPr>
        <p:spPr>
          <a:xfrm>
            <a:off x="7126484" y="3436807"/>
            <a:ext cx="6895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6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B71EB9F-D4F0-4459-B194-4F565C08025C}"/>
              </a:ext>
            </a:extLst>
          </p:cNvPr>
          <p:cNvSpPr/>
          <p:nvPr/>
        </p:nvSpPr>
        <p:spPr>
          <a:xfrm>
            <a:off x="3211318" y="4222356"/>
            <a:ext cx="3360891" cy="111164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HP001 4 hàng" panose="020B0603050302020204" pitchFamily="34" charset="0"/>
              </a:rPr>
              <a:t>4 +  2 = </a:t>
            </a:r>
            <a:r>
              <a:rPr lang="en-US" sz="4000" dirty="0">
                <a:latin typeface="HP001 4 hàng" panose="020B0603050302020204" pitchFamily="34" charset="0"/>
              </a:rPr>
              <a:t>….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A74009-5979-43A2-B3F1-98E66F5425EC}"/>
              </a:ext>
            </a:extLst>
          </p:cNvPr>
          <p:cNvSpPr txBox="1"/>
          <p:nvPr/>
        </p:nvSpPr>
        <p:spPr>
          <a:xfrm>
            <a:off x="5776201" y="4251058"/>
            <a:ext cx="9409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481729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/>
      <p:bldP spid="9" grpId="1"/>
      <p:bldP spid="11" grpId="0"/>
      <p:bldP spid="11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 animBg="1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AA19CD0-ADBC-4237-BB4B-EE4F7776BBEA}"/>
              </a:ext>
            </a:extLst>
          </p:cNvPr>
          <p:cNvSpPr/>
          <p:nvPr/>
        </p:nvSpPr>
        <p:spPr>
          <a:xfrm>
            <a:off x="-28575" y="-59093"/>
            <a:ext cx="9144000" cy="6858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B84BF6E-1E76-4477-8752-746817FDA7C4}"/>
              </a:ext>
            </a:extLst>
          </p:cNvPr>
          <p:cNvSpPr/>
          <p:nvPr/>
        </p:nvSpPr>
        <p:spPr>
          <a:xfrm>
            <a:off x="618881" y="885883"/>
            <a:ext cx="6649426" cy="86659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1C8008D-443A-4211-A1DE-C665BB2B93C0}"/>
              </a:ext>
            </a:extLst>
          </p:cNvPr>
          <p:cNvSpPr/>
          <p:nvPr/>
        </p:nvSpPr>
        <p:spPr>
          <a:xfrm>
            <a:off x="618881" y="1987463"/>
            <a:ext cx="6618947" cy="9716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1A11C8D-904B-49F5-90CC-34044479B8E4}"/>
              </a:ext>
            </a:extLst>
          </p:cNvPr>
          <p:cNvSpPr/>
          <p:nvPr/>
        </p:nvSpPr>
        <p:spPr>
          <a:xfrm>
            <a:off x="644671" y="3160759"/>
            <a:ext cx="6618947" cy="109259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D8916C2-B4E1-4299-BDFD-3614740CE9F2}"/>
              </a:ext>
            </a:extLst>
          </p:cNvPr>
          <p:cNvSpPr/>
          <p:nvPr/>
        </p:nvSpPr>
        <p:spPr>
          <a:xfrm>
            <a:off x="700942" y="5729287"/>
            <a:ext cx="6622954" cy="96795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D863FF2-9800-493D-867B-A656FE6874ED}"/>
              </a:ext>
            </a:extLst>
          </p:cNvPr>
          <p:cNvSpPr/>
          <p:nvPr/>
        </p:nvSpPr>
        <p:spPr>
          <a:xfrm>
            <a:off x="666945" y="4580332"/>
            <a:ext cx="6618947" cy="1020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DE0C9B-4CD0-42BF-9EC7-0B8B2D9434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3748">
            <a:off x="5944740" y="758260"/>
            <a:ext cx="1264225" cy="11197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0F3F38-C647-47BB-8F54-57AD8AE64B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0833" l="10000" r="99167">
                        <a14:foregroundMark x1="51111" y1="6667" x2="51111" y2="7778"/>
                        <a14:foregroundMark x1="52778" y1="9444" x2="58889" y2="10278"/>
                        <a14:foregroundMark x1="56667" y1="91111" x2="62778" y2="89167"/>
                        <a14:foregroundMark x1="99167" y1="84167" x2="99167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3221">
            <a:off x="4885164" y="678227"/>
            <a:ext cx="1182882" cy="12654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4FAA69E-A18E-43F2-B342-2EB831B94F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0833" l="10000" r="99167">
                        <a14:foregroundMark x1="51111" y1="6667" x2="51111" y2="7778"/>
                        <a14:foregroundMark x1="52778" y1="9444" x2="58889" y2="10278"/>
                        <a14:foregroundMark x1="56667" y1="91111" x2="62778" y2="89167"/>
                        <a14:foregroundMark x1="99167" y1="84167" x2="99167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3221">
            <a:off x="3776555" y="670213"/>
            <a:ext cx="1148234" cy="122838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A5B4D6-9940-4854-97A1-9762530EBF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0833" l="10000" r="99167">
                        <a14:foregroundMark x1="51111" y1="6667" x2="51111" y2="7778"/>
                        <a14:foregroundMark x1="52778" y1="9444" x2="58889" y2="10278"/>
                        <a14:foregroundMark x1="56667" y1="91111" x2="62778" y2="89167"/>
                        <a14:foregroundMark x1="99167" y1="84167" x2="99167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3221">
            <a:off x="2733104" y="615429"/>
            <a:ext cx="1104283" cy="12944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9EDDD90-C642-4642-A956-05DB4FA26A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0833" l="10000" r="99167">
                        <a14:foregroundMark x1="51111" y1="6667" x2="51111" y2="7778"/>
                        <a14:foregroundMark x1="52778" y1="9444" x2="58889" y2="10278"/>
                        <a14:foregroundMark x1="56667" y1="91111" x2="62778" y2="89167"/>
                        <a14:foregroundMark x1="99167" y1="84167" x2="99167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3221">
            <a:off x="1688657" y="619014"/>
            <a:ext cx="1192561" cy="12758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925F05A-9844-43F4-B55C-0B7A68482E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0833" l="10000" r="99167">
                        <a14:foregroundMark x1="51111" y1="6667" x2="51111" y2="7778"/>
                        <a14:foregroundMark x1="52778" y1="9444" x2="58889" y2="10278"/>
                        <a14:foregroundMark x1="56667" y1="91111" x2="62778" y2="89167"/>
                        <a14:foregroundMark x1="99167" y1="84167" x2="99167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3221">
            <a:off x="677566" y="643020"/>
            <a:ext cx="1182541" cy="12650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1661BE0-A287-44B7-ABDB-C151F731DA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0833" l="10000" r="99167">
                        <a14:foregroundMark x1="51111" y1="6667" x2="51111" y2="7778"/>
                        <a14:foregroundMark x1="52778" y1="9444" x2="58889" y2="10278"/>
                        <a14:foregroundMark x1="56667" y1="91111" x2="62778" y2="89167"/>
                        <a14:foregroundMark x1="99167" y1="84167" x2="99167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3221">
            <a:off x="527850" y="1796071"/>
            <a:ext cx="1249452" cy="133666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C2BADFB-E3F2-4A59-B7ED-973173F93C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0833" l="10000" r="99167">
                        <a14:foregroundMark x1="51111" y1="6667" x2="51111" y2="7778"/>
                        <a14:foregroundMark x1="52778" y1="9444" x2="58889" y2="10278"/>
                        <a14:foregroundMark x1="56667" y1="91111" x2="62778" y2="89167"/>
                        <a14:foregroundMark x1="99167" y1="84167" x2="99167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3221">
            <a:off x="1504954" y="1758736"/>
            <a:ext cx="1279663" cy="13689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6C174E2-E52C-417B-BE53-816E1BEC1D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0833" l="10000" r="99167">
                        <a14:foregroundMark x1="51111" y1="6667" x2="51111" y2="7778"/>
                        <a14:foregroundMark x1="52778" y1="9444" x2="58889" y2="10278"/>
                        <a14:foregroundMark x1="56667" y1="91111" x2="62778" y2="89167"/>
                        <a14:foregroundMark x1="99167" y1="84167" x2="99167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3221">
            <a:off x="2518718" y="1788802"/>
            <a:ext cx="1255334" cy="134295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BD09DB1-A2F2-49F1-969E-DBB437BEC8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0833" l="10000" r="99167">
                        <a14:foregroundMark x1="51111" y1="6667" x2="51111" y2="7778"/>
                        <a14:foregroundMark x1="52778" y1="9444" x2="58889" y2="10278"/>
                        <a14:foregroundMark x1="56667" y1="91111" x2="62778" y2="89167"/>
                        <a14:foregroundMark x1="99167" y1="84167" x2="99167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3221">
            <a:off x="3654099" y="1832985"/>
            <a:ext cx="1219733" cy="130487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733064F-03D4-4262-8EA1-7E76810366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301">
            <a:off x="5865774" y="1834020"/>
            <a:ext cx="1383991" cy="122582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085185-ECB4-4DB2-8270-4EF1BFE7DC8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301">
            <a:off x="4738755" y="1829515"/>
            <a:ext cx="1386991" cy="122847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559BB44-9043-4903-A99C-7623CF6D02A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301">
            <a:off x="3578143" y="3095794"/>
            <a:ext cx="1424863" cy="126202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D633CD4-C458-473B-942E-06848B76349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301">
            <a:off x="4725216" y="3099636"/>
            <a:ext cx="1408903" cy="12478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D979683-8C14-41AB-A37C-502A3717FE3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301">
            <a:off x="5820597" y="3062231"/>
            <a:ext cx="1418640" cy="12565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E3CAD6E-94B9-42B8-9F32-824E074244A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301">
            <a:off x="5881731" y="4550279"/>
            <a:ext cx="1300348" cy="115173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67910C5-43C7-42F3-AAC0-805B5C297C1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301">
            <a:off x="1701215" y="5600461"/>
            <a:ext cx="1264971" cy="119467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7071D93-9271-482C-BEA8-34FCDBF00AAF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301">
            <a:off x="2817706" y="4522391"/>
            <a:ext cx="1405485" cy="124485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A16579D-7CF5-4C7C-AF46-C40388F36EB3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301">
            <a:off x="3784080" y="4535891"/>
            <a:ext cx="1357970" cy="120277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38F7282-842D-4F4D-A3CB-F9283FC5E7DB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301">
            <a:off x="4921201" y="4490204"/>
            <a:ext cx="1329441" cy="117750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8BCFE47-69B8-4BE0-A68A-9EDA0A010D54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301">
            <a:off x="5728996" y="5606484"/>
            <a:ext cx="1208265" cy="130555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788BA3B-EB47-4919-BB42-EE4685845386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301">
            <a:off x="2722457" y="5542010"/>
            <a:ext cx="1209203" cy="130555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3E8EA85-CA4D-400C-9AA2-99319DB0AE90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301">
            <a:off x="3738064" y="5556274"/>
            <a:ext cx="1171858" cy="130555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52D5D09-8318-4622-B84F-06C61A24650E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301">
            <a:off x="4664389" y="5614203"/>
            <a:ext cx="1233118" cy="130555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9C877C6-CE14-49AA-A381-376C30CBE5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0833" l="10000" r="99167">
                        <a14:foregroundMark x1="51111" y1="6667" x2="51111" y2="7778"/>
                        <a14:foregroundMark x1="52778" y1="9444" x2="58889" y2="10278"/>
                        <a14:foregroundMark x1="56667" y1="91111" x2="62778" y2="89167"/>
                        <a14:foregroundMark x1="99167" y1="84167" x2="99167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3221">
            <a:off x="491575" y="2996892"/>
            <a:ext cx="1314985" cy="140677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A0F3EC3-63E9-4E04-A62F-A7A79FFBB6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0833" l="10000" r="99167">
                        <a14:foregroundMark x1="51111" y1="6667" x2="51111" y2="7778"/>
                        <a14:foregroundMark x1="52778" y1="9444" x2="58889" y2="10278"/>
                        <a14:foregroundMark x1="56667" y1="91111" x2="62778" y2="89167"/>
                        <a14:foregroundMark x1="99167" y1="84167" x2="99167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3221">
            <a:off x="1541591" y="2993216"/>
            <a:ext cx="1293635" cy="138393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D358500-B436-49DD-9F70-A4DA7F1A29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0833" l="10000" r="99167">
                        <a14:foregroundMark x1="51111" y1="6667" x2="51111" y2="7778"/>
                        <a14:foregroundMark x1="52778" y1="9444" x2="58889" y2="10278"/>
                        <a14:foregroundMark x1="56667" y1="91111" x2="62778" y2="89167"/>
                        <a14:foregroundMark x1="99167" y1="84167" x2="99167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3221">
            <a:off x="2567995" y="2999626"/>
            <a:ext cx="1267570" cy="135604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1E8F6B0-BDF7-43B1-AE20-8EAFF6D0FC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0833" l="10000" r="99167">
                        <a14:foregroundMark x1="51111" y1="6667" x2="51111" y2="7778"/>
                        <a14:foregroundMark x1="52778" y1="9444" x2="58889" y2="10278"/>
                        <a14:foregroundMark x1="56667" y1="91111" x2="62778" y2="89167"/>
                        <a14:foregroundMark x1="99167" y1="84167" x2="99167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3221">
            <a:off x="610942" y="4366924"/>
            <a:ext cx="1252116" cy="133951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8DCD133-7AD4-4996-95FF-BCD247EB15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0833" l="10000" r="99167">
                        <a14:foregroundMark x1="51111" y1="6667" x2="51111" y2="7778"/>
                        <a14:foregroundMark x1="52778" y1="9444" x2="58889" y2="10278"/>
                        <a14:foregroundMark x1="56667" y1="91111" x2="62778" y2="89167"/>
                        <a14:foregroundMark x1="99167" y1="84167" x2="99167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3221">
            <a:off x="1603207" y="4412765"/>
            <a:ext cx="1258897" cy="134677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A6E359A-4C5D-408A-A7F1-759BD66828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0833" l="10000" r="99167">
                        <a14:foregroundMark x1="51111" y1="6667" x2="51111" y2="7778"/>
                        <a14:foregroundMark x1="52778" y1="9444" x2="58889" y2="10278"/>
                        <a14:foregroundMark x1="56667" y1="91111" x2="62778" y2="89167"/>
                        <a14:foregroundMark x1="99167" y1="84167" x2="99167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3221">
            <a:off x="673623" y="5436705"/>
            <a:ext cx="1184436" cy="1452091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8479E4D9-326E-4298-AEA1-0A7065F453C3}"/>
              </a:ext>
            </a:extLst>
          </p:cNvPr>
          <p:cNvSpPr/>
          <p:nvPr/>
        </p:nvSpPr>
        <p:spPr>
          <a:xfrm>
            <a:off x="7359696" y="1025358"/>
            <a:ext cx="1620647" cy="63796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HP001 4 hàng" panose="020B0603050302020204" pitchFamily="34" charset="0"/>
              </a:rPr>
              <a:t>5 +  1 =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B8293D7-194B-4126-8221-BFDA1F1AFD58}"/>
              </a:ext>
            </a:extLst>
          </p:cNvPr>
          <p:cNvSpPr/>
          <p:nvPr/>
        </p:nvSpPr>
        <p:spPr>
          <a:xfrm>
            <a:off x="7316060" y="2105231"/>
            <a:ext cx="1716726" cy="63796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HP001 4 hàng" panose="020B0603050302020204" pitchFamily="34" charset="0"/>
              </a:rPr>
              <a:t>4 + 2 =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DDDB79A-A586-4A51-A839-2D8F74351411}"/>
              </a:ext>
            </a:extLst>
          </p:cNvPr>
          <p:cNvSpPr/>
          <p:nvPr/>
        </p:nvSpPr>
        <p:spPr>
          <a:xfrm>
            <a:off x="7341596" y="3410302"/>
            <a:ext cx="1716726" cy="63796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HP001 4 hàng" panose="020B0603050302020204" pitchFamily="34" charset="0"/>
              </a:rPr>
              <a:t>3 + 3 = …. 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C935D06-D9A8-42D9-B0A2-B5439E1CD0DF}"/>
              </a:ext>
            </a:extLst>
          </p:cNvPr>
          <p:cNvSpPr/>
          <p:nvPr/>
        </p:nvSpPr>
        <p:spPr>
          <a:xfrm>
            <a:off x="7392407" y="5940278"/>
            <a:ext cx="1716726" cy="63796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HP001 4 hàng" panose="020B0603050302020204" pitchFamily="34" charset="0"/>
              </a:rPr>
              <a:t>1 + 5 = …. 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A1AD3DC-D632-477C-BB26-84377BD7FDF3}"/>
              </a:ext>
            </a:extLst>
          </p:cNvPr>
          <p:cNvSpPr/>
          <p:nvPr/>
        </p:nvSpPr>
        <p:spPr>
          <a:xfrm>
            <a:off x="7392407" y="4772231"/>
            <a:ext cx="1716726" cy="63796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HP001 4 hàng" panose="020B0603050302020204" pitchFamily="34" charset="0"/>
              </a:rPr>
              <a:t>2 + 4 = …. 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25E3F66-700E-4A8D-8FC7-5FF89589D8F3}"/>
              </a:ext>
            </a:extLst>
          </p:cNvPr>
          <p:cNvSpPr txBox="1"/>
          <p:nvPr/>
        </p:nvSpPr>
        <p:spPr>
          <a:xfrm>
            <a:off x="8683099" y="961560"/>
            <a:ext cx="940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6C0E8AD-CF4B-42C4-AEE5-C0B08A2C1BC1}"/>
              </a:ext>
            </a:extLst>
          </p:cNvPr>
          <p:cNvSpPr txBox="1"/>
          <p:nvPr/>
        </p:nvSpPr>
        <p:spPr>
          <a:xfrm>
            <a:off x="8673880" y="2042686"/>
            <a:ext cx="853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533012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CD1B289-8B62-42AF-8A50-43FE01781EE6}"/>
              </a:ext>
            </a:extLst>
          </p:cNvPr>
          <p:cNvSpPr/>
          <p:nvPr/>
        </p:nvSpPr>
        <p:spPr>
          <a:xfrm>
            <a:off x="609601" y="1524000"/>
            <a:ext cx="7875440" cy="1447800"/>
          </a:xfrm>
          <a:prstGeom prst="roundRect">
            <a:avLst/>
          </a:prstGeom>
          <a:ln w="76200"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6D4D45-19E9-4861-A0B4-9D1569FC9C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67" b="90833" l="10000" r="99167">
                        <a14:foregroundMark x1="51111" y1="6667" x2="51111" y2="7778"/>
                        <a14:foregroundMark x1="52778" y1="9444" x2="58889" y2="10278"/>
                        <a14:foregroundMark x1="56667" y1="91111" x2="62778" y2="89167"/>
                        <a14:foregroundMark x1="99167" y1="84167" x2="99167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9451">
            <a:off x="416702" y="1445403"/>
            <a:ext cx="1503114" cy="16080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E62D2C-7DEE-4A46-889A-24DF76A225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67" b="90833" l="10000" r="99167">
                        <a14:foregroundMark x1="51111" y1="6667" x2="51111" y2="7778"/>
                        <a14:foregroundMark x1="52778" y1="9444" x2="58889" y2="10278"/>
                        <a14:foregroundMark x1="56667" y1="91111" x2="62778" y2="89167"/>
                        <a14:foregroundMark x1="99167" y1="84167" x2="99167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77597">
            <a:off x="1662289" y="1400661"/>
            <a:ext cx="1357346" cy="17541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73EB95-5A84-4C8F-97D5-CE9D8B316E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67" b="90833" l="10000" r="99167">
                        <a14:foregroundMark x1="51111" y1="6667" x2="51111" y2="7778"/>
                        <a14:foregroundMark x1="52778" y1="9444" x2="58889" y2="10278"/>
                        <a14:foregroundMark x1="56667" y1="91111" x2="62778" y2="89167"/>
                        <a14:foregroundMark x1="99167" y1="84167" x2="99167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78058">
            <a:off x="2776922" y="1283557"/>
            <a:ext cx="1479096" cy="19286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2F81ED-DEA6-4D14-9719-0B85C98BC7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301">
            <a:off x="6696274" y="1449812"/>
            <a:ext cx="1839887" cy="15961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AD1ADF-9FE7-4BFC-AFC5-F5F3BB2F5B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301">
            <a:off x="5468488" y="1423063"/>
            <a:ext cx="1794742" cy="175741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B71EB9F-D4F0-4459-B194-4F565C08025C}"/>
              </a:ext>
            </a:extLst>
          </p:cNvPr>
          <p:cNvSpPr/>
          <p:nvPr/>
        </p:nvSpPr>
        <p:spPr>
          <a:xfrm>
            <a:off x="3051981" y="3478654"/>
            <a:ext cx="3360891" cy="111164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HP001 4 hàng" panose="020B0603050302020204" pitchFamily="34" charset="0"/>
              </a:rPr>
              <a:t>3 +  3 = </a:t>
            </a:r>
            <a:r>
              <a:rPr lang="en-US" sz="4000" dirty="0">
                <a:latin typeface="HP001 4 hàng" panose="020B0603050302020204" pitchFamily="34" charset="0"/>
              </a:rPr>
              <a:t>….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A74009-5979-43A2-B3F1-98E66F5425EC}"/>
              </a:ext>
            </a:extLst>
          </p:cNvPr>
          <p:cNvSpPr txBox="1"/>
          <p:nvPr/>
        </p:nvSpPr>
        <p:spPr>
          <a:xfrm>
            <a:off x="5678829" y="3515627"/>
            <a:ext cx="9409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6F72AB4-6089-448D-BBDB-C7EA6C5D02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301">
            <a:off x="4001595" y="1437619"/>
            <a:ext cx="1794742" cy="175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809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 animBg="1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ớp Chúng Ta Đoàn Kết - Nhạc Thiếu Nhi Có Lời">
            <a:hlinkClick r:id="" action="ppaction://media"/>
            <a:extLst>
              <a:ext uri="{FF2B5EF4-FFF2-40B4-BE49-F238E27FC236}">
                <a16:creationId xmlns:a16="http://schemas.microsoft.com/office/drawing/2014/main" id="{19F22A52-6D3E-4029-B558-7DBC264F547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4075" end="10530.811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460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7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AA19CD0-ADBC-4237-BB4B-EE4F7776BBEA}"/>
              </a:ext>
            </a:extLst>
          </p:cNvPr>
          <p:cNvSpPr/>
          <p:nvPr/>
        </p:nvSpPr>
        <p:spPr>
          <a:xfrm>
            <a:off x="-28575" y="-59093"/>
            <a:ext cx="9144000" cy="6858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B84BF6E-1E76-4477-8752-746817FDA7C4}"/>
              </a:ext>
            </a:extLst>
          </p:cNvPr>
          <p:cNvSpPr/>
          <p:nvPr/>
        </p:nvSpPr>
        <p:spPr>
          <a:xfrm>
            <a:off x="618881" y="885883"/>
            <a:ext cx="6649426" cy="86659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1C8008D-443A-4211-A1DE-C665BB2B93C0}"/>
              </a:ext>
            </a:extLst>
          </p:cNvPr>
          <p:cNvSpPr/>
          <p:nvPr/>
        </p:nvSpPr>
        <p:spPr>
          <a:xfrm>
            <a:off x="618881" y="1987463"/>
            <a:ext cx="6618947" cy="9716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1A11C8D-904B-49F5-90CC-34044479B8E4}"/>
              </a:ext>
            </a:extLst>
          </p:cNvPr>
          <p:cNvSpPr/>
          <p:nvPr/>
        </p:nvSpPr>
        <p:spPr>
          <a:xfrm>
            <a:off x="644671" y="3160759"/>
            <a:ext cx="6618947" cy="109259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D8916C2-B4E1-4299-BDFD-3614740CE9F2}"/>
              </a:ext>
            </a:extLst>
          </p:cNvPr>
          <p:cNvSpPr/>
          <p:nvPr/>
        </p:nvSpPr>
        <p:spPr>
          <a:xfrm>
            <a:off x="700942" y="5729287"/>
            <a:ext cx="6622954" cy="96795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D863FF2-9800-493D-867B-A656FE6874ED}"/>
              </a:ext>
            </a:extLst>
          </p:cNvPr>
          <p:cNvSpPr/>
          <p:nvPr/>
        </p:nvSpPr>
        <p:spPr>
          <a:xfrm>
            <a:off x="666945" y="4580332"/>
            <a:ext cx="6618947" cy="1020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DE0C9B-4CD0-42BF-9EC7-0B8B2D9434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3748">
            <a:off x="5944740" y="758260"/>
            <a:ext cx="1264225" cy="11197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0F3F38-C647-47BB-8F54-57AD8AE64B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0833" l="10000" r="99167">
                        <a14:foregroundMark x1="51111" y1="6667" x2="51111" y2="7778"/>
                        <a14:foregroundMark x1="52778" y1="9444" x2="58889" y2="10278"/>
                        <a14:foregroundMark x1="56667" y1="91111" x2="62778" y2="89167"/>
                        <a14:foregroundMark x1="99167" y1="84167" x2="99167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3221">
            <a:off x="4885164" y="678227"/>
            <a:ext cx="1182882" cy="12654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4FAA69E-A18E-43F2-B342-2EB831B94F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0833" l="10000" r="99167">
                        <a14:foregroundMark x1="51111" y1="6667" x2="51111" y2="7778"/>
                        <a14:foregroundMark x1="52778" y1="9444" x2="58889" y2="10278"/>
                        <a14:foregroundMark x1="56667" y1="91111" x2="62778" y2="89167"/>
                        <a14:foregroundMark x1="99167" y1="84167" x2="99167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3221">
            <a:off x="3776555" y="670213"/>
            <a:ext cx="1148234" cy="122838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A5B4D6-9940-4854-97A1-9762530EBF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0833" l="10000" r="99167">
                        <a14:foregroundMark x1="51111" y1="6667" x2="51111" y2="7778"/>
                        <a14:foregroundMark x1="52778" y1="9444" x2="58889" y2="10278"/>
                        <a14:foregroundMark x1="56667" y1="91111" x2="62778" y2="89167"/>
                        <a14:foregroundMark x1="99167" y1="84167" x2="99167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3221">
            <a:off x="2733104" y="615429"/>
            <a:ext cx="1104283" cy="12944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9EDDD90-C642-4642-A956-05DB4FA26A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0833" l="10000" r="99167">
                        <a14:foregroundMark x1="51111" y1="6667" x2="51111" y2="7778"/>
                        <a14:foregroundMark x1="52778" y1="9444" x2="58889" y2="10278"/>
                        <a14:foregroundMark x1="56667" y1="91111" x2="62778" y2="89167"/>
                        <a14:foregroundMark x1="99167" y1="84167" x2="99167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3221">
            <a:off x="1688657" y="619014"/>
            <a:ext cx="1192561" cy="12758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925F05A-9844-43F4-B55C-0B7A68482E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0833" l="10000" r="99167">
                        <a14:foregroundMark x1="51111" y1="6667" x2="51111" y2="7778"/>
                        <a14:foregroundMark x1="52778" y1="9444" x2="58889" y2="10278"/>
                        <a14:foregroundMark x1="56667" y1="91111" x2="62778" y2="89167"/>
                        <a14:foregroundMark x1="99167" y1="84167" x2="99167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3221">
            <a:off x="677566" y="643020"/>
            <a:ext cx="1182541" cy="12650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1661BE0-A287-44B7-ABDB-C151F731DA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0833" l="10000" r="99167">
                        <a14:foregroundMark x1="51111" y1="6667" x2="51111" y2="7778"/>
                        <a14:foregroundMark x1="52778" y1="9444" x2="58889" y2="10278"/>
                        <a14:foregroundMark x1="56667" y1="91111" x2="62778" y2="89167"/>
                        <a14:foregroundMark x1="99167" y1="84167" x2="99167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3221">
            <a:off x="527850" y="1796071"/>
            <a:ext cx="1249452" cy="133666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C2BADFB-E3F2-4A59-B7ED-973173F93C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0833" l="10000" r="99167">
                        <a14:foregroundMark x1="51111" y1="6667" x2="51111" y2="7778"/>
                        <a14:foregroundMark x1="52778" y1="9444" x2="58889" y2="10278"/>
                        <a14:foregroundMark x1="56667" y1="91111" x2="62778" y2="89167"/>
                        <a14:foregroundMark x1="99167" y1="84167" x2="99167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3221">
            <a:off x="1504954" y="1758736"/>
            <a:ext cx="1279663" cy="13689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6C174E2-E52C-417B-BE53-816E1BEC1D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0833" l="10000" r="99167">
                        <a14:foregroundMark x1="51111" y1="6667" x2="51111" y2="7778"/>
                        <a14:foregroundMark x1="52778" y1="9444" x2="58889" y2="10278"/>
                        <a14:foregroundMark x1="56667" y1="91111" x2="62778" y2="89167"/>
                        <a14:foregroundMark x1="99167" y1="84167" x2="99167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3221">
            <a:off x="2518718" y="1788802"/>
            <a:ext cx="1255334" cy="134295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BD09DB1-A2F2-49F1-969E-DBB437BEC8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0833" l="10000" r="99167">
                        <a14:foregroundMark x1="51111" y1="6667" x2="51111" y2="7778"/>
                        <a14:foregroundMark x1="52778" y1="9444" x2="58889" y2="10278"/>
                        <a14:foregroundMark x1="56667" y1="91111" x2="62778" y2="89167"/>
                        <a14:foregroundMark x1="99167" y1="84167" x2="99167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3221">
            <a:off x="3654099" y="1832985"/>
            <a:ext cx="1219733" cy="130487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733064F-03D4-4262-8EA1-7E76810366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301">
            <a:off x="5865774" y="1834020"/>
            <a:ext cx="1383991" cy="122582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085185-ECB4-4DB2-8270-4EF1BFE7DC8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301">
            <a:off x="4738755" y="1829515"/>
            <a:ext cx="1386991" cy="122847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559BB44-9043-4903-A99C-7623CF6D02A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301">
            <a:off x="3578143" y="3095794"/>
            <a:ext cx="1424863" cy="126202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D633CD4-C458-473B-942E-06848B76349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301">
            <a:off x="4725216" y="3099636"/>
            <a:ext cx="1408903" cy="12478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D979683-8C14-41AB-A37C-502A3717FE3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301">
            <a:off x="5820597" y="3062231"/>
            <a:ext cx="1418640" cy="12565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E3CAD6E-94B9-42B8-9F32-824E074244A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301">
            <a:off x="5881731" y="4550279"/>
            <a:ext cx="1300348" cy="115173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67910C5-43C7-42F3-AAC0-805B5C297C1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301">
            <a:off x="1701215" y="5600461"/>
            <a:ext cx="1264971" cy="119467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7071D93-9271-482C-BEA8-34FCDBF00AAF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301">
            <a:off x="2817706" y="4522391"/>
            <a:ext cx="1405485" cy="124485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A16579D-7CF5-4C7C-AF46-C40388F36EB3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301">
            <a:off x="3784080" y="4535891"/>
            <a:ext cx="1357970" cy="120277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38F7282-842D-4F4D-A3CB-F9283FC5E7DB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301">
            <a:off x="4921201" y="4490204"/>
            <a:ext cx="1329441" cy="117750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8BCFE47-69B8-4BE0-A68A-9EDA0A010D54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301">
            <a:off x="5728996" y="5606484"/>
            <a:ext cx="1208265" cy="130555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788BA3B-EB47-4919-BB42-EE4685845386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301">
            <a:off x="2722457" y="5542010"/>
            <a:ext cx="1209203" cy="130555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3E8EA85-CA4D-400C-9AA2-99319DB0AE90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301">
            <a:off x="3738064" y="5556274"/>
            <a:ext cx="1171858" cy="130555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52D5D09-8318-4622-B84F-06C61A24650E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301">
            <a:off x="4664389" y="5614203"/>
            <a:ext cx="1233118" cy="130555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9C877C6-CE14-49AA-A381-376C30CBE5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0833" l="10000" r="99167">
                        <a14:foregroundMark x1="51111" y1="6667" x2="51111" y2="7778"/>
                        <a14:foregroundMark x1="52778" y1="9444" x2="58889" y2="10278"/>
                        <a14:foregroundMark x1="56667" y1="91111" x2="62778" y2="89167"/>
                        <a14:foregroundMark x1="99167" y1="84167" x2="99167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3221">
            <a:off x="491575" y="2996892"/>
            <a:ext cx="1314985" cy="140677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A0F3EC3-63E9-4E04-A62F-A7A79FFBB6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0833" l="10000" r="99167">
                        <a14:foregroundMark x1="51111" y1="6667" x2="51111" y2="7778"/>
                        <a14:foregroundMark x1="52778" y1="9444" x2="58889" y2="10278"/>
                        <a14:foregroundMark x1="56667" y1="91111" x2="62778" y2="89167"/>
                        <a14:foregroundMark x1="99167" y1="84167" x2="99167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3221">
            <a:off x="1541591" y="2993216"/>
            <a:ext cx="1293635" cy="138393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D358500-B436-49DD-9F70-A4DA7F1A29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0833" l="10000" r="99167">
                        <a14:foregroundMark x1="51111" y1="6667" x2="51111" y2="7778"/>
                        <a14:foregroundMark x1="52778" y1="9444" x2="58889" y2="10278"/>
                        <a14:foregroundMark x1="56667" y1="91111" x2="62778" y2="89167"/>
                        <a14:foregroundMark x1="99167" y1="84167" x2="99167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3221">
            <a:off x="2567995" y="2999626"/>
            <a:ext cx="1267570" cy="135604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1E8F6B0-BDF7-43B1-AE20-8EAFF6D0FC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0833" l="10000" r="99167">
                        <a14:foregroundMark x1="51111" y1="6667" x2="51111" y2="7778"/>
                        <a14:foregroundMark x1="52778" y1="9444" x2="58889" y2="10278"/>
                        <a14:foregroundMark x1="56667" y1="91111" x2="62778" y2="89167"/>
                        <a14:foregroundMark x1="99167" y1="84167" x2="99167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3221">
            <a:off x="626158" y="4363927"/>
            <a:ext cx="1252116" cy="133951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8DCD133-7AD4-4996-95FF-BCD247EB15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0833" l="10000" r="99167">
                        <a14:foregroundMark x1="51111" y1="6667" x2="51111" y2="7778"/>
                        <a14:foregroundMark x1="52778" y1="9444" x2="58889" y2="10278"/>
                        <a14:foregroundMark x1="56667" y1="91111" x2="62778" y2="89167"/>
                        <a14:foregroundMark x1="99167" y1="84167" x2="99167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3221">
            <a:off x="1603207" y="4412765"/>
            <a:ext cx="1258897" cy="134677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A6E359A-4C5D-408A-A7F1-759BD66828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0833" l="10000" r="99167">
                        <a14:foregroundMark x1="51111" y1="6667" x2="51111" y2="7778"/>
                        <a14:foregroundMark x1="52778" y1="9444" x2="58889" y2="10278"/>
                        <a14:foregroundMark x1="56667" y1="91111" x2="62778" y2="89167"/>
                        <a14:foregroundMark x1="99167" y1="84167" x2="99167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3221">
            <a:off x="763101" y="5435132"/>
            <a:ext cx="1184436" cy="1452091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8479E4D9-326E-4298-AEA1-0A7065F453C3}"/>
              </a:ext>
            </a:extLst>
          </p:cNvPr>
          <p:cNvSpPr/>
          <p:nvPr/>
        </p:nvSpPr>
        <p:spPr>
          <a:xfrm>
            <a:off x="7359696" y="1025358"/>
            <a:ext cx="1620647" cy="63796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HP001 4 hàng" panose="020B0603050302020204" pitchFamily="34" charset="0"/>
              </a:rPr>
              <a:t>5 +  1 =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B8293D7-194B-4126-8221-BFDA1F1AFD58}"/>
              </a:ext>
            </a:extLst>
          </p:cNvPr>
          <p:cNvSpPr/>
          <p:nvPr/>
        </p:nvSpPr>
        <p:spPr>
          <a:xfrm>
            <a:off x="7316060" y="2105231"/>
            <a:ext cx="1716726" cy="63796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HP001 4 hàng" panose="020B0603050302020204" pitchFamily="34" charset="0"/>
              </a:rPr>
              <a:t>4 + 2 =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DDDB79A-A586-4A51-A839-2D8F74351411}"/>
              </a:ext>
            </a:extLst>
          </p:cNvPr>
          <p:cNvSpPr/>
          <p:nvPr/>
        </p:nvSpPr>
        <p:spPr>
          <a:xfrm>
            <a:off x="7341596" y="3410302"/>
            <a:ext cx="1716726" cy="63796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HP001 4 hàng" panose="020B0603050302020204" pitchFamily="34" charset="0"/>
              </a:rPr>
              <a:t>3 + 3 = …. 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C935D06-D9A8-42D9-B0A2-B5439E1CD0DF}"/>
              </a:ext>
            </a:extLst>
          </p:cNvPr>
          <p:cNvSpPr/>
          <p:nvPr/>
        </p:nvSpPr>
        <p:spPr>
          <a:xfrm>
            <a:off x="7392407" y="5940278"/>
            <a:ext cx="1716726" cy="63796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HP001 4 hàng" panose="020B0603050302020204" pitchFamily="34" charset="0"/>
              </a:rPr>
              <a:t>1 + 5 = …. 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A1AD3DC-D632-477C-BB26-84377BD7FDF3}"/>
              </a:ext>
            </a:extLst>
          </p:cNvPr>
          <p:cNvSpPr/>
          <p:nvPr/>
        </p:nvSpPr>
        <p:spPr>
          <a:xfrm>
            <a:off x="7392407" y="4772231"/>
            <a:ext cx="1716726" cy="63796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HP001 4 hàng" panose="020B0603050302020204" pitchFamily="34" charset="0"/>
              </a:rPr>
              <a:t>2 + 4 = …. 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25E3F66-700E-4A8D-8FC7-5FF89589D8F3}"/>
              </a:ext>
            </a:extLst>
          </p:cNvPr>
          <p:cNvSpPr txBox="1"/>
          <p:nvPr/>
        </p:nvSpPr>
        <p:spPr>
          <a:xfrm>
            <a:off x="8683099" y="961560"/>
            <a:ext cx="940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6C0E8AD-CF4B-42C4-AEE5-C0B08A2C1BC1}"/>
              </a:ext>
            </a:extLst>
          </p:cNvPr>
          <p:cNvSpPr txBox="1"/>
          <p:nvPr/>
        </p:nvSpPr>
        <p:spPr>
          <a:xfrm>
            <a:off x="8673880" y="2042686"/>
            <a:ext cx="853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DD861E4-C92F-43A1-AFCE-7FB8B28A2493}"/>
              </a:ext>
            </a:extLst>
          </p:cNvPr>
          <p:cNvSpPr txBox="1"/>
          <p:nvPr/>
        </p:nvSpPr>
        <p:spPr>
          <a:xfrm>
            <a:off x="8631230" y="3304874"/>
            <a:ext cx="853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419003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4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C534D81-D358-4F27-982D-460ED7344D34}"/>
              </a:ext>
            </a:extLst>
          </p:cNvPr>
          <p:cNvSpPr/>
          <p:nvPr/>
        </p:nvSpPr>
        <p:spPr>
          <a:xfrm>
            <a:off x="1234342" y="3484695"/>
            <a:ext cx="6622954" cy="96795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ACE1AD5-FA45-4D49-B41B-F993F80D94B1}"/>
              </a:ext>
            </a:extLst>
          </p:cNvPr>
          <p:cNvSpPr/>
          <p:nvPr/>
        </p:nvSpPr>
        <p:spPr>
          <a:xfrm>
            <a:off x="1200345" y="1011583"/>
            <a:ext cx="6618947" cy="1020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6EC9D7-1982-4735-BEFC-DAEBF47AA7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301">
            <a:off x="6415131" y="981530"/>
            <a:ext cx="1300348" cy="11517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7145A8-B645-40F4-ACEE-90A58C1D71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301">
            <a:off x="2234615" y="3355869"/>
            <a:ext cx="1264971" cy="11946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FE1C3F-B348-4B6D-8F1E-D327C1A81C1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301">
            <a:off x="3351106" y="953642"/>
            <a:ext cx="1405485" cy="12448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BDA408-690F-4246-9B56-8211B6383DC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301">
            <a:off x="4317480" y="967142"/>
            <a:ext cx="1357970" cy="12027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FEAEAEC-2034-447E-8EF3-025DBFEEFD2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301">
            <a:off x="5454601" y="921455"/>
            <a:ext cx="1329441" cy="11775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9B9220-1F1B-4E6B-9A41-02A43A1528B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301">
            <a:off x="6262396" y="3361892"/>
            <a:ext cx="1208265" cy="13055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405CC7-0010-4E1A-B87D-211C2BFCD0C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301">
            <a:off x="3183963" y="3311681"/>
            <a:ext cx="1209203" cy="13055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97F7FA5-BF10-453F-A7C7-AD1D40B8A3C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301">
            <a:off x="4271464" y="3311682"/>
            <a:ext cx="1171858" cy="13055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7D4A410-4BDF-4452-80F7-8F80F6F790C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301">
            <a:off x="5197789" y="3369611"/>
            <a:ext cx="1233118" cy="13055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23A904-A1D8-4C7B-8B34-5B05E6427785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667" b="90833" l="10000" r="99167">
                        <a14:foregroundMark x1="51111" y1="6667" x2="51111" y2="7778"/>
                        <a14:foregroundMark x1="52778" y1="9444" x2="58889" y2="10278"/>
                        <a14:foregroundMark x1="56667" y1="91111" x2="62778" y2="89167"/>
                        <a14:foregroundMark x1="99167" y1="84167" x2="99167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3221">
            <a:off x="1136186" y="850588"/>
            <a:ext cx="1252116" cy="133951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332158D-71B4-4319-8979-D13B8656D0B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667" b="90833" l="10000" r="99167">
                        <a14:foregroundMark x1="51111" y1="6667" x2="51111" y2="7778"/>
                        <a14:foregroundMark x1="52778" y1="9444" x2="58889" y2="10278"/>
                        <a14:foregroundMark x1="56667" y1="91111" x2="62778" y2="89167"/>
                        <a14:foregroundMark x1="99167" y1="84167" x2="99167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3221">
            <a:off x="2136607" y="844016"/>
            <a:ext cx="1258897" cy="13467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BC950B0-623C-4A74-BD1D-505B3AA37E29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667" b="90833" l="10000" r="99167">
                        <a14:foregroundMark x1="51111" y1="6667" x2="51111" y2="7778"/>
                        <a14:foregroundMark x1="52778" y1="9444" x2="58889" y2="10278"/>
                        <a14:foregroundMark x1="56667" y1="91111" x2="62778" y2="89167"/>
                        <a14:foregroundMark x1="99167" y1="84167" x2="99167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3221">
            <a:off x="1248661" y="3246107"/>
            <a:ext cx="1184436" cy="145209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E7283FC-F134-439E-8844-7B41EB1A135F}"/>
              </a:ext>
            </a:extLst>
          </p:cNvPr>
          <p:cNvSpPr/>
          <p:nvPr/>
        </p:nvSpPr>
        <p:spPr>
          <a:xfrm>
            <a:off x="3664358" y="4882114"/>
            <a:ext cx="1716726" cy="63796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HP001 4 hàng" panose="020B0603050302020204" pitchFamily="34" charset="0"/>
              </a:rPr>
              <a:t>1 + 5 = ….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092A9B4-1A5C-4317-B4F2-02207FE66D3C}"/>
              </a:ext>
            </a:extLst>
          </p:cNvPr>
          <p:cNvSpPr/>
          <p:nvPr/>
        </p:nvSpPr>
        <p:spPr>
          <a:xfrm>
            <a:off x="3608354" y="2366298"/>
            <a:ext cx="1716726" cy="63796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HP001 4 hàng" panose="020B0603050302020204" pitchFamily="34" charset="0"/>
              </a:rPr>
              <a:t>2 + 4 = …. </a:t>
            </a:r>
          </a:p>
        </p:txBody>
      </p:sp>
      <p:pic>
        <p:nvPicPr>
          <p:cNvPr id="23" name="Tieng-chuo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BDE92F0-AF54-4BD3-B96E-A0562D2724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633.875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0134600" y="62573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367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CD1B289-8B62-42AF-8A50-43FE01781EE6}"/>
              </a:ext>
            </a:extLst>
          </p:cNvPr>
          <p:cNvSpPr/>
          <p:nvPr/>
        </p:nvSpPr>
        <p:spPr>
          <a:xfrm>
            <a:off x="609601" y="1524000"/>
            <a:ext cx="7875440" cy="1447800"/>
          </a:xfrm>
          <a:prstGeom prst="roundRect">
            <a:avLst/>
          </a:prstGeom>
          <a:ln w="76200"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6D4D45-19E9-4861-A0B4-9D1569FC9C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67" b="90833" l="10000" r="99167">
                        <a14:foregroundMark x1="51111" y1="6667" x2="51111" y2="7778"/>
                        <a14:foregroundMark x1="52778" y1="9444" x2="58889" y2="10278"/>
                        <a14:foregroundMark x1="56667" y1="91111" x2="62778" y2="89167"/>
                        <a14:foregroundMark x1="99167" y1="84167" x2="99167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9451">
            <a:off x="416702" y="1445403"/>
            <a:ext cx="1503114" cy="16080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E62D2C-7DEE-4A46-889A-24DF76A225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67" b="90833" l="10000" r="99167">
                        <a14:foregroundMark x1="51111" y1="6667" x2="51111" y2="7778"/>
                        <a14:foregroundMark x1="52778" y1="9444" x2="58889" y2="10278"/>
                        <a14:foregroundMark x1="56667" y1="91111" x2="62778" y2="89167"/>
                        <a14:foregroundMark x1="99167" y1="84167" x2="99167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77597">
            <a:off x="1662289" y="1400661"/>
            <a:ext cx="1357346" cy="17541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2F81ED-DEA6-4D14-9719-0B85C98BC7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301">
            <a:off x="6696274" y="1449812"/>
            <a:ext cx="1839887" cy="15961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AD1ADF-9FE7-4BFC-AFC5-F5F3BB2F5B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301">
            <a:off x="5468488" y="1423063"/>
            <a:ext cx="1794742" cy="175741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B71EB9F-D4F0-4459-B194-4F565C08025C}"/>
              </a:ext>
            </a:extLst>
          </p:cNvPr>
          <p:cNvSpPr/>
          <p:nvPr/>
        </p:nvSpPr>
        <p:spPr>
          <a:xfrm>
            <a:off x="3051981" y="3478654"/>
            <a:ext cx="3360891" cy="111164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HP001 4 hàng" panose="020B0603050302020204" pitchFamily="34" charset="0"/>
              </a:rPr>
              <a:t>2 +  4 = </a:t>
            </a:r>
            <a:r>
              <a:rPr lang="en-US" sz="4000" dirty="0">
                <a:latin typeface="HP001 4 hàng" panose="020B0603050302020204" pitchFamily="34" charset="0"/>
              </a:rPr>
              <a:t>….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A74009-5979-43A2-B3F1-98E66F5425EC}"/>
              </a:ext>
            </a:extLst>
          </p:cNvPr>
          <p:cNvSpPr txBox="1"/>
          <p:nvPr/>
        </p:nvSpPr>
        <p:spPr>
          <a:xfrm>
            <a:off x="5678829" y="3515627"/>
            <a:ext cx="9409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6F72AB4-6089-448D-BBDB-C7EA6C5D02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301">
            <a:off x="4010588" y="1403982"/>
            <a:ext cx="1794742" cy="17574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4CCE98-0A1F-4BBB-904E-3EFA10D02F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301">
            <a:off x="2686106" y="1399009"/>
            <a:ext cx="1794742" cy="175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109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 animBg="1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CD1B289-8B62-42AF-8A50-43FE01781EE6}"/>
              </a:ext>
            </a:extLst>
          </p:cNvPr>
          <p:cNvSpPr/>
          <p:nvPr/>
        </p:nvSpPr>
        <p:spPr>
          <a:xfrm>
            <a:off x="609601" y="1524000"/>
            <a:ext cx="7875440" cy="1447800"/>
          </a:xfrm>
          <a:prstGeom prst="roundRect">
            <a:avLst/>
          </a:prstGeom>
          <a:ln w="76200"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6D4D45-19E9-4861-A0B4-9D1569FC9C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67" b="90833" l="10000" r="99167">
                        <a14:foregroundMark x1="51111" y1="6667" x2="51111" y2="7778"/>
                        <a14:foregroundMark x1="52778" y1="9444" x2="58889" y2="10278"/>
                        <a14:foregroundMark x1="56667" y1="91111" x2="62778" y2="89167"/>
                        <a14:foregroundMark x1="99167" y1="84167" x2="99167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9451">
            <a:off x="416702" y="1445403"/>
            <a:ext cx="1503114" cy="16080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2F81ED-DEA6-4D14-9719-0B85C98BC7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301">
            <a:off x="6696274" y="1449812"/>
            <a:ext cx="1839887" cy="15961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AD1ADF-9FE7-4BFC-AFC5-F5F3BB2F5B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301">
            <a:off x="5468488" y="1423063"/>
            <a:ext cx="1794742" cy="175741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B71EB9F-D4F0-4459-B194-4F565C08025C}"/>
              </a:ext>
            </a:extLst>
          </p:cNvPr>
          <p:cNvSpPr/>
          <p:nvPr/>
        </p:nvSpPr>
        <p:spPr>
          <a:xfrm>
            <a:off x="3051981" y="3478654"/>
            <a:ext cx="3360891" cy="111164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HP001 4 hàng" panose="020B0603050302020204" pitchFamily="34" charset="0"/>
              </a:rPr>
              <a:t>1 +  5 = </a:t>
            </a:r>
            <a:r>
              <a:rPr lang="en-US" sz="4000" dirty="0">
                <a:latin typeface="HP001 4 hàng" panose="020B0603050302020204" pitchFamily="34" charset="0"/>
              </a:rPr>
              <a:t>….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A74009-5979-43A2-B3F1-98E66F5425EC}"/>
              </a:ext>
            </a:extLst>
          </p:cNvPr>
          <p:cNvSpPr txBox="1"/>
          <p:nvPr/>
        </p:nvSpPr>
        <p:spPr>
          <a:xfrm>
            <a:off x="5678829" y="3515627"/>
            <a:ext cx="9409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6F72AB4-6089-448D-BBDB-C7EA6C5D02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301">
            <a:off x="4128637" y="1359456"/>
            <a:ext cx="1794742" cy="17574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3C9585-3531-450F-9780-EE8E4286D4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301">
            <a:off x="2778076" y="1377731"/>
            <a:ext cx="1882468" cy="18433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BBCFCF-3376-4064-9B18-084EA81543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301">
            <a:off x="1605401" y="1401922"/>
            <a:ext cx="1794742" cy="175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83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 animBg="1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AA19CD0-ADBC-4237-BB4B-EE4F7776BBEA}"/>
              </a:ext>
            </a:extLst>
          </p:cNvPr>
          <p:cNvSpPr/>
          <p:nvPr/>
        </p:nvSpPr>
        <p:spPr>
          <a:xfrm>
            <a:off x="-28575" y="-59093"/>
            <a:ext cx="9144000" cy="6858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B84BF6E-1E76-4477-8752-746817FDA7C4}"/>
              </a:ext>
            </a:extLst>
          </p:cNvPr>
          <p:cNvSpPr/>
          <p:nvPr/>
        </p:nvSpPr>
        <p:spPr>
          <a:xfrm>
            <a:off x="618881" y="885883"/>
            <a:ext cx="6649426" cy="86659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1C8008D-443A-4211-A1DE-C665BB2B93C0}"/>
              </a:ext>
            </a:extLst>
          </p:cNvPr>
          <p:cNvSpPr/>
          <p:nvPr/>
        </p:nvSpPr>
        <p:spPr>
          <a:xfrm>
            <a:off x="618881" y="1987463"/>
            <a:ext cx="6618947" cy="9716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1A11C8D-904B-49F5-90CC-34044479B8E4}"/>
              </a:ext>
            </a:extLst>
          </p:cNvPr>
          <p:cNvSpPr/>
          <p:nvPr/>
        </p:nvSpPr>
        <p:spPr>
          <a:xfrm>
            <a:off x="644671" y="3160759"/>
            <a:ext cx="6618947" cy="109259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D8916C2-B4E1-4299-BDFD-3614740CE9F2}"/>
              </a:ext>
            </a:extLst>
          </p:cNvPr>
          <p:cNvSpPr/>
          <p:nvPr/>
        </p:nvSpPr>
        <p:spPr>
          <a:xfrm>
            <a:off x="700942" y="5729287"/>
            <a:ext cx="6622954" cy="96795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D863FF2-9800-493D-867B-A656FE6874ED}"/>
              </a:ext>
            </a:extLst>
          </p:cNvPr>
          <p:cNvSpPr/>
          <p:nvPr/>
        </p:nvSpPr>
        <p:spPr>
          <a:xfrm>
            <a:off x="666945" y="4580332"/>
            <a:ext cx="6618947" cy="1020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DE0C9B-4CD0-42BF-9EC7-0B8B2D9434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3748">
            <a:off x="5944740" y="758260"/>
            <a:ext cx="1264225" cy="11197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0F3F38-C647-47BB-8F54-57AD8AE64B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0833" l="10000" r="99167">
                        <a14:foregroundMark x1="51111" y1="6667" x2="51111" y2="7778"/>
                        <a14:foregroundMark x1="52778" y1="9444" x2="58889" y2="10278"/>
                        <a14:foregroundMark x1="56667" y1="91111" x2="62778" y2="89167"/>
                        <a14:foregroundMark x1="99167" y1="84167" x2="99167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3221">
            <a:off x="4885164" y="678227"/>
            <a:ext cx="1182882" cy="12654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4FAA69E-A18E-43F2-B342-2EB831B94F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0833" l="10000" r="99167">
                        <a14:foregroundMark x1="51111" y1="6667" x2="51111" y2="7778"/>
                        <a14:foregroundMark x1="52778" y1="9444" x2="58889" y2="10278"/>
                        <a14:foregroundMark x1="56667" y1="91111" x2="62778" y2="89167"/>
                        <a14:foregroundMark x1="99167" y1="84167" x2="99167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3221">
            <a:off x="3776555" y="670213"/>
            <a:ext cx="1148234" cy="122838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A5B4D6-9940-4854-97A1-9762530EBF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0833" l="10000" r="99167">
                        <a14:foregroundMark x1="51111" y1="6667" x2="51111" y2="7778"/>
                        <a14:foregroundMark x1="52778" y1="9444" x2="58889" y2="10278"/>
                        <a14:foregroundMark x1="56667" y1="91111" x2="62778" y2="89167"/>
                        <a14:foregroundMark x1="99167" y1="84167" x2="99167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3221">
            <a:off x="2733104" y="615429"/>
            <a:ext cx="1104283" cy="12944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9EDDD90-C642-4642-A956-05DB4FA26A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0833" l="10000" r="99167">
                        <a14:foregroundMark x1="51111" y1="6667" x2="51111" y2="7778"/>
                        <a14:foregroundMark x1="52778" y1="9444" x2="58889" y2="10278"/>
                        <a14:foregroundMark x1="56667" y1="91111" x2="62778" y2="89167"/>
                        <a14:foregroundMark x1="99167" y1="84167" x2="99167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3221">
            <a:off x="1688657" y="619014"/>
            <a:ext cx="1192561" cy="12758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925F05A-9844-43F4-B55C-0B7A68482E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0833" l="10000" r="99167">
                        <a14:foregroundMark x1="51111" y1="6667" x2="51111" y2="7778"/>
                        <a14:foregroundMark x1="52778" y1="9444" x2="58889" y2="10278"/>
                        <a14:foregroundMark x1="56667" y1="91111" x2="62778" y2="89167"/>
                        <a14:foregroundMark x1="99167" y1="84167" x2="99167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3221">
            <a:off x="677566" y="643020"/>
            <a:ext cx="1182541" cy="12650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1661BE0-A287-44B7-ABDB-C151F731DA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0833" l="10000" r="99167">
                        <a14:foregroundMark x1="51111" y1="6667" x2="51111" y2="7778"/>
                        <a14:foregroundMark x1="52778" y1="9444" x2="58889" y2="10278"/>
                        <a14:foregroundMark x1="56667" y1="91111" x2="62778" y2="89167"/>
                        <a14:foregroundMark x1="99167" y1="84167" x2="99167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3221">
            <a:off x="527850" y="1796071"/>
            <a:ext cx="1249452" cy="133666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C2BADFB-E3F2-4A59-B7ED-973173F93C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0833" l="10000" r="99167">
                        <a14:foregroundMark x1="51111" y1="6667" x2="51111" y2="7778"/>
                        <a14:foregroundMark x1="52778" y1="9444" x2="58889" y2="10278"/>
                        <a14:foregroundMark x1="56667" y1="91111" x2="62778" y2="89167"/>
                        <a14:foregroundMark x1="99167" y1="84167" x2="99167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3221">
            <a:off x="1504954" y="1758736"/>
            <a:ext cx="1279663" cy="13689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6C174E2-E52C-417B-BE53-816E1BEC1D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0833" l="10000" r="99167">
                        <a14:foregroundMark x1="51111" y1="6667" x2="51111" y2="7778"/>
                        <a14:foregroundMark x1="52778" y1="9444" x2="58889" y2="10278"/>
                        <a14:foregroundMark x1="56667" y1="91111" x2="62778" y2="89167"/>
                        <a14:foregroundMark x1="99167" y1="84167" x2="99167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3221">
            <a:off x="2518718" y="1788802"/>
            <a:ext cx="1255334" cy="134295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BD09DB1-A2F2-49F1-969E-DBB437BEC8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0833" l="10000" r="99167">
                        <a14:foregroundMark x1="51111" y1="6667" x2="51111" y2="7778"/>
                        <a14:foregroundMark x1="52778" y1="9444" x2="58889" y2="10278"/>
                        <a14:foregroundMark x1="56667" y1="91111" x2="62778" y2="89167"/>
                        <a14:foregroundMark x1="99167" y1="84167" x2="99167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3221">
            <a:off x="3654099" y="1832985"/>
            <a:ext cx="1219733" cy="130487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733064F-03D4-4262-8EA1-7E76810366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301">
            <a:off x="5865774" y="1834020"/>
            <a:ext cx="1383991" cy="122582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085185-ECB4-4DB2-8270-4EF1BFE7DC8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301">
            <a:off x="4738755" y="1829515"/>
            <a:ext cx="1386991" cy="122847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559BB44-9043-4903-A99C-7623CF6D02A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301">
            <a:off x="3578143" y="3095794"/>
            <a:ext cx="1424863" cy="126202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D633CD4-C458-473B-942E-06848B76349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301">
            <a:off x="4725216" y="3099636"/>
            <a:ext cx="1408903" cy="12478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D979683-8C14-41AB-A37C-502A3717FE3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301">
            <a:off x="5820597" y="3062231"/>
            <a:ext cx="1418640" cy="12565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E3CAD6E-94B9-42B8-9F32-824E074244A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301">
            <a:off x="5881731" y="4550279"/>
            <a:ext cx="1300348" cy="115173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67910C5-43C7-42F3-AAC0-805B5C297C1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301">
            <a:off x="1701215" y="5600461"/>
            <a:ext cx="1264971" cy="119467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7071D93-9271-482C-BEA8-34FCDBF00AAF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301">
            <a:off x="2817706" y="4522391"/>
            <a:ext cx="1405485" cy="124485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A16579D-7CF5-4C7C-AF46-C40388F36EB3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301">
            <a:off x="3784080" y="4535891"/>
            <a:ext cx="1357970" cy="120277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38F7282-842D-4F4D-A3CB-F9283FC5E7DB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301">
            <a:off x="4921201" y="4490204"/>
            <a:ext cx="1329441" cy="117750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8BCFE47-69B8-4BE0-A68A-9EDA0A010D54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301">
            <a:off x="5728996" y="5606484"/>
            <a:ext cx="1208265" cy="130555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788BA3B-EB47-4919-BB42-EE4685845386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301">
            <a:off x="2722457" y="5542010"/>
            <a:ext cx="1209203" cy="130555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3E8EA85-CA4D-400C-9AA2-99319DB0AE90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301">
            <a:off x="3738064" y="5556274"/>
            <a:ext cx="1171858" cy="130555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52D5D09-8318-4622-B84F-06C61A24650E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6183" b="91935" l="10000" r="90000">
                        <a14:foregroundMark x1="46786" y1="10618" x2="50238" y2="8199"/>
                        <a14:foregroundMark x1="43452" y1="8468" x2="42143" y2="6317"/>
                        <a14:foregroundMark x1="52500" y1="90054" x2="47619" y2="91935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8301">
            <a:off x="4664389" y="5614203"/>
            <a:ext cx="1233118" cy="130555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9C877C6-CE14-49AA-A381-376C30CBE5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0833" l="10000" r="99167">
                        <a14:foregroundMark x1="51111" y1="6667" x2="51111" y2="7778"/>
                        <a14:foregroundMark x1="52778" y1="9444" x2="58889" y2="10278"/>
                        <a14:foregroundMark x1="56667" y1="91111" x2="62778" y2="89167"/>
                        <a14:foregroundMark x1="99167" y1="84167" x2="99167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3221">
            <a:off x="491575" y="2996892"/>
            <a:ext cx="1314985" cy="140677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A0F3EC3-63E9-4E04-A62F-A7A79FFBB6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0833" l="10000" r="99167">
                        <a14:foregroundMark x1="51111" y1="6667" x2="51111" y2="7778"/>
                        <a14:foregroundMark x1="52778" y1="9444" x2="58889" y2="10278"/>
                        <a14:foregroundMark x1="56667" y1="91111" x2="62778" y2="89167"/>
                        <a14:foregroundMark x1="99167" y1="84167" x2="99167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3221">
            <a:off x="1541591" y="2993216"/>
            <a:ext cx="1293635" cy="138393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D358500-B436-49DD-9F70-A4DA7F1A29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0833" l="10000" r="99167">
                        <a14:foregroundMark x1="51111" y1="6667" x2="51111" y2="7778"/>
                        <a14:foregroundMark x1="52778" y1="9444" x2="58889" y2="10278"/>
                        <a14:foregroundMark x1="56667" y1="91111" x2="62778" y2="89167"/>
                        <a14:foregroundMark x1="99167" y1="84167" x2="99167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3221">
            <a:off x="2567995" y="2999626"/>
            <a:ext cx="1267570" cy="135604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1E8F6B0-BDF7-43B1-AE20-8EAFF6D0FC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0833" l="10000" r="99167">
                        <a14:foregroundMark x1="51111" y1="6667" x2="51111" y2="7778"/>
                        <a14:foregroundMark x1="52778" y1="9444" x2="58889" y2="10278"/>
                        <a14:foregroundMark x1="56667" y1="91111" x2="62778" y2="89167"/>
                        <a14:foregroundMark x1="99167" y1="84167" x2="99167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3221">
            <a:off x="626158" y="4363927"/>
            <a:ext cx="1252116" cy="133951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8DCD133-7AD4-4996-95FF-BCD247EB15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0833" l="10000" r="99167">
                        <a14:foregroundMark x1="51111" y1="6667" x2="51111" y2="7778"/>
                        <a14:foregroundMark x1="52778" y1="9444" x2="58889" y2="10278"/>
                        <a14:foregroundMark x1="56667" y1="91111" x2="62778" y2="89167"/>
                        <a14:foregroundMark x1="99167" y1="84167" x2="99167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3221">
            <a:off x="1603207" y="4412765"/>
            <a:ext cx="1258897" cy="134677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A6E359A-4C5D-408A-A7F1-759BD66828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0833" l="10000" r="99167">
                        <a14:foregroundMark x1="51111" y1="6667" x2="51111" y2="7778"/>
                        <a14:foregroundMark x1="52778" y1="9444" x2="58889" y2="10278"/>
                        <a14:foregroundMark x1="56667" y1="91111" x2="62778" y2="89167"/>
                        <a14:foregroundMark x1="99167" y1="84167" x2="99167" y2="8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3221">
            <a:off x="763101" y="5435132"/>
            <a:ext cx="1184436" cy="1452091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8479E4D9-326E-4298-AEA1-0A7065F453C3}"/>
              </a:ext>
            </a:extLst>
          </p:cNvPr>
          <p:cNvSpPr/>
          <p:nvPr/>
        </p:nvSpPr>
        <p:spPr>
          <a:xfrm>
            <a:off x="7359696" y="1025358"/>
            <a:ext cx="1620647" cy="63796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HP001 4 hàng" panose="020B0603050302020204" pitchFamily="34" charset="0"/>
              </a:rPr>
              <a:t>5 +  1 =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B8293D7-194B-4126-8221-BFDA1F1AFD58}"/>
              </a:ext>
            </a:extLst>
          </p:cNvPr>
          <p:cNvSpPr/>
          <p:nvPr/>
        </p:nvSpPr>
        <p:spPr>
          <a:xfrm>
            <a:off x="7316060" y="2105231"/>
            <a:ext cx="1716726" cy="63796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HP001 4 hàng" panose="020B0603050302020204" pitchFamily="34" charset="0"/>
              </a:rPr>
              <a:t>4 + 2 =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DDDB79A-A586-4A51-A839-2D8F74351411}"/>
              </a:ext>
            </a:extLst>
          </p:cNvPr>
          <p:cNvSpPr/>
          <p:nvPr/>
        </p:nvSpPr>
        <p:spPr>
          <a:xfrm>
            <a:off x="7341596" y="3410302"/>
            <a:ext cx="1716726" cy="63796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HP001 4 hàng" panose="020B0603050302020204" pitchFamily="34" charset="0"/>
              </a:rPr>
              <a:t>3 + 3 = …. 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C935D06-D9A8-42D9-B0A2-B5439E1CD0DF}"/>
              </a:ext>
            </a:extLst>
          </p:cNvPr>
          <p:cNvSpPr/>
          <p:nvPr/>
        </p:nvSpPr>
        <p:spPr>
          <a:xfrm>
            <a:off x="7392407" y="5940278"/>
            <a:ext cx="1716726" cy="63796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HP001 4 hàng" panose="020B0603050302020204" pitchFamily="34" charset="0"/>
              </a:rPr>
              <a:t>1 + 5 = …. 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A1AD3DC-D632-477C-BB26-84377BD7FDF3}"/>
              </a:ext>
            </a:extLst>
          </p:cNvPr>
          <p:cNvSpPr/>
          <p:nvPr/>
        </p:nvSpPr>
        <p:spPr>
          <a:xfrm>
            <a:off x="7392407" y="4772231"/>
            <a:ext cx="1716726" cy="63796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HP001 4 hàng" panose="020B0603050302020204" pitchFamily="34" charset="0"/>
              </a:rPr>
              <a:t>2 + 4 = …. 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25E3F66-700E-4A8D-8FC7-5FF89589D8F3}"/>
              </a:ext>
            </a:extLst>
          </p:cNvPr>
          <p:cNvSpPr txBox="1"/>
          <p:nvPr/>
        </p:nvSpPr>
        <p:spPr>
          <a:xfrm>
            <a:off x="8683099" y="961560"/>
            <a:ext cx="940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6C0E8AD-CF4B-42C4-AEE5-C0B08A2C1BC1}"/>
              </a:ext>
            </a:extLst>
          </p:cNvPr>
          <p:cNvSpPr txBox="1"/>
          <p:nvPr/>
        </p:nvSpPr>
        <p:spPr>
          <a:xfrm>
            <a:off x="8673880" y="2042686"/>
            <a:ext cx="853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DD861E4-C92F-43A1-AFCE-7FB8B28A2493}"/>
              </a:ext>
            </a:extLst>
          </p:cNvPr>
          <p:cNvSpPr txBox="1"/>
          <p:nvPr/>
        </p:nvSpPr>
        <p:spPr>
          <a:xfrm>
            <a:off x="8631803" y="5834850"/>
            <a:ext cx="853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88E2B9E-18D8-4104-B3EC-E06033BC442B}"/>
              </a:ext>
            </a:extLst>
          </p:cNvPr>
          <p:cNvSpPr txBox="1"/>
          <p:nvPr/>
        </p:nvSpPr>
        <p:spPr>
          <a:xfrm>
            <a:off x="8661873" y="4705782"/>
            <a:ext cx="853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5724506-ADE3-4560-8466-7463ADBDFC7F}"/>
              </a:ext>
            </a:extLst>
          </p:cNvPr>
          <p:cNvSpPr txBox="1"/>
          <p:nvPr/>
        </p:nvSpPr>
        <p:spPr>
          <a:xfrm>
            <a:off x="8631230" y="3304874"/>
            <a:ext cx="853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69047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6CE78B-2465-4923-8646-F49C112BD6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1" y="-41468"/>
            <a:ext cx="10454500" cy="712806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BFA6B93-209D-423B-9F1B-374216E1A1DD}"/>
              </a:ext>
            </a:extLst>
          </p:cNvPr>
          <p:cNvSpPr txBox="1"/>
          <p:nvPr/>
        </p:nvSpPr>
        <p:spPr>
          <a:xfrm>
            <a:off x="2932339" y="527272"/>
            <a:ext cx="32793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HP001 4 hàng" panose="020B0603050302020204" pitchFamily="34" charset="0"/>
              </a:rPr>
              <a:t>5 + 1 = 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7130C7D-5619-4772-8F11-A0743693CBBA}"/>
              </a:ext>
            </a:extLst>
          </p:cNvPr>
          <p:cNvSpPr txBox="1"/>
          <p:nvPr/>
        </p:nvSpPr>
        <p:spPr>
          <a:xfrm>
            <a:off x="2932336" y="1866120"/>
            <a:ext cx="32793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HP001 4 hàng" panose="020B0603050302020204" pitchFamily="34" charset="0"/>
              </a:rPr>
              <a:t>4 </a:t>
            </a:r>
            <a:r>
              <a:rPr lang="en-US" sz="4800" b="1">
                <a:latin typeface="HP001 4 hàng" panose="020B0603050302020204" pitchFamily="34" charset="0"/>
              </a:rPr>
              <a:t>+ 2 </a:t>
            </a:r>
            <a:r>
              <a:rPr lang="en-US" sz="4800" b="1" dirty="0">
                <a:latin typeface="HP001 4 hàng" panose="020B0603050302020204" pitchFamily="34" charset="0"/>
              </a:rPr>
              <a:t>= 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CC5CC0-63ED-4C59-A94B-657EA6C76667}"/>
              </a:ext>
            </a:extLst>
          </p:cNvPr>
          <p:cNvSpPr txBox="1"/>
          <p:nvPr/>
        </p:nvSpPr>
        <p:spPr>
          <a:xfrm>
            <a:off x="2932336" y="3264164"/>
            <a:ext cx="32793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HP001 4 hàng" panose="020B0603050302020204" pitchFamily="34" charset="0"/>
              </a:rPr>
              <a:t>3 + 3 = 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3B15AD1-7666-4A19-9A53-7003CA21FF59}"/>
              </a:ext>
            </a:extLst>
          </p:cNvPr>
          <p:cNvSpPr txBox="1"/>
          <p:nvPr/>
        </p:nvSpPr>
        <p:spPr>
          <a:xfrm>
            <a:off x="2932337" y="4562059"/>
            <a:ext cx="32793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HP001 4 hàng" panose="020B0603050302020204" pitchFamily="34" charset="0"/>
              </a:rPr>
              <a:t>2 + 4 = 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CD2F49E-BF10-4B9D-B735-A0796CE0B16E}"/>
              </a:ext>
            </a:extLst>
          </p:cNvPr>
          <p:cNvSpPr txBox="1"/>
          <p:nvPr/>
        </p:nvSpPr>
        <p:spPr>
          <a:xfrm>
            <a:off x="3048000" y="5763751"/>
            <a:ext cx="33290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HP001 4 hàng" panose="020B0603050302020204" pitchFamily="34" charset="0"/>
              </a:rPr>
              <a:t>1 + 5 = 6</a:t>
            </a:r>
          </a:p>
        </p:txBody>
      </p:sp>
    </p:spTree>
    <p:extLst>
      <p:ext uri="{BB962C8B-B14F-4D97-AF65-F5344CB8AC3E}">
        <p14:creationId xmlns:p14="http://schemas.microsoft.com/office/powerpoint/2010/main" val="13714491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VIETMIXHD || Share Hiệu Ứng Lấp Lánh Màu Xanh !!!: on Make a GIF">
            <a:extLst>
              <a:ext uri="{FF2B5EF4-FFF2-40B4-BE49-F238E27FC236}">
                <a16:creationId xmlns:a16="http://schemas.microsoft.com/office/drawing/2014/main" id="{D2FA9B67-CD44-4EE5-9F82-9D69493FB2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34" y="0"/>
            <a:ext cx="9142828" cy="7848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B61707-E6A5-4822-8B9E-AAF61A2C94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6047" r="91163">
                        <a14:foregroundMark x1="7907" y1="38953" x2="16744" y2="44884"/>
                        <a14:foregroundMark x1="13721" y1="36047" x2="17558" y2="43256"/>
                        <a14:foregroundMark x1="26047" y1="30000" x2="26047" y2="30000"/>
                        <a14:foregroundMark x1="26628" y1="29186" x2="27442" y2="30349"/>
                        <a14:foregroundMark x1="26977" y1="28953" x2="26977" y2="30581"/>
                        <a14:foregroundMark x1="35000" y1="19070" x2="38488" y2="27093"/>
                        <a14:foregroundMark x1="40116" y1="19884" x2="40814" y2="27326"/>
                        <a14:foregroundMark x1="40814" y1="27326" x2="40814" y2="27326"/>
                        <a14:foregroundMark x1="32791" y1="24186" x2="34651" y2="28140"/>
                        <a14:foregroundMark x1="68837" y1="24651" x2="67674" y2="25233"/>
                        <a14:foregroundMark x1="71977" y1="24186" x2="71977" y2="24186"/>
                        <a14:foregroundMark x1="74186" y1="26512" x2="74186" y2="26512"/>
                        <a14:foregroundMark x1="90581" y1="33605" x2="90581" y2="33605"/>
                        <a14:foregroundMark x1="91047" y1="31977" x2="91047" y2="31977"/>
                        <a14:foregroundMark x1="91047" y1="33256" x2="91279" y2="34651"/>
                        <a14:foregroundMark x1="90000" y1="51279" x2="90000" y2="51279"/>
                        <a14:foregroundMark x1="90000" y1="51279" x2="90000" y2="51279"/>
                        <a14:foregroundMark x1="82558" y1="68721" x2="82558" y2="68721"/>
                        <a14:foregroundMark x1="83256" y1="71977" x2="83256" y2="71977"/>
                        <a14:foregroundMark x1="80930" y1="74302" x2="80930" y2="74302"/>
                        <a14:foregroundMark x1="16395" y1="42093" x2="16395" y2="42093"/>
                        <a14:foregroundMark x1="65581" y1="78372" x2="65581" y2="78372"/>
                        <a14:foregroundMark x1="30698" y1="81395" x2="30698" y2="81395"/>
                        <a14:foregroundMark x1="26628" y1="82093" x2="26628" y2="82093"/>
                        <a14:foregroundMark x1="23372" y1="81047" x2="23372" y2="81047"/>
                        <a14:foregroundMark x1="6047" y1="60116" x2="6047" y2="60116"/>
                        <a14:foregroundMark x1="7791" y1="49419" x2="7791" y2="494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7" t="18750" r="5815" b="9077"/>
          <a:stretch/>
        </p:blipFill>
        <p:spPr>
          <a:xfrm>
            <a:off x="1733558" y="1219200"/>
            <a:ext cx="5676883" cy="407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4A41E2-B57C-46E1-8DE9-AA9D78B1F8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27083" y1="48083" x2="27083" y2="48083"/>
                        <a14:backgroundMark x1="25583" y1="56500" x2="25583" y2="56500"/>
                        <a14:backgroundMark x1="27083" y1="53833" x2="27083" y2="53833"/>
                        <a14:backgroundMark x1="27500" y1="51167" x2="27500" y2="51167"/>
                        <a14:backgroundMark x1="27500" y1="50000" x2="27500" y2="49583"/>
                        <a14:backgroundMark x1="25583" y1="40333" x2="25583" y2="40333"/>
                        <a14:backgroundMark x1="25583" y1="40750" x2="25583" y2="40750"/>
                        <a14:backgroundMark x1="25583" y1="40750" x2="30583" y2="59583"/>
                        <a14:backgroundMark x1="30583" y1="59583" x2="30583" y2="59583"/>
                        <a14:backgroundMark x1="20583" y1="46917" x2="22083" y2="51917"/>
                        <a14:backgroundMark x1="52417" y1="43750" x2="52417" y2="43750"/>
                        <a14:backgroundMark x1="46583" y1="40667" x2="46583" y2="40667"/>
                        <a14:backgroundMark x1="46583" y1="40667" x2="50083" y2="42583"/>
                        <a14:backgroundMark x1="43917" y1="79917" x2="52000" y2="80667"/>
                        <a14:backgroundMark x1="73853" y1="53440" x2="73853" y2="53440"/>
                        <a14:backgroundMark x1="73853" y1="53440" x2="73853" y2="53440"/>
                        <a14:backgroundMark x1="73853" y1="53440" x2="73853" y2="53440"/>
                        <a14:backgroundMark x1="73853" y1="53440" x2="73853" y2="53440"/>
                        <a14:backgroundMark x1="73853" y1="53440" x2="73853" y2="53440"/>
                        <a14:backgroundMark x1="73853" y1="53440" x2="73853" y2="53440"/>
                        <a14:backgroundMark x1="73853" y1="53440" x2="73853" y2="53440"/>
                        <a14:backgroundMark x1="73853" y1="53440" x2="73853" y2="53440"/>
                        <a14:backgroundMark x1="73853" y1="53440" x2="73853" y2="53440"/>
                        <a14:backgroundMark x1="73853" y1="53440" x2="73853" y2="53440"/>
                        <a14:backgroundMark x1="73853" y1="53440" x2="73853" y2="53440"/>
                        <a14:backgroundMark x1="73853" y1="53440" x2="73853" y2="53440"/>
                        <a14:backgroundMark x1="72936" y1="55963" x2="69954" y2="791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447800"/>
            <a:ext cx="3072462" cy="3072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576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C193BCC-B5E7-4463-A669-2428EF3ACDF5}"/>
              </a:ext>
            </a:extLst>
          </p:cNvPr>
          <p:cNvSpPr/>
          <p:nvPr/>
        </p:nvSpPr>
        <p:spPr>
          <a:xfrm>
            <a:off x="275098" y="1905000"/>
            <a:ext cx="2743200" cy="3810000"/>
          </a:xfrm>
          <a:prstGeom prst="rect">
            <a:avLst/>
          </a:prstGeom>
          <a:solidFill>
            <a:srgbClr val="FF66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1D49445-C50D-4D50-83ED-5717F87F0173}"/>
              </a:ext>
            </a:extLst>
          </p:cNvPr>
          <p:cNvSpPr/>
          <p:nvPr/>
        </p:nvSpPr>
        <p:spPr>
          <a:xfrm>
            <a:off x="3373974" y="1905000"/>
            <a:ext cx="2743200" cy="3810000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E8AE2D-7AEC-4EA0-AF24-4B9EC3E98BF7}"/>
              </a:ext>
            </a:extLst>
          </p:cNvPr>
          <p:cNvSpPr/>
          <p:nvPr/>
        </p:nvSpPr>
        <p:spPr>
          <a:xfrm>
            <a:off x="6343505" y="1905000"/>
            <a:ext cx="2525397" cy="3810000"/>
          </a:xfrm>
          <a:prstGeom prst="rect">
            <a:avLst/>
          </a:prstGeom>
          <a:solidFill>
            <a:srgbClr val="FFFF00"/>
          </a:solidFill>
          <a:ln>
            <a:solidFill>
              <a:srgbClr val="E6E6E6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7A499F-272A-46C1-BFD6-69935611B4F5}"/>
              </a:ext>
            </a:extLst>
          </p:cNvPr>
          <p:cNvSpPr txBox="1"/>
          <p:nvPr/>
        </p:nvSpPr>
        <p:spPr>
          <a:xfrm>
            <a:off x="1384224" y="663365"/>
            <a:ext cx="3979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nhẩm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C1AFCB-4D50-4707-B0FF-EC3DBC28C616}"/>
              </a:ext>
            </a:extLst>
          </p:cNvPr>
          <p:cNvSpPr txBox="1"/>
          <p:nvPr/>
        </p:nvSpPr>
        <p:spPr>
          <a:xfrm>
            <a:off x="886704" y="2214379"/>
            <a:ext cx="198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1 + 1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E709B3-D047-41E7-AF02-DA23AEE1F36C}"/>
              </a:ext>
            </a:extLst>
          </p:cNvPr>
          <p:cNvSpPr txBox="1"/>
          <p:nvPr/>
        </p:nvSpPr>
        <p:spPr>
          <a:xfrm>
            <a:off x="4114800" y="3286855"/>
            <a:ext cx="198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1 + 3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F69CDA-2B07-4551-BE3E-5581BEE17FE5}"/>
              </a:ext>
            </a:extLst>
          </p:cNvPr>
          <p:cNvSpPr txBox="1"/>
          <p:nvPr/>
        </p:nvSpPr>
        <p:spPr>
          <a:xfrm>
            <a:off x="918137" y="4384847"/>
            <a:ext cx="198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3 + 1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5957F3-3C31-4F60-A3CB-FA68E10A8FC3}"/>
              </a:ext>
            </a:extLst>
          </p:cNvPr>
          <p:cNvSpPr txBox="1"/>
          <p:nvPr/>
        </p:nvSpPr>
        <p:spPr>
          <a:xfrm>
            <a:off x="4114800" y="2286000"/>
            <a:ext cx="198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1 + 2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B0D0D8-C433-4CC1-91C1-DE0E9D9717C1}"/>
              </a:ext>
            </a:extLst>
          </p:cNvPr>
          <p:cNvSpPr txBox="1"/>
          <p:nvPr/>
        </p:nvSpPr>
        <p:spPr>
          <a:xfrm>
            <a:off x="886704" y="3347127"/>
            <a:ext cx="198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2 + 1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0272D4-F7E0-41AD-9F46-0C9724A52776}"/>
              </a:ext>
            </a:extLst>
          </p:cNvPr>
          <p:cNvSpPr txBox="1"/>
          <p:nvPr/>
        </p:nvSpPr>
        <p:spPr>
          <a:xfrm>
            <a:off x="4057065" y="4384847"/>
            <a:ext cx="198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1 + 4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2BD0F30-61E8-4FCA-980C-D4ED93E1277D}"/>
              </a:ext>
            </a:extLst>
          </p:cNvPr>
          <p:cNvSpPr txBox="1"/>
          <p:nvPr/>
        </p:nvSpPr>
        <p:spPr>
          <a:xfrm>
            <a:off x="6823270" y="2263726"/>
            <a:ext cx="198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1 + 5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B84B8F9-C790-4815-9926-E17685623F91}"/>
              </a:ext>
            </a:extLst>
          </p:cNvPr>
          <p:cNvSpPr txBox="1"/>
          <p:nvPr/>
        </p:nvSpPr>
        <p:spPr>
          <a:xfrm>
            <a:off x="6823270" y="4408085"/>
            <a:ext cx="198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4 + 2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20057A2-6F90-457B-A450-6E647C696D82}"/>
              </a:ext>
            </a:extLst>
          </p:cNvPr>
          <p:cNvSpPr txBox="1"/>
          <p:nvPr/>
        </p:nvSpPr>
        <p:spPr>
          <a:xfrm>
            <a:off x="6822831" y="3286855"/>
            <a:ext cx="198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2 + 3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7B5FABA-7383-4989-B19B-76CAF9075C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27083" y1="48083" x2="27083" y2="48083"/>
                        <a14:backgroundMark x1="25583" y1="56500" x2="25583" y2="56500"/>
                        <a14:backgroundMark x1="27083" y1="53833" x2="27083" y2="53833"/>
                        <a14:backgroundMark x1="27500" y1="51167" x2="27500" y2="51167"/>
                        <a14:backgroundMark x1="27500" y1="50000" x2="27500" y2="49583"/>
                        <a14:backgroundMark x1="25583" y1="40333" x2="25583" y2="40333"/>
                        <a14:backgroundMark x1="25583" y1="40750" x2="25583" y2="40750"/>
                        <a14:backgroundMark x1="25583" y1="40750" x2="30583" y2="59583"/>
                        <a14:backgroundMark x1="30583" y1="59583" x2="30583" y2="59583"/>
                        <a14:backgroundMark x1="20583" y1="46917" x2="22083" y2="51917"/>
                        <a14:backgroundMark x1="52417" y1="43750" x2="52417" y2="43750"/>
                        <a14:backgroundMark x1="46583" y1="40667" x2="46583" y2="40667"/>
                        <a14:backgroundMark x1="46583" y1="40667" x2="50083" y2="42583"/>
                        <a14:backgroundMark x1="43917" y1="79917" x2="52000" y2="80667"/>
                        <a14:backgroundMark x1="73853" y1="53440" x2="73853" y2="53440"/>
                        <a14:backgroundMark x1="73853" y1="53440" x2="73853" y2="53440"/>
                        <a14:backgroundMark x1="73853" y1="53440" x2="73853" y2="53440"/>
                        <a14:backgroundMark x1="73853" y1="53440" x2="73853" y2="53440"/>
                        <a14:backgroundMark x1="73853" y1="53440" x2="73853" y2="53440"/>
                        <a14:backgroundMark x1="73853" y1="53440" x2="73853" y2="53440"/>
                        <a14:backgroundMark x1="73853" y1="53440" x2="73853" y2="53440"/>
                        <a14:backgroundMark x1="73853" y1="53440" x2="73853" y2="53440"/>
                        <a14:backgroundMark x1="73853" y1="53440" x2="73853" y2="53440"/>
                        <a14:backgroundMark x1="73853" y1="53440" x2="73853" y2="53440"/>
                        <a14:backgroundMark x1="73853" y1="53440" x2="73853" y2="53440"/>
                        <a14:backgroundMark x1="73853" y1="53440" x2="73853" y2="53440"/>
                        <a14:backgroundMark x1="72936" y1="55963" x2="69954" y2="791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37" y="160921"/>
            <a:ext cx="1396062" cy="1396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395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C193BCC-B5E7-4463-A669-2428EF3ACDF5}"/>
              </a:ext>
            </a:extLst>
          </p:cNvPr>
          <p:cNvSpPr/>
          <p:nvPr/>
        </p:nvSpPr>
        <p:spPr>
          <a:xfrm>
            <a:off x="240177" y="1905000"/>
            <a:ext cx="2743200" cy="3352800"/>
          </a:xfrm>
          <a:prstGeom prst="rect">
            <a:avLst/>
          </a:prstGeom>
          <a:solidFill>
            <a:srgbClr val="FF66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1D49445-C50D-4D50-83ED-5717F87F0173}"/>
              </a:ext>
            </a:extLst>
          </p:cNvPr>
          <p:cNvSpPr/>
          <p:nvPr/>
        </p:nvSpPr>
        <p:spPr>
          <a:xfrm>
            <a:off x="3168088" y="1905000"/>
            <a:ext cx="2743200" cy="3352800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E8AE2D-7AEC-4EA0-AF24-4B9EC3E98BF7}"/>
              </a:ext>
            </a:extLst>
          </p:cNvPr>
          <p:cNvSpPr/>
          <p:nvPr/>
        </p:nvSpPr>
        <p:spPr>
          <a:xfrm>
            <a:off x="6160625" y="1905000"/>
            <a:ext cx="2743200" cy="3352800"/>
          </a:xfrm>
          <a:prstGeom prst="rect">
            <a:avLst/>
          </a:prstGeom>
          <a:solidFill>
            <a:srgbClr val="FFFF00"/>
          </a:solidFill>
          <a:ln>
            <a:solidFill>
              <a:srgbClr val="E6E6E6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7A499F-272A-46C1-BFD6-69935611B4F5}"/>
              </a:ext>
            </a:extLst>
          </p:cNvPr>
          <p:cNvSpPr txBox="1"/>
          <p:nvPr/>
        </p:nvSpPr>
        <p:spPr>
          <a:xfrm>
            <a:off x="260004" y="479864"/>
            <a:ext cx="3979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nhẩm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C1AFCB-4D50-4707-B0FF-EC3DBC28C616}"/>
              </a:ext>
            </a:extLst>
          </p:cNvPr>
          <p:cNvSpPr txBox="1"/>
          <p:nvPr/>
        </p:nvSpPr>
        <p:spPr>
          <a:xfrm>
            <a:off x="387263" y="2441319"/>
            <a:ext cx="25283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1 + 1 =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E709B3-D047-41E7-AF02-DA23AEE1F36C}"/>
              </a:ext>
            </a:extLst>
          </p:cNvPr>
          <p:cNvSpPr txBox="1"/>
          <p:nvPr/>
        </p:nvSpPr>
        <p:spPr>
          <a:xfrm>
            <a:off x="3327453" y="3217385"/>
            <a:ext cx="198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1 + 3 =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F69CDA-2B07-4551-BE3E-5581BEE17FE5}"/>
              </a:ext>
            </a:extLst>
          </p:cNvPr>
          <p:cNvSpPr txBox="1"/>
          <p:nvPr/>
        </p:nvSpPr>
        <p:spPr>
          <a:xfrm>
            <a:off x="260004" y="4190092"/>
            <a:ext cx="3248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3 + 1 =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5957F3-3C31-4F60-A3CB-FA68E10A8FC3}"/>
              </a:ext>
            </a:extLst>
          </p:cNvPr>
          <p:cNvSpPr txBox="1"/>
          <p:nvPr/>
        </p:nvSpPr>
        <p:spPr>
          <a:xfrm>
            <a:off x="3327453" y="2336003"/>
            <a:ext cx="198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1 + 2 =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B0D0D8-C433-4CC1-91C1-DE0E9D9717C1}"/>
              </a:ext>
            </a:extLst>
          </p:cNvPr>
          <p:cNvSpPr txBox="1"/>
          <p:nvPr/>
        </p:nvSpPr>
        <p:spPr>
          <a:xfrm>
            <a:off x="223285" y="3197966"/>
            <a:ext cx="2692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2 + 2 =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0272D4-F7E0-41AD-9F46-0C9724A52776}"/>
              </a:ext>
            </a:extLst>
          </p:cNvPr>
          <p:cNvSpPr txBox="1"/>
          <p:nvPr/>
        </p:nvSpPr>
        <p:spPr>
          <a:xfrm>
            <a:off x="3327453" y="4112249"/>
            <a:ext cx="198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1 + 4 =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2BD0F30-61E8-4FCA-980C-D4ED93E1277D}"/>
              </a:ext>
            </a:extLst>
          </p:cNvPr>
          <p:cNvSpPr txBox="1"/>
          <p:nvPr/>
        </p:nvSpPr>
        <p:spPr>
          <a:xfrm>
            <a:off x="6248400" y="2241985"/>
            <a:ext cx="198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1 + 5 =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B84B8F9-C790-4815-9926-E17685623F91}"/>
              </a:ext>
            </a:extLst>
          </p:cNvPr>
          <p:cNvSpPr txBox="1"/>
          <p:nvPr/>
        </p:nvSpPr>
        <p:spPr>
          <a:xfrm>
            <a:off x="6149198" y="3976074"/>
            <a:ext cx="24614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4 + 2 =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20057A2-6F90-457B-A450-6E647C696D82}"/>
              </a:ext>
            </a:extLst>
          </p:cNvPr>
          <p:cNvSpPr txBox="1"/>
          <p:nvPr/>
        </p:nvSpPr>
        <p:spPr>
          <a:xfrm>
            <a:off x="6160624" y="3192982"/>
            <a:ext cx="2297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2 + 3 =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E7D5E0-2D47-4B22-B5C1-BA309613970D}"/>
              </a:ext>
            </a:extLst>
          </p:cNvPr>
          <p:cNvSpPr txBox="1"/>
          <p:nvPr/>
        </p:nvSpPr>
        <p:spPr>
          <a:xfrm>
            <a:off x="2249754" y="2420512"/>
            <a:ext cx="4603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52A4A01-C163-4BC5-8D55-6C67AEAA2BD4}"/>
              </a:ext>
            </a:extLst>
          </p:cNvPr>
          <p:cNvSpPr txBox="1"/>
          <p:nvPr/>
        </p:nvSpPr>
        <p:spPr>
          <a:xfrm>
            <a:off x="2225093" y="3276724"/>
            <a:ext cx="4603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ED613EB-E6D5-443D-8AC8-8118E3A081B8}"/>
              </a:ext>
            </a:extLst>
          </p:cNvPr>
          <p:cNvSpPr txBox="1"/>
          <p:nvPr/>
        </p:nvSpPr>
        <p:spPr>
          <a:xfrm>
            <a:off x="2225093" y="4119722"/>
            <a:ext cx="4603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98A5D53-4C45-41C4-A48C-CD355DF49D9B}"/>
              </a:ext>
            </a:extLst>
          </p:cNvPr>
          <p:cNvSpPr txBox="1"/>
          <p:nvPr/>
        </p:nvSpPr>
        <p:spPr>
          <a:xfrm>
            <a:off x="5197427" y="2336003"/>
            <a:ext cx="4603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2BA3F88-30C2-4E27-A8DB-2D089C504353}"/>
              </a:ext>
            </a:extLst>
          </p:cNvPr>
          <p:cNvSpPr txBox="1"/>
          <p:nvPr/>
        </p:nvSpPr>
        <p:spPr>
          <a:xfrm>
            <a:off x="5149607" y="3202780"/>
            <a:ext cx="4603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A12167C-C66A-4880-BC0E-FFBC61A7D250}"/>
              </a:ext>
            </a:extLst>
          </p:cNvPr>
          <p:cNvSpPr txBox="1"/>
          <p:nvPr/>
        </p:nvSpPr>
        <p:spPr>
          <a:xfrm>
            <a:off x="5149606" y="4145057"/>
            <a:ext cx="4603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504B726-08B6-4FF9-8869-B2470A6EE42E}"/>
              </a:ext>
            </a:extLst>
          </p:cNvPr>
          <p:cNvSpPr txBox="1"/>
          <p:nvPr/>
        </p:nvSpPr>
        <p:spPr>
          <a:xfrm>
            <a:off x="8116837" y="2211438"/>
            <a:ext cx="4603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EAA97D3-ADA2-48BB-9408-FB5B42D7DE0A}"/>
              </a:ext>
            </a:extLst>
          </p:cNvPr>
          <p:cNvSpPr txBox="1"/>
          <p:nvPr/>
        </p:nvSpPr>
        <p:spPr>
          <a:xfrm>
            <a:off x="8150237" y="3929871"/>
            <a:ext cx="4603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9E6B084-9E1E-4183-A6AF-E3C4C6964F71}"/>
              </a:ext>
            </a:extLst>
          </p:cNvPr>
          <p:cNvSpPr txBox="1"/>
          <p:nvPr/>
        </p:nvSpPr>
        <p:spPr>
          <a:xfrm>
            <a:off x="8150237" y="3162435"/>
            <a:ext cx="4603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798710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VIETMIXHD || Share Hiệu Ứng Lấp Lánh Màu Xanh !!!: on Make a GIF">
            <a:extLst>
              <a:ext uri="{FF2B5EF4-FFF2-40B4-BE49-F238E27FC236}">
                <a16:creationId xmlns:a16="http://schemas.microsoft.com/office/drawing/2014/main" id="{D2FA9B67-CD44-4EE5-9F82-9D69493FB2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34" y="0"/>
            <a:ext cx="9142828" cy="7848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B61707-E6A5-4822-8B9E-AAF61A2C94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6047" r="91163">
                        <a14:foregroundMark x1="7907" y1="38953" x2="16744" y2="44884"/>
                        <a14:foregroundMark x1="13721" y1="36047" x2="17558" y2="43256"/>
                        <a14:foregroundMark x1="26047" y1="30000" x2="26047" y2="30000"/>
                        <a14:foregroundMark x1="26628" y1="29186" x2="27442" y2="30349"/>
                        <a14:foregroundMark x1="26977" y1="28953" x2="26977" y2="30581"/>
                        <a14:foregroundMark x1="35000" y1="19070" x2="38488" y2="27093"/>
                        <a14:foregroundMark x1="40116" y1="19884" x2="40814" y2="27326"/>
                        <a14:foregroundMark x1="40814" y1="27326" x2="40814" y2="27326"/>
                        <a14:foregroundMark x1="32791" y1="24186" x2="34651" y2="28140"/>
                        <a14:foregroundMark x1="68837" y1="24651" x2="67674" y2="25233"/>
                        <a14:foregroundMark x1="71977" y1="24186" x2="71977" y2="24186"/>
                        <a14:foregroundMark x1="74186" y1="26512" x2="74186" y2="26512"/>
                        <a14:foregroundMark x1="90581" y1="33605" x2="90581" y2="33605"/>
                        <a14:foregroundMark x1="91047" y1="31977" x2="91047" y2="31977"/>
                        <a14:foregroundMark x1="91047" y1="33256" x2="91279" y2="34651"/>
                        <a14:foregroundMark x1="90000" y1="51279" x2="90000" y2="51279"/>
                        <a14:foregroundMark x1="90000" y1="51279" x2="90000" y2="51279"/>
                        <a14:foregroundMark x1="82558" y1="68721" x2="82558" y2="68721"/>
                        <a14:foregroundMark x1="83256" y1="71977" x2="83256" y2="71977"/>
                        <a14:foregroundMark x1="80930" y1="74302" x2="80930" y2="74302"/>
                        <a14:foregroundMark x1="16395" y1="42093" x2="16395" y2="42093"/>
                        <a14:foregroundMark x1="65581" y1="78372" x2="65581" y2="78372"/>
                        <a14:foregroundMark x1="30698" y1="81395" x2="30698" y2="81395"/>
                        <a14:foregroundMark x1="26628" y1="82093" x2="26628" y2="82093"/>
                        <a14:foregroundMark x1="23372" y1="81047" x2="23372" y2="81047"/>
                        <a14:foregroundMark x1="6047" y1="60116" x2="6047" y2="60116"/>
                        <a14:foregroundMark x1="7791" y1="49419" x2="7791" y2="494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7" t="18750" r="5815" b="9077"/>
          <a:stretch/>
        </p:blipFill>
        <p:spPr>
          <a:xfrm>
            <a:off x="1733558" y="1219200"/>
            <a:ext cx="5676883" cy="407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32E087-A633-445F-9BDC-3E972BC4B0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24333" y1="36750" x2="24333" y2="36750"/>
                        <a14:backgroundMark x1="25917" y1="49083" x2="25917" y2="49083"/>
                        <a14:backgroundMark x1="27417" y1="47917" x2="27417" y2="47917"/>
                        <a14:backgroundMark x1="28167" y1="47917" x2="28167" y2="47917"/>
                        <a14:backgroundMark x1="28167" y1="47917" x2="28167" y2="47917"/>
                        <a14:backgroundMark x1="28167" y1="47917" x2="28167" y2="47917"/>
                        <a14:backgroundMark x1="28167" y1="47917" x2="28167" y2="47917"/>
                        <a14:backgroundMark x1="28167" y1="47917" x2="28167" y2="47917"/>
                        <a14:backgroundMark x1="28167" y1="47917" x2="28167" y2="47917"/>
                        <a14:backgroundMark x1="27000" y1="49417" x2="27000" y2="49417"/>
                        <a14:backgroundMark x1="26583" y1="49417" x2="26583" y2="49417"/>
                        <a14:backgroundMark x1="26583" y1="49417" x2="26583" y2="49417"/>
                        <a14:backgroundMark x1="26583" y1="49417" x2="26583" y2="49417"/>
                        <a14:backgroundMark x1="48083" y1="59833" x2="48083" y2="59833"/>
                        <a14:backgroundMark x1="48500" y1="61333" x2="48500" y2="61333"/>
                        <a14:backgroundMark x1="48917" y1="61333" x2="48917" y2="61333"/>
                        <a14:backgroundMark x1="48917" y1="61333" x2="48917" y2="61333"/>
                        <a14:backgroundMark x1="73500" y1="50167" x2="73500" y2="50167"/>
                        <a14:backgroundMark x1="73917" y1="50167" x2="73917" y2="50167"/>
                        <a14:backgroundMark x1="73917" y1="50167" x2="73917" y2="50167"/>
                        <a14:backgroundMark x1="50417" y1="81750" x2="50417" y2="81750"/>
                        <a14:backgroundMark x1="41583" y1="80583" x2="41583" y2="80583"/>
                        <a14:backgroundMark x1="41167" y1="51333" x2="41167" y2="51333"/>
                        <a14:backgroundMark x1="50000" y1="40917" x2="50000" y2="40917"/>
                        <a14:backgroundMark x1="50000" y1="40917" x2="50000" y2="40917"/>
                        <a14:backgroundMark x1="50000" y1="40917" x2="50000" y2="40917"/>
                        <a14:backgroundMark x1="50000" y1="40917" x2="50000" y2="40917"/>
                        <a14:backgroundMark x1="50000" y1="40917" x2="50000" y2="40917"/>
                        <a14:backgroundMark x1="21167" y1="46750" x2="21167" y2="46750"/>
                        <a14:backgroundMark x1="53500" y1="64417" x2="53500" y2="64417"/>
                        <a14:backgroundMark x1="52750" y1="63667" x2="52750" y2="63667"/>
                        <a14:backgroundMark x1="52750" y1="63667" x2="52750" y2="63667"/>
                        <a14:backgroundMark x1="52750" y1="63667" x2="52750" y2="63667"/>
                        <a14:backgroundMark x1="50000" y1="40583" x2="50000" y2="40583"/>
                        <a14:backgroundMark x1="50000" y1="40583" x2="50000" y2="40583"/>
                        <a14:backgroundMark x1="50000" y1="40583" x2="50000" y2="40583"/>
                        <a14:backgroundMark x1="50000" y1="40583" x2="50000" y2="40583"/>
                        <a14:backgroundMark x1="50000" y1="40583" x2="50000" y2="40583"/>
                        <a14:backgroundMark x1="50000" y1="40583" x2="50000" y2="40583"/>
                        <a14:backgroundMark x1="50000" y1="40583" x2="50000" y2="40583"/>
                        <a14:backgroundMark x1="50000" y1="40583" x2="50000" y2="40583"/>
                        <a14:backgroundMark x1="28009" y1="54861" x2="28009" y2="54861"/>
                        <a14:backgroundMark x1="28009" y1="50231" x2="28009" y2="50231"/>
                        <a14:backgroundMark x1="28009" y1="50231" x2="28009" y2="50231"/>
                        <a14:backgroundMark x1="28009" y1="50231" x2="28009" y2="50231"/>
                        <a14:backgroundMark x1="28009" y1="50231" x2="28009" y2="50231"/>
                        <a14:backgroundMark x1="28009" y1="50231" x2="28009" y2="50231"/>
                        <a14:backgroundMark x1="28009" y1="50231" x2="28009" y2="50231"/>
                        <a14:backgroundMark x1="28009" y1="48611" x2="28009" y2="48611"/>
                        <a14:backgroundMark x1="28009" y1="48611" x2="28009" y2="48611"/>
                        <a14:backgroundMark x1="28009" y1="48611" x2="28009" y2="48611"/>
                        <a14:backgroundMark x1="28009" y1="48611" x2="28009" y2="48611"/>
                        <a14:backgroundMark x1="28009" y1="48611" x2="28009" y2="48611"/>
                        <a14:backgroundMark x1="54630" y1="65046" x2="54630" y2="65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265" y="1562573"/>
            <a:ext cx="2787470" cy="278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48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ớp Chúng Ta Đoàn Kết - Nhạc Thiếu Nhi Có Lời">
            <a:hlinkClick r:id="" action="ppaction://media"/>
            <a:extLst>
              <a:ext uri="{FF2B5EF4-FFF2-40B4-BE49-F238E27FC236}">
                <a16:creationId xmlns:a16="http://schemas.microsoft.com/office/drawing/2014/main" id="{19F22A52-6D3E-4029-B558-7DBC264F547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4075" end="10530.811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990902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Arc 25">
            <a:extLst>
              <a:ext uri="{FF2B5EF4-FFF2-40B4-BE49-F238E27FC236}">
                <a16:creationId xmlns:a16="http://schemas.microsoft.com/office/drawing/2014/main" id="{B10E6DF0-AD52-49D5-BECA-A1B2D6F4DCE8}"/>
              </a:ext>
            </a:extLst>
          </p:cNvPr>
          <p:cNvSpPr/>
          <p:nvPr/>
        </p:nvSpPr>
        <p:spPr>
          <a:xfrm>
            <a:off x="2103841" y="3168650"/>
            <a:ext cx="3737768" cy="1981200"/>
          </a:xfrm>
          <a:prstGeom prst="arc">
            <a:avLst>
              <a:gd name="adj1" fmla="val 16200000"/>
              <a:gd name="adj2" fmla="val 16365288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EC0C392-728D-4400-BCF5-A87BD73BD35F}"/>
              </a:ext>
            </a:extLst>
          </p:cNvPr>
          <p:cNvSpPr/>
          <p:nvPr/>
        </p:nvSpPr>
        <p:spPr>
          <a:xfrm>
            <a:off x="1023826" y="340121"/>
            <a:ext cx="792162" cy="585788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556" name="TextBox 6">
            <a:extLst>
              <a:ext uri="{FF2B5EF4-FFF2-40B4-BE49-F238E27FC236}">
                <a16:creationId xmlns:a16="http://schemas.microsoft.com/office/drawing/2014/main" id="{59120286-31D3-432C-BAB1-5825DD4AC7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9732" y="234950"/>
            <a:ext cx="4699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 b="1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23557" name="TextBox 16">
            <a:extLst>
              <a:ext uri="{FF2B5EF4-FFF2-40B4-BE49-F238E27FC236}">
                <a16:creationId xmlns:a16="http://schemas.microsoft.com/office/drawing/2014/main" id="{79F0BAD4-74F5-459C-9C8F-D7F6275F4A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488" y="2583875"/>
            <a:ext cx="5148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</a:p>
        </p:txBody>
      </p:sp>
      <p:pic>
        <p:nvPicPr>
          <p:cNvPr id="23565" name="Picture 7">
            <a:extLst>
              <a:ext uri="{FF2B5EF4-FFF2-40B4-BE49-F238E27FC236}">
                <a16:creationId xmlns:a16="http://schemas.microsoft.com/office/drawing/2014/main" id="{D01FB04C-A849-4A79-81D5-882B328E5F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696" b="28317" l="23603" r="59635">
                        <a14:foregroundMark x1="27822" y1="20388" x2="27822" y2="20388"/>
                        <a14:foregroundMark x1="25314" y1="17880" x2="25314" y2="17880"/>
                        <a14:foregroundMark x1="25314" y1="17799" x2="26340" y2="22411"/>
                        <a14:foregroundMark x1="27138" y1="19337" x2="27708" y2="22573"/>
                        <a14:foregroundMark x1="27708" y1="22573" x2="27936" y2="22816"/>
                        <a14:foregroundMark x1="28506" y1="20227" x2="27594" y2="17395"/>
                        <a14:foregroundMark x1="27594" y1="17395" x2="27708" y2="17071"/>
                        <a14:foregroundMark x1="24629" y1="16990" x2="24629" y2="16828"/>
                        <a14:foregroundMark x1="26112" y1="23382" x2="26112" y2="23382"/>
                        <a14:foregroundMark x1="25656" y1="24757" x2="25656" y2="24757"/>
                        <a14:foregroundMark x1="29418" y1="25000" x2="29418" y2="25000"/>
                        <a14:foregroundMark x1="28848" y1="24353" x2="28620" y2="24919"/>
                        <a14:foregroundMark x1="28278" y1="24353" x2="24629" y2="24515"/>
                        <a14:foregroundMark x1="24287" y1="22168" x2="29076" y2="22411"/>
                        <a14:foregroundMark x1="29647" y1="22087" x2="29647" y2="22087"/>
                        <a14:foregroundMark x1="24971" y1="22654" x2="23603" y2="22087"/>
                        <a14:foregroundMark x1="34094" y1="16748" x2="34664" y2="19579"/>
                        <a14:foregroundMark x1="34664" y1="19579" x2="37400" y2="17557"/>
                        <a14:foregroundMark x1="37400" y1="17557" x2="37400" y2="16990"/>
                        <a14:foregroundMark x1="36374" y1="19660" x2="36374" y2="23625"/>
                        <a14:foregroundMark x1="33523" y1="19256" x2="33865" y2="21764"/>
                        <a14:foregroundMark x1="34664" y1="21845" x2="32611" y2="22492"/>
                        <a14:foregroundMark x1="35690" y1="22654" x2="33409" y2="24515"/>
                        <a14:foregroundMark x1="36716" y1="24110" x2="37742" y2="25162"/>
                        <a14:foregroundMark x1="35576" y1="24272" x2="36830" y2="25243"/>
                        <a14:foregroundMark x1="34208" y1="24919" x2="37172" y2="24272"/>
                        <a14:foregroundMark x1="26226" y1="24515" x2="28164" y2="24676"/>
                        <a14:foregroundMark x1="36944" y1="22249" x2="37628" y2="22249"/>
                        <a14:foregroundMark x1="38084" y1="22087" x2="38084" y2="22087"/>
                        <a14:foregroundMark x1="43330" y1="17799" x2="43444" y2="23220"/>
                        <a14:foregroundMark x1="43444" y1="23220" x2="44584" y2="24434"/>
                        <a14:foregroundMark x1="45268" y1="18689" x2="46066" y2="22896"/>
                        <a14:foregroundMark x1="45154" y1="18608" x2="46066" y2="16828"/>
                        <a14:foregroundMark x1="42873" y1="24272" x2="42417" y2="25081"/>
                        <a14:foregroundMark x1="47206" y1="24191" x2="47206" y2="24191"/>
                        <a14:foregroundMark x1="46522" y1="24191" x2="46408" y2="25405"/>
                        <a14:foregroundMark x1="45610" y1="24676" x2="42303" y2="24595"/>
                        <a14:foregroundMark x1="42987" y1="22411" x2="41391" y2="22573"/>
                        <a14:foregroundMark x1="46408" y1="22654" x2="47133" y2="22654"/>
                        <a14:foregroundMark x1="47033" y1="22087" x2="45952" y2="22087"/>
                        <a14:foregroundMark x1="56328" y1="19822" x2="56328" y2="24110"/>
                        <a14:foregroundMark x1="55530" y1="22249" x2="53592" y2="24676"/>
                        <a14:backgroundMark x1="21323" y1="18204" x2="21323" y2="24191"/>
                        <a14:backgroundMark x1="21323" y1="24191" x2="23033" y2="27508"/>
                        <a14:backgroundMark x1="23033" y1="27508" x2="25884" y2="29531"/>
                        <a14:backgroundMark x1="25884" y1="29531" x2="26340" y2="29612"/>
                        <a14:backgroundMark x1="24857" y1="27427" x2="32041" y2="27265"/>
                        <a14:backgroundMark x1="32041" y1="27265" x2="46978" y2="27265"/>
                        <a14:backgroundMark x1="46978" y1="27265" x2="50741" y2="27184"/>
                        <a14:backgroundMark x1="50741" y1="27184" x2="50741" y2="27104"/>
                        <a14:backgroundMark x1="48689" y1="20388" x2="49829" y2="26861"/>
                        <a14:backgroundMark x1="49829" y1="26861" x2="50399" y2="27832"/>
                        <a14:backgroundMark x1="51197" y1="17314" x2="51767" y2="25162"/>
                        <a14:backgroundMark x1="60433" y1="18689" x2="62258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43" t="14177" r="35828" b="70081"/>
          <a:stretch/>
        </p:blipFill>
        <p:spPr bwMode="auto">
          <a:xfrm>
            <a:off x="1580925" y="1634136"/>
            <a:ext cx="5761038" cy="2877343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7CD11AE-F385-4DE2-9E3E-C79C66B146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24333" y1="36750" x2="24333" y2="36750"/>
                        <a14:backgroundMark x1="25917" y1="49083" x2="25917" y2="49083"/>
                        <a14:backgroundMark x1="27417" y1="47917" x2="27417" y2="47917"/>
                        <a14:backgroundMark x1="28167" y1="47917" x2="28167" y2="47917"/>
                        <a14:backgroundMark x1="28167" y1="47917" x2="28167" y2="47917"/>
                        <a14:backgroundMark x1="28167" y1="47917" x2="28167" y2="47917"/>
                        <a14:backgroundMark x1="28167" y1="47917" x2="28167" y2="47917"/>
                        <a14:backgroundMark x1="28167" y1="47917" x2="28167" y2="47917"/>
                        <a14:backgroundMark x1="28167" y1="47917" x2="28167" y2="47917"/>
                        <a14:backgroundMark x1="27000" y1="49417" x2="27000" y2="49417"/>
                        <a14:backgroundMark x1="26583" y1="49417" x2="26583" y2="49417"/>
                        <a14:backgroundMark x1="26583" y1="49417" x2="26583" y2="49417"/>
                        <a14:backgroundMark x1="26583" y1="49417" x2="26583" y2="49417"/>
                        <a14:backgroundMark x1="48083" y1="59833" x2="48083" y2="59833"/>
                        <a14:backgroundMark x1="48500" y1="61333" x2="48500" y2="61333"/>
                        <a14:backgroundMark x1="48917" y1="61333" x2="48917" y2="61333"/>
                        <a14:backgroundMark x1="48917" y1="61333" x2="48917" y2="61333"/>
                        <a14:backgroundMark x1="73500" y1="50167" x2="73500" y2="50167"/>
                        <a14:backgroundMark x1="73917" y1="50167" x2="73917" y2="50167"/>
                        <a14:backgroundMark x1="73917" y1="50167" x2="73917" y2="50167"/>
                        <a14:backgroundMark x1="50417" y1="81750" x2="50417" y2="81750"/>
                        <a14:backgroundMark x1="41583" y1="80583" x2="41583" y2="80583"/>
                        <a14:backgroundMark x1="41167" y1="51333" x2="41167" y2="51333"/>
                        <a14:backgroundMark x1="50000" y1="40917" x2="50000" y2="40917"/>
                        <a14:backgroundMark x1="50000" y1="40917" x2="50000" y2="40917"/>
                        <a14:backgroundMark x1="50000" y1="40917" x2="50000" y2="40917"/>
                        <a14:backgroundMark x1="50000" y1="40917" x2="50000" y2="40917"/>
                        <a14:backgroundMark x1="50000" y1="40917" x2="50000" y2="40917"/>
                        <a14:backgroundMark x1="21167" y1="46750" x2="21167" y2="46750"/>
                        <a14:backgroundMark x1="53500" y1="64417" x2="53500" y2="64417"/>
                        <a14:backgroundMark x1="52750" y1="63667" x2="52750" y2="63667"/>
                        <a14:backgroundMark x1="52750" y1="63667" x2="52750" y2="63667"/>
                        <a14:backgroundMark x1="52750" y1="63667" x2="52750" y2="63667"/>
                        <a14:backgroundMark x1="50000" y1="40583" x2="50000" y2="40583"/>
                        <a14:backgroundMark x1="50000" y1="40583" x2="50000" y2="40583"/>
                        <a14:backgroundMark x1="50000" y1="40583" x2="50000" y2="40583"/>
                        <a14:backgroundMark x1="50000" y1="40583" x2="50000" y2="40583"/>
                        <a14:backgroundMark x1="50000" y1="40583" x2="50000" y2="40583"/>
                        <a14:backgroundMark x1="50000" y1="40583" x2="50000" y2="40583"/>
                        <a14:backgroundMark x1="50000" y1="40583" x2="50000" y2="40583"/>
                        <a14:backgroundMark x1="50000" y1="40583" x2="50000" y2="40583"/>
                        <a14:backgroundMark x1="28009" y1="54861" x2="28009" y2="54861"/>
                        <a14:backgroundMark x1="28009" y1="50231" x2="28009" y2="50231"/>
                        <a14:backgroundMark x1="28009" y1="50231" x2="28009" y2="50231"/>
                        <a14:backgroundMark x1="28009" y1="50231" x2="28009" y2="50231"/>
                        <a14:backgroundMark x1="28009" y1="50231" x2="28009" y2="50231"/>
                        <a14:backgroundMark x1="28009" y1="50231" x2="28009" y2="50231"/>
                        <a14:backgroundMark x1="28009" y1="50231" x2="28009" y2="50231"/>
                        <a14:backgroundMark x1="28009" y1="48611" x2="28009" y2="48611"/>
                        <a14:backgroundMark x1="28009" y1="48611" x2="28009" y2="48611"/>
                        <a14:backgroundMark x1="28009" y1="48611" x2="28009" y2="48611"/>
                        <a14:backgroundMark x1="28009" y1="48611" x2="28009" y2="48611"/>
                        <a14:backgroundMark x1="28009" y1="48611" x2="28009" y2="48611"/>
                        <a14:backgroundMark x1="54630" y1="65046" x2="54630" y2="65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179" y="-342810"/>
            <a:ext cx="1677104" cy="1677104"/>
          </a:xfrm>
          <a:prstGeom prst="rect">
            <a:avLst/>
          </a:prstGeom>
        </p:spPr>
      </p:pic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0907DDBC-2BB1-4F7D-A390-096A07E1B18B}"/>
              </a:ext>
            </a:extLst>
          </p:cNvPr>
          <p:cNvSpPr/>
          <p:nvPr/>
        </p:nvSpPr>
        <p:spPr>
          <a:xfrm>
            <a:off x="1490245" y="1763799"/>
            <a:ext cx="4065563" cy="2503402"/>
          </a:xfrm>
          <a:custGeom>
            <a:avLst/>
            <a:gdLst>
              <a:gd name="connsiteX0" fmla="*/ 1448972 w 4065563"/>
              <a:gd name="connsiteY0" fmla="*/ 0 h 2307102"/>
              <a:gd name="connsiteX1" fmla="*/ 1448972 w 4065563"/>
              <a:gd name="connsiteY1" fmla="*/ 0 h 2307102"/>
              <a:gd name="connsiteX2" fmla="*/ 1308295 w 4065563"/>
              <a:gd name="connsiteY2" fmla="*/ 14068 h 2307102"/>
              <a:gd name="connsiteX3" fmla="*/ 1252024 w 4065563"/>
              <a:gd name="connsiteY3" fmla="*/ 28135 h 2307102"/>
              <a:gd name="connsiteX4" fmla="*/ 1111347 w 4065563"/>
              <a:gd name="connsiteY4" fmla="*/ 42203 h 2307102"/>
              <a:gd name="connsiteX5" fmla="*/ 1069144 w 4065563"/>
              <a:gd name="connsiteY5" fmla="*/ 56271 h 2307102"/>
              <a:gd name="connsiteX6" fmla="*/ 956603 w 4065563"/>
              <a:gd name="connsiteY6" fmla="*/ 84406 h 2307102"/>
              <a:gd name="connsiteX7" fmla="*/ 872197 w 4065563"/>
              <a:gd name="connsiteY7" fmla="*/ 112542 h 2307102"/>
              <a:gd name="connsiteX8" fmla="*/ 815926 w 4065563"/>
              <a:gd name="connsiteY8" fmla="*/ 126609 h 2307102"/>
              <a:gd name="connsiteX9" fmla="*/ 745587 w 4065563"/>
              <a:gd name="connsiteY9" fmla="*/ 154745 h 2307102"/>
              <a:gd name="connsiteX10" fmla="*/ 703384 w 4065563"/>
              <a:gd name="connsiteY10" fmla="*/ 168812 h 2307102"/>
              <a:gd name="connsiteX11" fmla="*/ 647114 w 4065563"/>
              <a:gd name="connsiteY11" fmla="*/ 196948 h 2307102"/>
              <a:gd name="connsiteX12" fmla="*/ 534572 w 4065563"/>
              <a:gd name="connsiteY12" fmla="*/ 225083 h 2307102"/>
              <a:gd name="connsiteX13" fmla="*/ 422031 w 4065563"/>
              <a:gd name="connsiteY13" fmla="*/ 267286 h 2307102"/>
              <a:gd name="connsiteX14" fmla="*/ 365760 w 4065563"/>
              <a:gd name="connsiteY14" fmla="*/ 295422 h 2307102"/>
              <a:gd name="connsiteX15" fmla="*/ 323557 w 4065563"/>
              <a:gd name="connsiteY15" fmla="*/ 309489 h 2307102"/>
              <a:gd name="connsiteX16" fmla="*/ 281354 w 4065563"/>
              <a:gd name="connsiteY16" fmla="*/ 337625 h 2307102"/>
              <a:gd name="connsiteX17" fmla="*/ 211015 w 4065563"/>
              <a:gd name="connsiteY17" fmla="*/ 393895 h 2307102"/>
              <a:gd name="connsiteX18" fmla="*/ 168812 w 4065563"/>
              <a:gd name="connsiteY18" fmla="*/ 407963 h 2307102"/>
              <a:gd name="connsiteX19" fmla="*/ 70338 w 4065563"/>
              <a:gd name="connsiteY19" fmla="*/ 562708 h 2307102"/>
              <a:gd name="connsiteX20" fmla="*/ 56271 w 4065563"/>
              <a:gd name="connsiteY20" fmla="*/ 604911 h 2307102"/>
              <a:gd name="connsiteX21" fmla="*/ 28135 w 4065563"/>
              <a:gd name="connsiteY21" fmla="*/ 717452 h 2307102"/>
              <a:gd name="connsiteX22" fmla="*/ 14067 w 4065563"/>
              <a:gd name="connsiteY22" fmla="*/ 844062 h 2307102"/>
              <a:gd name="connsiteX23" fmla="*/ 0 w 4065563"/>
              <a:gd name="connsiteY23" fmla="*/ 900332 h 2307102"/>
              <a:gd name="connsiteX24" fmla="*/ 14067 w 4065563"/>
              <a:gd name="connsiteY24" fmla="*/ 1125415 h 2307102"/>
              <a:gd name="connsiteX25" fmla="*/ 28135 w 4065563"/>
              <a:gd name="connsiteY25" fmla="*/ 1167618 h 2307102"/>
              <a:gd name="connsiteX26" fmla="*/ 56271 w 4065563"/>
              <a:gd name="connsiteY26" fmla="*/ 1280160 h 2307102"/>
              <a:gd name="connsiteX27" fmla="*/ 70338 w 4065563"/>
              <a:gd name="connsiteY27" fmla="*/ 1322363 h 2307102"/>
              <a:gd name="connsiteX28" fmla="*/ 112541 w 4065563"/>
              <a:gd name="connsiteY28" fmla="*/ 1434905 h 2307102"/>
              <a:gd name="connsiteX29" fmla="*/ 140677 w 4065563"/>
              <a:gd name="connsiteY29" fmla="*/ 1463040 h 2307102"/>
              <a:gd name="connsiteX30" fmla="*/ 182880 w 4065563"/>
              <a:gd name="connsiteY30" fmla="*/ 1547446 h 2307102"/>
              <a:gd name="connsiteX31" fmla="*/ 196947 w 4065563"/>
              <a:gd name="connsiteY31" fmla="*/ 1589649 h 2307102"/>
              <a:gd name="connsiteX32" fmla="*/ 253218 w 4065563"/>
              <a:gd name="connsiteY32" fmla="*/ 1659988 h 2307102"/>
              <a:gd name="connsiteX33" fmla="*/ 267286 w 4065563"/>
              <a:gd name="connsiteY33" fmla="*/ 1702191 h 2307102"/>
              <a:gd name="connsiteX34" fmla="*/ 309489 w 4065563"/>
              <a:gd name="connsiteY34" fmla="*/ 1744394 h 2307102"/>
              <a:gd name="connsiteX35" fmla="*/ 337624 w 4065563"/>
              <a:gd name="connsiteY35" fmla="*/ 1786597 h 2307102"/>
              <a:gd name="connsiteX36" fmla="*/ 422031 w 4065563"/>
              <a:gd name="connsiteY36" fmla="*/ 1871003 h 2307102"/>
              <a:gd name="connsiteX37" fmla="*/ 464234 w 4065563"/>
              <a:gd name="connsiteY37" fmla="*/ 1913206 h 2307102"/>
              <a:gd name="connsiteX38" fmla="*/ 520504 w 4065563"/>
              <a:gd name="connsiteY38" fmla="*/ 1983545 h 2307102"/>
              <a:gd name="connsiteX39" fmla="*/ 562707 w 4065563"/>
              <a:gd name="connsiteY39" fmla="*/ 2011680 h 2307102"/>
              <a:gd name="connsiteX40" fmla="*/ 618978 w 4065563"/>
              <a:gd name="connsiteY40" fmla="*/ 2067951 h 2307102"/>
              <a:gd name="connsiteX41" fmla="*/ 647114 w 4065563"/>
              <a:gd name="connsiteY41" fmla="*/ 2096086 h 2307102"/>
              <a:gd name="connsiteX42" fmla="*/ 689317 w 4065563"/>
              <a:gd name="connsiteY42" fmla="*/ 2110154 h 2307102"/>
              <a:gd name="connsiteX43" fmla="*/ 829994 w 4065563"/>
              <a:gd name="connsiteY43" fmla="*/ 2180492 h 2307102"/>
              <a:gd name="connsiteX44" fmla="*/ 928467 w 4065563"/>
              <a:gd name="connsiteY44" fmla="*/ 2208628 h 2307102"/>
              <a:gd name="connsiteX45" fmla="*/ 998806 w 4065563"/>
              <a:gd name="connsiteY45" fmla="*/ 2222695 h 2307102"/>
              <a:gd name="connsiteX46" fmla="*/ 1097280 w 4065563"/>
              <a:gd name="connsiteY46" fmla="*/ 2264898 h 2307102"/>
              <a:gd name="connsiteX47" fmla="*/ 1167618 w 4065563"/>
              <a:gd name="connsiteY47" fmla="*/ 2278966 h 2307102"/>
              <a:gd name="connsiteX48" fmla="*/ 1252024 w 4065563"/>
              <a:gd name="connsiteY48" fmla="*/ 2307102 h 2307102"/>
              <a:gd name="connsiteX49" fmla="*/ 3319975 w 4065563"/>
              <a:gd name="connsiteY49" fmla="*/ 2293034 h 2307102"/>
              <a:gd name="connsiteX50" fmla="*/ 3432517 w 4065563"/>
              <a:gd name="connsiteY50" fmla="*/ 2250831 h 2307102"/>
              <a:gd name="connsiteX51" fmla="*/ 3559126 w 4065563"/>
              <a:gd name="connsiteY51" fmla="*/ 2194560 h 2307102"/>
              <a:gd name="connsiteX52" fmla="*/ 3685735 w 4065563"/>
              <a:gd name="connsiteY52" fmla="*/ 2096086 h 2307102"/>
              <a:gd name="connsiteX53" fmla="*/ 3727938 w 4065563"/>
              <a:gd name="connsiteY53" fmla="*/ 2067951 h 2307102"/>
              <a:gd name="connsiteX54" fmla="*/ 3756074 w 4065563"/>
              <a:gd name="connsiteY54" fmla="*/ 2039815 h 2307102"/>
              <a:gd name="connsiteX55" fmla="*/ 3840480 w 4065563"/>
              <a:gd name="connsiteY55" fmla="*/ 1983545 h 2307102"/>
              <a:gd name="connsiteX56" fmla="*/ 3868615 w 4065563"/>
              <a:gd name="connsiteY56" fmla="*/ 1941342 h 2307102"/>
              <a:gd name="connsiteX57" fmla="*/ 3896751 w 4065563"/>
              <a:gd name="connsiteY57" fmla="*/ 1913206 h 2307102"/>
              <a:gd name="connsiteX58" fmla="*/ 3953021 w 4065563"/>
              <a:gd name="connsiteY58" fmla="*/ 1828800 h 2307102"/>
              <a:gd name="connsiteX59" fmla="*/ 3981157 w 4065563"/>
              <a:gd name="connsiteY59" fmla="*/ 1786597 h 2307102"/>
              <a:gd name="connsiteX60" fmla="*/ 3995224 w 4065563"/>
              <a:gd name="connsiteY60" fmla="*/ 1730326 h 2307102"/>
              <a:gd name="connsiteX61" fmla="*/ 4023360 w 4065563"/>
              <a:gd name="connsiteY61" fmla="*/ 1645920 h 2307102"/>
              <a:gd name="connsiteX62" fmla="*/ 4037427 w 4065563"/>
              <a:gd name="connsiteY62" fmla="*/ 1589649 h 2307102"/>
              <a:gd name="connsiteX63" fmla="*/ 4065563 w 4065563"/>
              <a:gd name="connsiteY63" fmla="*/ 1491175 h 2307102"/>
              <a:gd name="connsiteX64" fmla="*/ 4051495 w 4065563"/>
              <a:gd name="connsiteY64" fmla="*/ 773723 h 2307102"/>
              <a:gd name="connsiteX65" fmla="*/ 4023360 w 4065563"/>
              <a:gd name="connsiteY65" fmla="*/ 647114 h 2307102"/>
              <a:gd name="connsiteX66" fmla="*/ 3995224 w 4065563"/>
              <a:gd name="connsiteY66" fmla="*/ 604911 h 2307102"/>
              <a:gd name="connsiteX67" fmla="*/ 3953021 w 4065563"/>
              <a:gd name="connsiteY67" fmla="*/ 534572 h 2307102"/>
              <a:gd name="connsiteX68" fmla="*/ 3924886 w 4065563"/>
              <a:gd name="connsiteY68" fmla="*/ 492369 h 2307102"/>
              <a:gd name="connsiteX69" fmla="*/ 3896751 w 4065563"/>
              <a:gd name="connsiteY69" fmla="*/ 436098 h 2307102"/>
              <a:gd name="connsiteX70" fmla="*/ 3727938 w 4065563"/>
              <a:gd name="connsiteY70" fmla="*/ 351692 h 2307102"/>
              <a:gd name="connsiteX71" fmla="*/ 3685735 w 4065563"/>
              <a:gd name="connsiteY71" fmla="*/ 323557 h 2307102"/>
              <a:gd name="connsiteX72" fmla="*/ 3545058 w 4065563"/>
              <a:gd name="connsiteY72" fmla="*/ 281354 h 2307102"/>
              <a:gd name="connsiteX73" fmla="*/ 3474720 w 4065563"/>
              <a:gd name="connsiteY73" fmla="*/ 267286 h 2307102"/>
              <a:gd name="connsiteX74" fmla="*/ 3390314 w 4065563"/>
              <a:gd name="connsiteY74" fmla="*/ 239151 h 2307102"/>
              <a:gd name="connsiteX75" fmla="*/ 3179298 w 4065563"/>
              <a:gd name="connsiteY75" fmla="*/ 196948 h 2307102"/>
              <a:gd name="connsiteX76" fmla="*/ 3080824 w 4065563"/>
              <a:gd name="connsiteY76" fmla="*/ 168812 h 2307102"/>
              <a:gd name="connsiteX77" fmla="*/ 2982351 w 4065563"/>
              <a:gd name="connsiteY77" fmla="*/ 140677 h 2307102"/>
              <a:gd name="connsiteX78" fmla="*/ 2912012 w 4065563"/>
              <a:gd name="connsiteY78" fmla="*/ 126609 h 2307102"/>
              <a:gd name="connsiteX79" fmla="*/ 2869809 w 4065563"/>
              <a:gd name="connsiteY79" fmla="*/ 112542 h 2307102"/>
              <a:gd name="connsiteX80" fmla="*/ 2757267 w 4065563"/>
              <a:gd name="connsiteY80" fmla="*/ 84406 h 2307102"/>
              <a:gd name="connsiteX81" fmla="*/ 2686929 w 4065563"/>
              <a:gd name="connsiteY81" fmla="*/ 70338 h 2307102"/>
              <a:gd name="connsiteX82" fmla="*/ 2644726 w 4065563"/>
              <a:gd name="connsiteY82" fmla="*/ 56271 h 2307102"/>
              <a:gd name="connsiteX83" fmla="*/ 2588455 w 4065563"/>
              <a:gd name="connsiteY83" fmla="*/ 42203 h 2307102"/>
              <a:gd name="connsiteX84" fmla="*/ 2546252 w 4065563"/>
              <a:gd name="connsiteY84" fmla="*/ 28135 h 2307102"/>
              <a:gd name="connsiteX85" fmla="*/ 2475914 w 4065563"/>
              <a:gd name="connsiteY85" fmla="*/ 14068 h 2307102"/>
              <a:gd name="connsiteX86" fmla="*/ 1364566 w 4065563"/>
              <a:gd name="connsiteY86" fmla="*/ 28135 h 2307102"/>
              <a:gd name="connsiteX87" fmla="*/ 1294227 w 4065563"/>
              <a:gd name="connsiteY87" fmla="*/ 42203 h 2307102"/>
              <a:gd name="connsiteX88" fmla="*/ 1209821 w 4065563"/>
              <a:gd name="connsiteY88" fmla="*/ 56271 h 2307102"/>
              <a:gd name="connsiteX89" fmla="*/ 1097280 w 4065563"/>
              <a:gd name="connsiteY89" fmla="*/ 84406 h 2307102"/>
              <a:gd name="connsiteX90" fmla="*/ 1153551 w 4065563"/>
              <a:gd name="connsiteY90" fmla="*/ 56271 h 2307102"/>
              <a:gd name="connsiteX91" fmla="*/ 1223889 w 4065563"/>
              <a:gd name="connsiteY91" fmla="*/ 70338 h 2307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4065563" h="2307102">
                <a:moveTo>
                  <a:pt x="1448972" y="0"/>
                </a:moveTo>
                <a:lnTo>
                  <a:pt x="1448972" y="0"/>
                </a:lnTo>
                <a:cubicBezTo>
                  <a:pt x="1402080" y="4689"/>
                  <a:pt x="1354948" y="7403"/>
                  <a:pt x="1308295" y="14068"/>
                </a:cubicBezTo>
                <a:cubicBezTo>
                  <a:pt x="1289155" y="16802"/>
                  <a:pt x="1271164" y="25401"/>
                  <a:pt x="1252024" y="28135"/>
                </a:cubicBezTo>
                <a:cubicBezTo>
                  <a:pt x="1205371" y="34800"/>
                  <a:pt x="1158239" y="37514"/>
                  <a:pt x="1111347" y="42203"/>
                </a:cubicBezTo>
                <a:cubicBezTo>
                  <a:pt x="1097279" y="46892"/>
                  <a:pt x="1083450" y="52369"/>
                  <a:pt x="1069144" y="56271"/>
                </a:cubicBezTo>
                <a:cubicBezTo>
                  <a:pt x="1031838" y="66445"/>
                  <a:pt x="993287" y="72178"/>
                  <a:pt x="956603" y="84406"/>
                </a:cubicBezTo>
                <a:cubicBezTo>
                  <a:pt x="928468" y="93785"/>
                  <a:pt x="900969" y="105349"/>
                  <a:pt x="872197" y="112542"/>
                </a:cubicBezTo>
                <a:cubicBezTo>
                  <a:pt x="853440" y="117231"/>
                  <a:pt x="834268" y="120495"/>
                  <a:pt x="815926" y="126609"/>
                </a:cubicBezTo>
                <a:cubicBezTo>
                  <a:pt x="791969" y="134594"/>
                  <a:pt x="769232" y="145878"/>
                  <a:pt x="745587" y="154745"/>
                </a:cubicBezTo>
                <a:cubicBezTo>
                  <a:pt x="731703" y="159952"/>
                  <a:pt x="717014" y="162971"/>
                  <a:pt x="703384" y="168812"/>
                </a:cubicBezTo>
                <a:cubicBezTo>
                  <a:pt x="684109" y="177073"/>
                  <a:pt x="667009" y="190316"/>
                  <a:pt x="647114" y="196948"/>
                </a:cubicBezTo>
                <a:cubicBezTo>
                  <a:pt x="610430" y="209176"/>
                  <a:pt x="534572" y="225083"/>
                  <a:pt x="534572" y="225083"/>
                </a:cubicBezTo>
                <a:cubicBezTo>
                  <a:pt x="447889" y="282871"/>
                  <a:pt x="543717" y="226723"/>
                  <a:pt x="422031" y="267286"/>
                </a:cubicBezTo>
                <a:cubicBezTo>
                  <a:pt x="402136" y="273918"/>
                  <a:pt x="385035" y="287161"/>
                  <a:pt x="365760" y="295422"/>
                </a:cubicBezTo>
                <a:cubicBezTo>
                  <a:pt x="352130" y="301263"/>
                  <a:pt x="337625" y="304800"/>
                  <a:pt x="323557" y="309489"/>
                </a:cubicBezTo>
                <a:cubicBezTo>
                  <a:pt x="309489" y="318868"/>
                  <a:pt x="294556" y="327063"/>
                  <a:pt x="281354" y="337625"/>
                </a:cubicBezTo>
                <a:cubicBezTo>
                  <a:pt x="237741" y="372516"/>
                  <a:pt x="268743" y="365031"/>
                  <a:pt x="211015" y="393895"/>
                </a:cubicBezTo>
                <a:cubicBezTo>
                  <a:pt x="197752" y="400527"/>
                  <a:pt x="182880" y="403274"/>
                  <a:pt x="168812" y="407963"/>
                </a:cubicBezTo>
                <a:cubicBezTo>
                  <a:pt x="77505" y="499272"/>
                  <a:pt x="108958" y="446847"/>
                  <a:pt x="70338" y="562708"/>
                </a:cubicBezTo>
                <a:cubicBezTo>
                  <a:pt x="65649" y="576776"/>
                  <a:pt x="59868" y="590525"/>
                  <a:pt x="56271" y="604911"/>
                </a:cubicBezTo>
                <a:lnTo>
                  <a:pt x="28135" y="717452"/>
                </a:lnTo>
                <a:cubicBezTo>
                  <a:pt x="23446" y="759655"/>
                  <a:pt x="20524" y="802093"/>
                  <a:pt x="14067" y="844062"/>
                </a:cubicBezTo>
                <a:cubicBezTo>
                  <a:pt x="11127" y="863171"/>
                  <a:pt x="0" y="880998"/>
                  <a:pt x="0" y="900332"/>
                </a:cubicBezTo>
                <a:cubicBezTo>
                  <a:pt x="0" y="975506"/>
                  <a:pt x="6198" y="1050654"/>
                  <a:pt x="14067" y="1125415"/>
                </a:cubicBezTo>
                <a:cubicBezTo>
                  <a:pt x="15619" y="1140162"/>
                  <a:pt x="24233" y="1153312"/>
                  <a:pt x="28135" y="1167618"/>
                </a:cubicBezTo>
                <a:cubicBezTo>
                  <a:pt x="38310" y="1204924"/>
                  <a:pt x="44043" y="1243476"/>
                  <a:pt x="56271" y="1280160"/>
                </a:cubicBezTo>
                <a:cubicBezTo>
                  <a:pt x="60960" y="1294228"/>
                  <a:pt x="66264" y="1308105"/>
                  <a:pt x="70338" y="1322363"/>
                </a:cubicBezTo>
                <a:cubicBezTo>
                  <a:pt x="85801" y="1376485"/>
                  <a:pt x="79763" y="1385738"/>
                  <a:pt x="112541" y="1434905"/>
                </a:cubicBezTo>
                <a:cubicBezTo>
                  <a:pt x="119898" y="1445941"/>
                  <a:pt x="131298" y="1453662"/>
                  <a:pt x="140677" y="1463040"/>
                </a:cubicBezTo>
                <a:cubicBezTo>
                  <a:pt x="176035" y="1569118"/>
                  <a:pt x="128339" y="1438364"/>
                  <a:pt x="182880" y="1547446"/>
                </a:cubicBezTo>
                <a:cubicBezTo>
                  <a:pt x="189512" y="1560709"/>
                  <a:pt x="189318" y="1576934"/>
                  <a:pt x="196947" y="1589649"/>
                </a:cubicBezTo>
                <a:cubicBezTo>
                  <a:pt x="275461" y="1720507"/>
                  <a:pt x="168747" y="1491047"/>
                  <a:pt x="253218" y="1659988"/>
                </a:cubicBezTo>
                <a:cubicBezTo>
                  <a:pt x="259850" y="1673251"/>
                  <a:pt x="259061" y="1689853"/>
                  <a:pt x="267286" y="1702191"/>
                </a:cubicBezTo>
                <a:cubicBezTo>
                  <a:pt x="278322" y="1718744"/>
                  <a:pt x="296753" y="1729110"/>
                  <a:pt x="309489" y="1744394"/>
                </a:cubicBezTo>
                <a:cubicBezTo>
                  <a:pt x="320313" y="1757382"/>
                  <a:pt x="326391" y="1773960"/>
                  <a:pt x="337624" y="1786597"/>
                </a:cubicBezTo>
                <a:cubicBezTo>
                  <a:pt x="364059" y="1816336"/>
                  <a:pt x="393895" y="1842868"/>
                  <a:pt x="422031" y="1871003"/>
                </a:cubicBezTo>
                <a:cubicBezTo>
                  <a:pt x="436099" y="1885071"/>
                  <a:pt x="453199" y="1896653"/>
                  <a:pt x="464234" y="1913206"/>
                </a:cubicBezTo>
                <a:cubicBezTo>
                  <a:pt x="485123" y="1944540"/>
                  <a:pt x="491870" y="1960637"/>
                  <a:pt x="520504" y="1983545"/>
                </a:cubicBezTo>
                <a:cubicBezTo>
                  <a:pt x="533706" y="1994107"/>
                  <a:pt x="549870" y="2000677"/>
                  <a:pt x="562707" y="2011680"/>
                </a:cubicBezTo>
                <a:cubicBezTo>
                  <a:pt x="582847" y="2028943"/>
                  <a:pt x="600221" y="2049194"/>
                  <a:pt x="618978" y="2067951"/>
                </a:cubicBezTo>
                <a:cubicBezTo>
                  <a:pt x="628357" y="2077329"/>
                  <a:pt x="634531" y="2091892"/>
                  <a:pt x="647114" y="2096086"/>
                </a:cubicBezTo>
                <a:cubicBezTo>
                  <a:pt x="661182" y="2100775"/>
                  <a:pt x="675853" y="2103940"/>
                  <a:pt x="689317" y="2110154"/>
                </a:cubicBezTo>
                <a:cubicBezTo>
                  <a:pt x="736919" y="2132124"/>
                  <a:pt x="779584" y="2166089"/>
                  <a:pt x="829994" y="2180492"/>
                </a:cubicBezTo>
                <a:cubicBezTo>
                  <a:pt x="862818" y="2189871"/>
                  <a:pt x="895348" y="2200348"/>
                  <a:pt x="928467" y="2208628"/>
                </a:cubicBezTo>
                <a:cubicBezTo>
                  <a:pt x="951664" y="2214427"/>
                  <a:pt x="975609" y="2216896"/>
                  <a:pt x="998806" y="2222695"/>
                </a:cubicBezTo>
                <a:cubicBezTo>
                  <a:pt x="1097126" y="2247275"/>
                  <a:pt x="976520" y="2224645"/>
                  <a:pt x="1097280" y="2264898"/>
                </a:cubicBezTo>
                <a:cubicBezTo>
                  <a:pt x="1119963" y="2272459"/>
                  <a:pt x="1144550" y="2272675"/>
                  <a:pt x="1167618" y="2278966"/>
                </a:cubicBezTo>
                <a:cubicBezTo>
                  <a:pt x="1196230" y="2286770"/>
                  <a:pt x="1252024" y="2307102"/>
                  <a:pt x="1252024" y="2307102"/>
                </a:cubicBezTo>
                <a:lnTo>
                  <a:pt x="3319975" y="2293034"/>
                </a:lnTo>
                <a:cubicBezTo>
                  <a:pt x="3363260" y="2292461"/>
                  <a:pt x="3395105" y="2267459"/>
                  <a:pt x="3432517" y="2250831"/>
                </a:cubicBezTo>
                <a:cubicBezTo>
                  <a:pt x="3486932" y="2226647"/>
                  <a:pt x="3509662" y="2224238"/>
                  <a:pt x="3559126" y="2194560"/>
                </a:cubicBezTo>
                <a:cubicBezTo>
                  <a:pt x="3711505" y="2103133"/>
                  <a:pt x="3589369" y="2176391"/>
                  <a:pt x="3685735" y="2096086"/>
                </a:cubicBezTo>
                <a:cubicBezTo>
                  <a:pt x="3698723" y="2085262"/>
                  <a:pt x="3714736" y="2078513"/>
                  <a:pt x="3727938" y="2067951"/>
                </a:cubicBezTo>
                <a:cubicBezTo>
                  <a:pt x="3738295" y="2059665"/>
                  <a:pt x="3745463" y="2047773"/>
                  <a:pt x="3756074" y="2039815"/>
                </a:cubicBezTo>
                <a:cubicBezTo>
                  <a:pt x="3783126" y="2019526"/>
                  <a:pt x="3840480" y="1983545"/>
                  <a:pt x="3840480" y="1983545"/>
                </a:cubicBezTo>
                <a:cubicBezTo>
                  <a:pt x="3849858" y="1969477"/>
                  <a:pt x="3858053" y="1954544"/>
                  <a:pt x="3868615" y="1941342"/>
                </a:cubicBezTo>
                <a:cubicBezTo>
                  <a:pt x="3876901" y="1930985"/>
                  <a:pt x="3888793" y="1923817"/>
                  <a:pt x="3896751" y="1913206"/>
                </a:cubicBezTo>
                <a:cubicBezTo>
                  <a:pt x="3917040" y="1886154"/>
                  <a:pt x="3934264" y="1856935"/>
                  <a:pt x="3953021" y="1828800"/>
                </a:cubicBezTo>
                <a:lnTo>
                  <a:pt x="3981157" y="1786597"/>
                </a:lnTo>
                <a:cubicBezTo>
                  <a:pt x="3985846" y="1767840"/>
                  <a:pt x="3989668" y="1748845"/>
                  <a:pt x="3995224" y="1730326"/>
                </a:cubicBezTo>
                <a:cubicBezTo>
                  <a:pt x="4003746" y="1701919"/>
                  <a:pt x="4016167" y="1674692"/>
                  <a:pt x="4023360" y="1645920"/>
                </a:cubicBezTo>
                <a:cubicBezTo>
                  <a:pt x="4028049" y="1627163"/>
                  <a:pt x="4032116" y="1608239"/>
                  <a:pt x="4037427" y="1589649"/>
                </a:cubicBezTo>
                <a:cubicBezTo>
                  <a:pt x="4077801" y="1448336"/>
                  <a:pt x="4021571" y="1667140"/>
                  <a:pt x="4065563" y="1491175"/>
                </a:cubicBezTo>
                <a:cubicBezTo>
                  <a:pt x="4060874" y="1252024"/>
                  <a:pt x="4059883" y="1012773"/>
                  <a:pt x="4051495" y="773723"/>
                </a:cubicBezTo>
                <a:cubicBezTo>
                  <a:pt x="4050680" y="750486"/>
                  <a:pt x="4038289" y="676973"/>
                  <a:pt x="4023360" y="647114"/>
                </a:cubicBezTo>
                <a:cubicBezTo>
                  <a:pt x="4015799" y="631992"/>
                  <a:pt x="4004603" y="618979"/>
                  <a:pt x="3995224" y="604911"/>
                </a:cubicBezTo>
                <a:cubicBezTo>
                  <a:pt x="3970795" y="531620"/>
                  <a:pt x="3997159" y="589745"/>
                  <a:pt x="3953021" y="534572"/>
                </a:cubicBezTo>
                <a:cubicBezTo>
                  <a:pt x="3942459" y="521370"/>
                  <a:pt x="3933274" y="507049"/>
                  <a:pt x="3924886" y="492369"/>
                </a:cubicBezTo>
                <a:cubicBezTo>
                  <a:pt x="3914482" y="474161"/>
                  <a:pt x="3911580" y="450927"/>
                  <a:pt x="3896751" y="436098"/>
                </a:cubicBezTo>
                <a:cubicBezTo>
                  <a:pt x="3763946" y="303294"/>
                  <a:pt x="3865229" y="443218"/>
                  <a:pt x="3727938" y="351692"/>
                </a:cubicBezTo>
                <a:cubicBezTo>
                  <a:pt x="3713870" y="342314"/>
                  <a:pt x="3701185" y="330424"/>
                  <a:pt x="3685735" y="323557"/>
                </a:cubicBezTo>
                <a:cubicBezTo>
                  <a:pt x="3650669" y="307972"/>
                  <a:pt x="3585977" y="290447"/>
                  <a:pt x="3545058" y="281354"/>
                </a:cubicBezTo>
                <a:cubicBezTo>
                  <a:pt x="3521717" y="276167"/>
                  <a:pt x="3497788" y="273577"/>
                  <a:pt x="3474720" y="267286"/>
                </a:cubicBezTo>
                <a:cubicBezTo>
                  <a:pt x="3446108" y="259483"/>
                  <a:pt x="3419086" y="246344"/>
                  <a:pt x="3390314" y="239151"/>
                </a:cubicBezTo>
                <a:cubicBezTo>
                  <a:pt x="3245604" y="202973"/>
                  <a:pt x="3316052" y="216483"/>
                  <a:pt x="3179298" y="196948"/>
                </a:cubicBezTo>
                <a:cubicBezTo>
                  <a:pt x="3078130" y="163225"/>
                  <a:pt x="3204447" y="204132"/>
                  <a:pt x="3080824" y="168812"/>
                </a:cubicBezTo>
                <a:cubicBezTo>
                  <a:pt x="2998590" y="145317"/>
                  <a:pt x="3081286" y="162663"/>
                  <a:pt x="2982351" y="140677"/>
                </a:cubicBezTo>
                <a:cubicBezTo>
                  <a:pt x="2959010" y="135490"/>
                  <a:pt x="2935209" y="132408"/>
                  <a:pt x="2912012" y="126609"/>
                </a:cubicBezTo>
                <a:cubicBezTo>
                  <a:pt x="2897626" y="123013"/>
                  <a:pt x="2884115" y="116444"/>
                  <a:pt x="2869809" y="112542"/>
                </a:cubicBezTo>
                <a:cubicBezTo>
                  <a:pt x="2832503" y="102368"/>
                  <a:pt x="2795185" y="91990"/>
                  <a:pt x="2757267" y="84406"/>
                </a:cubicBezTo>
                <a:cubicBezTo>
                  <a:pt x="2733821" y="79717"/>
                  <a:pt x="2710125" y="76137"/>
                  <a:pt x="2686929" y="70338"/>
                </a:cubicBezTo>
                <a:cubicBezTo>
                  <a:pt x="2672543" y="66742"/>
                  <a:pt x="2658984" y="60345"/>
                  <a:pt x="2644726" y="56271"/>
                </a:cubicBezTo>
                <a:cubicBezTo>
                  <a:pt x="2626136" y="50960"/>
                  <a:pt x="2607045" y="47515"/>
                  <a:pt x="2588455" y="42203"/>
                </a:cubicBezTo>
                <a:cubicBezTo>
                  <a:pt x="2574197" y="38129"/>
                  <a:pt x="2560638" y="31731"/>
                  <a:pt x="2546252" y="28135"/>
                </a:cubicBezTo>
                <a:cubicBezTo>
                  <a:pt x="2523056" y="22336"/>
                  <a:pt x="2499360" y="18757"/>
                  <a:pt x="2475914" y="14068"/>
                </a:cubicBezTo>
                <a:lnTo>
                  <a:pt x="1364566" y="28135"/>
                </a:lnTo>
                <a:cubicBezTo>
                  <a:pt x="1340662" y="28704"/>
                  <a:pt x="1317752" y="37926"/>
                  <a:pt x="1294227" y="42203"/>
                </a:cubicBezTo>
                <a:cubicBezTo>
                  <a:pt x="1266164" y="47306"/>
                  <a:pt x="1237956" y="51582"/>
                  <a:pt x="1209821" y="56271"/>
                </a:cubicBezTo>
                <a:cubicBezTo>
                  <a:pt x="1136774" y="92794"/>
                  <a:pt x="1174522" y="84406"/>
                  <a:pt x="1097280" y="84406"/>
                </a:cubicBezTo>
                <a:lnTo>
                  <a:pt x="1153551" y="56271"/>
                </a:lnTo>
                <a:lnTo>
                  <a:pt x="1223889" y="70338"/>
                </a:lnTo>
              </a:path>
            </a:pathLst>
          </a:custGeom>
          <a:noFill/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2CF4CC13-0C83-45E7-8C52-3A788C012B05}"/>
              </a:ext>
            </a:extLst>
          </p:cNvPr>
          <p:cNvSpPr/>
          <p:nvPr/>
        </p:nvSpPr>
        <p:spPr>
          <a:xfrm>
            <a:off x="5516146" y="1709322"/>
            <a:ext cx="1535095" cy="2503402"/>
          </a:xfrm>
          <a:custGeom>
            <a:avLst/>
            <a:gdLst>
              <a:gd name="connsiteX0" fmla="*/ 1448972 w 4065563"/>
              <a:gd name="connsiteY0" fmla="*/ 0 h 2307102"/>
              <a:gd name="connsiteX1" fmla="*/ 1448972 w 4065563"/>
              <a:gd name="connsiteY1" fmla="*/ 0 h 2307102"/>
              <a:gd name="connsiteX2" fmla="*/ 1308295 w 4065563"/>
              <a:gd name="connsiteY2" fmla="*/ 14068 h 2307102"/>
              <a:gd name="connsiteX3" fmla="*/ 1252024 w 4065563"/>
              <a:gd name="connsiteY3" fmla="*/ 28135 h 2307102"/>
              <a:gd name="connsiteX4" fmla="*/ 1111347 w 4065563"/>
              <a:gd name="connsiteY4" fmla="*/ 42203 h 2307102"/>
              <a:gd name="connsiteX5" fmla="*/ 1069144 w 4065563"/>
              <a:gd name="connsiteY5" fmla="*/ 56271 h 2307102"/>
              <a:gd name="connsiteX6" fmla="*/ 956603 w 4065563"/>
              <a:gd name="connsiteY6" fmla="*/ 84406 h 2307102"/>
              <a:gd name="connsiteX7" fmla="*/ 872197 w 4065563"/>
              <a:gd name="connsiteY7" fmla="*/ 112542 h 2307102"/>
              <a:gd name="connsiteX8" fmla="*/ 815926 w 4065563"/>
              <a:gd name="connsiteY8" fmla="*/ 126609 h 2307102"/>
              <a:gd name="connsiteX9" fmla="*/ 745587 w 4065563"/>
              <a:gd name="connsiteY9" fmla="*/ 154745 h 2307102"/>
              <a:gd name="connsiteX10" fmla="*/ 703384 w 4065563"/>
              <a:gd name="connsiteY10" fmla="*/ 168812 h 2307102"/>
              <a:gd name="connsiteX11" fmla="*/ 647114 w 4065563"/>
              <a:gd name="connsiteY11" fmla="*/ 196948 h 2307102"/>
              <a:gd name="connsiteX12" fmla="*/ 534572 w 4065563"/>
              <a:gd name="connsiteY12" fmla="*/ 225083 h 2307102"/>
              <a:gd name="connsiteX13" fmla="*/ 422031 w 4065563"/>
              <a:gd name="connsiteY13" fmla="*/ 267286 h 2307102"/>
              <a:gd name="connsiteX14" fmla="*/ 365760 w 4065563"/>
              <a:gd name="connsiteY14" fmla="*/ 295422 h 2307102"/>
              <a:gd name="connsiteX15" fmla="*/ 323557 w 4065563"/>
              <a:gd name="connsiteY15" fmla="*/ 309489 h 2307102"/>
              <a:gd name="connsiteX16" fmla="*/ 281354 w 4065563"/>
              <a:gd name="connsiteY16" fmla="*/ 337625 h 2307102"/>
              <a:gd name="connsiteX17" fmla="*/ 211015 w 4065563"/>
              <a:gd name="connsiteY17" fmla="*/ 393895 h 2307102"/>
              <a:gd name="connsiteX18" fmla="*/ 168812 w 4065563"/>
              <a:gd name="connsiteY18" fmla="*/ 407963 h 2307102"/>
              <a:gd name="connsiteX19" fmla="*/ 70338 w 4065563"/>
              <a:gd name="connsiteY19" fmla="*/ 562708 h 2307102"/>
              <a:gd name="connsiteX20" fmla="*/ 56271 w 4065563"/>
              <a:gd name="connsiteY20" fmla="*/ 604911 h 2307102"/>
              <a:gd name="connsiteX21" fmla="*/ 28135 w 4065563"/>
              <a:gd name="connsiteY21" fmla="*/ 717452 h 2307102"/>
              <a:gd name="connsiteX22" fmla="*/ 14067 w 4065563"/>
              <a:gd name="connsiteY22" fmla="*/ 844062 h 2307102"/>
              <a:gd name="connsiteX23" fmla="*/ 0 w 4065563"/>
              <a:gd name="connsiteY23" fmla="*/ 900332 h 2307102"/>
              <a:gd name="connsiteX24" fmla="*/ 14067 w 4065563"/>
              <a:gd name="connsiteY24" fmla="*/ 1125415 h 2307102"/>
              <a:gd name="connsiteX25" fmla="*/ 28135 w 4065563"/>
              <a:gd name="connsiteY25" fmla="*/ 1167618 h 2307102"/>
              <a:gd name="connsiteX26" fmla="*/ 56271 w 4065563"/>
              <a:gd name="connsiteY26" fmla="*/ 1280160 h 2307102"/>
              <a:gd name="connsiteX27" fmla="*/ 70338 w 4065563"/>
              <a:gd name="connsiteY27" fmla="*/ 1322363 h 2307102"/>
              <a:gd name="connsiteX28" fmla="*/ 112541 w 4065563"/>
              <a:gd name="connsiteY28" fmla="*/ 1434905 h 2307102"/>
              <a:gd name="connsiteX29" fmla="*/ 140677 w 4065563"/>
              <a:gd name="connsiteY29" fmla="*/ 1463040 h 2307102"/>
              <a:gd name="connsiteX30" fmla="*/ 182880 w 4065563"/>
              <a:gd name="connsiteY30" fmla="*/ 1547446 h 2307102"/>
              <a:gd name="connsiteX31" fmla="*/ 196947 w 4065563"/>
              <a:gd name="connsiteY31" fmla="*/ 1589649 h 2307102"/>
              <a:gd name="connsiteX32" fmla="*/ 253218 w 4065563"/>
              <a:gd name="connsiteY32" fmla="*/ 1659988 h 2307102"/>
              <a:gd name="connsiteX33" fmla="*/ 267286 w 4065563"/>
              <a:gd name="connsiteY33" fmla="*/ 1702191 h 2307102"/>
              <a:gd name="connsiteX34" fmla="*/ 309489 w 4065563"/>
              <a:gd name="connsiteY34" fmla="*/ 1744394 h 2307102"/>
              <a:gd name="connsiteX35" fmla="*/ 337624 w 4065563"/>
              <a:gd name="connsiteY35" fmla="*/ 1786597 h 2307102"/>
              <a:gd name="connsiteX36" fmla="*/ 422031 w 4065563"/>
              <a:gd name="connsiteY36" fmla="*/ 1871003 h 2307102"/>
              <a:gd name="connsiteX37" fmla="*/ 464234 w 4065563"/>
              <a:gd name="connsiteY37" fmla="*/ 1913206 h 2307102"/>
              <a:gd name="connsiteX38" fmla="*/ 520504 w 4065563"/>
              <a:gd name="connsiteY38" fmla="*/ 1983545 h 2307102"/>
              <a:gd name="connsiteX39" fmla="*/ 562707 w 4065563"/>
              <a:gd name="connsiteY39" fmla="*/ 2011680 h 2307102"/>
              <a:gd name="connsiteX40" fmla="*/ 618978 w 4065563"/>
              <a:gd name="connsiteY40" fmla="*/ 2067951 h 2307102"/>
              <a:gd name="connsiteX41" fmla="*/ 647114 w 4065563"/>
              <a:gd name="connsiteY41" fmla="*/ 2096086 h 2307102"/>
              <a:gd name="connsiteX42" fmla="*/ 689317 w 4065563"/>
              <a:gd name="connsiteY42" fmla="*/ 2110154 h 2307102"/>
              <a:gd name="connsiteX43" fmla="*/ 829994 w 4065563"/>
              <a:gd name="connsiteY43" fmla="*/ 2180492 h 2307102"/>
              <a:gd name="connsiteX44" fmla="*/ 928467 w 4065563"/>
              <a:gd name="connsiteY44" fmla="*/ 2208628 h 2307102"/>
              <a:gd name="connsiteX45" fmla="*/ 998806 w 4065563"/>
              <a:gd name="connsiteY45" fmla="*/ 2222695 h 2307102"/>
              <a:gd name="connsiteX46" fmla="*/ 1097280 w 4065563"/>
              <a:gd name="connsiteY46" fmla="*/ 2264898 h 2307102"/>
              <a:gd name="connsiteX47" fmla="*/ 1167618 w 4065563"/>
              <a:gd name="connsiteY47" fmla="*/ 2278966 h 2307102"/>
              <a:gd name="connsiteX48" fmla="*/ 1252024 w 4065563"/>
              <a:gd name="connsiteY48" fmla="*/ 2307102 h 2307102"/>
              <a:gd name="connsiteX49" fmla="*/ 3319975 w 4065563"/>
              <a:gd name="connsiteY49" fmla="*/ 2293034 h 2307102"/>
              <a:gd name="connsiteX50" fmla="*/ 3432517 w 4065563"/>
              <a:gd name="connsiteY50" fmla="*/ 2250831 h 2307102"/>
              <a:gd name="connsiteX51" fmla="*/ 3559126 w 4065563"/>
              <a:gd name="connsiteY51" fmla="*/ 2194560 h 2307102"/>
              <a:gd name="connsiteX52" fmla="*/ 3685735 w 4065563"/>
              <a:gd name="connsiteY52" fmla="*/ 2096086 h 2307102"/>
              <a:gd name="connsiteX53" fmla="*/ 3727938 w 4065563"/>
              <a:gd name="connsiteY53" fmla="*/ 2067951 h 2307102"/>
              <a:gd name="connsiteX54" fmla="*/ 3756074 w 4065563"/>
              <a:gd name="connsiteY54" fmla="*/ 2039815 h 2307102"/>
              <a:gd name="connsiteX55" fmla="*/ 3840480 w 4065563"/>
              <a:gd name="connsiteY55" fmla="*/ 1983545 h 2307102"/>
              <a:gd name="connsiteX56" fmla="*/ 3868615 w 4065563"/>
              <a:gd name="connsiteY56" fmla="*/ 1941342 h 2307102"/>
              <a:gd name="connsiteX57" fmla="*/ 3896751 w 4065563"/>
              <a:gd name="connsiteY57" fmla="*/ 1913206 h 2307102"/>
              <a:gd name="connsiteX58" fmla="*/ 3953021 w 4065563"/>
              <a:gd name="connsiteY58" fmla="*/ 1828800 h 2307102"/>
              <a:gd name="connsiteX59" fmla="*/ 3981157 w 4065563"/>
              <a:gd name="connsiteY59" fmla="*/ 1786597 h 2307102"/>
              <a:gd name="connsiteX60" fmla="*/ 3995224 w 4065563"/>
              <a:gd name="connsiteY60" fmla="*/ 1730326 h 2307102"/>
              <a:gd name="connsiteX61" fmla="*/ 4023360 w 4065563"/>
              <a:gd name="connsiteY61" fmla="*/ 1645920 h 2307102"/>
              <a:gd name="connsiteX62" fmla="*/ 4037427 w 4065563"/>
              <a:gd name="connsiteY62" fmla="*/ 1589649 h 2307102"/>
              <a:gd name="connsiteX63" fmla="*/ 4065563 w 4065563"/>
              <a:gd name="connsiteY63" fmla="*/ 1491175 h 2307102"/>
              <a:gd name="connsiteX64" fmla="*/ 4051495 w 4065563"/>
              <a:gd name="connsiteY64" fmla="*/ 773723 h 2307102"/>
              <a:gd name="connsiteX65" fmla="*/ 4023360 w 4065563"/>
              <a:gd name="connsiteY65" fmla="*/ 647114 h 2307102"/>
              <a:gd name="connsiteX66" fmla="*/ 3995224 w 4065563"/>
              <a:gd name="connsiteY66" fmla="*/ 604911 h 2307102"/>
              <a:gd name="connsiteX67" fmla="*/ 3953021 w 4065563"/>
              <a:gd name="connsiteY67" fmla="*/ 534572 h 2307102"/>
              <a:gd name="connsiteX68" fmla="*/ 3924886 w 4065563"/>
              <a:gd name="connsiteY68" fmla="*/ 492369 h 2307102"/>
              <a:gd name="connsiteX69" fmla="*/ 3896751 w 4065563"/>
              <a:gd name="connsiteY69" fmla="*/ 436098 h 2307102"/>
              <a:gd name="connsiteX70" fmla="*/ 3727938 w 4065563"/>
              <a:gd name="connsiteY70" fmla="*/ 351692 h 2307102"/>
              <a:gd name="connsiteX71" fmla="*/ 3685735 w 4065563"/>
              <a:gd name="connsiteY71" fmla="*/ 323557 h 2307102"/>
              <a:gd name="connsiteX72" fmla="*/ 3545058 w 4065563"/>
              <a:gd name="connsiteY72" fmla="*/ 281354 h 2307102"/>
              <a:gd name="connsiteX73" fmla="*/ 3474720 w 4065563"/>
              <a:gd name="connsiteY73" fmla="*/ 267286 h 2307102"/>
              <a:gd name="connsiteX74" fmla="*/ 3390314 w 4065563"/>
              <a:gd name="connsiteY74" fmla="*/ 239151 h 2307102"/>
              <a:gd name="connsiteX75" fmla="*/ 3179298 w 4065563"/>
              <a:gd name="connsiteY75" fmla="*/ 196948 h 2307102"/>
              <a:gd name="connsiteX76" fmla="*/ 3080824 w 4065563"/>
              <a:gd name="connsiteY76" fmla="*/ 168812 h 2307102"/>
              <a:gd name="connsiteX77" fmla="*/ 2982351 w 4065563"/>
              <a:gd name="connsiteY77" fmla="*/ 140677 h 2307102"/>
              <a:gd name="connsiteX78" fmla="*/ 2912012 w 4065563"/>
              <a:gd name="connsiteY78" fmla="*/ 126609 h 2307102"/>
              <a:gd name="connsiteX79" fmla="*/ 2869809 w 4065563"/>
              <a:gd name="connsiteY79" fmla="*/ 112542 h 2307102"/>
              <a:gd name="connsiteX80" fmla="*/ 2757267 w 4065563"/>
              <a:gd name="connsiteY80" fmla="*/ 84406 h 2307102"/>
              <a:gd name="connsiteX81" fmla="*/ 2686929 w 4065563"/>
              <a:gd name="connsiteY81" fmla="*/ 70338 h 2307102"/>
              <a:gd name="connsiteX82" fmla="*/ 2644726 w 4065563"/>
              <a:gd name="connsiteY82" fmla="*/ 56271 h 2307102"/>
              <a:gd name="connsiteX83" fmla="*/ 2588455 w 4065563"/>
              <a:gd name="connsiteY83" fmla="*/ 42203 h 2307102"/>
              <a:gd name="connsiteX84" fmla="*/ 2546252 w 4065563"/>
              <a:gd name="connsiteY84" fmla="*/ 28135 h 2307102"/>
              <a:gd name="connsiteX85" fmla="*/ 2475914 w 4065563"/>
              <a:gd name="connsiteY85" fmla="*/ 14068 h 2307102"/>
              <a:gd name="connsiteX86" fmla="*/ 1364566 w 4065563"/>
              <a:gd name="connsiteY86" fmla="*/ 28135 h 2307102"/>
              <a:gd name="connsiteX87" fmla="*/ 1294227 w 4065563"/>
              <a:gd name="connsiteY87" fmla="*/ 42203 h 2307102"/>
              <a:gd name="connsiteX88" fmla="*/ 1209821 w 4065563"/>
              <a:gd name="connsiteY88" fmla="*/ 56271 h 2307102"/>
              <a:gd name="connsiteX89" fmla="*/ 1097280 w 4065563"/>
              <a:gd name="connsiteY89" fmla="*/ 84406 h 2307102"/>
              <a:gd name="connsiteX90" fmla="*/ 1153551 w 4065563"/>
              <a:gd name="connsiteY90" fmla="*/ 56271 h 2307102"/>
              <a:gd name="connsiteX91" fmla="*/ 1223889 w 4065563"/>
              <a:gd name="connsiteY91" fmla="*/ 70338 h 2307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4065563" h="2307102">
                <a:moveTo>
                  <a:pt x="1448972" y="0"/>
                </a:moveTo>
                <a:lnTo>
                  <a:pt x="1448972" y="0"/>
                </a:lnTo>
                <a:cubicBezTo>
                  <a:pt x="1402080" y="4689"/>
                  <a:pt x="1354948" y="7403"/>
                  <a:pt x="1308295" y="14068"/>
                </a:cubicBezTo>
                <a:cubicBezTo>
                  <a:pt x="1289155" y="16802"/>
                  <a:pt x="1271164" y="25401"/>
                  <a:pt x="1252024" y="28135"/>
                </a:cubicBezTo>
                <a:cubicBezTo>
                  <a:pt x="1205371" y="34800"/>
                  <a:pt x="1158239" y="37514"/>
                  <a:pt x="1111347" y="42203"/>
                </a:cubicBezTo>
                <a:cubicBezTo>
                  <a:pt x="1097279" y="46892"/>
                  <a:pt x="1083450" y="52369"/>
                  <a:pt x="1069144" y="56271"/>
                </a:cubicBezTo>
                <a:cubicBezTo>
                  <a:pt x="1031838" y="66445"/>
                  <a:pt x="993287" y="72178"/>
                  <a:pt x="956603" y="84406"/>
                </a:cubicBezTo>
                <a:cubicBezTo>
                  <a:pt x="928468" y="93785"/>
                  <a:pt x="900969" y="105349"/>
                  <a:pt x="872197" y="112542"/>
                </a:cubicBezTo>
                <a:cubicBezTo>
                  <a:pt x="853440" y="117231"/>
                  <a:pt x="834268" y="120495"/>
                  <a:pt x="815926" y="126609"/>
                </a:cubicBezTo>
                <a:cubicBezTo>
                  <a:pt x="791969" y="134594"/>
                  <a:pt x="769232" y="145878"/>
                  <a:pt x="745587" y="154745"/>
                </a:cubicBezTo>
                <a:cubicBezTo>
                  <a:pt x="731703" y="159952"/>
                  <a:pt x="717014" y="162971"/>
                  <a:pt x="703384" y="168812"/>
                </a:cubicBezTo>
                <a:cubicBezTo>
                  <a:pt x="684109" y="177073"/>
                  <a:pt x="667009" y="190316"/>
                  <a:pt x="647114" y="196948"/>
                </a:cubicBezTo>
                <a:cubicBezTo>
                  <a:pt x="610430" y="209176"/>
                  <a:pt x="534572" y="225083"/>
                  <a:pt x="534572" y="225083"/>
                </a:cubicBezTo>
                <a:cubicBezTo>
                  <a:pt x="447889" y="282871"/>
                  <a:pt x="543717" y="226723"/>
                  <a:pt x="422031" y="267286"/>
                </a:cubicBezTo>
                <a:cubicBezTo>
                  <a:pt x="402136" y="273918"/>
                  <a:pt x="385035" y="287161"/>
                  <a:pt x="365760" y="295422"/>
                </a:cubicBezTo>
                <a:cubicBezTo>
                  <a:pt x="352130" y="301263"/>
                  <a:pt x="337625" y="304800"/>
                  <a:pt x="323557" y="309489"/>
                </a:cubicBezTo>
                <a:cubicBezTo>
                  <a:pt x="309489" y="318868"/>
                  <a:pt x="294556" y="327063"/>
                  <a:pt x="281354" y="337625"/>
                </a:cubicBezTo>
                <a:cubicBezTo>
                  <a:pt x="237741" y="372516"/>
                  <a:pt x="268743" y="365031"/>
                  <a:pt x="211015" y="393895"/>
                </a:cubicBezTo>
                <a:cubicBezTo>
                  <a:pt x="197752" y="400527"/>
                  <a:pt x="182880" y="403274"/>
                  <a:pt x="168812" y="407963"/>
                </a:cubicBezTo>
                <a:cubicBezTo>
                  <a:pt x="77505" y="499272"/>
                  <a:pt x="108958" y="446847"/>
                  <a:pt x="70338" y="562708"/>
                </a:cubicBezTo>
                <a:cubicBezTo>
                  <a:pt x="65649" y="576776"/>
                  <a:pt x="59868" y="590525"/>
                  <a:pt x="56271" y="604911"/>
                </a:cubicBezTo>
                <a:lnTo>
                  <a:pt x="28135" y="717452"/>
                </a:lnTo>
                <a:cubicBezTo>
                  <a:pt x="23446" y="759655"/>
                  <a:pt x="20524" y="802093"/>
                  <a:pt x="14067" y="844062"/>
                </a:cubicBezTo>
                <a:cubicBezTo>
                  <a:pt x="11127" y="863171"/>
                  <a:pt x="0" y="880998"/>
                  <a:pt x="0" y="900332"/>
                </a:cubicBezTo>
                <a:cubicBezTo>
                  <a:pt x="0" y="975506"/>
                  <a:pt x="6198" y="1050654"/>
                  <a:pt x="14067" y="1125415"/>
                </a:cubicBezTo>
                <a:cubicBezTo>
                  <a:pt x="15619" y="1140162"/>
                  <a:pt x="24233" y="1153312"/>
                  <a:pt x="28135" y="1167618"/>
                </a:cubicBezTo>
                <a:cubicBezTo>
                  <a:pt x="38310" y="1204924"/>
                  <a:pt x="44043" y="1243476"/>
                  <a:pt x="56271" y="1280160"/>
                </a:cubicBezTo>
                <a:cubicBezTo>
                  <a:pt x="60960" y="1294228"/>
                  <a:pt x="66264" y="1308105"/>
                  <a:pt x="70338" y="1322363"/>
                </a:cubicBezTo>
                <a:cubicBezTo>
                  <a:pt x="85801" y="1376485"/>
                  <a:pt x="79763" y="1385738"/>
                  <a:pt x="112541" y="1434905"/>
                </a:cubicBezTo>
                <a:cubicBezTo>
                  <a:pt x="119898" y="1445941"/>
                  <a:pt x="131298" y="1453662"/>
                  <a:pt x="140677" y="1463040"/>
                </a:cubicBezTo>
                <a:cubicBezTo>
                  <a:pt x="176035" y="1569118"/>
                  <a:pt x="128339" y="1438364"/>
                  <a:pt x="182880" y="1547446"/>
                </a:cubicBezTo>
                <a:cubicBezTo>
                  <a:pt x="189512" y="1560709"/>
                  <a:pt x="189318" y="1576934"/>
                  <a:pt x="196947" y="1589649"/>
                </a:cubicBezTo>
                <a:cubicBezTo>
                  <a:pt x="275461" y="1720507"/>
                  <a:pt x="168747" y="1491047"/>
                  <a:pt x="253218" y="1659988"/>
                </a:cubicBezTo>
                <a:cubicBezTo>
                  <a:pt x="259850" y="1673251"/>
                  <a:pt x="259061" y="1689853"/>
                  <a:pt x="267286" y="1702191"/>
                </a:cubicBezTo>
                <a:cubicBezTo>
                  <a:pt x="278322" y="1718744"/>
                  <a:pt x="296753" y="1729110"/>
                  <a:pt x="309489" y="1744394"/>
                </a:cubicBezTo>
                <a:cubicBezTo>
                  <a:pt x="320313" y="1757382"/>
                  <a:pt x="326391" y="1773960"/>
                  <a:pt x="337624" y="1786597"/>
                </a:cubicBezTo>
                <a:cubicBezTo>
                  <a:pt x="364059" y="1816336"/>
                  <a:pt x="393895" y="1842868"/>
                  <a:pt x="422031" y="1871003"/>
                </a:cubicBezTo>
                <a:cubicBezTo>
                  <a:pt x="436099" y="1885071"/>
                  <a:pt x="453199" y="1896653"/>
                  <a:pt x="464234" y="1913206"/>
                </a:cubicBezTo>
                <a:cubicBezTo>
                  <a:pt x="485123" y="1944540"/>
                  <a:pt x="491870" y="1960637"/>
                  <a:pt x="520504" y="1983545"/>
                </a:cubicBezTo>
                <a:cubicBezTo>
                  <a:pt x="533706" y="1994107"/>
                  <a:pt x="549870" y="2000677"/>
                  <a:pt x="562707" y="2011680"/>
                </a:cubicBezTo>
                <a:cubicBezTo>
                  <a:pt x="582847" y="2028943"/>
                  <a:pt x="600221" y="2049194"/>
                  <a:pt x="618978" y="2067951"/>
                </a:cubicBezTo>
                <a:cubicBezTo>
                  <a:pt x="628357" y="2077329"/>
                  <a:pt x="634531" y="2091892"/>
                  <a:pt x="647114" y="2096086"/>
                </a:cubicBezTo>
                <a:cubicBezTo>
                  <a:pt x="661182" y="2100775"/>
                  <a:pt x="675853" y="2103940"/>
                  <a:pt x="689317" y="2110154"/>
                </a:cubicBezTo>
                <a:cubicBezTo>
                  <a:pt x="736919" y="2132124"/>
                  <a:pt x="779584" y="2166089"/>
                  <a:pt x="829994" y="2180492"/>
                </a:cubicBezTo>
                <a:cubicBezTo>
                  <a:pt x="862818" y="2189871"/>
                  <a:pt x="895348" y="2200348"/>
                  <a:pt x="928467" y="2208628"/>
                </a:cubicBezTo>
                <a:cubicBezTo>
                  <a:pt x="951664" y="2214427"/>
                  <a:pt x="975609" y="2216896"/>
                  <a:pt x="998806" y="2222695"/>
                </a:cubicBezTo>
                <a:cubicBezTo>
                  <a:pt x="1097126" y="2247275"/>
                  <a:pt x="976520" y="2224645"/>
                  <a:pt x="1097280" y="2264898"/>
                </a:cubicBezTo>
                <a:cubicBezTo>
                  <a:pt x="1119963" y="2272459"/>
                  <a:pt x="1144550" y="2272675"/>
                  <a:pt x="1167618" y="2278966"/>
                </a:cubicBezTo>
                <a:cubicBezTo>
                  <a:pt x="1196230" y="2286770"/>
                  <a:pt x="1252024" y="2307102"/>
                  <a:pt x="1252024" y="2307102"/>
                </a:cubicBezTo>
                <a:lnTo>
                  <a:pt x="3319975" y="2293034"/>
                </a:lnTo>
                <a:cubicBezTo>
                  <a:pt x="3363260" y="2292461"/>
                  <a:pt x="3395105" y="2267459"/>
                  <a:pt x="3432517" y="2250831"/>
                </a:cubicBezTo>
                <a:cubicBezTo>
                  <a:pt x="3486932" y="2226647"/>
                  <a:pt x="3509662" y="2224238"/>
                  <a:pt x="3559126" y="2194560"/>
                </a:cubicBezTo>
                <a:cubicBezTo>
                  <a:pt x="3711505" y="2103133"/>
                  <a:pt x="3589369" y="2176391"/>
                  <a:pt x="3685735" y="2096086"/>
                </a:cubicBezTo>
                <a:cubicBezTo>
                  <a:pt x="3698723" y="2085262"/>
                  <a:pt x="3714736" y="2078513"/>
                  <a:pt x="3727938" y="2067951"/>
                </a:cubicBezTo>
                <a:cubicBezTo>
                  <a:pt x="3738295" y="2059665"/>
                  <a:pt x="3745463" y="2047773"/>
                  <a:pt x="3756074" y="2039815"/>
                </a:cubicBezTo>
                <a:cubicBezTo>
                  <a:pt x="3783126" y="2019526"/>
                  <a:pt x="3840480" y="1983545"/>
                  <a:pt x="3840480" y="1983545"/>
                </a:cubicBezTo>
                <a:cubicBezTo>
                  <a:pt x="3849858" y="1969477"/>
                  <a:pt x="3858053" y="1954544"/>
                  <a:pt x="3868615" y="1941342"/>
                </a:cubicBezTo>
                <a:cubicBezTo>
                  <a:pt x="3876901" y="1930985"/>
                  <a:pt x="3888793" y="1923817"/>
                  <a:pt x="3896751" y="1913206"/>
                </a:cubicBezTo>
                <a:cubicBezTo>
                  <a:pt x="3917040" y="1886154"/>
                  <a:pt x="3934264" y="1856935"/>
                  <a:pt x="3953021" y="1828800"/>
                </a:cubicBezTo>
                <a:lnTo>
                  <a:pt x="3981157" y="1786597"/>
                </a:lnTo>
                <a:cubicBezTo>
                  <a:pt x="3985846" y="1767840"/>
                  <a:pt x="3989668" y="1748845"/>
                  <a:pt x="3995224" y="1730326"/>
                </a:cubicBezTo>
                <a:cubicBezTo>
                  <a:pt x="4003746" y="1701919"/>
                  <a:pt x="4016167" y="1674692"/>
                  <a:pt x="4023360" y="1645920"/>
                </a:cubicBezTo>
                <a:cubicBezTo>
                  <a:pt x="4028049" y="1627163"/>
                  <a:pt x="4032116" y="1608239"/>
                  <a:pt x="4037427" y="1589649"/>
                </a:cubicBezTo>
                <a:cubicBezTo>
                  <a:pt x="4077801" y="1448336"/>
                  <a:pt x="4021571" y="1667140"/>
                  <a:pt x="4065563" y="1491175"/>
                </a:cubicBezTo>
                <a:cubicBezTo>
                  <a:pt x="4060874" y="1252024"/>
                  <a:pt x="4059883" y="1012773"/>
                  <a:pt x="4051495" y="773723"/>
                </a:cubicBezTo>
                <a:cubicBezTo>
                  <a:pt x="4050680" y="750486"/>
                  <a:pt x="4038289" y="676973"/>
                  <a:pt x="4023360" y="647114"/>
                </a:cubicBezTo>
                <a:cubicBezTo>
                  <a:pt x="4015799" y="631992"/>
                  <a:pt x="4004603" y="618979"/>
                  <a:pt x="3995224" y="604911"/>
                </a:cubicBezTo>
                <a:cubicBezTo>
                  <a:pt x="3970795" y="531620"/>
                  <a:pt x="3997159" y="589745"/>
                  <a:pt x="3953021" y="534572"/>
                </a:cubicBezTo>
                <a:cubicBezTo>
                  <a:pt x="3942459" y="521370"/>
                  <a:pt x="3933274" y="507049"/>
                  <a:pt x="3924886" y="492369"/>
                </a:cubicBezTo>
                <a:cubicBezTo>
                  <a:pt x="3914482" y="474161"/>
                  <a:pt x="3911580" y="450927"/>
                  <a:pt x="3896751" y="436098"/>
                </a:cubicBezTo>
                <a:cubicBezTo>
                  <a:pt x="3763946" y="303294"/>
                  <a:pt x="3865229" y="443218"/>
                  <a:pt x="3727938" y="351692"/>
                </a:cubicBezTo>
                <a:cubicBezTo>
                  <a:pt x="3713870" y="342314"/>
                  <a:pt x="3701185" y="330424"/>
                  <a:pt x="3685735" y="323557"/>
                </a:cubicBezTo>
                <a:cubicBezTo>
                  <a:pt x="3650669" y="307972"/>
                  <a:pt x="3585977" y="290447"/>
                  <a:pt x="3545058" y="281354"/>
                </a:cubicBezTo>
                <a:cubicBezTo>
                  <a:pt x="3521717" y="276167"/>
                  <a:pt x="3497788" y="273577"/>
                  <a:pt x="3474720" y="267286"/>
                </a:cubicBezTo>
                <a:cubicBezTo>
                  <a:pt x="3446108" y="259483"/>
                  <a:pt x="3419086" y="246344"/>
                  <a:pt x="3390314" y="239151"/>
                </a:cubicBezTo>
                <a:cubicBezTo>
                  <a:pt x="3245604" y="202973"/>
                  <a:pt x="3316052" y="216483"/>
                  <a:pt x="3179298" y="196948"/>
                </a:cubicBezTo>
                <a:cubicBezTo>
                  <a:pt x="3078130" y="163225"/>
                  <a:pt x="3204447" y="204132"/>
                  <a:pt x="3080824" y="168812"/>
                </a:cubicBezTo>
                <a:cubicBezTo>
                  <a:pt x="2998590" y="145317"/>
                  <a:pt x="3081286" y="162663"/>
                  <a:pt x="2982351" y="140677"/>
                </a:cubicBezTo>
                <a:cubicBezTo>
                  <a:pt x="2959010" y="135490"/>
                  <a:pt x="2935209" y="132408"/>
                  <a:pt x="2912012" y="126609"/>
                </a:cubicBezTo>
                <a:cubicBezTo>
                  <a:pt x="2897626" y="123013"/>
                  <a:pt x="2884115" y="116444"/>
                  <a:pt x="2869809" y="112542"/>
                </a:cubicBezTo>
                <a:cubicBezTo>
                  <a:pt x="2832503" y="102368"/>
                  <a:pt x="2795185" y="91990"/>
                  <a:pt x="2757267" y="84406"/>
                </a:cubicBezTo>
                <a:cubicBezTo>
                  <a:pt x="2733821" y="79717"/>
                  <a:pt x="2710125" y="76137"/>
                  <a:pt x="2686929" y="70338"/>
                </a:cubicBezTo>
                <a:cubicBezTo>
                  <a:pt x="2672543" y="66742"/>
                  <a:pt x="2658984" y="60345"/>
                  <a:pt x="2644726" y="56271"/>
                </a:cubicBezTo>
                <a:cubicBezTo>
                  <a:pt x="2626136" y="50960"/>
                  <a:pt x="2607045" y="47515"/>
                  <a:pt x="2588455" y="42203"/>
                </a:cubicBezTo>
                <a:cubicBezTo>
                  <a:pt x="2574197" y="38129"/>
                  <a:pt x="2560638" y="31731"/>
                  <a:pt x="2546252" y="28135"/>
                </a:cubicBezTo>
                <a:cubicBezTo>
                  <a:pt x="2523056" y="22336"/>
                  <a:pt x="2499360" y="18757"/>
                  <a:pt x="2475914" y="14068"/>
                </a:cubicBezTo>
                <a:lnTo>
                  <a:pt x="1364566" y="28135"/>
                </a:lnTo>
                <a:cubicBezTo>
                  <a:pt x="1340662" y="28704"/>
                  <a:pt x="1317752" y="37926"/>
                  <a:pt x="1294227" y="42203"/>
                </a:cubicBezTo>
                <a:cubicBezTo>
                  <a:pt x="1266164" y="47306"/>
                  <a:pt x="1237956" y="51582"/>
                  <a:pt x="1209821" y="56271"/>
                </a:cubicBezTo>
                <a:cubicBezTo>
                  <a:pt x="1136774" y="92794"/>
                  <a:pt x="1174522" y="84406"/>
                  <a:pt x="1097280" y="84406"/>
                </a:cubicBezTo>
                <a:lnTo>
                  <a:pt x="1153551" y="56271"/>
                </a:lnTo>
                <a:lnTo>
                  <a:pt x="1223889" y="70338"/>
                </a:lnTo>
              </a:path>
            </a:pathLst>
          </a:custGeom>
          <a:noFill/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CDE2FE0-820E-40F3-AA1E-E29C56531913}"/>
              </a:ext>
            </a:extLst>
          </p:cNvPr>
          <p:cNvCxnSpPr>
            <a:cxnSpLocks/>
          </p:cNvCxnSpPr>
          <p:nvPr/>
        </p:nvCxnSpPr>
        <p:spPr>
          <a:xfrm>
            <a:off x="1564500" y="1647526"/>
            <a:ext cx="16425" cy="2877343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403D6E1F-6658-4C1D-A0EB-265417EFBB77}"/>
              </a:ext>
            </a:extLst>
          </p:cNvPr>
          <p:cNvCxnSpPr>
            <a:cxnSpLocks/>
          </p:cNvCxnSpPr>
          <p:nvPr/>
        </p:nvCxnSpPr>
        <p:spPr>
          <a:xfrm flipH="1">
            <a:off x="1630562" y="1647497"/>
            <a:ext cx="5694976" cy="13696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575D7002-3F9E-4364-9A4B-F4ACDAF8C049}"/>
              </a:ext>
            </a:extLst>
          </p:cNvPr>
          <p:cNvCxnSpPr>
            <a:cxnSpLocks/>
          </p:cNvCxnSpPr>
          <p:nvPr/>
        </p:nvCxnSpPr>
        <p:spPr>
          <a:xfrm>
            <a:off x="7342333" y="1663450"/>
            <a:ext cx="16425" cy="2877343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818384B9-2117-4673-AFDB-B24F8851F6AB}"/>
              </a:ext>
            </a:extLst>
          </p:cNvPr>
          <p:cNvCxnSpPr>
            <a:cxnSpLocks/>
          </p:cNvCxnSpPr>
          <p:nvPr/>
        </p:nvCxnSpPr>
        <p:spPr>
          <a:xfrm flipH="1">
            <a:off x="1607451" y="4540793"/>
            <a:ext cx="5694976" cy="13696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Picture 44">
            <a:extLst>
              <a:ext uri="{FF2B5EF4-FFF2-40B4-BE49-F238E27FC236}">
                <a16:creationId xmlns:a16="http://schemas.microsoft.com/office/drawing/2014/main" id="{D2265EE6-2CC7-4C8B-A798-F420E86DCE9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457" y="3894944"/>
            <a:ext cx="614642" cy="629925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472E12A-9308-43C7-B480-C0BD1782E5E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543" y="3879289"/>
            <a:ext cx="614642" cy="62992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511D527D-A8EB-4D19-9929-7A31FD6582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104" y="3844287"/>
            <a:ext cx="614642" cy="629925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D05FFC03-0221-4A09-A82E-AD8F4392701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568" y="3828316"/>
            <a:ext cx="614642" cy="629925"/>
          </a:xfrm>
          <a:prstGeom prst="rect">
            <a:avLst/>
          </a:prstGeom>
        </p:spPr>
      </p:pic>
      <p:pic>
        <p:nvPicPr>
          <p:cNvPr id="46" name="Nhac-chuong-tin-nhan-1-tie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B1EB33A-B2C7-4C17-9FAD-1577902E4C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705505" y="4750167"/>
            <a:ext cx="609600" cy="609600"/>
          </a:xfrm>
          <a:prstGeom prst="rect">
            <a:avLst/>
          </a:prstGeom>
        </p:spPr>
      </p:pic>
      <p:pic>
        <p:nvPicPr>
          <p:cNvPr id="60" name="Nhac-chuong-tin-nhan-1-tie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F46EC2E-683C-4294-B219-4C9119D9D3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95905" y="3008985"/>
            <a:ext cx="609600" cy="609600"/>
          </a:xfrm>
          <a:prstGeom prst="rect">
            <a:avLst/>
          </a:prstGeom>
        </p:spPr>
      </p:pic>
      <p:pic>
        <p:nvPicPr>
          <p:cNvPr id="61" name="Nhac-chuong-tin-nhan-1-tie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D211AD9-CF61-4C91-BDA7-3E8885583A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15265" y="3962401"/>
            <a:ext cx="609600" cy="609600"/>
          </a:xfrm>
          <a:prstGeom prst="rect">
            <a:avLst/>
          </a:prstGeom>
        </p:spPr>
      </p:pic>
      <p:pic>
        <p:nvPicPr>
          <p:cNvPr id="62" name="Nhac-chuong-tin-nhan-1-tie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F641D9D-5BAA-4FA1-8DB9-C6327CBAD3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705505" y="533270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392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</p:childTnLst>
        </p:cTn>
      </p:par>
    </p:tnLst>
    <p:bldLst>
      <p:bldP spid="32" grpId="0" animBg="1"/>
      <p:bldP spid="32" grpId="1" animBg="1"/>
      <p:bldP spid="39" grpId="0" animBg="1"/>
      <p:bldP spid="39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Arc 25">
            <a:extLst>
              <a:ext uri="{FF2B5EF4-FFF2-40B4-BE49-F238E27FC236}">
                <a16:creationId xmlns:a16="http://schemas.microsoft.com/office/drawing/2014/main" id="{B10E6DF0-AD52-49D5-BECA-A1B2D6F4DCE8}"/>
              </a:ext>
            </a:extLst>
          </p:cNvPr>
          <p:cNvSpPr/>
          <p:nvPr/>
        </p:nvSpPr>
        <p:spPr>
          <a:xfrm>
            <a:off x="2103841" y="3168650"/>
            <a:ext cx="3737768" cy="1981200"/>
          </a:xfrm>
          <a:prstGeom prst="arc">
            <a:avLst>
              <a:gd name="adj1" fmla="val 16200000"/>
              <a:gd name="adj2" fmla="val 16365288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EC0C392-728D-4400-BCF5-A87BD73BD35F}"/>
              </a:ext>
            </a:extLst>
          </p:cNvPr>
          <p:cNvSpPr/>
          <p:nvPr/>
        </p:nvSpPr>
        <p:spPr>
          <a:xfrm>
            <a:off x="1023826" y="340121"/>
            <a:ext cx="792162" cy="585788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556" name="TextBox 6">
            <a:extLst>
              <a:ext uri="{FF2B5EF4-FFF2-40B4-BE49-F238E27FC236}">
                <a16:creationId xmlns:a16="http://schemas.microsoft.com/office/drawing/2014/main" id="{59120286-31D3-432C-BAB1-5825DD4AC7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9732" y="234950"/>
            <a:ext cx="4699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 b="1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23557" name="TextBox 16">
            <a:extLst>
              <a:ext uri="{FF2B5EF4-FFF2-40B4-BE49-F238E27FC236}">
                <a16:creationId xmlns:a16="http://schemas.microsoft.com/office/drawing/2014/main" id="{79F0BAD4-74F5-459C-9C8F-D7F6275F4A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488" y="2583875"/>
            <a:ext cx="5148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</a:p>
        </p:txBody>
      </p:sp>
      <p:pic>
        <p:nvPicPr>
          <p:cNvPr id="23565" name="Picture 7">
            <a:extLst>
              <a:ext uri="{FF2B5EF4-FFF2-40B4-BE49-F238E27FC236}">
                <a16:creationId xmlns:a16="http://schemas.microsoft.com/office/drawing/2014/main" id="{D01FB04C-A849-4A79-81D5-882B328E5F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696" b="28317" l="23603" r="59635">
                        <a14:foregroundMark x1="27822" y1="20388" x2="27822" y2="20388"/>
                        <a14:foregroundMark x1="25314" y1="17880" x2="25314" y2="17880"/>
                        <a14:foregroundMark x1="25314" y1="17799" x2="26340" y2="22411"/>
                        <a14:foregroundMark x1="27138" y1="19337" x2="27708" y2="22573"/>
                        <a14:foregroundMark x1="27708" y1="22573" x2="27936" y2="22816"/>
                        <a14:foregroundMark x1="28506" y1="20227" x2="27594" y2="17395"/>
                        <a14:foregroundMark x1="27594" y1="17395" x2="27708" y2="17071"/>
                        <a14:foregroundMark x1="24629" y1="16990" x2="24629" y2="16828"/>
                        <a14:foregroundMark x1="26112" y1="23382" x2="26112" y2="23382"/>
                        <a14:foregroundMark x1="25656" y1="24757" x2="25656" y2="24757"/>
                        <a14:foregroundMark x1="29418" y1="25000" x2="29418" y2="25000"/>
                        <a14:foregroundMark x1="28848" y1="24353" x2="28620" y2="24919"/>
                        <a14:foregroundMark x1="28278" y1="24353" x2="24629" y2="24515"/>
                        <a14:foregroundMark x1="24287" y1="22168" x2="29076" y2="22411"/>
                        <a14:foregroundMark x1="29647" y1="22087" x2="29647" y2="22087"/>
                        <a14:foregroundMark x1="24971" y1="22654" x2="23603" y2="22087"/>
                        <a14:foregroundMark x1="34094" y1="16748" x2="34664" y2="19579"/>
                        <a14:foregroundMark x1="34664" y1="19579" x2="37400" y2="17557"/>
                        <a14:foregroundMark x1="37400" y1="17557" x2="37400" y2="16990"/>
                        <a14:foregroundMark x1="36374" y1="19660" x2="36374" y2="23625"/>
                        <a14:foregroundMark x1="33523" y1="19256" x2="33865" y2="21764"/>
                        <a14:foregroundMark x1="34664" y1="21845" x2="32611" y2="22492"/>
                        <a14:foregroundMark x1="35690" y1="22654" x2="33409" y2="24515"/>
                        <a14:foregroundMark x1="36716" y1="24110" x2="37742" y2="25162"/>
                        <a14:foregroundMark x1="35576" y1="24272" x2="36830" y2="25243"/>
                        <a14:foregroundMark x1="34208" y1="24919" x2="37172" y2="24272"/>
                        <a14:foregroundMark x1="26226" y1="24515" x2="28164" y2="24676"/>
                        <a14:foregroundMark x1="36944" y1="22249" x2="37628" y2="22249"/>
                        <a14:foregroundMark x1="38084" y1="22087" x2="38084" y2="22087"/>
                        <a14:foregroundMark x1="43330" y1="17799" x2="43444" y2="23220"/>
                        <a14:foregroundMark x1="43444" y1="23220" x2="44584" y2="24434"/>
                        <a14:foregroundMark x1="45268" y1="18689" x2="46066" y2="22896"/>
                        <a14:foregroundMark x1="45154" y1="18608" x2="46066" y2="16828"/>
                        <a14:foregroundMark x1="42873" y1="24272" x2="42417" y2="25081"/>
                        <a14:foregroundMark x1="47206" y1="24191" x2="47206" y2="24191"/>
                        <a14:foregroundMark x1="46522" y1="24191" x2="46408" y2="25405"/>
                        <a14:foregroundMark x1="45610" y1="24676" x2="42303" y2="24595"/>
                        <a14:foregroundMark x1="42987" y1="22411" x2="41391" y2="22573"/>
                        <a14:foregroundMark x1="46408" y1="22654" x2="47133" y2="22654"/>
                        <a14:foregroundMark x1="47033" y1="22087" x2="45952" y2="22087"/>
                        <a14:foregroundMark x1="56328" y1="19822" x2="56328" y2="24110"/>
                        <a14:foregroundMark x1="55530" y1="22249" x2="53592" y2="24676"/>
                        <a14:backgroundMark x1="21323" y1="18204" x2="21323" y2="24191"/>
                        <a14:backgroundMark x1="21323" y1="24191" x2="23033" y2="27508"/>
                        <a14:backgroundMark x1="23033" y1="27508" x2="25884" y2="29531"/>
                        <a14:backgroundMark x1="25884" y1="29531" x2="26340" y2="29612"/>
                        <a14:backgroundMark x1="24857" y1="27427" x2="32041" y2="27265"/>
                        <a14:backgroundMark x1="32041" y1="27265" x2="46978" y2="27265"/>
                        <a14:backgroundMark x1="46978" y1="27265" x2="50741" y2="27184"/>
                        <a14:backgroundMark x1="50741" y1="27184" x2="50741" y2="27104"/>
                        <a14:backgroundMark x1="48689" y1="20388" x2="49829" y2="26861"/>
                        <a14:backgroundMark x1="49829" y1="26861" x2="50399" y2="27832"/>
                        <a14:backgroundMark x1="51197" y1="17314" x2="51767" y2="25162"/>
                        <a14:backgroundMark x1="60433" y1="18689" x2="62258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43" t="14177" r="35828" b="70081"/>
          <a:stretch/>
        </p:blipFill>
        <p:spPr bwMode="auto">
          <a:xfrm>
            <a:off x="1528577" y="1780392"/>
            <a:ext cx="5761038" cy="2877343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7CD11AE-F385-4DE2-9E3E-C79C66B146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24333" y1="36750" x2="24333" y2="36750"/>
                        <a14:backgroundMark x1="25917" y1="49083" x2="25917" y2="49083"/>
                        <a14:backgroundMark x1="27417" y1="47917" x2="27417" y2="47917"/>
                        <a14:backgroundMark x1="28167" y1="47917" x2="28167" y2="47917"/>
                        <a14:backgroundMark x1="28167" y1="47917" x2="28167" y2="47917"/>
                        <a14:backgroundMark x1="28167" y1="47917" x2="28167" y2="47917"/>
                        <a14:backgroundMark x1="28167" y1="47917" x2="28167" y2="47917"/>
                        <a14:backgroundMark x1="28167" y1="47917" x2="28167" y2="47917"/>
                        <a14:backgroundMark x1="28167" y1="47917" x2="28167" y2="47917"/>
                        <a14:backgroundMark x1="27000" y1="49417" x2="27000" y2="49417"/>
                        <a14:backgroundMark x1="26583" y1="49417" x2="26583" y2="49417"/>
                        <a14:backgroundMark x1="26583" y1="49417" x2="26583" y2="49417"/>
                        <a14:backgroundMark x1="26583" y1="49417" x2="26583" y2="49417"/>
                        <a14:backgroundMark x1="48083" y1="59833" x2="48083" y2="59833"/>
                        <a14:backgroundMark x1="48500" y1="61333" x2="48500" y2="61333"/>
                        <a14:backgroundMark x1="48917" y1="61333" x2="48917" y2="61333"/>
                        <a14:backgroundMark x1="48917" y1="61333" x2="48917" y2="61333"/>
                        <a14:backgroundMark x1="73500" y1="50167" x2="73500" y2="50167"/>
                        <a14:backgroundMark x1="73917" y1="50167" x2="73917" y2="50167"/>
                        <a14:backgroundMark x1="73917" y1="50167" x2="73917" y2="50167"/>
                        <a14:backgroundMark x1="50417" y1="81750" x2="50417" y2="81750"/>
                        <a14:backgroundMark x1="41583" y1="80583" x2="41583" y2="80583"/>
                        <a14:backgroundMark x1="41167" y1="51333" x2="41167" y2="51333"/>
                        <a14:backgroundMark x1="50000" y1="40917" x2="50000" y2="40917"/>
                        <a14:backgroundMark x1="50000" y1="40917" x2="50000" y2="40917"/>
                        <a14:backgroundMark x1="50000" y1="40917" x2="50000" y2="40917"/>
                        <a14:backgroundMark x1="50000" y1="40917" x2="50000" y2="40917"/>
                        <a14:backgroundMark x1="50000" y1="40917" x2="50000" y2="40917"/>
                        <a14:backgroundMark x1="21167" y1="46750" x2="21167" y2="46750"/>
                        <a14:backgroundMark x1="53500" y1="64417" x2="53500" y2="64417"/>
                        <a14:backgroundMark x1="52750" y1="63667" x2="52750" y2="63667"/>
                        <a14:backgroundMark x1="52750" y1="63667" x2="52750" y2="63667"/>
                        <a14:backgroundMark x1="52750" y1="63667" x2="52750" y2="63667"/>
                        <a14:backgroundMark x1="50000" y1="40583" x2="50000" y2="40583"/>
                        <a14:backgroundMark x1="50000" y1="40583" x2="50000" y2="40583"/>
                        <a14:backgroundMark x1="50000" y1="40583" x2="50000" y2="40583"/>
                        <a14:backgroundMark x1="50000" y1="40583" x2="50000" y2="40583"/>
                        <a14:backgroundMark x1="50000" y1="40583" x2="50000" y2="40583"/>
                        <a14:backgroundMark x1="50000" y1="40583" x2="50000" y2="40583"/>
                        <a14:backgroundMark x1="50000" y1="40583" x2="50000" y2="40583"/>
                        <a14:backgroundMark x1="50000" y1="40583" x2="50000" y2="40583"/>
                        <a14:backgroundMark x1="28009" y1="54861" x2="28009" y2="54861"/>
                        <a14:backgroundMark x1="28009" y1="50231" x2="28009" y2="50231"/>
                        <a14:backgroundMark x1="28009" y1="50231" x2="28009" y2="50231"/>
                        <a14:backgroundMark x1="28009" y1="50231" x2="28009" y2="50231"/>
                        <a14:backgroundMark x1="28009" y1="50231" x2="28009" y2="50231"/>
                        <a14:backgroundMark x1="28009" y1="50231" x2="28009" y2="50231"/>
                        <a14:backgroundMark x1="28009" y1="50231" x2="28009" y2="50231"/>
                        <a14:backgroundMark x1="28009" y1="48611" x2="28009" y2="48611"/>
                        <a14:backgroundMark x1="28009" y1="48611" x2="28009" y2="48611"/>
                        <a14:backgroundMark x1="28009" y1="48611" x2="28009" y2="48611"/>
                        <a14:backgroundMark x1="28009" y1="48611" x2="28009" y2="48611"/>
                        <a14:backgroundMark x1="28009" y1="48611" x2="28009" y2="48611"/>
                        <a14:backgroundMark x1="54630" y1="65046" x2="54630" y2="65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179" y="-342810"/>
            <a:ext cx="1677104" cy="167710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35ABD95-7E6C-45EC-865C-EF42AA9CA85F}"/>
              </a:ext>
            </a:extLst>
          </p:cNvPr>
          <p:cNvGrpSpPr/>
          <p:nvPr/>
        </p:nvGrpSpPr>
        <p:grpSpPr>
          <a:xfrm>
            <a:off x="1752600" y="4973368"/>
            <a:ext cx="5333733" cy="894032"/>
            <a:chOff x="1752600" y="4973368"/>
            <a:chExt cx="5333733" cy="894032"/>
          </a:xfrm>
        </p:grpSpPr>
        <p:sp>
          <p:nvSpPr>
            <p:cNvPr id="22" name="Rounded Rectangle 9">
              <a:extLst>
                <a:ext uri="{FF2B5EF4-FFF2-40B4-BE49-F238E27FC236}">
                  <a16:creationId xmlns:a16="http://schemas.microsoft.com/office/drawing/2014/main" id="{10854E61-7A10-428A-8CFF-44AF7941B045}"/>
                </a:ext>
              </a:extLst>
            </p:cNvPr>
            <p:cNvSpPr/>
            <p:nvPr/>
          </p:nvSpPr>
          <p:spPr>
            <a:xfrm>
              <a:off x="6065571" y="4974956"/>
              <a:ext cx="1020762" cy="882650"/>
            </a:xfrm>
            <a:prstGeom prst="round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0" b="1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4</a:t>
              </a:r>
            </a:p>
          </p:txBody>
        </p:sp>
        <p:sp>
          <p:nvSpPr>
            <p:cNvPr id="23" name="Rounded Rectangle 10">
              <a:extLst>
                <a:ext uri="{FF2B5EF4-FFF2-40B4-BE49-F238E27FC236}">
                  <a16:creationId xmlns:a16="http://schemas.microsoft.com/office/drawing/2014/main" id="{79C60328-BCD4-4452-B6DE-6AD2B972E7E5}"/>
                </a:ext>
              </a:extLst>
            </p:cNvPr>
            <p:cNvSpPr/>
            <p:nvPr/>
          </p:nvSpPr>
          <p:spPr>
            <a:xfrm>
              <a:off x="3895725" y="4974956"/>
              <a:ext cx="1020763" cy="884238"/>
            </a:xfrm>
            <a:prstGeom prst="round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0" b="1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1</a:t>
              </a:r>
            </a:p>
          </p:txBody>
        </p:sp>
        <p:sp>
          <p:nvSpPr>
            <p:cNvPr id="24" name="Rounded Rectangle 11">
              <a:extLst>
                <a:ext uri="{FF2B5EF4-FFF2-40B4-BE49-F238E27FC236}">
                  <a16:creationId xmlns:a16="http://schemas.microsoft.com/office/drawing/2014/main" id="{D16642C3-C2BD-444C-97D5-286211657220}"/>
                </a:ext>
              </a:extLst>
            </p:cNvPr>
            <p:cNvSpPr/>
            <p:nvPr/>
          </p:nvSpPr>
          <p:spPr>
            <a:xfrm>
              <a:off x="1752600" y="4974956"/>
              <a:ext cx="1020763" cy="884238"/>
            </a:xfrm>
            <a:prstGeom prst="round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0" b="1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3</a:t>
              </a:r>
            </a:p>
          </p:txBody>
        </p:sp>
        <p:sp>
          <p:nvSpPr>
            <p:cNvPr id="25" name="Rounded Rectangle 11">
              <a:extLst>
                <a:ext uri="{FF2B5EF4-FFF2-40B4-BE49-F238E27FC236}">
                  <a16:creationId xmlns:a16="http://schemas.microsoft.com/office/drawing/2014/main" id="{DBA5C0B4-FE78-4B7C-A37D-8E07BE320A4B}"/>
                </a:ext>
              </a:extLst>
            </p:cNvPr>
            <p:cNvSpPr/>
            <p:nvPr/>
          </p:nvSpPr>
          <p:spPr>
            <a:xfrm>
              <a:off x="2810802" y="4973368"/>
              <a:ext cx="1020763" cy="884238"/>
            </a:xfrm>
            <a:prstGeom prst="round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0" b="1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+</a:t>
              </a:r>
            </a:p>
          </p:txBody>
        </p:sp>
        <p:sp>
          <p:nvSpPr>
            <p:cNvPr id="27" name="Rounded Rectangle 11">
              <a:extLst>
                <a:ext uri="{FF2B5EF4-FFF2-40B4-BE49-F238E27FC236}">
                  <a16:creationId xmlns:a16="http://schemas.microsoft.com/office/drawing/2014/main" id="{B77B657A-4FA1-4250-9BD4-CBB7665E3B2B}"/>
                </a:ext>
              </a:extLst>
            </p:cNvPr>
            <p:cNvSpPr/>
            <p:nvPr/>
          </p:nvSpPr>
          <p:spPr>
            <a:xfrm>
              <a:off x="4980648" y="4983162"/>
              <a:ext cx="1020763" cy="884238"/>
            </a:xfrm>
            <a:prstGeom prst="round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0" b="1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=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992184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Arc 25">
            <a:extLst>
              <a:ext uri="{FF2B5EF4-FFF2-40B4-BE49-F238E27FC236}">
                <a16:creationId xmlns:a16="http://schemas.microsoft.com/office/drawing/2014/main" id="{B10E6DF0-AD52-49D5-BECA-A1B2D6F4DCE8}"/>
              </a:ext>
            </a:extLst>
          </p:cNvPr>
          <p:cNvSpPr/>
          <p:nvPr/>
        </p:nvSpPr>
        <p:spPr>
          <a:xfrm>
            <a:off x="2103841" y="3168650"/>
            <a:ext cx="3737768" cy="1981200"/>
          </a:xfrm>
          <a:prstGeom prst="arc">
            <a:avLst>
              <a:gd name="adj1" fmla="val 16200000"/>
              <a:gd name="adj2" fmla="val 16365288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EC0C392-728D-4400-BCF5-A87BD73BD35F}"/>
              </a:ext>
            </a:extLst>
          </p:cNvPr>
          <p:cNvSpPr/>
          <p:nvPr/>
        </p:nvSpPr>
        <p:spPr>
          <a:xfrm>
            <a:off x="1023826" y="340121"/>
            <a:ext cx="792162" cy="585788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556" name="TextBox 6">
            <a:extLst>
              <a:ext uri="{FF2B5EF4-FFF2-40B4-BE49-F238E27FC236}">
                <a16:creationId xmlns:a16="http://schemas.microsoft.com/office/drawing/2014/main" id="{59120286-31D3-432C-BAB1-5825DD4AC7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9732" y="234950"/>
            <a:ext cx="4699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 b="1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23557" name="TextBox 16">
            <a:extLst>
              <a:ext uri="{FF2B5EF4-FFF2-40B4-BE49-F238E27FC236}">
                <a16:creationId xmlns:a16="http://schemas.microsoft.com/office/drawing/2014/main" id="{79F0BAD4-74F5-459C-9C8F-D7F6275F4A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488" y="2583875"/>
            <a:ext cx="5148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</a:p>
        </p:txBody>
      </p:sp>
      <p:pic>
        <p:nvPicPr>
          <p:cNvPr id="23565" name="Picture 7">
            <a:extLst>
              <a:ext uri="{FF2B5EF4-FFF2-40B4-BE49-F238E27FC236}">
                <a16:creationId xmlns:a16="http://schemas.microsoft.com/office/drawing/2014/main" id="{D01FB04C-A849-4A79-81D5-882B328E5F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696" b="28317" l="23603" r="59635">
                        <a14:foregroundMark x1="27822" y1="20388" x2="27822" y2="20388"/>
                        <a14:foregroundMark x1="25314" y1="17880" x2="25314" y2="17880"/>
                        <a14:foregroundMark x1="25314" y1="17799" x2="26340" y2="22411"/>
                        <a14:foregroundMark x1="27138" y1="19337" x2="27708" y2="22573"/>
                        <a14:foregroundMark x1="27708" y1="22573" x2="27936" y2="22816"/>
                        <a14:foregroundMark x1="28506" y1="20227" x2="27594" y2="17395"/>
                        <a14:foregroundMark x1="27594" y1="17395" x2="27708" y2="17071"/>
                        <a14:foregroundMark x1="24629" y1="16990" x2="24629" y2="16828"/>
                        <a14:foregroundMark x1="26112" y1="23382" x2="26112" y2="23382"/>
                        <a14:foregroundMark x1="25656" y1="24757" x2="25656" y2="24757"/>
                        <a14:foregroundMark x1="29418" y1="25000" x2="29418" y2="25000"/>
                        <a14:foregroundMark x1="28848" y1="24353" x2="28620" y2="24919"/>
                        <a14:foregroundMark x1="28278" y1="24353" x2="24629" y2="24515"/>
                        <a14:foregroundMark x1="24287" y1="22168" x2="29076" y2="22411"/>
                        <a14:foregroundMark x1="29647" y1="22087" x2="29647" y2="22087"/>
                        <a14:foregroundMark x1="24971" y1="22654" x2="23603" y2="22087"/>
                        <a14:foregroundMark x1="34094" y1="16748" x2="34664" y2="19579"/>
                        <a14:foregroundMark x1="34664" y1="19579" x2="37400" y2="17557"/>
                        <a14:foregroundMark x1="37400" y1="17557" x2="37400" y2="16990"/>
                        <a14:foregroundMark x1="36374" y1="19660" x2="36374" y2="23625"/>
                        <a14:foregroundMark x1="33523" y1="19256" x2="33865" y2="21764"/>
                        <a14:foregroundMark x1="34664" y1="21845" x2="32611" y2="22492"/>
                        <a14:foregroundMark x1="35690" y1="22654" x2="33409" y2="24515"/>
                        <a14:foregroundMark x1="36716" y1="24110" x2="37742" y2="25162"/>
                        <a14:foregroundMark x1="35576" y1="24272" x2="36830" y2="25243"/>
                        <a14:foregroundMark x1="34208" y1="24919" x2="37172" y2="24272"/>
                        <a14:foregroundMark x1="26226" y1="24515" x2="28164" y2="24676"/>
                        <a14:foregroundMark x1="36944" y1="22249" x2="37628" y2="22249"/>
                        <a14:foregroundMark x1="38084" y1="22087" x2="38084" y2="22087"/>
                        <a14:foregroundMark x1="43330" y1="17799" x2="43444" y2="23220"/>
                        <a14:foregroundMark x1="43444" y1="23220" x2="44584" y2="24434"/>
                        <a14:foregroundMark x1="45268" y1="18689" x2="46066" y2="22896"/>
                        <a14:foregroundMark x1="45154" y1="18608" x2="46066" y2="16828"/>
                        <a14:foregroundMark x1="42873" y1="24272" x2="42417" y2="25081"/>
                        <a14:foregroundMark x1="47206" y1="24191" x2="47206" y2="24191"/>
                        <a14:foregroundMark x1="46522" y1="24191" x2="46408" y2="25405"/>
                        <a14:foregroundMark x1="45610" y1="24676" x2="42303" y2="24595"/>
                        <a14:foregroundMark x1="42987" y1="22411" x2="41391" y2="22573"/>
                        <a14:foregroundMark x1="46408" y1="22654" x2="47133" y2="22654"/>
                        <a14:foregroundMark x1="47033" y1="22087" x2="45952" y2="22087"/>
                        <a14:foregroundMark x1="56328" y1="19822" x2="56328" y2="24110"/>
                        <a14:foregroundMark x1="55530" y1="22249" x2="53592" y2="24676"/>
                        <a14:backgroundMark x1="21323" y1="18204" x2="21323" y2="24191"/>
                        <a14:backgroundMark x1="21323" y1="24191" x2="23033" y2="27508"/>
                        <a14:backgroundMark x1="23033" y1="27508" x2="25884" y2="29531"/>
                        <a14:backgroundMark x1="25884" y1="29531" x2="26340" y2="29612"/>
                        <a14:backgroundMark x1="24857" y1="27427" x2="32041" y2="27265"/>
                        <a14:backgroundMark x1="32041" y1="27265" x2="46978" y2="27265"/>
                        <a14:backgroundMark x1="46978" y1="27265" x2="50741" y2="27184"/>
                        <a14:backgroundMark x1="50741" y1="27184" x2="50741" y2="27104"/>
                        <a14:backgroundMark x1="48689" y1="20388" x2="49829" y2="26861"/>
                        <a14:backgroundMark x1="49829" y1="26861" x2="50399" y2="27832"/>
                        <a14:backgroundMark x1="51197" y1="17314" x2="51767" y2="25162"/>
                        <a14:backgroundMark x1="60433" y1="18689" x2="62258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43" t="14177" r="35828" b="70081"/>
          <a:stretch/>
        </p:blipFill>
        <p:spPr bwMode="auto">
          <a:xfrm>
            <a:off x="1528577" y="1780392"/>
            <a:ext cx="5761038" cy="2877343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7CD11AE-F385-4DE2-9E3E-C79C66B146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24333" y1="36750" x2="24333" y2="36750"/>
                        <a14:backgroundMark x1="25917" y1="49083" x2="25917" y2="49083"/>
                        <a14:backgroundMark x1="27417" y1="47917" x2="27417" y2="47917"/>
                        <a14:backgroundMark x1="28167" y1="47917" x2="28167" y2="47917"/>
                        <a14:backgroundMark x1="28167" y1="47917" x2="28167" y2="47917"/>
                        <a14:backgroundMark x1="28167" y1="47917" x2="28167" y2="47917"/>
                        <a14:backgroundMark x1="28167" y1="47917" x2="28167" y2="47917"/>
                        <a14:backgroundMark x1="28167" y1="47917" x2="28167" y2="47917"/>
                        <a14:backgroundMark x1="28167" y1="47917" x2="28167" y2="47917"/>
                        <a14:backgroundMark x1="27000" y1="49417" x2="27000" y2="49417"/>
                        <a14:backgroundMark x1="26583" y1="49417" x2="26583" y2="49417"/>
                        <a14:backgroundMark x1="26583" y1="49417" x2="26583" y2="49417"/>
                        <a14:backgroundMark x1="26583" y1="49417" x2="26583" y2="49417"/>
                        <a14:backgroundMark x1="48083" y1="59833" x2="48083" y2="59833"/>
                        <a14:backgroundMark x1="48500" y1="61333" x2="48500" y2="61333"/>
                        <a14:backgroundMark x1="48917" y1="61333" x2="48917" y2="61333"/>
                        <a14:backgroundMark x1="48917" y1="61333" x2="48917" y2="61333"/>
                        <a14:backgroundMark x1="73500" y1="50167" x2="73500" y2="50167"/>
                        <a14:backgroundMark x1="73917" y1="50167" x2="73917" y2="50167"/>
                        <a14:backgroundMark x1="73917" y1="50167" x2="73917" y2="50167"/>
                        <a14:backgroundMark x1="50417" y1="81750" x2="50417" y2="81750"/>
                        <a14:backgroundMark x1="41583" y1="80583" x2="41583" y2="80583"/>
                        <a14:backgroundMark x1="41167" y1="51333" x2="41167" y2="51333"/>
                        <a14:backgroundMark x1="50000" y1="40917" x2="50000" y2="40917"/>
                        <a14:backgroundMark x1="50000" y1="40917" x2="50000" y2="40917"/>
                        <a14:backgroundMark x1="50000" y1="40917" x2="50000" y2="40917"/>
                        <a14:backgroundMark x1="50000" y1="40917" x2="50000" y2="40917"/>
                        <a14:backgroundMark x1="50000" y1="40917" x2="50000" y2="40917"/>
                        <a14:backgroundMark x1="21167" y1="46750" x2="21167" y2="46750"/>
                        <a14:backgroundMark x1="53500" y1="64417" x2="53500" y2="64417"/>
                        <a14:backgroundMark x1="52750" y1="63667" x2="52750" y2="63667"/>
                        <a14:backgroundMark x1="52750" y1="63667" x2="52750" y2="63667"/>
                        <a14:backgroundMark x1="52750" y1="63667" x2="52750" y2="63667"/>
                        <a14:backgroundMark x1="50000" y1="40583" x2="50000" y2="40583"/>
                        <a14:backgroundMark x1="50000" y1="40583" x2="50000" y2="40583"/>
                        <a14:backgroundMark x1="50000" y1="40583" x2="50000" y2="40583"/>
                        <a14:backgroundMark x1="50000" y1="40583" x2="50000" y2="40583"/>
                        <a14:backgroundMark x1="50000" y1="40583" x2="50000" y2="40583"/>
                        <a14:backgroundMark x1="50000" y1="40583" x2="50000" y2="40583"/>
                        <a14:backgroundMark x1="50000" y1="40583" x2="50000" y2="40583"/>
                        <a14:backgroundMark x1="50000" y1="40583" x2="50000" y2="40583"/>
                        <a14:backgroundMark x1="28009" y1="54861" x2="28009" y2="54861"/>
                        <a14:backgroundMark x1="28009" y1="50231" x2="28009" y2="50231"/>
                        <a14:backgroundMark x1="28009" y1="50231" x2="28009" y2="50231"/>
                        <a14:backgroundMark x1="28009" y1="50231" x2="28009" y2="50231"/>
                        <a14:backgroundMark x1="28009" y1="50231" x2="28009" y2="50231"/>
                        <a14:backgroundMark x1="28009" y1="50231" x2="28009" y2="50231"/>
                        <a14:backgroundMark x1="28009" y1="50231" x2="28009" y2="50231"/>
                        <a14:backgroundMark x1="28009" y1="48611" x2="28009" y2="48611"/>
                        <a14:backgroundMark x1="28009" y1="48611" x2="28009" y2="48611"/>
                        <a14:backgroundMark x1="28009" y1="48611" x2="28009" y2="48611"/>
                        <a14:backgroundMark x1="28009" y1="48611" x2="28009" y2="48611"/>
                        <a14:backgroundMark x1="28009" y1="48611" x2="28009" y2="48611"/>
                        <a14:backgroundMark x1="54630" y1="65046" x2="54630" y2="65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179" y="-342810"/>
            <a:ext cx="1677104" cy="1677104"/>
          </a:xfrm>
          <a:prstGeom prst="rect">
            <a:avLst/>
          </a:prstGeom>
        </p:spPr>
      </p:pic>
      <p:sp>
        <p:nvSpPr>
          <p:cNvPr id="22" name="Rounded Rectangle 9">
            <a:extLst>
              <a:ext uri="{FF2B5EF4-FFF2-40B4-BE49-F238E27FC236}">
                <a16:creationId xmlns:a16="http://schemas.microsoft.com/office/drawing/2014/main" id="{10854E61-7A10-428A-8CFF-44AF7941B045}"/>
              </a:ext>
            </a:extLst>
          </p:cNvPr>
          <p:cNvSpPr/>
          <p:nvPr/>
        </p:nvSpPr>
        <p:spPr>
          <a:xfrm>
            <a:off x="6065571" y="4974956"/>
            <a:ext cx="1020762" cy="882650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4</a:t>
            </a:r>
          </a:p>
        </p:txBody>
      </p:sp>
      <p:sp>
        <p:nvSpPr>
          <p:cNvPr id="23" name="Rounded Rectangle 10">
            <a:extLst>
              <a:ext uri="{FF2B5EF4-FFF2-40B4-BE49-F238E27FC236}">
                <a16:creationId xmlns:a16="http://schemas.microsoft.com/office/drawing/2014/main" id="{79C60328-BCD4-4452-B6DE-6AD2B972E7E5}"/>
              </a:ext>
            </a:extLst>
          </p:cNvPr>
          <p:cNvSpPr/>
          <p:nvPr/>
        </p:nvSpPr>
        <p:spPr>
          <a:xfrm>
            <a:off x="3895725" y="4974956"/>
            <a:ext cx="1020763" cy="884238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1</a:t>
            </a:r>
          </a:p>
        </p:txBody>
      </p:sp>
      <p:sp>
        <p:nvSpPr>
          <p:cNvPr id="24" name="Rounded Rectangle 11">
            <a:extLst>
              <a:ext uri="{FF2B5EF4-FFF2-40B4-BE49-F238E27FC236}">
                <a16:creationId xmlns:a16="http://schemas.microsoft.com/office/drawing/2014/main" id="{D16642C3-C2BD-444C-97D5-286211657220}"/>
              </a:ext>
            </a:extLst>
          </p:cNvPr>
          <p:cNvSpPr/>
          <p:nvPr/>
        </p:nvSpPr>
        <p:spPr>
          <a:xfrm>
            <a:off x="1752600" y="4974956"/>
            <a:ext cx="1020763" cy="884238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3</a:t>
            </a:r>
          </a:p>
        </p:txBody>
      </p:sp>
      <p:sp>
        <p:nvSpPr>
          <p:cNvPr id="25" name="Rounded Rectangle 11">
            <a:extLst>
              <a:ext uri="{FF2B5EF4-FFF2-40B4-BE49-F238E27FC236}">
                <a16:creationId xmlns:a16="http://schemas.microsoft.com/office/drawing/2014/main" id="{DBA5C0B4-FE78-4B7C-A37D-8E07BE320A4B}"/>
              </a:ext>
            </a:extLst>
          </p:cNvPr>
          <p:cNvSpPr/>
          <p:nvPr/>
        </p:nvSpPr>
        <p:spPr>
          <a:xfrm>
            <a:off x="2810802" y="4973368"/>
            <a:ext cx="1020763" cy="884238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+</a:t>
            </a:r>
          </a:p>
        </p:txBody>
      </p:sp>
      <p:sp>
        <p:nvSpPr>
          <p:cNvPr id="27" name="Rounded Rectangle 11">
            <a:extLst>
              <a:ext uri="{FF2B5EF4-FFF2-40B4-BE49-F238E27FC236}">
                <a16:creationId xmlns:a16="http://schemas.microsoft.com/office/drawing/2014/main" id="{B77B657A-4FA1-4250-9BD4-CBB7665E3B2B}"/>
              </a:ext>
            </a:extLst>
          </p:cNvPr>
          <p:cNvSpPr/>
          <p:nvPr/>
        </p:nvSpPr>
        <p:spPr>
          <a:xfrm>
            <a:off x="4980648" y="4983162"/>
            <a:ext cx="1020763" cy="884238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23348832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9">
            <a:extLst>
              <a:ext uri="{FF2B5EF4-FFF2-40B4-BE49-F238E27FC236}">
                <a16:creationId xmlns:a16="http://schemas.microsoft.com/office/drawing/2014/main" id="{965F0847-3102-4EDB-8C36-E63212FCB284}"/>
              </a:ext>
            </a:extLst>
          </p:cNvPr>
          <p:cNvSpPr/>
          <p:nvPr/>
        </p:nvSpPr>
        <p:spPr>
          <a:xfrm>
            <a:off x="3258143" y="3555276"/>
            <a:ext cx="780457" cy="77673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4" name="Rounded Rectangle 20">
            <a:extLst>
              <a:ext uri="{FF2B5EF4-FFF2-40B4-BE49-F238E27FC236}">
                <a16:creationId xmlns:a16="http://schemas.microsoft.com/office/drawing/2014/main" id="{A9337ED7-7CB3-43D3-8F1A-8B0D04998109}"/>
              </a:ext>
            </a:extLst>
          </p:cNvPr>
          <p:cNvSpPr/>
          <p:nvPr/>
        </p:nvSpPr>
        <p:spPr>
          <a:xfrm>
            <a:off x="1698278" y="3566669"/>
            <a:ext cx="780457" cy="77673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5" name="Rounded Rectangle 21">
            <a:extLst>
              <a:ext uri="{FF2B5EF4-FFF2-40B4-BE49-F238E27FC236}">
                <a16:creationId xmlns:a16="http://schemas.microsoft.com/office/drawing/2014/main" id="{5C2FD805-979B-4E3E-970E-0A8E95FDEFDD}"/>
              </a:ext>
            </a:extLst>
          </p:cNvPr>
          <p:cNvSpPr/>
          <p:nvPr/>
        </p:nvSpPr>
        <p:spPr>
          <a:xfrm flipH="1">
            <a:off x="253195" y="3769154"/>
            <a:ext cx="1183665" cy="451751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sp>
        <p:nvSpPr>
          <p:cNvPr id="6" name="Rounded Rectangle 22">
            <a:extLst>
              <a:ext uri="{FF2B5EF4-FFF2-40B4-BE49-F238E27FC236}">
                <a16:creationId xmlns:a16="http://schemas.microsoft.com/office/drawing/2014/main" id="{B06E3F1C-08C9-4433-8A33-AFCB0CA2B28C}"/>
              </a:ext>
            </a:extLst>
          </p:cNvPr>
          <p:cNvSpPr/>
          <p:nvPr/>
        </p:nvSpPr>
        <p:spPr>
          <a:xfrm>
            <a:off x="2510426" y="3686599"/>
            <a:ext cx="574298" cy="616863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=</a:t>
            </a:r>
          </a:p>
        </p:txBody>
      </p:sp>
      <p:sp>
        <p:nvSpPr>
          <p:cNvPr id="7" name="Rounded Rectangle 23">
            <a:extLst>
              <a:ext uri="{FF2B5EF4-FFF2-40B4-BE49-F238E27FC236}">
                <a16:creationId xmlns:a16="http://schemas.microsoft.com/office/drawing/2014/main" id="{239AA90A-6CC6-45D7-AA6C-455E846717D0}"/>
              </a:ext>
            </a:extLst>
          </p:cNvPr>
          <p:cNvSpPr/>
          <p:nvPr/>
        </p:nvSpPr>
        <p:spPr>
          <a:xfrm flipH="1">
            <a:off x="1285715" y="3635209"/>
            <a:ext cx="45719" cy="616863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+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76C315-A366-4D03-BE1B-EA50528145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/>
          </a:blip>
          <a:srcRect l="18826" t="30786" r="35829" b="52087"/>
          <a:stretch/>
        </p:blipFill>
        <p:spPr>
          <a:xfrm>
            <a:off x="159377" y="233462"/>
            <a:ext cx="4063486" cy="289167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Rounded Rectangle 18">
            <a:extLst>
              <a:ext uri="{FF2B5EF4-FFF2-40B4-BE49-F238E27FC236}">
                <a16:creationId xmlns:a16="http://schemas.microsoft.com/office/drawing/2014/main" id="{5BF175EC-2F85-42A4-9CC8-A62740E21077}"/>
              </a:ext>
            </a:extLst>
          </p:cNvPr>
          <p:cNvSpPr/>
          <p:nvPr/>
        </p:nvSpPr>
        <p:spPr>
          <a:xfrm>
            <a:off x="6773317" y="3593515"/>
            <a:ext cx="766496" cy="667073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4</a:t>
            </a:r>
          </a:p>
        </p:txBody>
      </p:sp>
      <p:sp>
        <p:nvSpPr>
          <p:cNvPr id="11" name="Rounded Rectangle 19">
            <a:extLst>
              <a:ext uri="{FF2B5EF4-FFF2-40B4-BE49-F238E27FC236}">
                <a16:creationId xmlns:a16="http://schemas.microsoft.com/office/drawing/2014/main" id="{D822B037-5DB2-4282-A640-477291CE5387}"/>
              </a:ext>
            </a:extLst>
          </p:cNvPr>
          <p:cNvSpPr/>
          <p:nvPr/>
        </p:nvSpPr>
        <p:spPr>
          <a:xfrm>
            <a:off x="7987246" y="3481968"/>
            <a:ext cx="838200" cy="770104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12" name="Rounded Rectangle 20">
            <a:extLst>
              <a:ext uri="{FF2B5EF4-FFF2-40B4-BE49-F238E27FC236}">
                <a16:creationId xmlns:a16="http://schemas.microsoft.com/office/drawing/2014/main" id="{0443B3C5-CE09-4220-9CD9-886311D5C043}"/>
              </a:ext>
            </a:extLst>
          </p:cNvPr>
          <p:cNvSpPr/>
          <p:nvPr/>
        </p:nvSpPr>
        <p:spPr>
          <a:xfrm>
            <a:off x="5409278" y="3552155"/>
            <a:ext cx="754883" cy="768100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13" name="Rounded Rectangle 22">
            <a:extLst>
              <a:ext uri="{FF2B5EF4-FFF2-40B4-BE49-F238E27FC236}">
                <a16:creationId xmlns:a16="http://schemas.microsoft.com/office/drawing/2014/main" id="{46EF5865-E103-4227-8EDC-7282D47A99DA}"/>
              </a:ext>
            </a:extLst>
          </p:cNvPr>
          <p:cNvSpPr/>
          <p:nvPr/>
        </p:nvSpPr>
        <p:spPr>
          <a:xfrm>
            <a:off x="7499345" y="3682341"/>
            <a:ext cx="314484" cy="430678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=</a:t>
            </a:r>
          </a:p>
        </p:txBody>
      </p:sp>
      <p:sp>
        <p:nvSpPr>
          <p:cNvPr id="14" name="Rounded Rectangle 23">
            <a:extLst>
              <a:ext uri="{FF2B5EF4-FFF2-40B4-BE49-F238E27FC236}">
                <a16:creationId xmlns:a16="http://schemas.microsoft.com/office/drawing/2014/main" id="{F6315B90-82FC-403F-92E0-E5F7CA6BB742}"/>
              </a:ext>
            </a:extLst>
          </p:cNvPr>
          <p:cNvSpPr/>
          <p:nvPr/>
        </p:nvSpPr>
        <p:spPr>
          <a:xfrm>
            <a:off x="6499301" y="3724347"/>
            <a:ext cx="403173" cy="363538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+</a:t>
            </a:r>
          </a:p>
        </p:txBody>
      </p:sp>
      <p:pic>
        <p:nvPicPr>
          <p:cNvPr id="15" name="Picture 1">
            <a:extLst>
              <a:ext uri="{FF2B5EF4-FFF2-40B4-BE49-F238E27FC236}">
                <a16:creationId xmlns:a16="http://schemas.microsoft.com/office/drawing/2014/main" id="{1FEB41A0-2D93-4891-AFB6-F709E9D868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3" t="48691" r="40733" b="35394"/>
          <a:stretch/>
        </p:blipFill>
        <p:spPr bwMode="auto">
          <a:xfrm>
            <a:off x="4821197" y="358265"/>
            <a:ext cx="4163426" cy="27184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6">
            <a:extLst>
              <a:ext uri="{FF2B5EF4-FFF2-40B4-BE49-F238E27FC236}">
                <a16:creationId xmlns:a16="http://schemas.microsoft.com/office/drawing/2014/main" id="{660978BC-2D36-40AD-B076-634D9F0A3B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3835" y="297572"/>
            <a:ext cx="4844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c)</a:t>
            </a:r>
          </a:p>
        </p:txBody>
      </p:sp>
      <p:sp>
        <p:nvSpPr>
          <p:cNvPr id="2" name="TextBox 16">
            <a:extLst>
              <a:ext uri="{FF2B5EF4-FFF2-40B4-BE49-F238E27FC236}">
                <a16:creationId xmlns:a16="http://schemas.microsoft.com/office/drawing/2014/main" id="{1E9E935E-7C2E-486F-B30D-DCFCAF1BCE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347" y="65877"/>
            <a:ext cx="77372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b)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5370746-B027-41F9-BC66-3AF1B6B65853}"/>
              </a:ext>
            </a:extLst>
          </p:cNvPr>
          <p:cNvCxnSpPr/>
          <p:nvPr/>
        </p:nvCxnSpPr>
        <p:spPr>
          <a:xfrm>
            <a:off x="4495800" y="0"/>
            <a:ext cx="0" cy="67056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Tieng-chuo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F851B49-767D-40F1-86D6-F49F6C14A3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87000" y="571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81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8" name="Group 2">
            <a:extLst>
              <a:ext uri="{FF2B5EF4-FFF2-40B4-BE49-F238E27FC236}">
                <a16:creationId xmlns:a16="http://schemas.microsoft.com/office/drawing/2014/main" id="{F7A5E7AE-7F91-4FA3-8D27-826000F15886}"/>
              </a:ext>
            </a:extLst>
          </p:cNvPr>
          <p:cNvGrpSpPr>
            <a:grpSpLocks/>
          </p:cNvGrpSpPr>
          <p:nvPr/>
        </p:nvGrpSpPr>
        <p:grpSpPr bwMode="auto">
          <a:xfrm>
            <a:off x="539751" y="981075"/>
            <a:ext cx="576263" cy="768350"/>
            <a:chOff x="539552" y="123478"/>
            <a:chExt cx="576064" cy="769441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33E24E72-08A7-4C9E-8661-594AEA29D892}"/>
                </a:ext>
              </a:extLst>
            </p:cNvPr>
            <p:cNvSpPr/>
            <p:nvPr/>
          </p:nvSpPr>
          <p:spPr>
            <a:xfrm>
              <a:off x="539552" y="191838"/>
              <a:ext cx="576064" cy="583439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591" name="TextBox 4">
              <a:extLst>
                <a:ext uri="{FF2B5EF4-FFF2-40B4-BE49-F238E27FC236}">
                  <a16:creationId xmlns:a16="http://schemas.microsoft.com/office/drawing/2014/main" id="{FE88BF52-3D1F-4EB5-881A-4E571E8320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9552" y="123478"/>
              <a:ext cx="561372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4400">
                  <a:solidFill>
                    <a:schemeClr val="bg1"/>
                  </a:solidFill>
                  <a:latin typeface="Arial Black" panose="020B0A04020102020204" pitchFamily="34" charset="0"/>
                </a:rPr>
                <a:t>3</a:t>
              </a:r>
            </a:p>
          </p:txBody>
        </p:sp>
      </p:grp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ACBF8A0-1F12-4042-AC0E-0A2C19D3CCC1}"/>
              </a:ext>
            </a:extLst>
          </p:cNvPr>
          <p:cNvSpPr/>
          <p:nvPr/>
        </p:nvSpPr>
        <p:spPr>
          <a:xfrm>
            <a:off x="1258888" y="1047750"/>
            <a:ext cx="792162" cy="585788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580" name="TextBox 6">
            <a:extLst>
              <a:ext uri="{FF2B5EF4-FFF2-40B4-BE49-F238E27FC236}">
                <a16:creationId xmlns:a16="http://schemas.microsoft.com/office/drawing/2014/main" id="{4A4C7F8E-72B3-49F2-A6F0-7335521A0F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050" y="908050"/>
            <a:ext cx="4699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 b="1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24581" name="TextBox 16">
            <a:extLst>
              <a:ext uri="{FF2B5EF4-FFF2-40B4-BE49-F238E27FC236}">
                <a16:creationId xmlns:a16="http://schemas.microsoft.com/office/drawing/2014/main" id="{2843BD5A-484C-4002-9D3F-2CE5DE3AB8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464" y="2152650"/>
            <a:ext cx="8397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0" b="1">
                <a:latin typeface="Calibri" panose="020F0502020204030204" pitchFamily="34" charset="0"/>
                <a:cs typeface="Calibri" panose="020F0502020204030204" pitchFamily="34" charset="0"/>
              </a:rPr>
              <a:t>b)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68D1AA8B-31E4-498A-86F8-82260D38BEDE}"/>
              </a:ext>
            </a:extLst>
          </p:cNvPr>
          <p:cNvSpPr/>
          <p:nvPr/>
        </p:nvSpPr>
        <p:spPr>
          <a:xfrm>
            <a:off x="1619251" y="4797425"/>
            <a:ext cx="1020763" cy="884238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A7994F87-E90B-402D-A169-8CC34FD20BC9}"/>
              </a:ext>
            </a:extLst>
          </p:cNvPr>
          <p:cNvSpPr/>
          <p:nvPr/>
        </p:nvSpPr>
        <p:spPr>
          <a:xfrm>
            <a:off x="5148263" y="4797425"/>
            <a:ext cx="1020762" cy="882650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=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2C155793-E909-47A6-A3D7-572BC965434B}"/>
              </a:ext>
            </a:extLst>
          </p:cNvPr>
          <p:cNvSpPr/>
          <p:nvPr/>
        </p:nvSpPr>
        <p:spPr>
          <a:xfrm>
            <a:off x="2843213" y="4797425"/>
            <a:ext cx="1022350" cy="884238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+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2B23F5-437A-46E6-B423-2BC9B8C18D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/>
          </a:blip>
          <a:srcRect l="18826" t="30786" r="35829" b="52087"/>
          <a:stretch/>
        </p:blipFill>
        <p:spPr>
          <a:xfrm>
            <a:off x="2217159" y="1755775"/>
            <a:ext cx="4709681" cy="250774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6" name="Rounded Rectangle 21">
            <a:extLst>
              <a:ext uri="{FF2B5EF4-FFF2-40B4-BE49-F238E27FC236}">
                <a16:creationId xmlns:a16="http://schemas.microsoft.com/office/drawing/2014/main" id="{94C8BA3B-F98C-4F91-AFCB-BB90DEA8172B}"/>
              </a:ext>
            </a:extLst>
          </p:cNvPr>
          <p:cNvSpPr/>
          <p:nvPr/>
        </p:nvSpPr>
        <p:spPr>
          <a:xfrm>
            <a:off x="3981818" y="4812665"/>
            <a:ext cx="1020763" cy="884238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3</a:t>
            </a:r>
          </a:p>
        </p:txBody>
      </p:sp>
      <p:sp>
        <p:nvSpPr>
          <p:cNvPr id="17" name="Rounded Rectangle 21">
            <a:extLst>
              <a:ext uri="{FF2B5EF4-FFF2-40B4-BE49-F238E27FC236}">
                <a16:creationId xmlns:a16="http://schemas.microsoft.com/office/drawing/2014/main" id="{8E9203B6-6E73-42C4-932D-E4AF2B44A7B0}"/>
              </a:ext>
            </a:extLst>
          </p:cNvPr>
          <p:cNvSpPr/>
          <p:nvPr/>
        </p:nvSpPr>
        <p:spPr>
          <a:xfrm>
            <a:off x="6169025" y="4775932"/>
            <a:ext cx="1020763" cy="884238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16" grpId="0" animBg="1"/>
      <p:bldP spid="1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8" name="Group 2">
            <a:extLst>
              <a:ext uri="{FF2B5EF4-FFF2-40B4-BE49-F238E27FC236}">
                <a16:creationId xmlns:a16="http://schemas.microsoft.com/office/drawing/2014/main" id="{F7A5E7AE-7F91-4FA3-8D27-826000F15886}"/>
              </a:ext>
            </a:extLst>
          </p:cNvPr>
          <p:cNvGrpSpPr>
            <a:grpSpLocks/>
          </p:cNvGrpSpPr>
          <p:nvPr/>
        </p:nvGrpSpPr>
        <p:grpSpPr bwMode="auto">
          <a:xfrm>
            <a:off x="539751" y="981075"/>
            <a:ext cx="576263" cy="768350"/>
            <a:chOff x="539552" y="123478"/>
            <a:chExt cx="576064" cy="769441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33E24E72-08A7-4C9E-8661-594AEA29D892}"/>
                </a:ext>
              </a:extLst>
            </p:cNvPr>
            <p:cNvSpPr/>
            <p:nvPr/>
          </p:nvSpPr>
          <p:spPr>
            <a:xfrm>
              <a:off x="539552" y="191838"/>
              <a:ext cx="576064" cy="583439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591" name="TextBox 4">
              <a:extLst>
                <a:ext uri="{FF2B5EF4-FFF2-40B4-BE49-F238E27FC236}">
                  <a16:creationId xmlns:a16="http://schemas.microsoft.com/office/drawing/2014/main" id="{FE88BF52-3D1F-4EB5-881A-4E571E8320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9552" y="123478"/>
              <a:ext cx="561372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4400">
                  <a:solidFill>
                    <a:schemeClr val="bg1"/>
                  </a:solidFill>
                  <a:latin typeface="Arial Black" panose="020B0A04020102020204" pitchFamily="34" charset="0"/>
                </a:rPr>
                <a:t>3</a:t>
              </a:r>
            </a:p>
          </p:txBody>
        </p:sp>
      </p:grp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ACBF8A0-1F12-4042-AC0E-0A2C19D3CCC1}"/>
              </a:ext>
            </a:extLst>
          </p:cNvPr>
          <p:cNvSpPr/>
          <p:nvPr/>
        </p:nvSpPr>
        <p:spPr>
          <a:xfrm>
            <a:off x="1258888" y="1047750"/>
            <a:ext cx="792162" cy="585788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580" name="TextBox 6">
            <a:extLst>
              <a:ext uri="{FF2B5EF4-FFF2-40B4-BE49-F238E27FC236}">
                <a16:creationId xmlns:a16="http://schemas.microsoft.com/office/drawing/2014/main" id="{4A4C7F8E-72B3-49F2-A6F0-7335521A0F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050" y="908050"/>
            <a:ext cx="4699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 b="1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24581" name="TextBox 16">
            <a:extLst>
              <a:ext uri="{FF2B5EF4-FFF2-40B4-BE49-F238E27FC236}">
                <a16:creationId xmlns:a16="http://schemas.microsoft.com/office/drawing/2014/main" id="{2843BD5A-484C-4002-9D3F-2CE5DE3AB8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464" y="2152650"/>
            <a:ext cx="8397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0" b="1">
                <a:latin typeface="Calibri" panose="020F0502020204030204" pitchFamily="34" charset="0"/>
                <a:cs typeface="Calibri" panose="020F0502020204030204" pitchFamily="34" charset="0"/>
              </a:rPr>
              <a:t>b)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6167CE06-B14E-4D50-B3D4-D766860F0B55}"/>
              </a:ext>
            </a:extLst>
          </p:cNvPr>
          <p:cNvSpPr/>
          <p:nvPr/>
        </p:nvSpPr>
        <p:spPr>
          <a:xfrm>
            <a:off x="6227763" y="4794250"/>
            <a:ext cx="1020762" cy="882650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5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29B77058-0D6A-4279-AFD4-B0D270A79245}"/>
              </a:ext>
            </a:extLst>
          </p:cNvPr>
          <p:cNvSpPr/>
          <p:nvPr/>
        </p:nvSpPr>
        <p:spPr>
          <a:xfrm>
            <a:off x="4067175" y="4797425"/>
            <a:ext cx="1022350" cy="882650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3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EFD6B911-C087-42BE-A93A-5A194BD1550E}"/>
              </a:ext>
            </a:extLst>
          </p:cNvPr>
          <p:cNvSpPr/>
          <p:nvPr/>
        </p:nvSpPr>
        <p:spPr>
          <a:xfrm>
            <a:off x="6252381" y="4792662"/>
            <a:ext cx="1020762" cy="884238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579B8A67-8E8E-46A5-A563-930D048CF9A5}"/>
              </a:ext>
            </a:extLst>
          </p:cNvPr>
          <p:cNvSpPr/>
          <p:nvPr/>
        </p:nvSpPr>
        <p:spPr>
          <a:xfrm>
            <a:off x="4098132" y="4794250"/>
            <a:ext cx="1020762" cy="882650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68D1AA8B-31E4-498A-86F8-82260D38BEDE}"/>
              </a:ext>
            </a:extLst>
          </p:cNvPr>
          <p:cNvSpPr/>
          <p:nvPr/>
        </p:nvSpPr>
        <p:spPr>
          <a:xfrm>
            <a:off x="1619251" y="4797425"/>
            <a:ext cx="1020763" cy="884238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A7994F87-E90B-402D-A169-8CC34FD20BC9}"/>
              </a:ext>
            </a:extLst>
          </p:cNvPr>
          <p:cNvSpPr/>
          <p:nvPr/>
        </p:nvSpPr>
        <p:spPr>
          <a:xfrm>
            <a:off x="5148263" y="4797425"/>
            <a:ext cx="1020762" cy="882650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=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2C155793-E909-47A6-A3D7-572BC965434B}"/>
              </a:ext>
            </a:extLst>
          </p:cNvPr>
          <p:cNvSpPr/>
          <p:nvPr/>
        </p:nvSpPr>
        <p:spPr>
          <a:xfrm>
            <a:off x="2843213" y="4797425"/>
            <a:ext cx="1022350" cy="884238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+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2B23F5-437A-46E6-B423-2BC9B8C18D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/>
          </a:blip>
          <a:srcRect l="18826" t="30786" r="35829" b="52087"/>
          <a:stretch/>
        </p:blipFill>
        <p:spPr>
          <a:xfrm>
            <a:off x="2217159" y="1755775"/>
            <a:ext cx="4709681" cy="250774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545732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3" name="Group 2">
            <a:extLst>
              <a:ext uri="{FF2B5EF4-FFF2-40B4-BE49-F238E27FC236}">
                <a16:creationId xmlns:a16="http://schemas.microsoft.com/office/drawing/2014/main" id="{C9027C57-0B2D-4657-8338-12E99E8D15EC}"/>
              </a:ext>
            </a:extLst>
          </p:cNvPr>
          <p:cNvGrpSpPr>
            <a:grpSpLocks/>
          </p:cNvGrpSpPr>
          <p:nvPr/>
        </p:nvGrpSpPr>
        <p:grpSpPr bwMode="auto">
          <a:xfrm>
            <a:off x="539751" y="981075"/>
            <a:ext cx="576263" cy="768350"/>
            <a:chOff x="539552" y="123478"/>
            <a:chExt cx="576064" cy="769441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7C8B825F-AADA-42BD-AAAC-B68C082B0F9F}"/>
                </a:ext>
              </a:extLst>
            </p:cNvPr>
            <p:cNvSpPr/>
            <p:nvPr/>
          </p:nvSpPr>
          <p:spPr>
            <a:xfrm>
              <a:off x="539552" y="191838"/>
              <a:ext cx="576064" cy="583439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5615" name="TextBox 4">
              <a:extLst>
                <a:ext uri="{FF2B5EF4-FFF2-40B4-BE49-F238E27FC236}">
                  <a16:creationId xmlns:a16="http://schemas.microsoft.com/office/drawing/2014/main" id="{2083A071-B4E8-42B6-BDD8-0DB4CD9880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9552" y="123478"/>
              <a:ext cx="561372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4400">
                  <a:solidFill>
                    <a:schemeClr val="bg1"/>
                  </a:solidFill>
                  <a:latin typeface="Arial Black" panose="020B0A04020102020204" pitchFamily="34" charset="0"/>
                </a:rPr>
                <a:t>3</a:t>
              </a:r>
            </a:p>
          </p:txBody>
        </p:sp>
      </p:grp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08E9C63-77F9-450F-8F26-516FF6365FD6}"/>
              </a:ext>
            </a:extLst>
          </p:cNvPr>
          <p:cNvSpPr/>
          <p:nvPr/>
        </p:nvSpPr>
        <p:spPr>
          <a:xfrm>
            <a:off x="1258888" y="1047750"/>
            <a:ext cx="792162" cy="585788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05" name="TextBox 6">
            <a:extLst>
              <a:ext uri="{FF2B5EF4-FFF2-40B4-BE49-F238E27FC236}">
                <a16:creationId xmlns:a16="http://schemas.microsoft.com/office/drawing/2014/main" id="{87F465CE-DD43-4526-9131-5509B1F828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050" y="908050"/>
            <a:ext cx="4699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 b="1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25606" name="TextBox 16">
            <a:extLst>
              <a:ext uri="{FF2B5EF4-FFF2-40B4-BE49-F238E27FC236}">
                <a16:creationId xmlns:a16="http://schemas.microsoft.com/office/drawing/2014/main" id="{0C442EE0-E3CD-4CBC-A29C-943D21F70A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463" y="2152650"/>
            <a:ext cx="7477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0" b="1">
                <a:latin typeface="Calibri" panose="020F0502020204030204" pitchFamily="34" charset="0"/>
                <a:cs typeface="Calibri" panose="020F0502020204030204" pitchFamily="34" charset="0"/>
              </a:rPr>
              <a:t>c)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2BBAF25C-EE2D-4E76-8A8E-B189A6594676}"/>
              </a:ext>
            </a:extLst>
          </p:cNvPr>
          <p:cNvSpPr/>
          <p:nvPr/>
        </p:nvSpPr>
        <p:spPr>
          <a:xfrm>
            <a:off x="4067175" y="4797425"/>
            <a:ext cx="1022350" cy="882650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4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C920A675-98B2-4687-82AA-C573BFC026F1}"/>
              </a:ext>
            </a:extLst>
          </p:cNvPr>
          <p:cNvSpPr/>
          <p:nvPr/>
        </p:nvSpPr>
        <p:spPr>
          <a:xfrm>
            <a:off x="5148263" y="4797425"/>
            <a:ext cx="1020762" cy="882650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=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3462F57D-854A-4C8E-A7DA-10A091A4907A}"/>
              </a:ext>
            </a:extLst>
          </p:cNvPr>
          <p:cNvSpPr/>
          <p:nvPr/>
        </p:nvSpPr>
        <p:spPr>
          <a:xfrm>
            <a:off x="2843213" y="4797425"/>
            <a:ext cx="1022350" cy="884238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+</a:t>
            </a:r>
          </a:p>
        </p:txBody>
      </p:sp>
      <p:pic>
        <p:nvPicPr>
          <p:cNvPr id="25613" name="Picture 1">
            <a:extLst>
              <a:ext uri="{FF2B5EF4-FFF2-40B4-BE49-F238E27FC236}">
                <a16:creationId xmlns:a16="http://schemas.microsoft.com/office/drawing/2014/main" id="{08854FAD-3F06-49A7-8886-BF1863C19F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3" t="48129" r="40733" b="34526"/>
          <a:stretch>
            <a:fillRect/>
          </a:stretch>
        </p:blipFill>
        <p:spPr bwMode="auto">
          <a:xfrm>
            <a:off x="1615281" y="1384007"/>
            <a:ext cx="4903788" cy="300196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23">
            <a:extLst>
              <a:ext uri="{FF2B5EF4-FFF2-40B4-BE49-F238E27FC236}">
                <a16:creationId xmlns:a16="http://schemas.microsoft.com/office/drawing/2014/main" id="{760DA647-51CD-4C5B-ACC9-D808A768EDB9}"/>
              </a:ext>
            </a:extLst>
          </p:cNvPr>
          <p:cNvSpPr/>
          <p:nvPr/>
        </p:nvSpPr>
        <p:spPr>
          <a:xfrm>
            <a:off x="1636469" y="4806975"/>
            <a:ext cx="1022350" cy="884238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sp>
        <p:nvSpPr>
          <p:cNvPr id="17" name="Rounded Rectangle 23">
            <a:extLst>
              <a:ext uri="{FF2B5EF4-FFF2-40B4-BE49-F238E27FC236}">
                <a16:creationId xmlns:a16="http://schemas.microsoft.com/office/drawing/2014/main" id="{AB40D476-E691-4156-9836-9BFF4F2BFFC9}"/>
              </a:ext>
            </a:extLst>
          </p:cNvPr>
          <p:cNvSpPr/>
          <p:nvPr/>
        </p:nvSpPr>
        <p:spPr>
          <a:xfrm>
            <a:off x="6227763" y="4745210"/>
            <a:ext cx="1022350" cy="884238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6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8" name="Group 2">
            <a:extLst>
              <a:ext uri="{FF2B5EF4-FFF2-40B4-BE49-F238E27FC236}">
                <a16:creationId xmlns:a16="http://schemas.microsoft.com/office/drawing/2014/main" id="{F7A5E7AE-7F91-4FA3-8D27-826000F15886}"/>
              </a:ext>
            </a:extLst>
          </p:cNvPr>
          <p:cNvGrpSpPr>
            <a:grpSpLocks/>
          </p:cNvGrpSpPr>
          <p:nvPr/>
        </p:nvGrpSpPr>
        <p:grpSpPr bwMode="auto">
          <a:xfrm>
            <a:off x="539751" y="981075"/>
            <a:ext cx="576263" cy="768350"/>
            <a:chOff x="539552" y="123478"/>
            <a:chExt cx="576064" cy="769441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33E24E72-08A7-4C9E-8661-594AEA29D892}"/>
                </a:ext>
              </a:extLst>
            </p:cNvPr>
            <p:cNvSpPr/>
            <p:nvPr/>
          </p:nvSpPr>
          <p:spPr>
            <a:xfrm>
              <a:off x="539552" y="191838"/>
              <a:ext cx="576064" cy="583439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591" name="TextBox 4">
              <a:extLst>
                <a:ext uri="{FF2B5EF4-FFF2-40B4-BE49-F238E27FC236}">
                  <a16:creationId xmlns:a16="http://schemas.microsoft.com/office/drawing/2014/main" id="{FE88BF52-3D1F-4EB5-881A-4E571E8320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9552" y="123478"/>
              <a:ext cx="561372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4400">
                  <a:solidFill>
                    <a:schemeClr val="bg1"/>
                  </a:solidFill>
                  <a:latin typeface="Arial Black" panose="020B0A04020102020204" pitchFamily="34" charset="0"/>
                </a:rPr>
                <a:t>3</a:t>
              </a:r>
            </a:p>
          </p:txBody>
        </p:sp>
      </p:grp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ACBF8A0-1F12-4042-AC0E-0A2C19D3CCC1}"/>
              </a:ext>
            </a:extLst>
          </p:cNvPr>
          <p:cNvSpPr/>
          <p:nvPr/>
        </p:nvSpPr>
        <p:spPr>
          <a:xfrm>
            <a:off x="1258888" y="1047750"/>
            <a:ext cx="792162" cy="585788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580" name="TextBox 6">
            <a:extLst>
              <a:ext uri="{FF2B5EF4-FFF2-40B4-BE49-F238E27FC236}">
                <a16:creationId xmlns:a16="http://schemas.microsoft.com/office/drawing/2014/main" id="{4A4C7F8E-72B3-49F2-A6F0-7335521A0F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050" y="908050"/>
            <a:ext cx="4699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 b="1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24581" name="TextBox 16">
            <a:extLst>
              <a:ext uri="{FF2B5EF4-FFF2-40B4-BE49-F238E27FC236}">
                <a16:creationId xmlns:a16="http://schemas.microsoft.com/office/drawing/2014/main" id="{2843BD5A-484C-4002-9D3F-2CE5DE3AB8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464" y="2152650"/>
            <a:ext cx="8397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0" b="1">
                <a:latin typeface="Calibri" panose="020F0502020204030204" pitchFamily="34" charset="0"/>
                <a:cs typeface="Calibri" panose="020F0502020204030204" pitchFamily="34" charset="0"/>
              </a:rPr>
              <a:t>b)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6167CE06-B14E-4D50-B3D4-D766860F0B55}"/>
              </a:ext>
            </a:extLst>
          </p:cNvPr>
          <p:cNvSpPr/>
          <p:nvPr/>
        </p:nvSpPr>
        <p:spPr>
          <a:xfrm>
            <a:off x="6227763" y="4794250"/>
            <a:ext cx="1020762" cy="882650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6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29B77058-0D6A-4279-AFD4-B0D270A79245}"/>
              </a:ext>
            </a:extLst>
          </p:cNvPr>
          <p:cNvSpPr/>
          <p:nvPr/>
        </p:nvSpPr>
        <p:spPr>
          <a:xfrm>
            <a:off x="4067175" y="4797425"/>
            <a:ext cx="1022350" cy="882650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4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EFD6B911-C087-42BE-A93A-5A194BD1550E}"/>
              </a:ext>
            </a:extLst>
          </p:cNvPr>
          <p:cNvSpPr/>
          <p:nvPr/>
        </p:nvSpPr>
        <p:spPr>
          <a:xfrm>
            <a:off x="6245348" y="4828479"/>
            <a:ext cx="1020762" cy="884238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579B8A67-8E8E-46A5-A563-930D048CF9A5}"/>
              </a:ext>
            </a:extLst>
          </p:cNvPr>
          <p:cNvSpPr/>
          <p:nvPr/>
        </p:nvSpPr>
        <p:spPr>
          <a:xfrm>
            <a:off x="4086348" y="4808537"/>
            <a:ext cx="1020762" cy="882650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68D1AA8B-31E4-498A-86F8-82260D38BEDE}"/>
              </a:ext>
            </a:extLst>
          </p:cNvPr>
          <p:cNvSpPr/>
          <p:nvPr/>
        </p:nvSpPr>
        <p:spPr>
          <a:xfrm>
            <a:off x="1619251" y="4797425"/>
            <a:ext cx="1020763" cy="884238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A7994F87-E90B-402D-A169-8CC34FD20BC9}"/>
              </a:ext>
            </a:extLst>
          </p:cNvPr>
          <p:cNvSpPr/>
          <p:nvPr/>
        </p:nvSpPr>
        <p:spPr>
          <a:xfrm>
            <a:off x="5148263" y="4797425"/>
            <a:ext cx="1020762" cy="882650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=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2C155793-E909-47A6-A3D7-572BC965434B}"/>
              </a:ext>
            </a:extLst>
          </p:cNvPr>
          <p:cNvSpPr/>
          <p:nvPr/>
        </p:nvSpPr>
        <p:spPr>
          <a:xfrm>
            <a:off x="2843213" y="4797425"/>
            <a:ext cx="1022350" cy="884238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+</a:t>
            </a:r>
          </a:p>
        </p:txBody>
      </p:sp>
      <p:pic>
        <p:nvPicPr>
          <p:cNvPr id="16" name="Picture 1">
            <a:extLst>
              <a:ext uri="{FF2B5EF4-FFF2-40B4-BE49-F238E27FC236}">
                <a16:creationId xmlns:a16="http://schemas.microsoft.com/office/drawing/2014/main" id="{0B67B113-798E-4A9D-B753-3DA754E95F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3" t="48129" r="40733" b="34526"/>
          <a:stretch>
            <a:fillRect/>
          </a:stretch>
        </p:blipFill>
        <p:spPr bwMode="auto">
          <a:xfrm>
            <a:off x="1615281" y="1384007"/>
            <a:ext cx="4903788" cy="300196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3857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VIETMIXHD || Share Hiệu Ứng Lấp Lánh Màu Xanh !!!: on Make a GIF">
            <a:extLst>
              <a:ext uri="{FF2B5EF4-FFF2-40B4-BE49-F238E27FC236}">
                <a16:creationId xmlns:a16="http://schemas.microsoft.com/office/drawing/2014/main" id="{D2FA9B67-CD44-4EE5-9F82-9D69493FB2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068"/>
            <a:ext cx="9142828" cy="7848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B61707-E6A5-4822-8B9E-AAF61A2C94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6047" r="91163">
                        <a14:foregroundMark x1="7907" y1="38953" x2="16744" y2="44884"/>
                        <a14:foregroundMark x1="13721" y1="36047" x2="17558" y2="43256"/>
                        <a14:foregroundMark x1="26047" y1="30000" x2="26047" y2="30000"/>
                        <a14:foregroundMark x1="26628" y1="29186" x2="27442" y2="30349"/>
                        <a14:foregroundMark x1="26977" y1="28953" x2="26977" y2="30581"/>
                        <a14:foregroundMark x1="35000" y1="19070" x2="38488" y2="27093"/>
                        <a14:foregroundMark x1="40116" y1="19884" x2="40814" y2="27326"/>
                        <a14:foregroundMark x1="40814" y1="27326" x2="40814" y2="27326"/>
                        <a14:foregroundMark x1="32791" y1="24186" x2="34651" y2="28140"/>
                        <a14:foregroundMark x1="68837" y1="24651" x2="67674" y2="25233"/>
                        <a14:foregroundMark x1="71977" y1="24186" x2="71977" y2="24186"/>
                        <a14:foregroundMark x1="74186" y1="26512" x2="74186" y2="26512"/>
                        <a14:foregroundMark x1="90581" y1="33605" x2="90581" y2="33605"/>
                        <a14:foregroundMark x1="91047" y1="31977" x2="91047" y2="31977"/>
                        <a14:foregroundMark x1="91047" y1="33256" x2="91279" y2="34651"/>
                        <a14:foregroundMark x1="90000" y1="51279" x2="90000" y2="51279"/>
                        <a14:foregroundMark x1="90000" y1="51279" x2="90000" y2="51279"/>
                        <a14:foregroundMark x1="82558" y1="68721" x2="82558" y2="68721"/>
                        <a14:foregroundMark x1="83256" y1="71977" x2="83256" y2="71977"/>
                        <a14:foregroundMark x1="80930" y1="74302" x2="80930" y2="74302"/>
                        <a14:foregroundMark x1="16395" y1="42093" x2="16395" y2="42093"/>
                        <a14:foregroundMark x1="65581" y1="78372" x2="65581" y2="78372"/>
                        <a14:foregroundMark x1="30698" y1="81395" x2="30698" y2="81395"/>
                        <a14:foregroundMark x1="26628" y1="82093" x2="26628" y2="82093"/>
                        <a14:foregroundMark x1="23372" y1="81047" x2="23372" y2="81047"/>
                        <a14:foregroundMark x1="6047" y1="60116" x2="6047" y2="60116"/>
                        <a14:foregroundMark x1="7791" y1="49419" x2="7791" y2="494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7" t="18750" r="5815" b="9077"/>
          <a:stretch/>
        </p:blipFill>
        <p:spPr>
          <a:xfrm>
            <a:off x="1733558" y="1219200"/>
            <a:ext cx="5676883" cy="407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31BCEF-3C77-4E6D-AAF9-AC3FAA9E8F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42833" y1="70667" x2="42833" y2="70667"/>
                        <a14:backgroundMark x1="30167" y1="62167" x2="30167" y2="62167"/>
                        <a14:backgroundMark x1="30167" y1="62167" x2="30167" y2="62167"/>
                        <a14:backgroundMark x1="23583" y1="40667" x2="23583" y2="40667"/>
                        <a14:backgroundMark x1="25917" y1="39083" x2="25917" y2="39083"/>
                        <a14:backgroundMark x1="25917" y1="39083" x2="25917" y2="39083"/>
                        <a14:backgroundMark x1="50917" y1="39500" x2="50917" y2="39500"/>
                        <a14:backgroundMark x1="50917" y1="39500" x2="50917" y2="39500"/>
                        <a14:backgroundMark x1="50917" y1="39500" x2="50917" y2="39500"/>
                        <a14:backgroundMark x1="75917" y1="54917" x2="75917" y2="54917"/>
                        <a14:backgroundMark x1="75917" y1="54917" x2="75917" y2="54917"/>
                        <a14:backgroundMark x1="35167" y1="67167" x2="35167" y2="67167"/>
                        <a14:backgroundMark x1="35167" y1="67167" x2="35167" y2="67167"/>
                        <a14:backgroundMark x1="35167" y1="67167" x2="35167" y2="67167"/>
                        <a14:backgroundMark x1="35167" y1="67167" x2="35167" y2="67167"/>
                        <a14:backgroundMark x1="35167" y1="67167" x2="35167" y2="67167"/>
                        <a14:backgroundMark x1="35167" y1="67167" x2="35167" y2="67167"/>
                        <a14:backgroundMark x1="35167" y1="67167" x2="35167" y2="68333"/>
                        <a14:backgroundMark x1="35167" y1="68333" x2="35167" y2="68333"/>
                        <a14:backgroundMark x1="35167" y1="68333" x2="35167" y2="68333"/>
                        <a14:backgroundMark x1="35167" y1="68333" x2="35167" y2="68333"/>
                        <a14:backgroundMark x1="35167" y1="68333" x2="36333" y2="68000"/>
                        <a14:backgroundMark x1="39000" y1="68000" x2="40500" y2="68000"/>
                        <a14:backgroundMark x1="40500" y1="68000" x2="40500" y2="68000"/>
                        <a14:backgroundMark x1="31333" y1="46833" x2="29917" y2="65333"/>
                        <a14:backgroundMark x1="29917" y1="65333" x2="42250" y2="82333"/>
                        <a14:backgroundMark x1="42250" y1="82333" x2="45167" y2="84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799" y="1562573"/>
            <a:ext cx="2895601" cy="289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50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TextBox 31">
            <a:extLst>
              <a:ext uri="{FF2B5EF4-FFF2-40B4-BE49-F238E27FC236}">
                <a16:creationId xmlns:a16="http://schemas.microsoft.com/office/drawing/2014/main" id="{045F46DE-D866-4B95-91DF-FB9B9F88A7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190751"/>
            <a:ext cx="34607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>
                <a:solidFill>
                  <a:srgbClr val="00206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1 + </a:t>
            </a:r>
            <a:r>
              <a:rPr lang="en-US" altLang="en-US" sz="4800">
                <a:solidFill>
                  <a:srgbClr val="FF000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1</a:t>
            </a:r>
            <a:r>
              <a:rPr lang="en-US" altLang="en-US" sz="4800">
                <a:solidFill>
                  <a:srgbClr val="00206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   = 2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54F53364-650E-428D-A437-91B6B59CE2F6}"/>
              </a:ext>
            </a:extLst>
          </p:cNvPr>
          <p:cNvSpPr/>
          <p:nvPr/>
        </p:nvSpPr>
        <p:spPr>
          <a:xfrm>
            <a:off x="1778000" y="2217713"/>
            <a:ext cx="841375" cy="666750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72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26631" name="TextBox 33">
            <a:extLst>
              <a:ext uri="{FF2B5EF4-FFF2-40B4-BE49-F238E27FC236}">
                <a16:creationId xmlns:a16="http://schemas.microsoft.com/office/drawing/2014/main" id="{7AEBD141-0581-453E-AEF4-DD2DF48D6C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725" y="3822701"/>
            <a:ext cx="34607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>
                <a:solidFill>
                  <a:srgbClr val="00206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5 + </a:t>
            </a:r>
            <a:r>
              <a:rPr lang="en-US" altLang="en-US" sz="4800">
                <a:solidFill>
                  <a:srgbClr val="FF000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1</a:t>
            </a:r>
            <a:r>
              <a:rPr lang="en-US" altLang="en-US" sz="4800">
                <a:solidFill>
                  <a:srgbClr val="00206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   = 6</a:t>
            </a:r>
          </a:p>
        </p:txBody>
      </p:sp>
      <p:sp>
        <p:nvSpPr>
          <p:cNvPr id="26632" name="TextBox 34">
            <a:extLst>
              <a:ext uri="{FF2B5EF4-FFF2-40B4-BE49-F238E27FC236}">
                <a16:creationId xmlns:a16="http://schemas.microsoft.com/office/drawing/2014/main" id="{6F5F2553-BF7D-47EE-B25F-65E4D080CB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7963" y="2190751"/>
            <a:ext cx="34607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>
                <a:solidFill>
                  <a:srgbClr val="00206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3 + </a:t>
            </a:r>
            <a:r>
              <a:rPr lang="en-US" altLang="en-US" sz="4800">
                <a:solidFill>
                  <a:srgbClr val="FF000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2</a:t>
            </a:r>
            <a:r>
              <a:rPr lang="en-US" altLang="en-US" sz="4800">
                <a:solidFill>
                  <a:srgbClr val="00206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   = 5</a:t>
            </a:r>
          </a:p>
        </p:txBody>
      </p:sp>
      <p:sp>
        <p:nvSpPr>
          <p:cNvPr id="26633" name="TextBox 35">
            <a:extLst>
              <a:ext uri="{FF2B5EF4-FFF2-40B4-BE49-F238E27FC236}">
                <a16:creationId xmlns:a16="http://schemas.microsoft.com/office/drawing/2014/main" id="{BDA9BA09-4D40-49EB-B890-E1BE0BB20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938" y="3822701"/>
            <a:ext cx="34607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>
                <a:solidFill>
                  <a:srgbClr val="00206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2 + </a:t>
            </a:r>
            <a:r>
              <a:rPr lang="en-US" altLang="en-US" sz="4800">
                <a:solidFill>
                  <a:srgbClr val="FF000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2</a:t>
            </a:r>
            <a:r>
              <a:rPr lang="en-US" altLang="en-US" sz="4800">
                <a:solidFill>
                  <a:srgbClr val="00206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   = 4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5A38466D-B5C2-4536-889F-6BA452C273A7}"/>
              </a:ext>
            </a:extLst>
          </p:cNvPr>
          <p:cNvSpPr/>
          <p:nvPr/>
        </p:nvSpPr>
        <p:spPr>
          <a:xfrm>
            <a:off x="1778001" y="3822700"/>
            <a:ext cx="841375" cy="666750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72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EECD7FC8-8574-486D-B92D-3DB192FB31F6}"/>
              </a:ext>
            </a:extLst>
          </p:cNvPr>
          <p:cNvSpPr/>
          <p:nvPr/>
        </p:nvSpPr>
        <p:spPr>
          <a:xfrm>
            <a:off x="6611939" y="2190750"/>
            <a:ext cx="839787" cy="666750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72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68A77404-2305-4996-A69F-21048D510792}"/>
              </a:ext>
            </a:extLst>
          </p:cNvPr>
          <p:cNvSpPr/>
          <p:nvPr/>
        </p:nvSpPr>
        <p:spPr>
          <a:xfrm>
            <a:off x="6597651" y="3822700"/>
            <a:ext cx="841375" cy="666750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72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7" grpId="0" animBg="1"/>
      <p:bldP spid="38" grpId="0" animBg="1"/>
      <p:bldP spid="3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979904380949805742">
            <a:hlinkClick r:id="" action="ppaction://media"/>
            <a:extLst>
              <a:ext uri="{FF2B5EF4-FFF2-40B4-BE49-F238E27FC236}">
                <a16:creationId xmlns:a16="http://schemas.microsoft.com/office/drawing/2014/main" id="{A5D9EE76-3603-40F1-BDCB-7EE0D8D241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0"/>
            <a:ext cx="8763000" cy="658661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937478A-0930-477E-A6B1-6150CE3095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71" b="94764" l="10000" r="94800">
                        <a14:foregroundMark x1="18000" y1="6545" x2="18000" y2="6545"/>
                        <a14:foregroundMark x1="16000" y1="10733" x2="16000" y2="10733"/>
                        <a14:foregroundMark x1="18000" y1="10733" x2="13600" y2="37958"/>
                        <a14:foregroundMark x1="13600" y1="37958" x2="20000" y2="49476"/>
                        <a14:foregroundMark x1="19200" y1="4974" x2="24000" y2="8901"/>
                        <a14:foregroundMark x1="24000" y1="14660" x2="22400" y2="16754"/>
                        <a14:foregroundMark x1="15200" y1="4974" x2="16000" y2="1832"/>
                        <a14:foregroundMark x1="24800" y1="7330" x2="27600" y2="7853"/>
                        <a14:foregroundMark x1="28400" y1="12827" x2="21200" y2="15969"/>
                        <a14:foregroundMark x1="26400" y1="8901" x2="30000" y2="7068"/>
                        <a14:foregroundMark x1="31200" y1="13089" x2="22400" y2="15445"/>
                        <a14:foregroundMark x1="29200" y1="3403" x2="27200" y2="6545"/>
                        <a14:foregroundMark x1="28800" y1="6545" x2="31200" y2="5759"/>
                        <a14:foregroundMark x1="77200" y1="17016" x2="84800" y2="23298"/>
                        <a14:foregroundMark x1="77200" y1="22775" x2="86800" y2="26702"/>
                        <a14:foregroundMark x1="78400" y1="28534" x2="88400" y2="25654"/>
                        <a14:foregroundMark x1="82000" y1="12827" x2="87200" y2="24346"/>
                        <a14:foregroundMark x1="77200" y1="14660" x2="76000" y2="14660"/>
                        <a14:foregroundMark x1="73600" y1="20157" x2="72000" y2="18848"/>
                        <a14:foregroundMark x1="77200" y1="30105" x2="77200" y2="24869"/>
                        <a14:foregroundMark x1="82000" y1="14398" x2="82000" y2="12304"/>
                        <a14:foregroundMark x1="88400" y1="28534" x2="92800" y2="55759"/>
                        <a14:foregroundMark x1="52000" y1="89267" x2="52000" y2="89267"/>
                        <a14:foregroundMark x1="54400" y1="92147" x2="51200" y2="95026"/>
                        <a14:foregroundMark x1="21600" y1="67016" x2="21600" y2="67016"/>
                        <a14:foregroundMark x1="79200" y1="64660" x2="79200" y2="64660"/>
                        <a14:foregroundMark x1="93200" y1="55759" x2="94800" y2="50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69" y="0"/>
            <a:ext cx="5638800" cy="65814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7F30571-DD23-427F-9F5C-1D0A2FF40D1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3290737"/>
            <a:ext cx="2075943" cy="1244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19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6CE78B-2465-4923-8646-F49C112BD6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1" y="-41468"/>
            <a:ext cx="10454500" cy="712806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BFA6B93-209D-423B-9F1B-374216E1A1DD}"/>
              </a:ext>
            </a:extLst>
          </p:cNvPr>
          <p:cNvSpPr txBox="1"/>
          <p:nvPr/>
        </p:nvSpPr>
        <p:spPr>
          <a:xfrm>
            <a:off x="2932339" y="527272"/>
            <a:ext cx="32793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HP001 4 hàng" panose="020B0603050302020204" pitchFamily="34" charset="0"/>
              </a:rPr>
              <a:t>5 + 1 = 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7130C7D-5619-4772-8F11-A0743693CBBA}"/>
              </a:ext>
            </a:extLst>
          </p:cNvPr>
          <p:cNvSpPr txBox="1"/>
          <p:nvPr/>
        </p:nvSpPr>
        <p:spPr>
          <a:xfrm>
            <a:off x="2932336" y="1866120"/>
            <a:ext cx="32793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HP001 4 hàng" panose="020B0603050302020204" pitchFamily="34" charset="0"/>
              </a:rPr>
              <a:t>4 </a:t>
            </a:r>
            <a:r>
              <a:rPr lang="en-US" sz="4800" b="1">
                <a:latin typeface="HP001 4 hàng" panose="020B0603050302020204" pitchFamily="34" charset="0"/>
              </a:rPr>
              <a:t>+ 2 </a:t>
            </a:r>
            <a:r>
              <a:rPr lang="en-US" sz="4800" b="1" dirty="0">
                <a:latin typeface="HP001 4 hàng" panose="020B0603050302020204" pitchFamily="34" charset="0"/>
              </a:rPr>
              <a:t>= 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CC5CC0-63ED-4C59-A94B-657EA6C76667}"/>
              </a:ext>
            </a:extLst>
          </p:cNvPr>
          <p:cNvSpPr txBox="1"/>
          <p:nvPr/>
        </p:nvSpPr>
        <p:spPr>
          <a:xfrm>
            <a:off x="2932336" y="3264164"/>
            <a:ext cx="32793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HP001 4 hàng" panose="020B0603050302020204" pitchFamily="34" charset="0"/>
              </a:rPr>
              <a:t>3 + 3 = 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3B15AD1-7666-4A19-9A53-7003CA21FF59}"/>
              </a:ext>
            </a:extLst>
          </p:cNvPr>
          <p:cNvSpPr txBox="1"/>
          <p:nvPr/>
        </p:nvSpPr>
        <p:spPr>
          <a:xfrm>
            <a:off x="2932337" y="4562059"/>
            <a:ext cx="32793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HP001 4 hàng" panose="020B0603050302020204" pitchFamily="34" charset="0"/>
              </a:rPr>
              <a:t>2 + 4 = 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CD2F49E-BF10-4B9D-B735-A0796CE0B16E}"/>
              </a:ext>
            </a:extLst>
          </p:cNvPr>
          <p:cNvSpPr txBox="1"/>
          <p:nvPr/>
        </p:nvSpPr>
        <p:spPr>
          <a:xfrm>
            <a:off x="3048000" y="5763751"/>
            <a:ext cx="33290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HP001 4 hàng" panose="020B0603050302020204" pitchFamily="34" charset="0"/>
              </a:rPr>
              <a:t>1 + 5 = 6</a:t>
            </a:r>
          </a:p>
        </p:txBody>
      </p:sp>
    </p:spTree>
    <p:extLst>
      <p:ext uri="{BB962C8B-B14F-4D97-AF65-F5344CB8AC3E}">
        <p14:creationId xmlns:p14="http://schemas.microsoft.com/office/powerpoint/2010/main" val="4125996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5">
            <a:hlinkClick r:id="" action="ppaction://media"/>
            <a:extLst>
              <a:ext uri="{FF2B5EF4-FFF2-40B4-BE49-F238E27FC236}">
                <a16:creationId xmlns:a16="http://schemas.microsoft.com/office/drawing/2014/main" id="{36AEDCBF-6011-4291-ABFC-A5C0CB7262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28600" y="0"/>
            <a:ext cx="9471025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1C8C7F-FB09-4EAA-9F95-723CEE90924E}"/>
              </a:ext>
            </a:extLst>
          </p:cNvPr>
          <p:cNvSpPr txBox="1"/>
          <p:nvPr/>
        </p:nvSpPr>
        <p:spPr>
          <a:xfrm>
            <a:off x="152400" y="1490007"/>
            <a:ext cx="838200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 Xin </a:t>
            </a:r>
            <a:r>
              <a:rPr lang="en-US" sz="54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cảm</a:t>
            </a:r>
            <a:r>
              <a:rPr lang="en-US" sz="5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vi-VN" sz="5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ơ</a:t>
            </a:r>
            <a:r>
              <a:rPr lang="en-US" sz="5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n </a:t>
            </a:r>
            <a:r>
              <a:rPr lang="en-US" sz="54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quý</a:t>
            </a:r>
            <a:r>
              <a:rPr lang="en-US" sz="5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thầy</a:t>
            </a:r>
            <a:r>
              <a:rPr lang="en-US" sz="5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cô</a:t>
            </a:r>
            <a:r>
              <a:rPr lang="en-US" sz="5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!</a:t>
            </a:r>
          </a:p>
          <a:p>
            <a:endParaRPr lang="en-US" sz="4000" dirty="0">
              <a:latin typeface="HP001 4 hàng" panose="020B0603050302020204" pitchFamily="34" charset="0"/>
            </a:endParaRPr>
          </a:p>
          <a:p>
            <a:r>
              <a:rPr lang="en-US" sz="4000" dirty="0">
                <a:latin typeface="HP001 4 hàng" panose="020B0603050302020204" pitchFamily="34" charset="0"/>
              </a:rPr>
              <a:t>       </a:t>
            </a:r>
            <a:r>
              <a:rPr lang="en-US" sz="4000" b="1" i="1" dirty="0" err="1">
                <a:latin typeface="HP001 4 hàng" panose="020B0603050302020204" pitchFamily="34" charset="0"/>
              </a:rPr>
              <a:t>Kính</a:t>
            </a:r>
            <a:r>
              <a:rPr lang="en-US" sz="4000" b="1" i="1" dirty="0">
                <a:latin typeface="HP001 4 hàng" panose="020B0603050302020204" pitchFamily="34" charset="0"/>
              </a:rPr>
              <a:t> </a:t>
            </a:r>
            <a:r>
              <a:rPr lang="en-US" sz="4000" b="1" i="1" dirty="0" err="1">
                <a:latin typeface="HP001 4 hàng" panose="020B0603050302020204" pitchFamily="34" charset="0"/>
              </a:rPr>
              <a:t>chúc</a:t>
            </a:r>
            <a:r>
              <a:rPr lang="en-US" sz="4000" b="1" i="1" dirty="0">
                <a:latin typeface="HP001 4 hàng" panose="020B0603050302020204" pitchFamily="34" charset="0"/>
              </a:rPr>
              <a:t> </a:t>
            </a:r>
            <a:r>
              <a:rPr lang="en-US" sz="4000" b="1" i="1" dirty="0" err="1">
                <a:latin typeface="HP001 4 hàng" panose="020B0603050302020204" pitchFamily="34" charset="0"/>
              </a:rPr>
              <a:t>quý</a:t>
            </a:r>
            <a:r>
              <a:rPr lang="en-US" sz="4000" b="1" i="1" dirty="0">
                <a:latin typeface="HP001 4 hàng" panose="020B0603050302020204" pitchFamily="34" charset="0"/>
              </a:rPr>
              <a:t> </a:t>
            </a:r>
            <a:r>
              <a:rPr lang="en-US" sz="4000" b="1" i="1" dirty="0" err="1">
                <a:latin typeface="HP001 4 hàng" panose="020B0603050302020204" pitchFamily="34" charset="0"/>
              </a:rPr>
              <a:t>thầy</a:t>
            </a:r>
            <a:r>
              <a:rPr lang="en-US" sz="4000" b="1" i="1" dirty="0">
                <a:latin typeface="HP001 4 hàng" panose="020B0603050302020204" pitchFamily="34" charset="0"/>
              </a:rPr>
              <a:t> </a:t>
            </a:r>
            <a:r>
              <a:rPr lang="en-US" sz="4000" b="1" i="1" dirty="0" err="1">
                <a:latin typeface="HP001 4 hàng" panose="020B0603050302020204" pitchFamily="34" charset="0"/>
              </a:rPr>
              <a:t>cô</a:t>
            </a:r>
            <a:r>
              <a:rPr lang="en-US" sz="4000" b="1" i="1" dirty="0">
                <a:latin typeface="HP001 4 hàng" panose="020B0603050302020204" pitchFamily="34" charset="0"/>
              </a:rPr>
              <a:t> </a:t>
            </a:r>
          </a:p>
          <a:p>
            <a:r>
              <a:rPr lang="en-US" sz="4000" b="1" i="1" dirty="0">
                <a:latin typeface="HP001 4 hàng" panose="020B0603050302020204" pitchFamily="34" charset="0"/>
              </a:rPr>
              <a:t>       </a:t>
            </a:r>
            <a:r>
              <a:rPr lang="en-US" sz="4000" b="1" i="1" dirty="0" err="1">
                <a:latin typeface="HP001 4 hàng" panose="020B0603050302020204" pitchFamily="34" charset="0"/>
              </a:rPr>
              <a:t>thật</a:t>
            </a:r>
            <a:r>
              <a:rPr lang="en-US" sz="4000" b="1" i="1" dirty="0">
                <a:latin typeface="HP001 4 hàng" panose="020B0603050302020204" pitchFamily="34" charset="0"/>
              </a:rPr>
              <a:t> </a:t>
            </a:r>
            <a:r>
              <a:rPr lang="en-US" sz="4000" b="1" i="1" dirty="0" err="1">
                <a:latin typeface="HP001 4 hàng" panose="020B0603050302020204" pitchFamily="34" charset="0"/>
              </a:rPr>
              <a:t>nhiều</a:t>
            </a:r>
            <a:r>
              <a:rPr lang="en-US" sz="4000" b="1" i="1" dirty="0">
                <a:latin typeface="HP001 4 hàng" panose="020B0603050302020204" pitchFamily="34" charset="0"/>
              </a:rPr>
              <a:t> </a:t>
            </a:r>
            <a:r>
              <a:rPr lang="en-US" sz="4000" b="1" i="1" dirty="0" err="1">
                <a:latin typeface="HP001 4 hàng" panose="020B0603050302020204" pitchFamily="34" charset="0"/>
              </a:rPr>
              <a:t>sức</a:t>
            </a:r>
            <a:r>
              <a:rPr lang="en-US" sz="4000" b="1" i="1" dirty="0">
                <a:latin typeface="HP001 4 hàng" panose="020B0603050302020204" pitchFamily="34" charset="0"/>
              </a:rPr>
              <a:t> </a:t>
            </a:r>
            <a:r>
              <a:rPr lang="en-US" sz="4000" b="1" i="1" dirty="0" err="1">
                <a:latin typeface="HP001 4 hàng" panose="020B0603050302020204" pitchFamily="34" charset="0"/>
              </a:rPr>
              <a:t>khoẻ</a:t>
            </a:r>
            <a:r>
              <a:rPr lang="en-US" sz="4000" b="1" i="1" dirty="0">
                <a:latin typeface="HP001 4 hàng" panose="020B0603050302020204" pitchFamily="34" charset="0"/>
              </a:rPr>
              <a:t> !!</a:t>
            </a:r>
          </a:p>
        </p:txBody>
      </p:sp>
    </p:spTree>
    <p:extLst>
      <p:ext uri="{BB962C8B-B14F-4D97-AF65-F5344CB8AC3E}">
        <p14:creationId xmlns:p14="http://schemas.microsoft.com/office/powerpoint/2010/main" val="2795618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ai 1">
            <a:hlinkClick r:id="" action="ppaction://media"/>
            <a:extLst>
              <a:ext uri="{FF2B5EF4-FFF2-40B4-BE49-F238E27FC236}">
                <a16:creationId xmlns:a16="http://schemas.microsoft.com/office/drawing/2014/main" id="{D0A6B4DA-C436-49E1-A846-693F33AA422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04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783" y="-762000"/>
            <a:ext cx="9144000" cy="8153399"/>
          </a:xfrm>
          <a:prstGeom prst="rect">
            <a:avLst/>
          </a:prstGeom>
        </p:spPr>
      </p:pic>
      <p:pic>
        <p:nvPicPr>
          <p:cNvPr id="5" name="Am-thanh-phep-thuat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C147162-1842-4274-92FA-E149168D918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86900" y="6553200"/>
            <a:ext cx="609600" cy="609600"/>
          </a:xfrm>
          <a:prstGeom prst="rect">
            <a:avLst/>
          </a:prstGeom>
        </p:spPr>
      </p:pic>
      <p:pic>
        <p:nvPicPr>
          <p:cNvPr id="2052" name="Picture 4" descr="Hình ảnh Cây Bụi Flava PNG Miễn Phí Tải Về - Lovepik">
            <a:extLst>
              <a:ext uri="{FF2B5EF4-FFF2-40B4-BE49-F238E27FC236}">
                <a16:creationId xmlns:a16="http://schemas.microsoft.com/office/drawing/2014/main" id="{05037456-B5EA-46F2-A529-D588938AA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58" b="99598" l="5655" r="97123">
                        <a14:foregroundMark x1="5655" y1="92555" x2="12798" y2="89940"/>
                        <a14:foregroundMark x1="15278" y1="99598" x2="26190" y2="95976"/>
                        <a14:foregroundMark x1="26190" y1="95976" x2="31647" y2="99396"/>
                        <a14:foregroundMark x1="31647" y1="99396" x2="37103" y2="98390"/>
                        <a14:foregroundMark x1="37103" y1="98390" x2="40079" y2="99598"/>
                        <a14:foregroundMark x1="87897" y1="92555" x2="97123" y2="903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0765" y="5213349"/>
            <a:ext cx="3335628" cy="164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ình ảnh Cây Bụi Flava PNG Miễn Phí Tải Về - Lovepik">
            <a:extLst>
              <a:ext uri="{FF2B5EF4-FFF2-40B4-BE49-F238E27FC236}">
                <a16:creationId xmlns:a16="http://schemas.microsoft.com/office/drawing/2014/main" id="{49BBBD64-40E9-4D5F-8053-1F58F1209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58" b="99598" l="5655" r="97123">
                        <a14:foregroundMark x1="5655" y1="92555" x2="12798" y2="89940"/>
                        <a14:foregroundMark x1="15278" y1="99598" x2="26190" y2="95976"/>
                        <a14:foregroundMark x1="26190" y1="95976" x2="31647" y2="99396"/>
                        <a14:foregroundMark x1="31647" y1="99396" x2="37103" y2="98390"/>
                        <a14:foregroundMark x1="37103" y1="98390" x2="40079" y2="99598"/>
                        <a14:foregroundMark x1="87897" y1="92555" x2="97123" y2="903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629" y="5365749"/>
            <a:ext cx="3335628" cy="164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ình ảnh Cây Bụi Flava PNG Miễn Phí Tải Về - Lovepik">
            <a:extLst>
              <a:ext uri="{FF2B5EF4-FFF2-40B4-BE49-F238E27FC236}">
                <a16:creationId xmlns:a16="http://schemas.microsoft.com/office/drawing/2014/main" id="{DE55948D-54DA-45F8-BF4A-D71C354E3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58" b="99598" l="5655" r="97123">
                        <a14:foregroundMark x1="5655" y1="92555" x2="12798" y2="89940"/>
                        <a14:foregroundMark x1="15278" y1="99598" x2="26190" y2="95976"/>
                        <a14:foregroundMark x1="26190" y1="95976" x2="31647" y2="99396"/>
                        <a14:foregroundMark x1="31647" y1="99396" x2="37103" y2="98390"/>
                        <a14:foregroundMark x1="37103" y1="98390" x2="40079" y2="99598"/>
                        <a14:foregroundMark x1="87897" y1="92555" x2="97123" y2="903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752" y="5365749"/>
            <a:ext cx="3335628" cy="164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ình ảnh Cây Bụi Flava PNG Miễn Phí Tải Về - Lovepik">
            <a:extLst>
              <a:ext uri="{FF2B5EF4-FFF2-40B4-BE49-F238E27FC236}">
                <a16:creationId xmlns:a16="http://schemas.microsoft.com/office/drawing/2014/main" id="{B241BA9D-8064-4302-8BC7-4B963BF9A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58" b="99598" l="5655" r="97123">
                        <a14:foregroundMark x1="5655" y1="92555" x2="12798" y2="89940"/>
                        <a14:foregroundMark x1="15278" y1="99598" x2="26190" y2="95976"/>
                        <a14:foregroundMark x1="26190" y1="95976" x2="31647" y2="99396"/>
                        <a14:foregroundMark x1="31647" y1="99396" x2="37103" y2="98390"/>
                        <a14:foregroundMark x1="37103" y1="98390" x2="40079" y2="99598"/>
                        <a14:foregroundMark x1="87897" y1="92555" x2="97123" y2="903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662" y="5213350"/>
            <a:ext cx="3335628" cy="164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ình ảnh Cartoon Speech Balloon đồ họa Vector - MIỄN PHÍ png tải về - Miễn  phí trong suốt đám Mây png Tải về.">
            <a:extLst>
              <a:ext uri="{FF2B5EF4-FFF2-40B4-BE49-F238E27FC236}">
                <a16:creationId xmlns:a16="http://schemas.microsoft.com/office/drawing/2014/main" id="{58D0EE85-8604-40EF-90AC-A16018666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77" b="89785" l="8856" r="89668">
                        <a14:foregroundMark x1="8856" y1="50000" x2="18081" y2="446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870" y="-381000"/>
            <a:ext cx="2581275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ình ảnh Cartoon Speech Balloon đồ họa Vector - MIỄN PHÍ png tải về - Miễn  phí trong suốt đám Mây png Tải về.">
            <a:extLst>
              <a:ext uri="{FF2B5EF4-FFF2-40B4-BE49-F238E27FC236}">
                <a16:creationId xmlns:a16="http://schemas.microsoft.com/office/drawing/2014/main" id="{C059DC0D-E383-4817-AF28-09774DB2D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77" b="89785" l="8856" r="89668">
                        <a14:foregroundMark x1="8856" y1="50000" x2="18081" y2="446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926" y="-554893"/>
            <a:ext cx="1915781" cy="131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ình ảnh Cartoon Speech Balloon đồ họa Vector - MIỄN PHÍ png tải về - Miễn  phí trong suốt đám Mây png Tải về.">
            <a:extLst>
              <a:ext uri="{FF2B5EF4-FFF2-40B4-BE49-F238E27FC236}">
                <a16:creationId xmlns:a16="http://schemas.microsoft.com/office/drawing/2014/main" id="{8D4D2AD9-DBEF-4A2B-BA6B-D75D24053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77" b="89785" l="8856" r="89668">
                        <a14:foregroundMark x1="8856" y1="50000" x2="18081" y2="446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-1066800"/>
            <a:ext cx="2581275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0619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3937638305153189743">
            <a:hlinkClick r:id="" action="ppaction://media"/>
            <a:extLst>
              <a:ext uri="{FF2B5EF4-FFF2-40B4-BE49-F238E27FC236}">
                <a16:creationId xmlns:a16="http://schemas.microsoft.com/office/drawing/2014/main" id="{5BA4283E-6E02-4D9B-87FC-4527DCBB30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4191000" y="271011"/>
            <a:ext cx="9144000" cy="6858000"/>
          </a:xfrm>
          <a:prstGeom prst="rect">
            <a:avLst/>
          </a:prstGeom>
        </p:spPr>
      </p:pic>
      <p:pic>
        <p:nvPicPr>
          <p:cNvPr id="7" name="Am-thanh-phep-thuat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E1B5F48-0781-439B-A140-1322A635BB7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V="1">
            <a:off x="4179277" y="7162800"/>
            <a:ext cx="609600" cy="152400"/>
          </a:xfrm>
          <a:prstGeom prst="rect">
            <a:avLst/>
          </a:prstGeom>
        </p:spPr>
      </p:pic>
      <p:pic>
        <p:nvPicPr>
          <p:cNvPr id="11" name="Picture 2" descr="Hình ảnh Hoạt Hình Thiết Kế đồ Thị Vector PNG , Cười, Răng, Miệng PNG miễn  phí tải tập tin PSDComment và Vector">
            <a:extLst>
              <a:ext uri="{FF2B5EF4-FFF2-40B4-BE49-F238E27FC236}">
                <a16:creationId xmlns:a16="http://schemas.microsoft.com/office/drawing/2014/main" id="{3B8509D1-C455-44E0-9867-575ACC4CE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9688" r="91563">
                        <a14:foregroundMark x1="19375" y1="31094" x2="43438" y2="43281"/>
                        <a14:foregroundMark x1="43438" y1="43281" x2="51563" y2="43438"/>
                        <a14:foregroundMark x1="51563" y1="43438" x2="61094" y2="43125"/>
                        <a14:foregroundMark x1="61094" y1="43125" x2="76875" y2="36719"/>
                        <a14:foregroundMark x1="76875" y1="36719" x2="78438" y2="36406"/>
                        <a14:foregroundMark x1="80938" y1="29531" x2="86563" y2="35156"/>
                        <a14:foregroundMark x1="86563" y1="35156" x2="91563" y2="35781"/>
                        <a14:foregroundMark x1="78125" y1="39688" x2="57031" y2="46406"/>
                        <a14:foregroundMark x1="57031" y1="46406" x2="37500" y2="46563"/>
                        <a14:foregroundMark x1="37500" y1="46563" x2="29219" y2="44375"/>
                        <a14:foregroundMark x1="29219" y1="44375" x2="19375" y2="30000"/>
                        <a14:foregroundMark x1="19375" y1="30000" x2="15313" y2="31094"/>
                        <a14:foregroundMark x1="9688" y1="31094" x2="17031" y2="27656"/>
                        <a14:foregroundMark x1="17031" y1="27656" x2="18125" y2="25781"/>
                        <a14:foregroundMark x1="80625" y1="28750" x2="86719" y2="34219"/>
                        <a14:foregroundMark x1="86719" y1="34219" x2="90000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77736">
            <a:off x="1777247" y="4651119"/>
            <a:ext cx="1301724" cy="130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loatie1.gif | ManagementTools">
            <a:extLst>
              <a:ext uri="{FF2B5EF4-FFF2-40B4-BE49-F238E27FC236}">
                <a16:creationId xmlns:a16="http://schemas.microsoft.com/office/drawing/2014/main" id="{F1DDD875-FCE7-4571-8CC2-F6FF0B6D8A0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04" y="4942394"/>
            <a:ext cx="8854992" cy="150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740936-EB15-4135-9CEA-8DE7A2042B86}"/>
              </a:ext>
            </a:extLst>
          </p:cNvPr>
          <p:cNvSpPr txBox="1"/>
          <p:nvPr/>
        </p:nvSpPr>
        <p:spPr>
          <a:xfrm>
            <a:off x="4191000" y="533400"/>
            <a:ext cx="4305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5400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Ò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5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65FD84D-893C-46AB-86E7-DCB521DB2B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1408" y="-148749"/>
            <a:ext cx="8631730" cy="264812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5EA0B0C-A324-4CE6-8579-CD9F13394BE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571" b="94764" l="10000" r="94800">
                        <a14:foregroundMark x1="18000" y1="6545" x2="18000" y2="6545"/>
                        <a14:foregroundMark x1="16000" y1="10733" x2="16000" y2="10733"/>
                        <a14:foregroundMark x1="18000" y1="10733" x2="13600" y2="37958"/>
                        <a14:foregroundMark x1="13600" y1="37958" x2="20000" y2="49476"/>
                        <a14:foregroundMark x1="19200" y1="4974" x2="24000" y2="8901"/>
                        <a14:foregroundMark x1="24000" y1="14660" x2="22400" y2="16754"/>
                        <a14:foregroundMark x1="15200" y1="4974" x2="16000" y2="1832"/>
                        <a14:foregroundMark x1="24800" y1="7330" x2="27600" y2="7853"/>
                        <a14:foregroundMark x1="28400" y1="12827" x2="21200" y2="15969"/>
                        <a14:foregroundMark x1="26400" y1="8901" x2="30000" y2="7068"/>
                        <a14:foregroundMark x1="31200" y1="13089" x2="22400" y2="15445"/>
                        <a14:foregroundMark x1="29200" y1="3403" x2="27200" y2="6545"/>
                        <a14:foregroundMark x1="28800" y1="6545" x2="31200" y2="5759"/>
                        <a14:foregroundMark x1="77200" y1="17016" x2="84800" y2="23298"/>
                        <a14:foregroundMark x1="77200" y1="22775" x2="86800" y2="26702"/>
                        <a14:foregroundMark x1="78400" y1="28534" x2="88400" y2="25654"/>
                        <a14:foregroundMark x1="82000" y1="12827" x2="87200" y2="24346"/>
                        <a14:foregroundMark x1="77200" y1="14660" x2="76000" y2="14660"/>
                        <a14:foregroundMark x1="73600" y1="20157" x2="72000" y2="18848"/>
                        <a14:foregroundMark x1="77200" y1="30105" x2="77200" y2="24869"/>
                        <a14:foregroundMark x1="82000" y1="14398" x2="82000" y2="12304"/>
                        <a14:foregroundMark x1="88400" y1="28534" x2="92800" y2="55759"/>
                        <a14:foregroundMark x1="52000" y1="89267" x2="52000" y2="89267"/>
                        <a14:foregroundMark x1="54400" y1="92147" x2="51200" y2="95026"/>
                        <a14:foregroundMark x1="21600" y1="67016" x2="21600" y2="67016"/>
                        <a14:foregroundMark x1="79200" y1="64660" x2="79200" y2="64660"/>
                        <a14:foregroundMark x1="93200" y1="55759" x2="94800" y2="50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0703" y="0"/>
            <a:ext cx="5204906" cy="59255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5D6EB1-26F0-4848-8847-EA4036460EB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457" y="2736873"/>
            <a:ext cx="2075943" cy="12447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549371-26B3-485D-BA81-5BE5533AC0E5}"/>
              </a:ext>
            </a:extLst>
          </p:cNvPr>
          <p:cNvSpPr txBox="1"/>
          <p:nvPr/>
        </p:nvSpPr>
        <p:spPr>
          <a:xfrm>
            <a:off x="3412002" y="1822144"/>
            <a:ext cx="6286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tx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A</a:t>
            </a:r>
            <a:r>
              <a:rPr lang="en-US" sz="54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I </a:t>
            </a:r>
            <a:r>
              <a:rPr lang="en-US" sz="54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N</a:t>
            </a:r>
            <a:r>
              <a:rPr lang="en-US" sz="5400" b="1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H</a:t>
            </a:r>
            <a:r>
              <a:rPr lang="en-US" sz="54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A</a:t>
            </a:r>
            <a:r>
              <a:rPr lang="en-US" sz="5400" b="1" dirty="0">
                <a:solidFill>
                  <a:srgbClr val="4A025E"/>
                </a:solidFill>
                <a:latin typeface="+mj-lt"/>
                <a:cs typeface="Times New Roman" panose="02020603050405020304" pitchFamily="18" charset="0"/>
              </a:rPr>
              <a:t>N</a:t>
            </a:r>
            <a:r>
              <a:rPr lang="en-US" sz="54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H</a:t>
            </a:r>
            <a:r>
              <a:rPr lang="en-US" sz="54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1" dirty="0">
                <a:solidFill>
                  <a:srgbClr val="5C0449"/>
                </a:solidFill>
                <a:latin typeface="+mj-lt"/>
                <a:cs typeface="Times New Roman" panose="02020603050405020304" pitchFamily="18" charset="0"/>
              </a:rPr>
              <a:t>A</a:t>
            </a:r>
            <a:r>
              <a:rPr lang="en-US" sz="5400" b="1" dirty="0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I</a:t>
            </a:r>
            <a:r>
              <a:rPr lang="en-US" sz="54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Đ</a:t>
            </a:r>
            <a:r>
              <a:rPr lang="en-US" sz="54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Ú</a:t>
            </a:r>
            <a:r>
              <a:rPr lang="en-US" sz="54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N</a:t>
            </a:r>
            <a:r>
              <a:rPr lang="en-US" sz="5400" b="1" dirty="0">
                <a:solidFill>
                  <a:srgbClr val="92D050"/>
                </a:solidFill>
                <a:latin typeface="+mj-lt"/>
                <a:cs typeface="Times New Roman" panose="02020603050405020304" pitchFamily="18" charset="0"/>
              </a:rPr>
              <a:t>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880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èn">
            <a:hlinkClick r:id="" action="ppaction://media"/>
            <a:extLst>
              <a:ext uri="{FF2B5EF4-FFF2-40B4-BE49-F238E27FC236}">
                <a16:creationId xmlns:a16="http://schemas.microsoft.com/office/drawing/2014/main" id="{4BACEFDF-7999-416C-8A8C-4152BCB9BC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3820" y="990600"/>
            <a:ext cx="8276360" cy="5153853"/>
          </a:xfrm>
          <a:prstGeom prst="rect">
            <a:avLst/>
          </a:prstGeom>
        </p:spPr>
      </p:pic>
      <p:pic>
        <p:nvPicPr>
          <p:cNvPr id="3" name="Tieng-tre-em-cuoi-dua-va-chay-www_tiengdong_com">
            <a:hlinkClick r:id="" action="ppaction://media"/>
            <a:extLst>
              <a:ext uri="{FF2B5EF4-FFF2-40B4-BE49-F238E27FC236}">
                <a16:creationId xmlns:a16="http://schemas.microsoft.com/office/drawing/2014/main" id="{E45EAA71-1C62-4794-8EED-BCD80D3781E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71892" y="4953000"/>
            <a:ext cx="609600" cy="6096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04B04370-F7EB-4A36-A98A-0233AD997815}"/>
              </a:ext>
            </a:extLst>
          </p:cNvPr>
          <p:cNvSpPr/>
          <p:nvPr/>
        </p:nvSpPr>
        <p:spPr>
          <a:xfrm>
            <a:off x="1421269" y="601136"/>
            <a:ext cx="685800" cy="6858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Hình ảnh Cartoon Speech Balloon đồ họa Vector - MIỄN PHÍ png tải về - Miễn  phí trong suốt đám Mây png Tải về.">
            <a:extLst>
              <a:ext uri="{FF2B5EF4-FFF2-40B4-BE49-F238E27FC236}">
                <a16:creationId xmlns:a16="http://schemas.microsoft.com/office/drawing/2014/main" id="{4BB4722B-B03A-4E5F-9CFF-2256C83D8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77" b="89785" l="8856" r="89668">
                        <a14:foregroundMark x1="8856" y1="50000" x2="18081" y2="446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20" y="930361"/>
            <a:ext cx="1915781" cy="1184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ình ảnh Cartoon Speech Balloon đồ họa Vector - MIỄN PHÍ png tải về - Miễn  phí trong suốt đám Mây png Tải về.">
            <a:extLst>
              <a:ext uri="{FF2B5EF4-FFF2-40B4-BE49-F238E27FC236}">
                <a16:creationId xmlns:a16="http://schemas.microsoft.com/office/drawing/2014/main" id="{F11C9367-CA1A-4F2F-8A27-485671BE3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77" b="89785" l="8856" r="89668">
                        <a14:foregroundMark x1="8856" y1="50000" x2="18081" y2="446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397" y="524002"/>
            <a:ext cx="2049482" cy="131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4866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9">
            <a:extLst>
              <a:ext uri="{FF2B5EF4-FFF2-40B4-BE49-F238E27FC236}">
                <a16:creationId xmlns:a16="http://schemas.microsoft.com/office/drawing/2014/main" id="{9000C7A2-D097-42F8-ADCC-6F2E7BE49FCD}"/>
              </a:ext>
            </a:extLst>
          </p:cNvPr>
          <p:cNvSpPr/>
          <p:nvPr/>
        </p:nvSpPr>
        <p:spPr>
          <a:xfrm>
            <a:off x="6437313" y="3276600"/>
            <a:ext cx="1020762" cy="882650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5</a:t>
            </a:r>
          </a:p>
        </p:txBody>
      </p:sp>
      <p:sp>
        <p:nvSpPr>
          <p:cNvPr id="3" name="Rounded Rectangle 10">
            <a:extLst>
              <a:ext uri="{FF2B5EF4-FFF2-40B4-BE49-F238E27FC236}">
                <a16:creationId xmlns:a16="http://schemas.microsoft.com/office/drawing/2014/main" id="{76D7622C-8F24-4890-9911-B0FFCF82AD4E}"/>
              </a:ext>
            </a:extLst>
          </p:cNvPr>
          <p:cNvSpPr/>
          <p:nvPr/>
        </p:nvSpPr>
        <p:spPr>
          <a:xfrm>
            <a:off x="4276725" y="3276600"/>
            <a:ext cx="1020763" cy="882650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3</a:t>
            </a:r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8355AD64-FEA8-4D79-95B5-D92BED18F9F3}"/>
              </a:ext>
            </a:extLst>
          </p:cNvPr>
          <p:cNvSpPr/>
          <p:nvPr/>
        </p:nvSpPr>
        <p:spPr>
          <a:xfrm>
            <a:off x="2055897" y="3275012"/>
            <a:ext cx="1020763" cy="884238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56BFDD7-3741-42BE-A90D-18CAD3FBA6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823" y="228600"/>
            <a:ext cx="4982353" cy="2666840"/>
          </a:xfrm>
          <a:prstGeom prst="rect">
            <a:avLst/>
          </a:prstGeom>
          <a:ln w="76200" cap="sq" cmpd="thickThin">
            <a:solidFill>
              <a:schemeClr val="tx2"/>
            </a:solidFill>
            <a:prstDash val="sysDash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" name="Am-thanh-chuyen-canh-Premiere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64D9371-8AC5-46DC-AB64-F5A9541E35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 rot="21403437">
            <a:off x="-973680" y="5808120"/>
            <a:ext cx="609600" cy="609600"/>
          </a:xfrm>
          <a:prstGeom prst="rect">
            <a:avLst/>
          </a:prstGeom>
        </p:spPr>
      </p:pic>
      <p:pic>
        <p:nvPicPr>
          <p:cNvPr id="20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7257F317-90DE-4B8A-AD83-CBDF2596A5B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82200" y="4159250"/>
            <a:ext cx="609600" cy="609600"/>
          </a:xfrm>
          <a:prstGeom prst="rect">
            <a:avLst/>
          </a:prstGeom>
        </p:spPr>
      </p:pic>
      <p:sp>
        <p:nvSpPr>
          <p:cNvPr id="10" name="Rounded Rectangle 11">
            <a:extLst>
              <a:ext uri="{FF2B5EF4-FFF2-40B4-BE49-F238E27FC236}">
                <a16:creationId xmlns:a16="http://schemas.microsoft.com/office/drawing/2014/main" id="{1BAD7771-BF01-458A-8EA5-E432A71CB2DB}"/>
              </a:ext>
            </a:extLst>
          </p:cNvPr>
          <p:cNvSpPr/>
          <p:nvPr/>
        </p:nvSpPr>
        <p:spPr>
          <a:xfrm>
            <a:off x="3197224" y="3275012"/>
            <a:ext cx="1020763" cy="884238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+</a:t>
            </a:r>
          </a:p>
        </p:txBody>
      </p:sp>
      <p:sp>
        <p:nvSpPr>
          <p:cNvPr id="11" name="Rounded Rectangle 11">
            <a:extLst>
              <a:ext uri="{FF2B5EF4-FFF2-40B4-BE49-F238E27FC236}">
                <a16:creationId xmlns:a16="http://schemas.microsoft.com/office/drawing/2014/main" id="{DCF9456E-0233-4094-927D-D5E25D19F792}"/>
              </a:ext>
            </a:extLst>
          </p:cNvPr>
          <p:cNvSpPr/>
          <p:nvPr/>
        </p:nvSpPr>
        <p:spPr>
          <a:xfrm>
            <a:off x="5376252" y="3275012"/>
            <a:ext cx="1020763" cy="884238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=</a:t>
            </a:r>
          </a:p>
        </p:txBody>
      </p:sp>
      <p:pic>
        <p:nvPicPr>
          <p:cNvPr id="7" name="Nhac-chuong-tin-nhan-1-tie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8A96C5D-B7AD-4E94-8DF7-5B173B56F8F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49743" y="3481754"/>
            <a:ext cx="609600" cy="609600"/>
          </a:xfrm>
          <a:prstGeom prst="rect">
            <a:avLst/>
          </a:prstGeom>
        </p:spPr>
      </p:pic>
      <p:pic>
        <p:nvPicPr>
          <p:cNvPr id="8" name="Nhac-chuong-tin-nhan-1-tie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6BCD8BB-97B9-4A9A-8D3B-C6932429C52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88672" y="2706956"/>
            <a:ext cx="609600" cy="609600"/>
          </a:xfrm>
          <a:prstGeom prst="rect">
            <a:avLst/>
          </a:prstGeom>
        </p:spPr>
      </p:pic>
      <p:pic>
        <p:nvPicPr>
          <p:cNvPr id="12" name="Nhac-chuong-tin-nhan-1-tie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BDD5082-3292-4293-954D-F4ADD3D15FD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88673" y="5181600"/>
            <a:ext cx="609600" cy="609600"/>
          </a:xfrm>
          <a:prstGeom prst="rect">
            <a:avLst/>
          </a:prstGeom>
        </p:spPr>
      </p:pic>
      <p:pic>
        <p:nvPicPr>
          <p:cNvPr id="14" name="Nhac-chuong-tin-nhan-1-tie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79C0017-AE12-4C5D-BA55-98F140CCB37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798273" y="6258951"/>
            <a:ext cx="609600" cy="609600"/>
          </a:xfrm>
          <a:prstGeom prst="rect">
            <a:avLst/>
          </a:prstGeom>
        </p:spPr>
      </p:pic>
      <p:pic>
        <p:nvPicPr>
          <p:cNvPr id="15" name="Nhac-chuong-tin-nhan-1-tie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B2868F-A799-440E-AF6C-ECB3A242595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493473" y="5638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720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3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392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39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784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39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3176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39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68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39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1960"/>
                            </p:stCondLst>
                            <p:childTnLst>
                              <p:par>
                                <p:cTn id="3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41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2A4D99-6A68-4A0C-AD05-C212C1AAA0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5" t="11137" r="14371" b="75127"/>
          <a:stretch>
            <a:fillRect/>
          </a:stretch>
        </p:blipFill>
        <p:spPr bwMode="auto">
          <a:xfrm>
            <a:off x="565943" y="762000"/>
            <a:ext cx="8012113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nhac-dem-nguoc-het-gio-countdown-10s">
            <a:hlinkClick r:id="" action="ppaction://media"/>
            <a:extLst>
              <a:ext uri="{FF2B5EF4-FFF2-40B4-BE49-F238E27FC236}">
                <a16:creationId xmlns:a16="http://schemas.microsoft.com/office/drawing/2014/main" id="{01CDF21C-0DE0-49EE-B6FC-D2D3DE1C98A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4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39400" y="6096000"/>
            <a:ext cx="609600" cy="75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85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9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8788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7.0&quot;&gt;&lt;object type=&quot;1&quot; unique_id=&quot;10001&quot;&gt;&lt;object type=&quot;8&quot; unique_id=&quot;10029&quot;&gt;&lt;/object&gt;&lt;object type=&quot;2&quot; unique_id=&quot;10030&quot;&gt;&lt;object type=&quot;3&quot; unique_id=&quot;10031&quot;&gt;&lt;property id=&quot;20148&quot; value=&quot;5&quot;/&gt;&lt;property id=&quot;20300&quot; value=&quot;Slide 8&quot;/&gt;&lt;property id=&quot;20307&quot; value=&quot;256&quot;/&gt;&lt;/object&gt;&lt;object type=&quot;3&quot; unique_id=&quot;10032&quot;&gt;&lt;property id=&quot;20148&quot; value=&quot;5&quot;/&gt;&lt;property id=&quot;20300&quot; value=&quot;Slide 9&quot;/&gt;&lt;property id=&quot;20307&quot; value=&quot;257&quot;/&gt;&lt;/object&gt;&lt;object type=&quot;3&quot; unique_id=&quot;10703&quot;&gt;&lt;property id=&quot;20148&quot; value=&quot;5&quot;/&gt;&lt;property id=&quot;20300&quot; value=&quot;Slide 10&quot;/&gt;&lt;property id=&quot;20307&quot; value=&quot;258&quot;/&gt;&lt;/object&gt;&lt;object type=&quot;3&quot; unique_id=&quot;10704&quot;&gt;&lt;property id=&quot;20148&quot; value=&quot;5&quot;/&gt;&lt;property id=&quot;20300&quot; value=&quot;Slide 11&quot;/&gt;&lt;property id=&quot;20307&quot; value=&quot;259&quot;/&gt;&lt;/object&gt;&lt;object type=&quot;3&quot; unique_id=&quot;10723&quot;&gt;&lt;property id=&quot;20148&quot; value=&quot;5&quot;/&gt;&lt;property id=&quot;20300&quot; value=&quot;Slide 12&quot;/&gt;&lt;property id=&quot;20307&quot; value=&quot;260&quot;/&gt;&lt;/object&gt;&lt;object type=&quot;3&quot; unique_id=&quot;10759&quot;&gt;&lt;property id=&quot;20148&quot; value=&quot;5&quot;/&gt;&lt;property id=&quot;20300&quot; value=&quot;Slide 14&quot;/&gt;&lt;property id=&quot;20307&quot; value=&quot;261&quot;/&gt;&lt;/object&gt;&lt;object type=&quot;3&quot; unique_id=&quot;10792&quot;&gt;&lt;property id=&quot;20148&quot; value=&quot;5&quot;/&gt;&lt;property id=&quot;20300&quot; value=&quot;Slide 13&quot;/&gt;&lt;property id=&quot;20307&quot; value=&quot;263&quot;/&gt;&lt;/object&gt;&lt;object type=&quot;3&quot; unique_id=&quot;10793&quot;&gt;&lt;property id=&quot;20148&quot; value=&quot;5&quot;/&gt;&lt;property id=&quot;20300&quot; value=&quot;Slide 15&quot;/&gt;&lt;property id=&quot;20307&quot; value=&quot;262&quot;/&gt;&lt;/object&gt;&lt;object type=&quot;3&quot; unique_id=&quot;10834&quot;&gt;&lt;property id=&quot;20148&quot; value=&quot;5&quot;/&gt;&lt;property id=&quot;20300&quot; value=&quot;Slide 1&quot;/&gt;&lt;property id=&quot;20307&quot; value=&quot;266&quot;/&gt;&lt;/object&gt;&lt;object type=&quot;3&quot; unique_id=&quot;10835&quot;&gt;&lt;property id=&quot;20148&quot; value=&quot;5&quot;/&gt;&lt;property id=&quot;20300&quot; value=&quot;Slide 18&quot;/&gt;&lt;property id=&quot;20307&quot; value=&quot;265&quot;/&gt;&lt;/object&gt;&lt;object type=&quot;3&quot; unique_id=&quot;10836&quot;&gt;&lt;property id=&quot;20148&quot; value=&quot;5&quot;/&gt;&lt;property id=&quot;20300&quot; value=&quot;Slide 19&quot;/&gt;&lt;property id=&quot;20307&quot; value=&quot;264&quot;/&gt;&lt;/object&gt;&lt;object type=&quot;3&quot; unique_id=&quot;10902&quot;&gt;&lt;property id=&quot;20148&quot; value=&quot;5&quot;/&gt;&lt;property id=&quot;20300&quot; value=&quot;Slide 2&quot;/&gt;&lt;property id=&quot;20307&quot; value=&quot;272&quot;/&gt;&lt;/object&gt;&lt;object type=&quot;3&quot; unique_id=&quot;10903&quot;&gt;&lt;property id=&quot;20148&quot; value=&quot;5&quot;/&gt;&lt;property id=&quot;20300&quot; value=&quot;Slide 3&quot;/&gt;&lt;property id=&quot;20307&quot; value=&quot;271&quot;/&gt;&lt;/object&gt;&lt;object type=&quot;3&quot; unique_id=&quot;10904&quot;&gt;&lt;property id=&quot;20148&quot; value=&quot;5&quot;/&gt;&lt;property id=&quot;20300&quot; value=&quot;Slide 4&quot;/&gt;&lt;property id=&quot;20307&quot; value=&quot;270&quot;/&gt;&lt;/object&gt;&lt;object type=&quot;3&quot; unique_id=&quot;10905&quot;&gt;&lt;property id=&quot;20148&quot; value=&quot;5&quot;/&gt;&lt;property id=&quot;20300&quot; value=&quot;Slide 5&quot;/&gt;&lt;property id=&quot;20307&quot; value=&quot;267&quot;/&gt;&lt;/object&gt;&lt;object type=&quot;3&quot; unique_id=&quot;10906&quot;&gt;&lt;property id=&quot;20148&quot; value=&quot;5&quot;/&gt;&lt;property id=&quot;20300&quot; value=&quot;Slide 6&quot;/&gt;&lt;property id=&quot;20307&quot; value=&quot;268&quot;/&gt;&lt;/object&gt;&lt;object type=&quot;3&quot; unique_id=&quot;11450&quot;&gt;&lt;property id=&quot;20148&quot; value=&quot;5&quot;/&gt;&lt;property id=&quot;20300&quot; value=&quot;Slide 16&quot;/&gt;&lt;property id=&quot;20307&quot; value=&quot;276&quot;/&gt;&lt;/object&gt;&lt;object type=&quot;3&quot; unique_id=&quot;11703&quot;&gt;&lt;property id=&quot;20148&quot; value=&quot;5&quot;/&gt;&lt;property id=&quot;20300&quot; value=&quot;Slide 7&quot;/&gt;&lt;property id=&quot;20307&quot; value=&quot;277&quot;/&gt;&lt;/object&gt;&lt;object type=&quot;3&quot; unique_id=&quot;11704&quot;&gt;&lt;property id=&quot;20148&quot; value=&quot;5&quot;/&gt;&lt;property id=&quot;20300&quot; value=&quot;Slide 17&quot;/&gt;&lt;property id=&quot;20307&quot; value=&quot;27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5745</TotalTime>
  <Words>524</Words>
  <Application>Microsoft Office PowerPoint</Application>
  <PresentationFormat>On-screen Show (4:3)</PresentationFormat>
  <Paragraphs>202</Paragraphs>
  <Slides>41</Slides>
  <Notes>1</Notes>
  <HiddenSlides>0</HiddenSlides>
  <MMClips>40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8" baseType="lpstr">
      <vt:lpstr>Arial</vt:lpstr>
      <vt:lpstr>Arial Black</vt:lpstr>
      <vt:lpstr>Calibri</vt:lpstr>
      <vt:lpstr>HP001 4 hàng</vt:lpstr>
      <vt:lpstr>Times New Roman</vt:lpstr>
      <vt:lpstr>VNI-Times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Administrator</cp:lastModifiedBy>
  <cp:revision>256</cp:revision>
  <dcterms:created xsi:type="dcterms:W3CDTF">2020-10-16T05:01:45Z</dcterms:created>
  <dcterms:modified xsi:type="dcterms:W3CDTF">2023-11-08T03:46:32Z</dcterms:modified>
</cp:coreProperties>
</file>