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66" r:id="rId2"/>
    <p:sldId id="423" r:id="rId3"/>
    <p:sldId id="469" r:id="rId4"/>
    <p:sldId id="475" r:id="rId5"/>
    <p:sldId id="470" r:id="rId6"/>
    <p:sldId id="471" r:id="rId7"/>
    <p:sldId id="486" r:id="rId8"/>
    <p:sldId id="472" r:id="rId9"/>
    <p:sldId id="487" r:id="rId10"/>
    <p:sldId id="473" r:id="rId11"/>
    <p:sldId id="488" r:id="rId12"/>
    <p:sldId id="438" r:id="rId13"/>
    <p:sldId id="490" r:id="rId14"/>
    <p:sldId id="495" r:id="rId15"/>
    <p:sldId id="443" r:id="rId16"/>
    <p:sldId id="444" r:id="rId17"/>
    <p:sldId id="348" r:id="rId18"/>
    <p:sldId id="449" r:id="rId19"/>
    <p:sldId id="489" r:id="rId20"/>
    <p:sldId id="477" r:id="rId21"/>
    <p:sldId id="479" r:id="rId22"/>
    <p:sldId id="496" r:id="rId23"/>
    <p:sldId id="481" r:id="rId24"/>
    <p:sldId id="497" r:id="rId25"/>
    <p:sldId id="476" r:id="rId26"/>
    <p:sldId id="492" r:id="rId27"/>
    <p:sldId id="445" r:id="rId28"/>
    <p:sldId id="439" r:id="rId29"/>
    <p:sldId id="482" r:id="rId30"/>
    <p:sldId id="491" r:id="rId31"/>
    <p:sldId id="446" r:id="rId32"/>
    <p:sldId id="350" r:id="rId33"/>
    <p:sldId id="484" r:id="rId34"/>
    <p:sldId id="494" r:id="rId35"/>
    <p:sldId id="447" r:id="rId36"/>
    <p:sldId id="353" r:id="rId37"/>
    <p:sldId id="360" r:id="rId38"/>
    <p:sldId id="361" r:id="rId39"/>
    <p:sldId id="485" r:id="rId40"/>
    <p:sldId id="493" r:id="rId41"/>
    <p:sldId id="462" r:id="rId42"/>
  </p:sldIdLst>
  <p:sldSz cx="9144000" cy="6858000" type="screen4x3"/>
  <p:notesSz cx="6858000" cy="9144000"/>
  <p:custDataLst>
    <p:tags r:id="rId4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82BC"/>
    <a:srgbClr val="FF0066"/>
    <a:srgbClr val="4A025E"/>
    <a:srgbClr val="FF6600"/>
    <a:srgbClr val="C2D03C"/>
    <a:srgbClr val="E6E6E6"/>
    <a:srgbClr val="5C04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10" autoAdjust="0"/>
    <p:restoredTop sz="94660"/>
  </p:normalViewPr>
  <p:slideViewPr>
    <p:cSldViewPr>
      <p:cViewPr>
        <p:scale>
          <a:sx n="74" d="100"/>
          <a:sy n="74" d="100"/>
        </p:scale>
        <p:origin x="-1062" y="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165DC4-1459-4878-A365-CD2B0DD07464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836315-42DD-407F-BEAE-80EFC3E33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276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3B25B-206A-41A7-BF5E-EA4DF73FB1F1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63139-7BF6-44D5-B210-CF8A3857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767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3B25B-206A-41A7-BF5E-EA4DF73FB1F1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63139-7BF6-44D5-B210-CF8A3857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951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3B25B-206A-41A7-BF5E-EA4DF73FB1F1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63139-7BF6-44D5-B210-CF8A3857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636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3B25B-206A-41A7-BF5E-EA4DF73FB1F1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63139-7BF6-44D5-B210-CF8A3857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24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3B25B-206A-41A7-BF5E-EA4DF73FB1F1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63139-7BF6-44D5-B210-CF8A3857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261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3B25B-206A-41A7-BF5E-EA4DF73FB1F1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63139-7BF6-44D5-B210-CF8A3857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125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3B25B-206A-41A7-BF5E-EA4DF73FB1F1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63139-7BF6-44D5-B210-CF8A3857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667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3B25B-206A-41A7-BF5E-EA4DF73FB1F1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63139-7BF6-44D5-B210-CF8A3857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079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3B25B-206A-41A7-BF5E-EA4DF73FB1F1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63139-7BF6-44D5-B210-CF8A3857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167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3B25B-206A-41A7-BF5E-EA4DF73FB1F1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63139-7BF6-44D5-B210-CF8A3857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324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3B25B-206A-41A7-BF5E-EA4DF73FB1F1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63139-7BF6-44D5-B210-CF8A3857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114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3B25B-206A-41A7-BF5E-EA4DF73FB1F1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B63139-7BF6-44D5-B210-CF8A3857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055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p3"/><Relationship Id="rId7" Type="http://schemas.openxmlformats.org/officeDocument/2006/relationships/image" Target="../media/image2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image" Target="../media/image4.jpg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12" Type="http://schemas.microsoft.com/office/2007/relationships/hdphoto" Target="../media/hdphoto9.wdp"/><Relationship Id="rId17" Type="http://schemas.openxmlformats.org/officeDocument/2006/relationships/image" Target="../media/image3.png"/><Relationship Id="rId2" Type="http://schemas.microsoft.com/office/2007/relationships/media" Target="../media/media5.mp3"/><Relationship Id="rId16" Type="http://schemas.microsoft.com/office/2007/relationships/hdphoto" Target="../media/hdphoto11.wdp"/><Relationship Id="rId1" Type="http://schemas.openxmlformats.org/officeDocument/2006/relationships/audio" Target="NULL" TargetMode="External"/><Relationship Id="rId6" Type="http://schemas.microsoft.com/office/2007/relationships/hdphoto" Target="../media/hdphoto6.wdp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5" Type="http://schemas.openxmlformats.org/officeDocument/2006/relationships/image" Target="../media/image24.png"/><Relationship Id="rId10" Type="http://schemas.microsoft.com/office/2007/relationships/hdphoto" Target="../media/hdphoto8.wdp"/><Relationship Id="rId4" Type="http://schemas.openxmlformats.org/officeDocument/2006/relationships/image" Target="../media/image18.jpeg"/><Relationship Id="rId9" Type="http://schemas.openxmlformats.org/officeDocument/2006/relationships/image" Target="../media/image21.png"/><Relationship Id="rId14" Type="http://schemas.microsoft.com/office/2007/relationships/hdphoto" Target="../media/hdphoto10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26.png"/><Relationship Id="rId4" Type="http://schemas.microsoft.com/office/2007/relationships/hdphoto" Target="../media/hdphoto7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4.wdp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microsoft.com/office/2007/relationships/media" Target="../media/media12.mp3"/><Relationship Id="rId1" Type="http://schemas.openxmlformats.org/officeDocument/2006/relationships/audio" Target="NULL" TargetMode="External"/><Relationship Id="rId6" Type="http://schemas.microsoft.com/office/2007/relationships/hdphoto" Target="../media/hdphoto15.wdp"/><Relationship Id="rId11" Type="http://schemas.microsoft.com/office/2007/relationships/hdphoto" Target="../media/hdphoto17.wdp"/><Relationship Id="rId5" Type="http://schemas.openxmlformats.org/officeDocument/2006/relationships/image" Target="../media/image30.png"/><Relationship Id="rId10" Type="http://schemas.openxmlformats.org/officeDocument/2006/relationships/image" Target="../media/image32.png"/><Relationship Id="rId4" Type="http://schemas.openxmlformats.org/officeDocument/2006/relationships/image" Target="../media/image29.jpg"/><Relationship Id="rId9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microsoft.com/office/2007/relationships/hdphoto" Target="../media/hdphoto19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2" Type="http://schemas.microsoft.com/office/2007/relationships/media" Target="../media/media12.mp3"/><Relationship Id="rId1" Type="http://schemas.openxmlformats.org/officeDocument/2006/relationships/audio" Target="NULL" TargetMode="External"/><Relationship Id="rId6" Type="http://schemas.microsoft.com/office/2007/relationships/hdphoto" Target="../media/hdphoto15.wdp"/><Relationship Id="rId11" Type="http://schemas.microsoft.com/office/2007/relationships/hdphoto" Target="../media/hdphoto18.wdp"/><Relationship Id="rId5" Type="http://schemas.openxmlformats.org/officeDocument/2006/relationships/image" Target="../media/image30.png"/><Relationship Id="rId15" Type="http://schemas.microsoft.com/office/2007/relationships/hdphoto" Target="../media/hdphoto20.wdp"/><Relationship Id="rId10" Type="http://schemas.openxmlformats.org/officeDocument/2006/relationships/image" Target="../media/image33.png"/><Relationship Id="rId4" Type="http://schemas.openxmlformats.org/officeDocument/2006/relationships/image" Target="../media/image29.jpg"/><Relationship Id="rId9" Type="http://schemas.openxmlformats.org/officeDocument/2006/relationships/image" Target="../media/image3.png"/><Relationship Id="rId1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microsoft.com/office/2007/relationships/media" Target="../media/media4.mp3"/><Relationship Id="rId7" Type="http://schemas.microsoft.com/office/2007/relationships/media" Target="../media/media6.mp3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media" Target="../media/media5.mp3"/><Relationship Id="rId5" Type="http://schemas.openxmlformats.org/officeDocument/2006/relationships/audio" Target="NULL" TargetMode="External"/><Relationship Id="rId10" Type="http://schemas.openxmlformats.org/officeDocument/2006/relationships/image" Target="../media/image3.png"/><Relationship Id="rId4" Type="http://schemas.openxmlformats.org/officeDocument/2006/relationships/audio" Target="../media/media4.mp3"/><Relationship Id="rId9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image" Target="../media/image30.png"/><Relationship Id="rId7" Type="http://schemas.openxmlformats.org/officeDocument/2006/relationships/image" Target="../media/image36.png"/><Relationship Id="rId12" Type="http://schemas.microsoft.com/office/2007/relationships/hdphoto" Target="../media/hdphoto23.wdp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11" Type="http://schemas.openxmlformats.org/officeDocument/2006/relationships/image" Target="../media/image38.png"/><Relationship Id="rId5" Type="http://schemas.openxmlformats.org/officeDocument/2006/relationships/image" Target="../media/image31.png"/><Relationship Id="rId10" Type="http://schemas.microsoft.com/office/2007/relationships/hdphoto" Target="../media/hdphoto22.wdp"/><Relationship Id="rId4" Type="http://schemas.microsoft.com/office/2007/relationships/hdphoto" Target="../media/hdphoto15.wdp"/><Relationship Id="rId9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3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3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5" Type="http://schemas.openxmlformats.org/officeDocument/2006/relationships/image" Target="../media/image42.png"/><Relationship Id="rId4" Type="http://schemas.openxmlformats.org/officeDocument/2006/relationships/image" Target="../media/image4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Relationship Id="rId6" Type="http://schemas.microsoft.com/office/2007/relationships/hdphoto" Target="../media/hdphoto24.wdp"/><Relationship Id="rId5" Type="http://schemas.openxmlformats.org/officeDocument/2006/relationships/image" Target="../media/image43.png"/><Relationship Id="rId4" Type="http://schemas.microsoft.com/office/2007/relationships/hdphoto" Target="../media/hdphoto7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5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6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Relationship Id="rId6" Type="http://schemas.microsoft.com/office/2007/relationships/hdphoto" Target="../media/hdphoto27.wdp"/><Relationship Id="rId5" Type="http://schemas.openxmlformats.org/officeDocument/2006/relationships/image" Target="../media/image48.png"/><Relationship Id="rId4" Type="http://schemas.microsoft.com/office/2007/relationships/hdphoto" Target="../media/hdphoto7.wdp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9.wdp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9.wdp"/><Relationship Id="rId4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media" Target="../media/media18.mp4"/><Relationship Id="rId7" Type="http://schemas.openxmlformats.org/officeDocument/2006/relationships/image" Target="../media/image52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3.png"/><Relationship Id="rId11" Type="http://schemas.microsoft.com/office/2007/relationships/hdphoto" Target="../media/hdphoto31.wdp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4.png"/><Relationship Id="rId4" Type="http://schemas.openxmlformats.org/officeDocument/2006/relationships/video" Target="../media/media18.mp4"/><Relationship Id="rId9" Type="http://schemas.microsoft.com/office/2007/relationships/hdphoto" Target="../media/hdphoto30.wdp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7.png"/><Relationship Id="rId2" Type="http://schemas.microsoft.com/office/2007/relationships/media" Target="../media/media19.mp3"/><Relationship Id="rId1" Type="http://schemas.openxmlformats.org/officeDocument/2006/relationships/audio" Target="NULL" TargetMode="External"/><Relationship Id="rId6" Type="http://schemas.openxmlformats.org/officeDocument/2006/relationships/image" Target="../media/image56.png"/><Relationship Id="rId5" Type="http://schemas.microsoft.com/office/2007/relationships/hdphoto" Target="../media/hdphoto32.wdp"/><Relationship Id="rId4" Type="http://schemas.openxmlformats.org/officeDocument/2006/relationships/image" Target="../media/image55.png"/><Relationship Id="rId9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3.png"/><Relationship Id="rId5" Type="http://schemas.openxmlformats.org/officeDocument/2006/relationships/image" Target="../media/image59.png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7.mp4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1.mp4"/><Relationship Id="rId1" Type="http://schemas.microsoft.com/office/2007/relationships/media" Target="../media/media21.mp4"/><Relationship Id="rId4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2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image" Target="../media/image4.jpg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qqwqw">
            <a:hlinkClick r:id="" action="ppaction://media"/>
            <a:extLst>
              <a:ext uri="{FF2B5EF4-FFF2-40B4-BE49-F238E27FC236}">
                <a16:creationId xmlns="" xmlns:a16="http://schemas.microsoft.com/office/drawing/2014/main" id="{59E1DE14-22E5-4F33-B24B-D3E1A82534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2400" y="-223632"/>
            <a:ext cx="9529009" cy="6964679"/>
          </a:xfrm>
          <a:prstGeom prst="rect">
            <a:avLst/>
          </a:prstGeom>
        </p:spPr>
      </p:pic>
      <p:pic>
        <p:nvPicPr>
          <p:cNvPr id="4098" name="Picture 2" descr="Sach_la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0" y="743548"/>
            <a:ext cx="3124200" cy="170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2321916" y="5428934"/>
            <a:ext cx="5943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dirty="0">
                <a:latin typeface="HP001 4 hàng" pitchFamily="34" charset="0"/>
              </a:rPr>
              <a:t>  </a:t>
            </a:r>
            <a:r>
              <a:rPr lang="en-US" sz="2800" b="1" dirty="0" err="1">
                <a:latin typeface="HP001 4 hàng" pitchFamily="34" charset="0"/>
              </a:rPr>
              <a:t>Giáo</a:t>
            </a:r>
            <a:r>
              <a:rPr lang="en-US" sz="2800" b="1" dirty="0">
                <a:latin typeface="HP001 4 hàng" pitchFamily="34" charset="0"/>
              </a:rPr>
              <a:t> </a:t>
            </a:r>
            <a:r>
              <a:rPr lang="en-US" sz="2800" b="1" dirty="0" err="1">
                <a:latin typeface="HP001 4 hàng" pitchFamily="34" charset="0"/>
              </a:rPr>
              <a:t>viên</a:t>
            </a:r>
            <a:r>
              <a:rPr lang="en-US" sz="2800" b="1" dirty="0">
                <a:latin typeface="HP001 4 hàng" pitchFamily="34" charset="0"/>
              </a:rPr>
              <a:t>: </a:t>
            </a:r>
            <a:r>
              <a:rPr lang="en-US" sz="2800" b="1" dirty="0" err="1">
                <a:latin typeface="HP001 4 hàng" pitchFamily="34" charset="0"/>
              </a:rPr>
              <a:t>Nông</a:t>
            </a:r>
            <a:r>
              <a:rPr lang="en-US" sz="2800" b="1" dirty="0">
                <a:latin typeface="HP001 4 hàng" pitchFamily="34" charset="0"/>
              </a:rPr>
              <a:t> </a:t>
            </a:r>
            <a:r>
              <a:rPr lang="en-US" sz="2800" b="1" dirty="0" err="1">
                <a:latin typeface="HP001 4 hàng" pitchFamily="34" charset="0"/>
              </a:rPr>
              <a:t>Thị</a:t>
            </a:r>
            <a:r>
              <a:rPr lang="en-US" sz="2800" b="1" dirty="0">
                <a:latin typeface="HP001 4 hàng" pitchFamily="34" charset="0"/>
              </a:rPr>
              <a:t> Mai</a:t>
            </a:r>
          </a:p>
        </p:txBody>
      </p:sp>
      <p:sp>
        <p:nvSpPr>
          <p:cNvPr id="4103" name="WordArt 7"/>
          <p:cNvSpPr>
            <a:spLocks noChangeArrowheads="1" noChangeShapeType="1"/>
          </p:cNvSpPr>
          <p:nvPr/>
        </p:nvSpPr>
        <p:spPr bwMode="auto">
          <a:xfrm>
            <a:off x="2448718" y="382240"/>
            <a:ext cx="4648200" cy="32766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759452"/>
              </a:avLst>
            </a:prstTxWarp>
          </a:bodyPr>
          <a:lstStyle/>
          <a:p>
            <a:pPr algn="ctr"/>
            <a:r>
              <a:rPr lang="en-US" sz="1200" b="1" kern="10" dirty="0">
                <a:ln w="9525">
                  <a:solidFill>
                    <a:srgbClr val="CC00FF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VNI-Times"/>
              </a:rPr>
              <a:t>PHOØNG GIAÙO DUÏC &amp; ÑAØO TAÏO ÑÖÙC TROÏNG</a:t>
            </a:r>
          </a:p>
        </p:txBody>
      </p:sp>
      <p:sp>
        <p:nvSpPr>
          <p:cNvPr id="4104" name="WordArt 8"/>
          <p:cNvSpPr>
            <a:spLocks noChangeArrowheads="1" noChangeShapeType="1"/>
          </p:cNvSpPr>
          <p:nvPr/>
        </p:nvSpPr>
        <p:spPr bwMode="auto">
          <a:xfrm>
            <a:off x="2514600" y="2819400"/>
            <a:ext cx="42672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000" b="1" kern="10" dirty="0">
                <a:ln w="9525">
                  <a:solidFill>
                    <a:schemeClr val="tx1"/>
                  </a:solidFill>
                  <a:prstDash val="lgDash"/>
                  <a:round/>
                  <a:headEnd/>
                  <a:tailEnd/>
                </a:ln>
                <a:solidFill>
                  <a:srgbClr val="FF9900"/>
                </a:solidFill>
                <a:latin typeface="VNI-Times"/>
              </a:rPr>
              <a:t>TRÖÔØNG TIEÅU HOÏC ÑÒNH AN</a:t>
            </a:r>
          </a:p>
        </p:txBody>
      </p:sp>
      <p:sp>
        <p:nvSpPr>
          <p:cNvPr id="3081" name="Text Box 9"/>
          <p:cNvSpPr txBox="1">
            <a:spLocks noChangeArrowheads="1"/>
          </p:cNvSpPr>
          <p:nvPr/>
        </p:nvSpPr>
        <p:spPr bwMode="auto">
          <a:xfrm>
            <a:off x="-284163" y="3810000"/>
            <a:ext cx="1011396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CHÀO MỪNG QUÝ THẦY CÔ VỀ DỰ GIỜ</a:t>
            </a:r>
            <a:endParaRPr lang="en-US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P001 4 hàng" pitchFamily="34" charset="0"/>
              <a:cs typeface="Arial" pitchFamily="34" charset="0"/>
            </a:endParaRPr>
          </a:p>
        </p:txBody>
      </p:sp>
      <p:pic>
        <p:nvPicPr>
          <p:cNvPr id="3" name="Nhac-nen-ke-chuyen-mam-non-nhe-nhang">
            <a:hlinkClick r:id="" action="ppaction://media"/>
            <a:extLst>
              <a:ext uri="{FF2B5EF4-FFF2-40B4-BE49-F238E27FC236}">
                <a16:creationId xmlns="" xmlns:a16="http://schemas.microsoft.com/office/drawing/2014/main" id="{CEC31DEA-CA56-47DF-BD93-249CC1C6DE1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67009" y="6202680"/>
            <a:ext cx="609600" cy="60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6D0C165-759C-4DFF-A657-78AF6B6FBF17}"/>
              </a:ext>
            </a:extLst>
          </p:cNvPr>
          <p:cNvSpPr txBox="1"/>
          <p:nvPr/>
        </p:nvSpPr>
        <p:spPr>
          <a:xfrm>
            <a:off x="3657600" y="4345409"/>
            <a:ext cx="22860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: 1A1</a:t>
            </a:r>
          </a:p>
          <a:p>
            <a:pPr algn="ctr">
              <a:defRPr/>
            </a:pP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endParaRPr lang="en-US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14" name="Text Box 9">
            <a:extLst>
              <a:ext uri="{FF2B5EF4-FFF2-40B4-BE49-F238E27FC236}">
                <a16:creationId xmlns="" xmlns:a16="http://schemas.microsoft.com/office/drawing/2014/main" id="{003DDF19-A12D-4C70-BAF9-DB9E1BFF3A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067800" y="3730297"/>
            <a:ext cx="1011396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CHÀO MỪNG QUÝ THẦY CÔ VỀ DỰ GIỜ</a:t>
            </a:r>
            <a:endParaRPr lang="en-US" altLang="en-US" sz="2800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P001 4 hàng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3746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0.8948 3.7037E-6 " pathEditMode="relative" rAng="0" ptsTypes="AA">
                                      <p:cBhvr>
                                        <p:cTn id="8" dur="975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74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grpId="0" nodeType="withEffect">
                                  <p:stCondLst>
                                    <p:cond delay="5550"/>
                                  </p:stCondLst>
                                  <p:childTnLst>
                                    <p:animMotion origin="layout" path="M 1.66667E-6 -2.22222E-6 L 1.84687 0.00972 " pathEditMode="relative" rAng="0" ptsTypes="AA">
                                      <p:cBhvr>
                                        <p:cTn id="10" dur="113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344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0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081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2A67C0C-2AF1-48AE-895D-C62393AE51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5155"/>
            <a:ext cx="9144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7DB9D41F-A2AC-44AE-9706-92E3CE2BA13A}"/>
              </a:ext>
            </a:extLst>
          </p:cNvPr>
          <p:cNvSpPr/>
          <p:nvPr/>
        </p:nvSpPr>
        <p:spPr>
          <a:xfrm>
            <a:off x="2388575" y="859105"/>
            <a:ext cx="3402626" cy="105450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+ 0 =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8B5AAF81-8F0E-42CD-8978-76C72FD0E620}"/>
              </a:ext>
            </a:extLst>
          </p:cNvPr>
          <p:cNvGrpSpPr/>
          <p:nvPr/>
        </p:nvGrpSpPr>
        <p:grpSpPr>
          <a:xfrm>
            <a:off x="2008454" y="1930477"/>
            <a:ext cx="1184031" cy="1541815"/>
            <a:chOff x="1406769" y="2514600"/>
            <a:chExt cx="1184031" cy="1541815"/>
          </a:xfrm>
        </p:grpSpPr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4DF15053-1964-434B-B741-DD7DD13541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134" b="89976" l="5814" r="90000">
                          <a14:foregroundMark x1="36279" y1="33252" x2="60814" y2="28525"/>
                          <a14:foregroundMark x1="38605" y1="14588" x2="47093" y2="38875"/>
                          <a14:foregroundMark x1="47093" y1="38875" x2="64535" y2="33252"/>
                          <a14:foregroundMark x1="64535" y1="33252" x2="66977" y2="25183"/>
                          <a14:foregroundMark x1="66977" y1="25183" x2="59302" y2="19967"/>
                          <a14:foregroundMark x1="59302" y1="19967" x2="44535" y2="17196"/>
                          <a14:foregroundMark x1="44535" y1="17196" x2="31163" y2="18337"/>
                          <a14:foregroundMark x1="31163" y1="18337" x2="23605" y2="23309"/>
                          <a14:foregroundMark x1="23605" y1="23309" x2="22674" y2="31296"/>
                          <a14:foregroundMark x1="22674" y1="31296" x2="29651" y2="37653"/>
                          <a14:foregroundMark x1="29651" y1="37653" x2="41047" y2="41646"/>
                          <a14:foregroundMark x1="41047" y1="41646" x2="50930" y2="43113"/>
                          <a14:foregroundMark x1="36860" y1="6601" x2="53837" y2="6764"/>
                          <a14:foregroundMark x1="39767" y1="15974" x2="41279" y2="37979"/>
                          <a14:foregroundMark x1="41279" y1="37979" x2="49302" y2="43358"/>
                          <a14:foregroundMark x1="49302" y1="43358" x2="53488" y2="44336"/>
                          <a14:foregroundMark x1="58488" y1="38386" x2="45930" y2="41402"/>
                          <a14:foregroundMark x1="45930" y1="41402" x2="35930" y2="41076"/>
                          <a14:foregroundMark x1="35930" y1="41076" x2="25349" y2="37490"/>
                          <a14:foregroundMark x1="25349" y1="37490" x2="21977" y2="28769"/>
                          <a14:foregroundMark x1="21977" y1="28769" x2="23605" y2="20701"/>
                          <a14:foregroundMark x1="23605" y1="20701" x2="44419" y2="15811"/>
                          <a14:foregroundMark x1="44419" y1="15811" x2="54651" y2="19723"/>
                          <a14:foregroundMark x1="54651" y1="19723" x2="63023" y2="26813"/>
                          <a14:foregroundMark x1="63023" y1="26813" x2="67442" y2="33904"/>
                          <a14:foregroundMark x1="67442" y1="33904" x2="62442" y2="40668"/>
                          <a14:foregroundMark x1="62442" y1="40668" x2="40930" y2="42869"/>
                          <a14:foregroundMark x1="40930" y1="42869" x2="30698" y2="38549"/>
                          <a14:foregroundMark x1="30698" y1="38549" x2="30116" y2="37734"/>
                          <a14:foregroundMark x1="25116" y1="40016" x2="46512" y2="44662"/>
                          <a14:foregroundMark x1="46512" y1="44662" x2="57907" y2="43928"/>
                          <a14:foregroundMark x1="57907" y1="43928" x2="59419" y2="43521"/>
                          <a14:foregroundMark x1="30930" y1="19478" x2="30116" y2="28443"/>
                          <a14:foregroundMark x1="30116" y1="28443" x2="37093" y2="44010"/>
                          <a14:foregroundMark x1="37093" y1="44010" x2="47442" y2="47351"/>
                          <a14:foregroundMark x1="47442" y1="47351" x2="52093" y2="47596"/>
                          <a14:foregroundMark x1="8721" y1="30562" x2="5814" y2="30807"/>
                          <a14:foregroundMark x1="7558" y1="23553" x2="9651" y2="23390"/>
                          <a14:foregroundMark x1="56163" y1="6194" x2="54070" y2="8639"/>
                          <a14:foregroundMark x1="46512" y1="5134" x2="45000" y2="6601"/>
                          <a14:foregroundMark x1="32791" y1="6194" x2="33605" y2="52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3" t="4445" r="13538" b="39999"/>
            <a:stretch/>
          </p:blipFill>
          <p:spPr>
            <a:xfrm>
              <a:off x="1406769" y="2895600"/>
              <a:ext cx="1184031" cy="116081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DB009515-F651-4765-8135-A71FC1D69784}"/>
                </a:ext>
              </a:extLst>
            </p:cNvPr>
            <p:cNvSpPr txBox="1"/>
            <p:nvPr/>
          </p:nvSpPr>
          <p:spPr>
            <a:xfrm>
              <a:off x="1711571" y="2514600"/>
              <a:ext cx="685800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   </a:t>
              </a:r>
              <a:r>
                <a: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4A9EB63A-630D-46EE-9E58-E1C4D4D81D55}"/>
              </a:ext>
            </a:extLst>
          </p:cNvPr>
          <p:cNvGrpSpPr/>
          <p:nvPr/>
        </p:nvGrpSpPr>
        <p:grpSpPr>
          <a:xfrm>
            <a:off x="1917600" y="3240008"/>
            <a:ext cx="1184031" cy="1488119"/>
            <a:chOff x="1330569" y="3769681"/>
            <a:chExt cx="1184031" cy="1488119"/>
          </a:xfrm>
        </p:grpSpPr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9627A51C-BC82-4F78-975B-02DC724943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134" b="89976" l="5814" r="90000">
                          <a14:foregroundMark x1="36279" y1="33252" x2="60814" y2="28525"/>
                          <a14:foregroundMark x1="38605" y1="14588" x2="47093" y2="38875"/>
                          <a14:foregroundMark x1="47093" y1="38875" x2="64535" y2="33252"/>
                          <a14:foregroundMark x1="64535" y1="33252" x2="66977" y2="25183"/>
                          <a14:foregroundMark x1="66977" y1="25183" x2="59302" y2="19967"/>
                          <a14:foregroundMark x1="59302" y1="19967" x2="44535" y2="17196"/>
                          <a14:foregroundMark x1="44535" y1="17196" x2="31163" y2="18337"/>
                          <a14:foregroundMark x1="31163" y1="18337" x2="23605" y2="23309"/>
                          <a14:foregroundMark x1="23605" y1="23309" x2="22674" y2="31296"/>
                          <a14:foregroundMark x1="22674" y1="31296" x2="29651" y2="37653"/>
                          <a14:foregroundMark x1="29651" y1="37653" x2="41047" y2="41646"/>
                          <a14:foregroundMark x1="41047" y1="41646" x2="50930" y2="43113"/>
                          <a14:foregroundMark x1="36860" y1="6601" x2="53837" y2="6764"/>
                          <a14:foregroundMark x1="39767" y1="15974" x2="41279" y2="37979"/>
                          <a14:foregroundMark x1="41279" y1="37979" x2="49302" y2="43358"/>
                          <a14:foregroundMark x1="49302" y1="43358" x2="53488" y2="44336"/>
                          <a14:foregroundMark x1="58488" y1="38386" x2="45930" y2="41402"/>
                          <a14:foregroundMark x1="45930" y1="41402" x2="35930" y2="41076"/>
                          <a14:foregroundMark x1="35930" y1="41076" x2="25349" y2="37490"/>
                          <a14:foregroundMark x1="25349" y1="37490" x2="21977" y2="28769"/>
                          <a14:foregroundMark x1="21977" y1="28769" x2="23605" y2="20701"/>
                          <a14:foregroundMark x1="23605" y1="20701" x2="44419" y2="15811"/>
                          <a14:foregroundMark x1="44419" y1="15811" x2="54651" y2="19723"/>
                          <a14:foregroundMark x1="54651" y1="19723" x2="63023" y2="26813"/>
                          <a14:foregroundMark x1="63023" y1="26813" x2="67442" y2="33904"/>
                          <a14:foregroundMark x1="67442" y1="33904" x2="62442" y2="40668"/>
                          <a14:foregroundMark x1="62442" y1="40668" x2="40930" y2="42869"/>
                          <a14:foregroundMark x1="40930" y1="42869" x2="30698" y2="38549"/>
                          <a14:foregroundMark x1="30698" y1="38549" x2="30116" y2="37734"/>
                          <a14:foregroundMark x1="25116" y1="40016" x2="46512" y2="44662"/>
                          <a14:foregroundMark x1="46512" y1="44662" x2="57907" y2="43928"/>
                          <a14:foregroundMark x1="57907" y1="43928" x2="59419" y2="43521"/>
                          <a14:foregroundMark x1="30930" y1="19478" x2="30116" y2="28443"/>
                          <a14:foregroundMark x1="30116" y1="28443" x2="37093" y2="44010"/>
                          <a14:foregroundMark x1="37093" y1="44010" x2="47442" y2="47351"/>
                          <a14:foregroundMark x1="47442" y1="47351" x2="52093" y2="47596"/>
                          <a14:foregroundMark x1="8721" y1="30562" x2="5814" y2="30807"/>
                          <a14:foregroundMark x1="7558" y1="23553" x2="9651" y2="23390"/>
                          <a14:foregroundMark x1="56163" y1="6194" x2="54070" y2="8639"/>
                          <a14:foregroundMark x1="46512" y1="5134" x2="45000" y2="6601"/>
                          <a14:foregroundMark x1="32791" y1="6194" x2="33605" y2="52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3" t="4445" r="13538" b="39999"/>
            <a:stretch/>
          </p:blipFill>
          <p:spPr>
            <a:xfrm>
              <a:off x="1330569" y="4096985"/>
              <a:ext cx="1184031" cy="116081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BDEDFE92-1AD9-49A3-AD29-17A834E7BD8D}"/>
                </a:ext>
              </a:extLst>
            </p:cNvPr>
            <p:cNvSpPr txBox="1"/>
            <p:nvPr/>
          </p:nvSpPr>
          <p:spPr>
            <a:xfrm>
              <a:off x="1628043" y="3769681"/>
              <a:ext cx="685800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   </a:t>
              </a:r>
              <a:r>
                <a: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55C81F25-FA72-42F2-AC28-BA2650381508}"/>
              </a:ext>
            </a:extLst>
          </p:cNvPr>
          <p:cNvGrpSpPr/>
          <p:nvPr/>
        </p:nvGrpSpPr>
        <p:grpSpPr>
          <a:xfrm>
            <a:off x="1992334" y="4508561"/>
            <a:ext cx="1184031" cy="1571916"/>
            <a:chOff x="1295400" y="4905084"/>
            <a:chExt cx="1184031" cy="1571916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0C14F02F-1404-43D2-8878-6462434436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134" b="89976" l="5814" r="90000">
                          <a14:foregroundMark x1="36279" y1="33252" x2="60814" y2="28525"/>
                          <a14:foregroundMark x1="38605" y1="14588" x2="47093" y2="38875"/>
                          <a14:foregroundMark x1="47093" y1="38875" x2="64535" y2="33252"/>
                          <a14:foregroundMark x1="64535" y1="33252" x2="66977" y2="25183"/>
                          <a14:foregroundMark x1="66977" y1="25183" x2="59302" y2="19967"/>
                          <a14:foregroundMark x1="59302" y1="19967" x2="44535" y2="17196"/>
                          <a14:foregroundMark x1="44535" y1="17196" x2="31163" y2="18337"/>
                          <a14:foregroundMark x1="31163" y1="18337" x2="23605" y2="23309"/>
                          <a14:foregroundMark x1="23605" y1="23309" x2="22674" y2="31296"/>
                          <a14:foregroundMark x1="22674" y1="31296" x2="29651" y2="37653"/>
                          <a14:foregroundMark x1="29651" y1="37653" x2="41047" y2="41646"/>
                          <a14:foregroundMark x1="41047" y1="41646" x2="50930" y2="43113"/>
                          <a14:foregroundMark x1="36860" y1="6601" x2="53837" y2="6764"/>
                          <a14:foregroundMark x1="39767" y1="15974" x2="41279" y2="37979"/>
                          <a14:foregroundMark x1="41279" y1="37979" x2="49302" y2="43358"/>
                          <a14:foregroundMark x1="49302" y1="43358" x2="53488" y2="44336"/>
                          <a14:foregroundMark x1="58488" y1="38386" x2="45930" y2="41402"/>
                          <a14:foregroundMark x1="45930" y1="41402" x2="35930" y2="41076"/>
                          <a14:foregroundMark x1="35930" y1="41076" x2="25349" y2="37490"/>
                          <a14:foregroundMark x1="25349" y1="37490" x2="21977" y2="28769"/>
                          <a14:foregroundMark x1="21977" y1="28769" x2="23605" y2="20701"/>
                          <a14:foregroundMark x1="23605" y1="20701" x2="44419" y2="15811"/>
                          <a14:foregroundMark x1="44419" y1="15811" x2="54651" y2="19723"/>
                          <a14:foregroundMark x1="54651" y1="19723" x2="63023" y2="26813"/>
                          <a14:foregroundMark x1="63023" y1="26813" x2="67442" y2="33904"/>
                          <a14:foregroundMark x1="67442" y1="33904" x2="62442" y2="40668"/>
                          <a14:foregroundMark x1="62442" y1="40668" x2="40930" y2="42869"/>
                          <a14:foregroundMark x1="40930" y1="42869" x2="30698" y2="38549"/>
                          <a14:foregroundMark x1="30698" y1="38549" x2="30116" y2="37734"/>
                          <a14:foregroundMark x1="25116" y1="40016" x2="46512" y2="44662"/>
                          <a14:foregroundMark x1="46512" y1="44662" x2="57907" y2="43928"/>
                          <a14:foregroundMark x1="57907" y1="43928" x2="59419" y2="43521"/>
                          <a14:foregroundMark x1="30930" y1="19478" x2="30116" y2="28443"/>
                          <a14:foregroundMark x1="30116" y1="28443" x2="37093" y2="44010"/>
                          <a14:foregroundMark x1="37093" y1="44010" x2="47442" y2="47351"/>
                          <a14:foregroundMark x1="47442" y1="47351" x2="52093" y2="47596"/>
                          <a14:foregroundMark x1="8721" y1="30562" x2="5814" y2="30807"/>
                          <a14:foregroundMark x1="7558" y1="23553" x2="9651" y2="23390"/>
                          <a14:foregroundMark x1="56163" y1="6194" x2="54070" y2="8639"/>
                          <a14:foregroundMark x1="46512" y1="5134" x2="45000" y2="6601"/>
                          <a14:foregroundMark x1="32791" y1="6194" x2="33605" y2="52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3" t="4445" r="13538" b="39999"/>
            <a:stretch/>
          </p:blipFill>
          <p:spPr>
            <a:xfrm>
              <a:off x="1295400" y="5316185"/>
              <a:ext cx="1184031" cy="116081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83B2E665-1F96-42E9-9D37-AD0417914C34}"/>
                </a:ext>
              </a:extLst>
            </p:cNvPr>
            <p:cNvSpPr txBox="1"/>
            <p:nvPr/>
          </p:nvSpPr>
          <p:spPr>
            <a:xfrm>
              <a:off x="1579684" y="4905084"/>
              <a:ext cx="68580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   </a:t>
              </a:r>
              <a:r>
                <a:rPr lang="en-US" sz="6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79D00EA-6681-42D4-AA60-AC6E6C2C050E}"/>
              </a:ext>
            </a:extLst>
          </p:cNvPr>
          <p:cNvSpPr txBox="1"/>
          <p:nvPr/>
        </p:nvSpPr>
        <p:spPr>
          <a:xfrm>
            <a:off x="3626971" y="2390515"/>
            <a:ext cx="152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29D1ECCB-E678-4465-8228-8A6B6E9C4360}"/>
              </a:ext>
            </a:extLst>
          </p:cNvPr>
          <p:cNvSpPr txBox="1"/>
          <p:nvPr/>
        </p:nvSpPr>
        <p:spPr>
          <a:xfrm>
            <a:off x="3591948" y="3585231"/>
            <a:ext cx="152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2E9068D3-CC6B-461A-8AF7-E4EF72B7DF21}"/>
              </a:ext>
            </a:extLst>
          </p:cNvPr>
          <p:cNvSpPr txBox="1"/>
          <p:nvPr/>
        </p:nvSpPr>
        <p:spPr>
          <a:xfrm>
            <a:off x="3644699" y="5038404"/>
            <a:ext cx="152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4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112DEF82-C4DF-476C-83FF-0A84AC3E77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595" b="94515" l="9906" r="89623">
                        <a14:foregroundMark x1="44340" y1="21941" x2="65094" y2="76371"/>
                        <a14:foregroundMark x1="64623" y1="20675" x2="40094" y2="83122"/>
                        <a14:foregroundMark x1="61792" y1="55274" x2="56132" y2="80169"/>
                        <a14:foregroundMark x1="56132" y1="80169" x2="80189" y2="72152"/>
                        <a14:foregroundMark x1="80189" y1="72152" x2="61792" y2="57384"/>
                        <a14:foregroundMark x1="61792" y1="57384" x2="61792" y2="49367"/>
                        <a14:foregroundMark x1="64623" y1="37131" x2="60377" y2="68354"/>
                        <a14:foregroundMark x1="60377" y1="68354" x2="46698" y2="71308"/>
                        <a14:foregroundMark x1="64623" y1="27004" x2="34906" y2="14346"/>
                        <a14:foregroundMark x1="34906" y1="14346" x2="37264" y2="37553"/>
                        <a14:foregroundMark x1="37264" y1="37553" x2="42453" y2="42194"/>
                        <a14:foregroundMark x1="45755" y1="7595" x2="66981" y2="18143"/>
                        <a14:foregroundMark x1="66981" y1="18143" x2="73113" y2="35021"/>
                        <a14:foregroundMark x1="74528" y1="24051" x2="50472" y2="19831"/>
                        <a14:foregroundMark x1="50472" y1="19831" x2="28302" y2="30802"/>
                        <a14:foregroundMark x1="28302" y1="30802" x2="41509" y2="48523"/>
                        <a14:foregroundMark x1="41509" y1="48523" x2="65566" y2="46835"/>
                        <a14:foregroundMark x1="65566" y1="46835" x2="88208" y2="33333"/>
                        <a14:foregroundMark x1="88208" y1="33333" x2="74057" y2="15190"/>
                        <a14:foregroundMark x1="74057" y1="15190" x2="71698" y2="16034"/>
                        <a14:foregroundMark x1="53302" y1="42616" x2="73113" y2="28692"/>
                        <a14:foregroundMark x1="73113" y1="28692" x2="85377" y2="35021"/>
                        <a14:foregroundMark x1="64623" y1="20675" x2="59906" y2="27004"/>
                        <a14:foregroundMark x1="55660" y1="17300" x2="49528" y2="37975"/>
                        <a14:foregroundMark x1="49528" y1="37975" x2="49528" y2="40084"/>
                        <a14:foregroundMark x1="34906" y1="92405" x2="68868" y2="90717"/>
                        <a14:foregroundMark x1="35377" y1="94515" x2="52830" y2="945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93846" y="2520987"/>
            <a:ext cx="2640626" cy="225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08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2A67C0C-2AF1-48AE-895D-C62393AE51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35" y="0"/>
            <a:ext cx="9144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7DB9D41F-A2AC-44AE-9706-92E3CE2BA13A}"/>
              </a:ext>
            </a:extLst>
          </p:cNvPr>
          <p:cNvSpPr/>
          <p:nvPr/>
        </p:nvSpPr>
        <p:spPr>
          <a:xfrm>
            <a:off x="2590800" y="706806"/>
            <a:ext cx="344805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+ 0 =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8B5AAF81-8F0E-42CD-8978-76C72FD0E620}"/>
              </a:ext>
            </a:extLst>
          </p:cNvPr>
          <p:cNvGrpSpPr/>
          <p:nvPr/>
        </p:nvGrpSpPr>
        <p:grpSpPr>
          <a:xfrm>
            <a:off x="2431368" y="2227602"/>
            <a:ext cx="1184031" cy="1541815"/>
            <a:chOff x="1406769" y="2514600"/>
            <a:chExt cx="1184031" cy="1541815"/>
          </a:xfrm>
        </p:grpSpPr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4DF15053-1964-434B-B741-DD7DD13541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34" b="89976" l="5814" r="90000">
                          <a14:foregroundMark x1="36279" y1="33252" x2="60814" y2="28525"/>
                          <a14:foregroundMark x1="38605" y1="14588" x2="47093" y2="38875"/>
                          <a14:foregroundMark x1="47093" y1="38875" x2="64535" y2="33252"/>
                          <a14:foregroundMark x1="64535" y1="33252" x2="66977" y2="25183"/>
                          <a14:foregroundMark x1="66977" y1="25183" x2="59302" y2="19967"/>
                          <a14:foregroundMark x1="59302" y1="19967" x2="44535" y2="17196"/>
                          <a14:foregroundMark x1="44535" y1="17196" x2="31163" y2="18337"/>
                          <a14:foregroundMark x1="31163" y1="18337" x2="23605" y2="23309"/>
                          <a14:foregroundMark x1="23605" y1="23309" x2="22674" y2="31296"/>
                          <a14:foregroundMark x1="22674" y1="31296" x2="29651" y2="37653"/>
                          <a14:foregroundMark x1="29651" y1="37653" x2="41047" y2="41646"/>
                          <a14:foregroundMark x1="41047" y1="41646" x2="50930" y2="43113"/>
                          <a14:foregroundMark x1="36860" y1="6601" x2="53837" y2="6764"/>
                          <a14:foregroundMark x1="39767" y1="15974" x2="41279" y2="37979"/>
                          <a14:foregroundMark x1="41279" y1="37979" x2="49302" y2="43358"/>
                          <a14:foregroundMark x1="49302" y1="43358" x2="53488" y2="44336"/>
                          <a14:foregroundMark x1="58488" y1="38386" x2="45930" y2="41402"/>
                          <a14:foregroundMark x1="45930" y1="41402" x2="35930" y2="41076"/>
                          <a14:foregroundMark x1="35930" y1="41076" x2="25349" y2="37490"/>
                          <a14:foregroundMark x1="25349" y1="37490" x2="21977" y2="28769"/>
                          <a14:foregroundMark x1="21977" y1="28769" x2="23605" y2="20701"/>
                          <a14:foregroundMark x1="23605" y1="20701" x2="44419" y2="15811"/>
                          <a14:foregroundMark x1="44419" y1="15811" x2="54651" y2="19723"/>
                          <a14:foregroundMark x1="54651" y1="19723" x2="63023" y2="26813"/>
                          <a14:foregroundMark x1="63023" y1="26813" x2="67442" y2="33904"/>
                          <a14:foregroundMark x1="67442" y1="33904" x2="62442" y2="40668"/>
                          <a14:foregroundMark x1="62442" y1="40668" x2="40930" y2="42869"/>
                          <a14:foregroundMark x1="40930" y1="42869" x2="30698" y2="38549"/>
                          <a14:foregroundMark x1="30698" y1="38549" x2="30116" y2="37734"/>
                          <a14:foregroundMark x1="25116" y1="40016" x2="46512" y2="44662"/>
                          <a14:foregroundMark x1="46512" y1="44662" x2="57907" y2="43928"/>
                          <a14:foregroundMark x1="57907" y1="43928" x2="59419" y2="43521"/>
                          <a14:foregroundMark x1="30930" y1="19478" x2="30116" y2="28443"/>
                          <a14:foregroundMark x1="30116" y1="28443" x2="37093" y2="44010"/>
                          <a14:foregroundMark x1="37093" y1="44010" x2="47442" y2="47351"/>
                          <a14:foregroundMark x1="47442" y1="47351" x2="52093" y2="47596"/>
                          <a14:foregroundMark x1="8721" y1="30562" x2="5814" y2="30807"/>
                          <a14:foregroundMark x1="7558" y1="23553" x2="9651" y2="23390"/>
                          <a14:foregroundMark x1="56163" y1="6194" x2="54070" y2="8639"/>
                          <a14:foregroundMark x1="46512" y1="5134" x2="45000" y2="6601"/>
                          <a14:foregroundMark x1="32791" y1="6194" x2="33605" y2="52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3" t="4445" r="13538" b="39999"/>
            <a:stretch/>
          </p:blipFill>
          <p:spPr>
            <a:xfrm>
              <a:off x="1406769" y="2895600"/>
              <a:ext cx="1184031" cy="116081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DB009515-F651-4765-8135-A71FC1D69784}"/>
                </a:ext>
              </a:extLst>
            </p:cNvPr>
            <p:cNvSpPr txBox="1"/>
            <p:nvPr/>
          </p:nvSpPr>
          <p:spPr>
            <a:xfrm>
              <a:off x="1711571" y="2514600"/>
              <a:ext cx="685800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   </a:t>
              </a:r>
              <a:r>
                <a:rPr lang="en-US" sz="6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79D00EA-6681-42D4-AA60-AC6E6C2C050E}"/>
              </a:ext>
            </a:extLst>
          </p:cNvPr>
          <p:cNvSpPr txBox="1"/>
          <p:nvPr/>
        </p:nvSpPr>
        <p:spPr>
          <a:xfrm>
            <a:off x="4110109" y="2713963"/>
            <a:ext cx="152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8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112DEF82-C4DF-476C-83FF-0A84AC3E77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595" b="94515" l="9906" r="89623">
                        <a14:foregroundMark x1="44340" y1="21941" x2="65094" y2="76371"/>
                        <a14:foregroundMark x1="64623" y1="20675" x2="40094" y2="83122"/>
                        <a14:foregroundMark x1="61792" y1="55274" x2="56132" y2="80169"/>
                        <a14:foregroundMark x1="56132" y1="80169" x2="80189" y2="72152"/>
                        <a14:foregroundMark x1="80189" y1="72152" x2="61792" y2="57384"/>
                        <a14:foregroundMark x1="61792" y1="57384" x2="61792" y2="49367"/>
                        <a14:foregroundMark x1="64623" y1="37131" x2="60377" y2="68354"/>
                        <a14:foregroundMark x1="60377" y1="68354" x2="46698" y2="71308"/>
                        <a14:foregroundMark x1="64623" y1="27004" x2="34906" y2="14346"/>
                        <a14:foregroundMark x1="34906" y1="14346" x2="37264" y2="37553"/>
                        <a14:foregroundMark x1="37264" y1="37553" x2="42453" y2="42194"/>
                        <a14:foregroundMark x1="45755" y1="7595" x2="66981" y2="18143"/>
                        <a14:foregroundMark x1="66981" y1="18143" x2="73113" y2="35021"/>
                        <a14:foregroundMark x1="74528" y1="24051" x2="50472" y2="19831"/>
                        <a14:foregroundMark x1="50472" y1="19831" x2="28302" y2="30802"/>
                        <a14:foregroundMark x1="28302" y1="30802" x2="41509" y2="48523"/>
                        <a14:foregroundMark x1="41509" y1="48523" x2="65566" y2="46835"/>
                        <a14:foregroundMark x1="65566" y1="46835" x2="88208" y2="33333"/>
                        <a14:foregroundMark x1="88208" y1="33333" x2="74057" y2="15190"/>
                        <a14:foregroundMark x1="74057" y1="15190" x2="71698" y2="16034"/>
                        <a14:foregroundMark x1="53302" y1="42616" x2="73113" y2="28692"/>
                        <a14:foregroundMark x1="73113" y1="28692" x2="85377" y2="35021"/>
                        <a14:foregroundMark x1="64623" y1="20675" x2="59906" y2="27004"/>
                        <a14:foregroundMark x1="55660" y1="17300" x2="49528" y2="37975"/>
                        <a14:foregroundMark x1="49528" y1="37975" x2="49528" y2="40084"/>
                        <a14:foregroundMark x1="34906" y1="92405" x2="68868" y2="90717"/>
                        <a14:foregroundMark x1="35377" y1="94515" x2="52830" y2="945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93846" y="2520987"/>
            <a:ext cx="2640626" cy="2257425"/>
          </a:xfrm>
          <a:prstGeom prst="rect">
            <a:avLst/>
          </a:prstGeom>
        </p:spPr>
      </p:pic>
      <p:pic>
        <p:nvPicPr>
          <p:cNvPr id="4" name="Tieng-yeah-tre-con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04A45594-5E04-4D6C-9535-3C9D0CACF9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489512" y="342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363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4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/>
      <p:bldP spid="11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TextBox 10">
            <a:extLst>
              <a:ext uri="{FF2B5EF4-FFF2-40B4-BE49-F238E27FC236}">
                <a16:creationId xmlns="" xmlns:a16="http://schemas.microsoft.com/office/drawing/2014/main" id="{039EE606-83A1-4672-9A54-93C69ADF41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1641195"/>
            <a:ext cx="780739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b="1" u="sng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10: </a:t>
            </a:r>
            <a:r>
              <a:rPr lang="en-US" alt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PHÉP CỘNG TRONG PHẠM VI 10</a:t>
            </a:r>
          </a:p>
          <a:p>
            <a:pPr algn="ctr" eaLnBrk="1" hangingPunct="1"/>
            <a:r>
              <a:rPr lang="en-US" alt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(TIẾT 5)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4E1805D3-3056-46E4-809F-CA6DC67FA0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482025"/>
            <a:ext cx="8077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latin typeface="HP001 4 hàng" pitchFamily="34" charset="0"/>
              </a:rPr>
              <a:t>  </a:t>
            </a:r>
            <a:r>
              <a:rPr lang="en-US" sz="3200" b="1" dirty="0" err="1">
                <a:latin typeface="HP001 4 hàng" pitchFamily="34" charset="0"/>
              </a:rPr>
              <a:t>Thứ</a:t>
            </a:r>
            <a:r>
              <a:rPr lang="en-US" sz="3200" b="1" dirty="0">
                <a:latin typeface="HP001 4 hàng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</a:rPr>
              <a:t>năm</a:t>
            </a:r>
            <a:r>
              <a:rPr lang="en-US" sz="3200" b="1" dirty="0">
                <a:latin typeface="HP001 4 hàng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</a:rPr>
              <a:t>ngày</a:t>
            </a:r>
            <a:r>
              <a:rPr lang="en-US" sz="3200" b="1" dirty="0">
                <a:latin typeface="HP001 4 hàng" pitchFamily="34" charset="0"/>
              </a:rPr>
              <a:t> 9 </a:t>
            </a:r>
            <a:r>
              <a:rPr lang="en-US" sz="3200" b="1" dirty="0" err="1">
                <a:latin typeface="HP001 4 hàng" pitchFamily="34" charset="0"/>
              </a:rPr>
              <a:t>tháng</a:t>
            </a:r>
            <a:r>
              <a:rPr lang="en-US" sz="3200" b="1" dirty="0">
                <a:latin typeface="HP001 4 hàng" pitchFamily="34" charset="0"/>
              </a:rPr>
              <a:t> 11 </a:t>
            </a:r>
            <a:r>
              <a:rPr lang="en-US" sz="3200" b="1" dirty="0" err="1">
                <a:latin typeface="HP001 4 hàng" pitchFamily="34" charset="0"/>
              </a:rPr>
              <a:t>năm</a:t>
            </a:r>
            <a:r>
              <a:rPr lang="en-US" sz="3200" b="1" dirty="0">
                <a:latin typeface="HP001 4 hàng" pitchFamily="34" charset="0"/>
              </a:rPr>
              <a:t> 2023  </a:t>
            </a:r>
            <a:r>
              <a:rPr lang="en-US" sz="2400" b="1" dirty="0">
                <a:latin typeface="HP001 4 hàng" pitchFamily="34" charset="0"/>
              </a:rPr>
              <a:t>                                       </a:t>
            </a:r>
          </a:p>
        </p:txBody>
      </p:sp>
      <p:sp>
        <p:nvSpPr>
          <p:cNvPr id="7" name="Subtitle 3">
            <a:extLst>
              <a:ext uri="{FF2B5EF4-FFF2-40B4-BE49-F238E27FC236}">
                <a16:creationId xmlns="" xmlns:a16="http://schemas.microsoft.com/office/drawing/2014/main" id="{66B7B4BE-8C77-44DA-B368-9EF3AC5DFA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76400" y="1066800"/>
            <a:ext cx="6096000" cy="457200"/>
          </a:xfrm>
        </p:spPr>
        <p:txBody>
          <a:bodyPr>
            <a:noAutofit/>
          </a:bodyPr>
          <a:lstStyle/>
          <a:p>
            <a:r>
              <a:rPr lang="en-US" sz="3600" b="1" u="sng" dirty="0" err="1">
                <a:solidFill>
                  <a:schemeClr val="tx1"/>
                </a:solidFill>
                <a:latin typeface="HP001 4 hàng" pitchFamily="34" charset="0"/>
              </a:rPr>
              <a:t>Toán</a:t>
            </a:r>
            <a:endParaRPr lang="en-US" sz="3600" b="1" u="sng" dirty="0">
              <a:solidFill>
                <a:schemeClr val="tx1"/>
              </a:solidFill>
              <a:latin typeface="HP001 4 hàng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A7815CA-7DC6-47D6-9311-357D660499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1282505"/>
            <a:ext cx="5410200" cy="5575495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="" xmlns:a16="http://schemas.microsoft.com/office/drawing/2014/main" id="{7C35454C-2A24-44E1-9E3E-157B5D195A07}"/>
              </a:ext>
            </a:extLst>
          </p:cNvPr>
          <p:cNvSpPr/>
          <p:nvPr/>
        </p:nvSpPr>
        <p:spPr>
          <a:xfrm>
            <a:off x="4953000" y="152400"/>
            <a:ext cx="3352800" cy="2667000"/>
          </a:xfrm>
          <a:prstGeom prst="cloudCallout">
            <a:avLst>
              <a:gd name="adj1" fmla="val -55180"/>
              <a:gd name="adj2" fmla="val 72727"/>
            </a:avLst>
          </a:prstGeom>
          <a:ln>
            <a:solidFill>
              <a:srgbClr val="B282B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2924E6E-1C10-4106-BE38-95E7B01062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533400"/>
            <a:ext cx="2062163" cy="1672919"/>
          </a:xfrm>
          <a:prstGeom prst="rect">
            <a:avLst/>
          </a:prstGeom>
        </p:spPr>
      </p:pic>
      <p:pic>
        <p:nvPicPr>
          <p:cNvPr id="9" name="2">
            <a:hlinkClick r:id="" action="ppaction://media"/>
            <a:extLst>
              <a:ext uri="{FF2B5EF4-FFF2-40B4-BE49-F238E27FC236}">
                <a16:creationId xmlns="" xmlns:a16="http://schemas.microsoft.com/office/drawing/2014/main" id="{B89F7E6D-23D4-4857-9D33-B816B11159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304799" y="-2971800"/>
            <a:ext cx="9448799" cy="112776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404412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9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3">
            <a:hlinkClick r:id="" action="ppaction://media"/>
            <a:extLst>
              <a:ext uri="{FF2B5EF4-FFF2-40B4-BE49-F238E27FC236}">
                <a16:creationId xmlns="" xmlns:a16="http://schemas.microsoft.com/office/drawing/2014/main" id="{000A3921-45CA-4707-A6E2-E048883CDF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6300" y="-2667000"/>
            <a:ext cx="7391400" cy="10591800"/>
          </a:xfrm>
          <a:prstGeom prst="round2SameRect">
            <a:avLst>
              <a:gd name="adj1" fmla="val 6955"/>
              <a:gd name="adj2" fmla="val 0"/>
            </a:avLst>
          </a:prstGeom>
          <a:ln>
            <a:noFill/>
          </a:ln>
          <a:effectLst>
            <a:reflection blurRad="6350" stA="52000" endPos="35000" dist="25400" dir="5400000" sy="-100000" algn="bl" rotWithShape="0"/>
          </a:effectLst>
          <a:scene3d>
            <a:camera prst="orthographicFront"/>
            <a:lightRig rig="threePt" dir="t"/>
          </a:scene3d>
          <a:sp3d>
            <a:bevelT w="190500" prst="hardEdge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166160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9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50+ Hình nền máy tính đẹp: Tải ngay kẻo lỡ!">
            <a:extLst>
              <a:ext uri="{FF2B5EF4-FFF2-40B4-BE49-F238E27FC236}">
                <a16:creationId xmlns="" xmlns:a16="http://schemas.microsoft.com/office/drawing/2014/main" id="{6EF56324-F734-4797-97DD-CB93F1874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D0A50D1-C02E-4D11-BCE0-991045C13F5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047" r="91163">
                        <a14:foregroundMark x1="7907" y1="38953" x2="16744" y2="44884"/>
                        <a14:foregroundMark x1="13721" y1="36047" x2="17558" y2="43256"/>
                        <a14:foregroundMark x1="26047" y1="30000" x2="26047" y2="30000"/>
                        <a14:foregroundMark x1="26628" y1="29186" x2="27442" y2="30349"/>
                        <a14:foregroundMark x1="26977" y1="28953" x2="26977" y2="30581"/>
                        <a14:foregroundMark x1="35000" y1="19070" x2="38488" y2="27093"/>
                        <a14:foregroundMark x1="40116" y1="19884" x2="40814" y2="27326"/>
                        <a14:foregroundMark x1="40814" y1="27326" x2="40814" y2="27326"/>
                        <a14:foregroundMark x1="32791" y1="24186" x2="34651" y2="28140"/>
                        <a14:foregroundMark x1="68837" y1="24651" x2="67674" y2="25233"/>
                        <a14:foregroundMark x1="71977" y1="24186" x2="71977" y2="24186"/>
                        <a14:foregroundMark x1="74186" y1="26512" x2="74186" y2="26512"/>
                        <a14:foregroundMark x1="90581" y1="33605" x2="90581" y2="33605"/>
                        <a14:foregroundMark x1="91047" y1="31977" x2="91047" y2="31977"/>
                        <a14:foregroundMark x1="91047" y1="33256" x2="91279" y2="34651"/>
                        <a14:foregroundMark x1="90000" y1="51279" x2="90000" y2="51279"/>
                        <a14:foregroundMark x1="90000" y1="51279" x2="90000" y2="51279"/>
                        <a14:foregroundMark x1="82558" y1="68721" x2="82558" y2="68721"/>
                        <a14:foregroundMark x1="83256" y1="71977" x2="83256" y2="71977"/>
                        <a14:foregroundMark x1="80930" y1="74302" x2="80930" y2="74302"/>
                        <a14:foregroundMark x1="16395" y1="42093" x2="16395" y2="42093"/>
                        <a14:foregroundMark x1="65581" y1="78372" x2="65581" y2="78372"/>
                        <a14:foregroundMark x1="30698" y1="81395" x2="30698" y2="81395"/>
                        <a14:foregroundMark x1="26628" y1="82093" x2="26628" y2="82093"/>
                        <a14:foregroundMark x1="23372" y1="81047" x2="23372" y2="81047"/>
                        <a14:foregroundMark x1="6047" y1="60116" x2="6047" y2="60116"/>
                        <a14:foregroundMark x1="7791" y1="49419" x2="7791" y2="494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7" t="18750" r="5815" b="9077"/>
          <a:stretch/>
        </p:blipFill>
        <p:spPr>
          <a:xfrm>
            <a:off x="-38083" y="414606"/>
            <a:ext cx="3147059" cy="22597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9BFD1B3-8585-440E-A31E-74C9FC8B1DE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6047" r="91163">
                        <a14:foregroundMark x1="7907" y1="38953" x2="16744" y2="44884"/>
                        <a14:foregroundMark x1="13721" y1="36047" x2="17558" y2="43256"/>
                        <a14:foregroundMark x1="26047" y1="30000" x2="26047" y2="30000"/>
                        <a14:foregroundMark x1="26628" y1="29186" x2="27442" y2="30349"/>
                        <a14:foregroundMark x1="26977" y1="28953" x2="26977" y2="30581"/>
                        <a14:foregroundMark x1="35000" y1="19070" x2="38488" y2="27093"/>
                        <a14:foregroundMark x1="40116" y1="19884" x2="40814" y2="27326"/>
                        <a14:foregroundMark x1="40814" y1="27326" x2="40814" y2="27326"/>
                        <a14:foregroundMark x1="32791" y1="24186" x2="34651" y2="28140"/>
                        <a14:foregroundMark x1="68837" y1="24651" x2="67674" y2="25233"/>
                        <a14:foregroundMark x1="71977" y1="24186" x2="71977" y2="24186"/>
                        <a14:foregroundMark x1="74186" y1="26512" x2="74186" y2="26512"/>
                        <a14:foregroundMark x1="90581" y1="33605" x2="90581" y2="33605"/>
                        <a14:foregroundMark x1="91047" y1="31977" x2="91047" y2="31977"/>
                        <a14:foregroundMark x1="91047" y1="33256" x2="91279" y2="34651"/>
                        <a14:foregroundMark x1="90000" y1="51279" x2="90000" y2="51279"/>
                        <a14:foregroundMark x1="90000" y1="51279" x2="90000" y2="51279"/>
                        <a14:foregroundMark x1="82558" y1="68721" x2="82558" y2="68721"/>
                        <a14:foregroundMark x1="83256" y1="71977" x2="83256" y2="71977"/>
                        <a14:foregroundMark x1="80930" y1="74302" x2="80930" y2="74302"/>
                        <a14:foregroundMark x1="16395" y1="42093" x2="16395" y2="42093"/>
                        <a14:foregroundMark x1="65581" y1="78372" x2="65581" y2="78372"/>
                        <a14:foregroundMark x1="30698" y1="81395" x2="30698" y2="81395"/>
                        <a14:foregroundMark x1="26628" y1="82093" x2="26628" y2="82093"/>
                        <a14:foregroundMark x1="23372" y1="81047" x2="23372" y2="81047"/>
                        <a14:foregroundMark x1="6047" y1="60116" x2="6047" y2="60116"/>
                        <a14:foregroundMark x1="7791" y1="49419" x2="7791" y2="494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7" t="18750" r="5815" b="9077"/>
          <a:stretch/>
        </p:blipFill>
        <p:spPr>
          <a:xfrm>
            <a:off x="-447403" y="3727769"/>
            <a:ext cx="3429000" cy="25382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58150B7-CFB7-4D9F-A6E7-AF2ABA59F93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6047" r="91163">
                        <a14:foregroundMark x1="7907" y1="38953" x2="16744" y2="44884"/>
                        <a14:foregroundMark x1="13721" y1="36047" x2="17558" y2="43256"/>
                        <a14:foregroundMark x1="26047" y1="30000" x2="26047" y2="30000"/>
                        <a14:foregroundMark x1="26628" y1="29186" x2="27442" y2="30349"/>
                        <a14:foregroundMark x1="26977" y1="28953" x2="26977" y2="30581"/>
                        <a14:foregroundMark x1="35000" y1="19070" x2="38488" y2="27093"/>
                        <a14:foregroundMark x1="40116" y1="19884" x2="40814" y2="27326"/>
                        <a14:foregroundMark x1="40814" y1="27326" x2="40814" y2="27326"/>
                        <a14:foregroundMark x1="32791" y1="24186" x2="34651" y2="28140"/>
                        <a14:foregroundMark x1="68837" y1="24651" x2="67674" y2="25233"/>
                        <a14:foregroundMark x1="71977" y1="24186" x2="71977" y2="24186"/>
                        <a14:foregroundMark x1="74186" y1="26512" x2="74186" y2="26512"/>
                        <a14:foregroundMark x1="90581" y1="33605" x2="90581" y2="33605"/>
                        <a14:foregroundMark x1="91047" y1="31977" x2="91047" y2="31977"/>
                        <a14:foregroundMark x1="91047" y1="33256" x2="91279" y2="34651"/>
                        <a14:foregroundMark x1="90000" y1="51279" x2="90000" y2="51279"/>
                        <a14:foregroundMark x1="90000" y1="51279" x2="90000" y2="51279"/>
                        <a14:foregroundMark x1="82558" y1="68721" x2="82558" y2="68721"/>
                        <a14:foregroundMark x1="83256" y1="71977" x2="83256" y2="71977"/>
                        <a14:foregroundMark x1="80930" y1="74302" x2="80930" y2="74302"/>
                        <a14:foregroundMark x1="16395" y1="42093" x2="16395" y2="42093"/>
                        <a14:foregroundMark x1="65581" y1="78372" x2="65581" y2="78372"/>
                        <a14:foregroundMark x1="30698" y1="81395" x2="30698" y2="81395"/>
                        <a14:foregroundMark x1="26628" y1="82093" x2="26628" y2="82093"/>
                        <a14:foregroundMark x1="23372" y1="81047" x2="23372" y2="81047"/>
                        <a14:foregroundMark x1="6047" y1="60116" x2="6047" y2="60116"/>
                        <a14:foregroundMark x1="7791" y1="49419" x2="7791" y2="494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7" t="18750" r="5815" b="9077"/>
          <a:stretch/>
        </p:blipFill>
        <p:spPr>
          <a:xfrm>
            <a:off x="6156989" y="4876800"/>
            <a:ext cx="3429000" cy="25382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E0251CC-B847-4B37-AA71-0ACF2F94A8D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6047" r="91163">
                        <a14:foregroundMark x1="7907" y1="38953" x2="16744" y2="44884"/>
                        <a14:foregroundMark x1="13721" y1="36047" x2="17558" y2="43256"/>
                        <a14:foregroundMark x1="26047" y1="30000" x2="26047" y2="30000"/>
                        <a14:foregroundMark x1="26628" y1="29186" x2="27442" y2="30349"/>
                        <a14:foregroundMark x1="26977" y1="28953" x2="26977" y2="30581"/>
                        <a14:foregroundMark x1="35000" y1="19070" x2="38488" y2="27093"/>
                        <a14:foregroundMark x1="40116" y1="19884" x2="40814" y2="27326"/>
                        <a14:foregroundMark x1="40814" y1="27326" x2="40814" y2="27326"/>
                        <a14:foregroundMark x1="32791" y1="24186" x2="34651" y2="28140"/>
                        <a14:foregroundMark x1="68837" y1="24651" x2="67674" y2="25233"/>
                        <a14:foregroundMark x1="71977" y1="24186" x2="71977" y2="24186"/>
                        <a14:foregroundMark x1="74186" y1="26512" x2="74186" y2="26512"/>
                        <a14:foregroundMark x1="90581" y1="33605" x2="90581" y2="33605"/>
                        <a14:foregroundMark x1="91047" y1="31977" x2="91047" y2="31977"/>
                        <a14:foregroundMark x1="91047" y1="33256" x2="91279" y2="34651"/>
                        <a14:foregroundMark x1="90000" y1="51279" x2="90000" y2="51279"/>
                        <a14:foregroundMark x1="90000" y1="51279" x2="90000" y2="51279"/>
                        <a14:foregroundMark x1="82558" y1="68721" x2="82558" y2="68721"/>
                        <a14:foregroundMark x1="83256" y1="71977" x2="83256" y2="71977"/>
                        <a14:foregroundMark x1="80930" y1="74302" x2="80930" y2="74302"/>
                        <a14:foregroundMark x1="16395" y1="42093" x2="16395" y2="42093"/>
                        <a14:foregroundMark x1="65581" y1="78372" x2="65581" y2="78372"/>
                        <a14:foregroundMark x1="30698" y1="81395" x2="30698" y2="81395"/>
                        <a14:foregroundMark x1="26628" y1="82093" x2="26628" y2="82093"/>
                        <a14:foregroundMark x1="23372" y1="81047" x2="23372" y2="81047"/>
                        <a14:foregroundMark x1="6047" y1="60116" x2="6047" y2="60116"/>
                        <a14:foregroundMark x1="7791" y1="49419" x2="7791" y2="494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7" t="18750" r="5815" b="9077"/>
          <a:stretch/>
        </p:blipFill>
        <p:spPr>
          <a:xfrm>
            <a:off x="6241395" y="1245183"/>
            <a:ext cx="3260188" cy="24133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986B13C-9413-4EDF-8485-1C65F381201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42833" y1="70667" x2="42833" y2="70667"/>
                        <a14:backgroundMark x1="30167" y1="62167" x2="30167" y2="62167"/>
                        <a14:backgroundMark x1="30167" y1="62167" x2="30167" y2="62167"/>
                        <a14:backgroundMark x1="23583" y1="40667" x2="23583" y2="40667"/>
                        <a14:backgroundMark x1="25917" y1="39083" x2="25917" y2="39083"/>
                        <a14:backgroundMark x1="25917" y1="39083" x2="25917" y2="39083"/>
                        <a14:backgroundMark x1="50917" y1="39500" x2="50917" y2="39500"/>
                        <a14:backgroundMark x1="50917" y1="39500" x2="50917" y2="39500"/>
                        <a14:backgroundMark x1="50917" y1="39500" x2="50917" y2="39500"/>
                        <a14:backgroundMark x1="75917" y1="54917" x2="75917" y2="54917"/>
                        <a14:backgroundMark x1="75917" y1="54917" x2="75917" y2="54917"/>
                        <a14:backgroundMark x1="35167" y1="67167" x2="35167" y2="67167"/>
                        <a14:backgroundMark x1="35167" y1="67167" x2="35167" y2="67167"/>
                        <a14:backgroundMark x1="35167" y1="67167" x2="35167" y2="67167"/>
                        <a14:backgroundMark x1="35167" y1="67167" x2="35167" y2="67167"/>
                        <a14:backgroundMark x1="35167" y1="67167" x2="35167" y2="67167"/>
                        <a14:backgroundMark x1="35167" y1="67167" x2="35167" y2="67167"/>
                        <a14:backgroundMark x1="35167" y1="67167" x2="35167" y2="68333"/>
                        <a14:backgroundMark x1="35167" y1="68333" x2="35167" y2="68333"/>
                        <a14:backgroundMark x1="35167" y1="68333" x2="35167" y2="68333"/>
                        <a14:backgroundMark x1="35167" y1="68333" x2="35167" y2="68333"/>
                        <a14:backgroundMark x1="35167" y1="68333" x2="36333" y2="68000"/>
                        <a14:backgroundMark x1="39000" y1="68000" x2="40500" y2="68000"/>
                        <a14:backgroundMark x1="40500" y1="68000" x2="40500" y2="68000"/>
                        <a14:backgroundMark x1="31333" y1="46833" x2="29917" y2="65333"/>
                        <a14:backgroundMark x1="29917" y1="65333" x2="42250" y2="82333"/>
                        <a14:backgroundMark x1="42250" y1="82333" x2="45167" y2="84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614" y="5247501"/>
            <a:ext cx="1796870" cy="17968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A01EE299-5D2B-40B6-BC48-C203A1B59C9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backgroundMark x1="24333" y1="36750" x2="24333" y2="36750"/>
                        <a14:backgroundMark x1="25917" y1="49083" x2="25917" y2="49083"/>
                        <a14:backgroundMark x1="27417" y1="47917" x2="27417" y2="47917"/>
                        <a14:backgroundMark x1="28167" y1="47917" x2="28167" y2="47917"/>
                        <a14:backgroundMark x1="28167" y1="47917" x2="28167" y2="47917"/>
                        <a14:backgroundMark x1="28167" y1="47917" x2="28167" y2="47917"/>
                        <a14:backgroundMark x1="28167" y1="47917" x2="28167" y2="47917"/>
                        <a14:backgroundMark x1="28167" y1="47917" x2="28167" y2="47917"/>
                        <a14:backgroundMark x1="28167" y1="47917" x2="28167" y2="47917"/>
                        <a14:backgroundMark x1="27000" y1="49417" x2="27000" y2="49417"/>
                        <a14:backgroundMark x1="26583" y1="49417" x2="26583" y2="49417"/>
                        <a14:backgroundMark x1="26583" y1="49417" x2="26583" y2="49417"/>
                        <a14:backgroundMark x1="26583" y1="49417" x2="26583" y2="49417"/>
                        <a14:backgroundMark x1="48083" y1="59833" x2="48083" y2="59833"/>
                        <a14:backgroundMark x1="48500" y1="61333" x2="48500" y2="61333"/>
                        <a14:backgroundMark x1="48917" y1="61333" x2="48917" y2="61333"/>
                        <a14:backgroundMark x1="48917" y1="61333" x2="48917" y2="61333"/>
                        <a14:backgroundMark x1="73500" y1="50167" x2="73500" y2="50167"/>
                        <a14:backgroundMark x1="73917" y1="50167" x2="73917" y2="50167"/>
                        <a14:backgroundMark x1="73917" y1="50167" x2="73917" y2="50167"/>
                        <a14:backgroundMark x1="50417" y1="81750" x2="50417" y2="81750"/>
                        <a14:backgroundMark x1="41583" y1="80583" x2="41583" y2="80583"/>
                        <a14:backgroundMark x1="41167" y1="51333" x2="41167" y2="51333"/>
                        <a14:backgroundMark x1="50000" y1="40917" x2="50000" y2="40917"/>
                        <a14:backgroundMark x1="50000" y1="40917" x2="50000" y2="40917"/>
                        <a14:backgroundMark x1="50000" y1="40917" x2="50000" y2="40917"/>
                        <a14:backgroundMark x1="50000" y1="40917" x2="50000" y2="40917"/>
                        <a14:backgroundMark x1="50000" y1="40917" x2="50000" y2="40917"/>
                        <a14:backgroundMark x1="21167" y1="46750" x2="21167" y2="46750"/>
                        <a14:backgroundMark x1="53500" y1="64417" x2="53500" y2="64417"/>
                        <a14:backgroundMark x1="52750" y1="63667" x2="52750" y2="63667"/>
                        <a14:backgroundMark x1="52750" y1="63667" x2="52750" y2="63667"/>
                        <a14:backgroundMark x1="52750" y1="63667" x2="52750" y2="63667"/>
                        <a14:backgroundMark x1="50000" y1="40583" x2="50000" y2="40583"/>
                        <a14:backgroundMark x1="50000" y1="40583" x2="50000" y2="40583"/>
                        <a14:backgroundMark x1="50000" y1="40583" x2="50000" y2="40583"/>
                        <a14:backgroundMark x1="50000" y1="40583" x2="50000" y2="40583"/>
                        <a14:backgroundMark x1="50000" y1="40583" x2="50000" y2="40583"/>
                        <a14:backgroundMark x1="50000" y1="40583" x2="50000" y2="40583"/>
                        <a14:backgroundMark x1="50000" y1="40583" x2="50000" y2="40583"/>
                        <a14:backgroundMark x1="50000" y1="40583" x2="50000" y2="40583"/>
                        <a14:backgroundMark x1="28009" y1="54861" x2="28009" y2="54861"/>
                        <a14:backgroundMark x1="28009" y1="50231" x2="28009" y2="50231"/>
                        <a14:backgroundMark x1="28009" y1="50231" x2="28009" y2="50231"/>
                        <a14:backgroundMark x1="28009" y1="50231" x2="28009" y2="50231"/>
                        <a14:backgroundMark x1="28009" y1="50231" x2="28009" y2="50231"/>
                        <a14:backgroundMark x1="28009" y1="50231" x2="28009" y2="50231"/>
                        <a14:backgroundMark x1="28009" y1="50231" x2="28009" y2="50231"/>
                        <a14:backgroundMark x1="28009" y1="48611" x2="28009" y2="48611"/>
                        <a14:backgroundMark x1="28009" y1="48611" x2="28009" y2="48611"/>
                        <a14:backgroundMark x1="28009" y1="48611" x2="28009" y2="48611"/>
                        <a14:backgroundMark x1="28009" y1="48611" x2="28009" y2="48611"/>
                        <a14:backgroundMark x1="28009" y1="48611" x2="28009" y2="48611"/>
                        <a14:backgroundMark x1="54630" y1="65046" x2="54630" y2="65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16" y="3978365"/>
            <a:ext cx="1796870" cy="17968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2243F07F-87E9-47F3-9D0A-3F42C8CDA21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backgroundMark x1="27083" y1="48083" x2="27083" y2="48083"/>
                        <a14:backgroundMark x1="25583" y1="56500" x2="25583" y2="56500"/>
                        <a14:backgroundMark x1="27083" y1="53833" x2="27083" y2="53833"/>
                        <a14:backgroundMark x1="27500" y1="51167" x2="27500" y2="51167"/>
                        <a14:backgroundMark x1="27500" y1="50000" x2="27500" y2="49583"/>
                        <a14:backgroundMark x1="25583" y1="40333" x2="25583" y2="40333"/>
                        <a14:backgroundMark x1="25583" y1="40750" x2="25583" y2="40750"/>
                        <a14:backgroundMark x1="25583" y1="40750" x2="30583" y2="59583"/>
                        <a14:backgroundMark x1="30583" y1="59583" x2="30583" y2="59583"/>
                        <a14:backgroundMark x1="20583" y1="46917" x2="22083" y2="51917"/>
                        <a14:backgroundMark x1="52417" y1="43750" x2="52417" y2="43750"/>
                        <a14:backgroundMark x1="46583" y1="40667" x2="46583" y2="40667"/>
                        <a14:backgroundMark x1="46583" y1="40667" x2="50083" y2="42583"/>
                        <a14:backgroundMark x1="43917" y1="79917" x2="52000" y2="80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760" y="1406949"/>
            <a:ext cx="1815161" cy="18151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55B1B439-4B3B-4BFA-92FC-D16915FABAD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39250" y1="17750" x2="41583" y2="17417"/>
                        <a14:backgroundMark x1="48917" y1="16250" x2="54250" y2="15833"/>
                        <a14:backgroundMark x1="29250" y1="27000" x2="30083" y2="37000"/>
                        <a14:backgroundMark x1="24667" y1="43917" x2="23917" y2="50083"/>
                        <a14:backgroundMark x1="32750" y1="64333" x2="38917" y2="70833"/>
                        <a14:backgroundMark x1="24250" y1="47750" x2="35833" y2="67750"/>
                        <a14:backgroundMark x1="50083" y1="83167" x2="53167" y2="84333"/>
                        <a14:backgroundMark x1="46583" y1="83500" x2="56167" y2="83167"/>
                        <a14:backgroundMark x1="48500" y1="81250" x2="54250" y2="82750"/>
                        <a14:backgroundMark x1="70417" y1="74667" x2="83917" y2="26833"/>
                        <a14:backgroundMark x1="83917" y1="26833" x2="83917" y2="2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72" y="591959"/>
            <a:ext cx="1684020" cy="1684020"/>
          </a:xfrm>
          <a:prstGeom prst="rect">
            <a:avLst/>
          </a:prstGeom>
        </p:spPr>
      </p:pic>
      <p:pic>
        <p:nvPicPr>
          <p:cNvPr id="21" name="Nhac-mo-dau-game-show-rung-chuong-vang">
            <a:hlinkClick r:id="" action="ppaction://media"/>
            <a:extLst>
              <a:ext uri="{FF2B5EF4-FFF2-40B4-BE49-F238E27FC236}">
                <a16:creationId xmlns="" xmlns:a16="http://schemas.microsoft.com/office/drawing/2014/main" id="{03405DC7-2923-4F64-BC07-0EE218FC914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63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591800" y="26743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837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48148E-6 L 0.24427 -0.04375 " pathEditMode="relative" rAng="0" ptsTypes="AA">
                                      <p:cBhvr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05" y="-219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22222E-6 L 0.24791 -0.02755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96" y="-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473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973"/>
                            </p:stCondLst>
                            <p:childTnLst>
                              <p:par>
                                <p:cTn id="41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22222E-6 L 0.21858 -0.11852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20" y="-5926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0.22795 -0.10116 " pathEditMode="relative" rAng="0" ptsTypes="AA">
                                      <p:cBhvr>
                                        <p:cTn id="4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89" y="-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973"/>
                            </p:stCondLst>
                            <p:childTnLst>
                              <p:par>
                                <p:cTn id="46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473"/>
                            </p:stCondLst>
                            <p:childTnLst>
                              <p:par>
                                <p:cTn id="5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5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5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VIETMIXHD || Share Hiệu Ứng Lấp Lánh Màu Xanh !!!: on Make a GIF">
            <a:extLst>
              <a:ext uri="{FF2B5EF4-FFF2-40B4-BE49-F238E27FC236}">
                <a16:creationId xmlns="" xmlns:a16="http://schemas.microsoft.com/office/drawing/2014/main" id="{D2FA9B67-CD44-4EE5-9F82-9D69493FB2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34" y="0"/>
            <a:ext cx="9142828" cy="7848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EB61707-E6A5-4822-8B9E-AAF61A2C94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6047" r="91163">
                        <a14:foregroundMark x1="7907" y1="38953" x2="16744" y2="44884"/>
                        <a14:foregroundMark x1="13721" y1="36047" x2="17558" y2="43256"/>
                        <a14:foregroundMark x1="26047" y1="30000" x2="26047" y2="30000"/>
                        <a14:foregroundMark x1="26628" y1="29186" x2="27442" y2="30349"/>
                        <a14:foregroundMark x1="26977" y1="28953" x2="26977" y2="30581"/>
                        <a14:foregroundMark x1="35000" y1="19070" x2="38488" y2="27093"/>
                        <a14:foregroundMark x1="40116" y1="19884" x2="40814" y2="27326"/>
                        <a14:foregroundMark x1="40814" y1="27326" x2="40814" y2="27326"/>
                        <a14:foregroundMark x1="32791" y1="24186" x2="34651" y2="28140"/>
                        <a14:foregroundMark x1="68837" y1="24651" x2="67674" y2="25233"/>
                        <a14:foregroundMark x1="71977" y1="24186" x2="71977" y2="24186"/>
                        <a14:foregroundMark x1="74186" y1="26512" x2="74186" y2="26512"/>
                        <a14:foregroundMark x1="90581" y1="33605" x2="90581" y2="33605"/>
                        <a14:foregroundMark x1="91047" y1="31977" x2="91047" y2="31977"/>
                        <a14:foregroundMark x1="91047" y1="33256" x2="91279" y2="34651"/>
                        <a14:foregroundMark x1="90000" y1="51279" x2="90000" y2="51279"/>
                        <a14:foregroundMark x1="90000" y1="51279" x2="90000" y2="51279"/>
                        <a14:foregroundMark x1="82558" y1="68721" x2="82558" y2="68721"/>
                        <a14:foregroundMark x1="83256" y1="71977" x2="83256" y2="71977"/>
                        <a14:foregroundMark x1="80930" y1="74302" x2="80930" y2="74302"/>
                        <a14:foregroundMark x1="16395" y1="42093" x2="16395" y2="42093"/>
                        <a14:foregroundMark x1="65581" y1="78372" x2="65581" y2="78372"/>
                        <a14:foregroundMark x1="30698" y1="81395" x2="30698" y2="81395"/>
                        <a14:foregroundMark x1="26628" y1="82093" x2="26628" y2="82093"/>
                        <a14:foregroundMark x1="23372" y1="81047" x2="23372" y2="81047"/>
                        <a14:foregroundMark x1="6047" y1="60116" x2="6047" y2="60116"/>
                        <a14:foregroundMark x1="7791" y1="49419" x2="7791" y2="494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7" t="18750" r="5815" b="9077"/>
          <a:stretch/>
        </p:blipFill>
        <p:spPr>
          <a:xfrm>
            <a:off x="1733558" y="1219200"/>
            <a:ext cx="5676883" cy="40762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13C4CF4-333B-4FDC-A974-E72CB6DB84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39250" y1="17750" x2="41583" y2="17417"/>
                        <a14:backgroundMark x1="48917" y1="16250" x2="54250" y2="15833"/>
                        <a14:backgroundMark x1="29250" y1="27000" x2="30083" y2="37000"/>
                        <a14:backgroundMark x1="24667" y1="43917" x2="23917" y2="50083"/>
                        <a14:backgroundMark x1="32750" y1="64333" x2="38917" y2="70833"/>
                        <a14:backgroundMark x1="24250" y1="47750" x2="35833" y2="67750"/>
                        <a14:backgroundMark x1="50083" y1="83167" x2="53167" y2="84333"/>
                        <a14:backgroundMark x1="46583" y1="83500" x2="56167" y2="83167"/>
                        <a14:backgroundMark x1="48500" y1="81250" x2="54250" y2="82750"/>
                        <a14:backgroundMark x1="70417" y1="74667" x2="83917" y2="26833"/>
                        <a14:backgroundMark x1="83917" y1="26833" x2="83917" y2="24333"/>
                        <a14:backgroundMark x1="40247" y1="63704" x2="40247" y2="63704"/>
                        <a14:backgroundMark x1="40247" y1="63210" x2="40247" y2="63210"/>
                        <a14:backgroundMark x1="40247" y1="63210" x2="40247" y2="632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123" y="1562573"/>
            <a:ext cx="3037752" cy="3037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75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390" b="61439" l="5862" r="99531">
                        <a14:foregroundMark x1="11606" y1="16977" x2="91559" y2="58690"/>
                        <a14:foregroundMark x1="11958" y1="17542" x2="11606" y2="58286"/>
                        <a14:foregroundMark x1="12192" y1="58852" x2="90621" y2="58852"/>
                        <a14:foregroundMark x1="12778" y1="59822" x2="50293" y2="60631"/>
                        <a14:foregroundMark x1="43376" y1="57316" x2="76671" y2="41714"/>
                        <a14:foregroundMark x1="11958" y1="57074" x2="53107" y2="37753"/>
                        <a14:foregroundMark x1="40211" y1="44220" x2="71161" y2="57882"/>
                        <a14:foregroundMark x1="52872" y1="44220" x2="74326" y2="53517"/>
                        <a14:foregroundMark x1="32474" y1="49798" x2="49121" y2="52708"/>
                        <a14:foregroundMark x1="25088" y1="54487" x2="41149" y2="56508"/>
                        <a14:foregroundMark x1="20516" y1="57074" x2="49121" y2="52142"/>
                        <a14:foregroundMark x1="22274" y1="53355" x2="50528" y2="53112"/>
                        <a14:foregroundMark x1="15944" y1="60631" x2="88628" y2="60873"/>
                        <a14:foregroundMark x1="91559" y1="33791" x2="94138" y2="56508"/>
                        <a14:foregroundMark x1="95545" y1="22150" x2="96131" y2="59660"/>
                        <a14:foregroundMark x1="86049" y1="60631" x2="95193" y2="60631"/>
                        <a14:foregroundMark x1="15592" y1="15198" x2="80070" y2="14632"/>
                        <a14:foregroundMark x1="79836" y1="15198" x2="96131" y2="14794"/>
                        <a14:foregroundMark x1="94959" y1="15441" x2="95193" y2="23120"/>
                        <a14:foregroundMark x1="15358" y1="16006" x2="9848" y2="15602"/>
                        <a14:foregroundMark x1="11020" y1="19321" x2="11020" y2="38480"/>
                        <a14:foregroundMark x1="11958" y1="38723" x2="50293" y2="46241"/>
                        <a14:foregroundMark x1="8792" y1="31447" x2="72567" y2="29830"/>
                        <a14:foregroundMark x1="37163" y1="16977" x2="90621" y2="48181"/>
                        <a14:foregroundMark x1="19695" y1="39127" x2="99531" y2="19159"/>
                        <a14:foregroundMark x1="77491" y1="16815" x2="83822" y2="45998"/>
                        <a14:foregroundMark x1="87573" y1="21908" x2="85229" y2="43492"/>
                        <a14:foregroundMark x1="47948" y1="33953" x2="88042" y2="50606"/>
                        <a14:foregroundMark x1="72567" y1="51334" x2="89566" y2="52546"/>
                        <a14:foregroundMark x1="6800" y1="31043" x2="60844" y2="38723"/>
                        <a14:foregroundMark x1="16178" y1="44624" x2="37163" y2="41067"/>
                        <a14:foregroundMark x1="19695" y1="47373" x2="33998" y2="47373"/>
                        <a14:foregroundMark x1="71512" y1="53759" x2="79484" y2="55295"/>
                        <a14:foregroundMark x1="19930" y1="25061" x2="58851" y2="21746"/>
                        <a14:foregroundMark x1="25088" y1="17785" x2="80070" y2="19159"/>
                        <a14:foregroundMark x1="23095" y1="16168" x2="50059" y2="16168"/>
                        <a14:foregroundMark x1="15944" y1="17542" x2="39742" y2="23686"/>
                        <a14:foregroundMark x1="38218" y1="28052" x2="92380" y2="16815"/>
                        <a14:foregroundMark x1="32474" y1="26112" x2="37397" y2="26273"/>
                        <a14:foregroundMark x1="26495" y1="20938" x2="31419" y2="21746"/>
                        <a14:foregroundMark x1="21688" y1="22150" x2="32005" y2="21504"/>
                        <a14:foregroundMark x1="91559" y1="19968" x2="89566" y2="27243"/>
                        <a14:foregroundMark x1="58030" y1="36702" x2="79836" y2="32175"/>
                        <a14:foregroundMark x1="21923" y1="36540" x2="40211" y2="38319"/>
                        <a14:foregroundMark x1="28253" y1="33226" x2="38570" y2="317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50" t="14899"/>
          <a:stretch/>
        </p:blipFill>
        <p:spPr>
          <a:xfrm>
            <a:off x="533400" y="632633"/>
            <a:ext cx="8458200" cy="1036539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6A53D39F-0B84-40CE-B4F6-5CABC1B16BCB}"/>
              </a:ext>
            </a:extLst>
          </p:cNvPr>
          <p:cNvGrpSpPr/>
          <p:nvPr/>
        </p:nvGrpSpPr>
        <p:grpSpPr>
          <a:xfrm>
            <a:off x="0" y="-152400"/>
            <a:ext cx="4114800" cy="1066800"/>
            <a:chOff x="53926" y="-198448"/>
            <a:chExt cx="3925574" cy="1158896"/>
          </a:xfrm>
        </p:grpSpPr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5D64193A-37B8-4D4C-8EBD-123942625B59}"/>
                </a:ext>
              </a:extLst>
            </p:cNvPr>
            <p:cNvSpPr txBox="1"/>
            <p:nvPr/>
          </p:nvSpPr>
          <p:spPr>
            <a:xfrm>
              <a:off x="1066800" y="57835"/>
              <a:ext cx="2912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?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="" xmlns:a16="http://schemas.microsoft.com/office/drawing/2014/main" id="{3CF12615-3CFA-4805-9AAA-02AB1DA14C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backgroundMark x1="39250" y1="17750" x2="41583" y2="17417"/>
                          <a14:backgroundMark x1="48917" y1="16250" x2="54250" y2="15833"/>
                          <a14:backgroundMark x1="29250" y1="27000" x2="30083" y2="37000"/>
                          <a14:backgroundMark x1="24667" y1="43917" x2="23917" y2="50083"/>
                          <a14:backgroundMark x1="32750" y1="64333" x2="38917" y2="70833"/>
                          <a14:backgroundMark x1="24250" y1="47750" x2="35833" y2="67750"/>
                          <a14:backgroundMark x1="50083" y1="83167" x2="53167" y2="84333"/>
                          <a14:backgroundMark x1="46583" y1="83500" x2="56167" y2="83167"/>
                          <a14:backgroundMark x1="48500" y1="81250" x2="54250" y2="82750"/>
                          <a14:backgroundMark x1="70417" y1="74667" x2="83917" y2="26833"/>
                          <a14:backgroundMark x1="83917" y1="26833" x2="83917" y2="24333"/>
                          <a14:backgroundMark x1="40247" y1="63704" x2="40247" y2="63704"/>
                          <a14:backgroundMark x1="40247" y1="63210" x2="40247" y2="63210"/>
                          <a14:backgroundMark x1="40247" y1="63210" x2="40247" y2="6321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26" y="-198448"/>
              <a:ext cx="1158896" cy="11588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64504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ACD1B289-8B62-42AF-8A50-43FE01781EE6}"/>
              </a:ext>
            </a:extLst>
          </p:cNvPr>
          <p:cNvSpPr/>
          <p:nvPr/>
        </p:nvSpPr>
        <p:spPr>
          <a:xfrm>
            <a:off x="128098" y="612231"/>
            <a:ext cx="6653701" cy="2450540"/>
          </a:xfrm>
          <a:prstGeom prst="roundRect">
            <a:avLst/>
          </a:prstGeom>
          <a:ln w="76200"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FB71EB9F-D4F0-4459-B194-4F565C08025C}"/>
              </a:ext>
            </a:extLst>
          </p:cNvPr>
          <p:cNvSpPr/>
          <p:nvPr/>
        </p:nvSpPr>
        <p:spPr>
          <a:xfrm>
            <a:off x="773207" y="3779495"/>
            <a:ext cx="2808193" cy="11116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HP001 4 hàng" panose="020B0603050302020204" pitchFamily="34" charset="0"/>
              </a:rPr>
              <a:t>6 + 2 = </a:t>
            </a:r>
            <a:r>
              <a:rPr lang="en-US" sz="4000" dirty="0">
                <a:latin typeface="HP001 4 hàng" panose="020B0603050302020204" pitchFamily="34" charset="0"/>
              </a:rPr>
              <a:t>8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2AA74009-5979-43A2-B3F1-98E66F5425EC}"/>
              </a:ext>
            </a:extLst>
          </p:cNvPr>
          <p:cNvSpPr txBox="1"/>
          <p:nvPr/>
        </p:nvSpPr>
        <p:spPr>
          <a:xfrm>
            <a:off x="2992741" y="3810964"/>
            <a:ext cx="9409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B15E518E-E44F-41ED-B087-EB1F1A149D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110" y="872444"/>
            <a:ext cx="1202575" cy="9178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4BB81F05-FCA6-4482-8326-E0719055E4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762" y="852387"/>
            <a:ext cx="1228262" cy="93748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BCE6C2EC-859D-4934-A1F3-BF5897718E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094" y="871993"/>
            <a:ext cx="1202575" cy="9178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F1FF59F0-A541-4E8B-A7E7-2FA4595C1E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6"/>
          <a:stretch/>
        </p:blipFill>
        <p:spPr>
          <a:xfrm>
            <a:off x="265837" y="871992"/>
            <a:ext cx="991152" cy="91787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00DDA251-2CD3-4E38-8D29-1BAC47947A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354" y="852387"/>
            <a:ext cx="1202575" cy="91787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90819228-31CA-4141-8021-7FA7A0CB5F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620" y="871993"/>
            <a:ext cx="1202575" cy="91787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8AD4D35A-4FF7-40E6-BC2E-3E9B97C225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6125">
            <a:off x="1917" y="1536455"/>
            <a:ext cx="1558993" cy="165224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5B7DFA01-D71B-4CC8-921C-68BB4FB465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6125">
            <a:off x="1009626" y="1539204"/>
            <a:ext cx="1504679" cy="162906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730B1E9D-E9AC-4ADE-8FC9-E331887A85EE}"/>
              </a:ext>
            </a:extLst>
          </p:cNvPr>
          <p:cNvSpPr/>
          <p:nvPr/>
        </p:nvSpPr>
        <p:spPr>
          <a:xfrm>
            <a:off x="7074560" y="909506"/>
            <a:ext cx="712935" cy="76651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="" xmlns:a16="http://schemas.microsoft.com/office/drawing/2014/main" id="{0AC02784-04FD-4AD5-8488-F12B56BD046C}"/>
              </a:ext>
            </a:extLst>
          </p:cNvPr>
          <p:cNvSpPr/>
          <p:nvPr/>
        </p:nvSpPr>
        <p:spPr>
          <a:xfrm>
            <a:off x="7072911" y="1963360"/>
            <a:ext cx="712935" cy="76651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: Rounded Corners 27">
            <a:extLst>
              <a:ext uri="{FF2B5EF4-FFF2-40B4-BE49-F238E27FC236}">
                <a16:creationId xmlns="" xmlns:a16="http://schemas.microsoft.com/office/drawing/2014/main" id="{1C23279A-FC1E-4EEF-B25F-8BF13DB2BC56}"/>
              </a:ext>
            </a:extLst>
          </p:cNvPr>
          <p:cNvSpPr/>
          <p:nvPr/>
        </p:nvSpPr>
        <p:spPr>
          <a:xfrm>
            <a:off x="8302967" y="1367196"/>
            <a:ext cx="712935" cy="76651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="" xmlns:a16="http://schemas.microsoft.com/office/drawing/2014/main" id="{B6C1FF4C-5A12-413B-9602-08690F61C27E}"/>
              </a:ext>
            </a:extLst>
          </p:cNvPr>
          <p:cNvCxnSpPr>
            <a:stCxn id="10" idx="3"/>
            <a:endCxn id="28" idx="1"/>
          </p:cNvCxnSpPr>
          <p:nvPr/>
        </p:nvCxnSpPr>
        <p:spPr>
          <a:xfrm>
            <a:off x="7787495" y="1292763"/>
            <a:ext cx="515472" cy="457690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="" xmlns:a16="http://schemas.microsoft.com/office/drawing/2014/main" id="{AAEB1CDD-F6B9-496A-A943-313774B66798}"/>
              </a:ext>
            </a:extLst>
          </p:cNvPr>
          <p:cNvCxnSpPr>
            <a:stCxn id="27" idx="3"/>
            <a:endCxn id="28" idx="1"/>
          </p:cNvCxnSpPr>
          <p:nvPr/>
        </p:nvCxnSpPr>
        <p:spPr>
          <a:xfrm flipV="1">
            <a:off x="7785846" y="1750453"/>
            <a:ext cx="517121" cy="596164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CC8FDAE9-EF24-41FA-97D0-D4179958A121}"/>
              </a:ext>
            </a:extLst>
          </p:cNvPr>
          <p:cNvSpPr txBox="1"/>
          <p:nvPr/>
        </p:nvSpPr>
        <p:spPr>
          <a:xfrm>
            <a:off x="7221774" y="889916"/>
            <a:ext cx="4195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6</a:t>
            </a:r>
          </a:p>
        </p:txBody>
      </p:sp>
      <p:pic>
        <p:nvPicPr>
          <p:cNvPr id="37" name="Tieng-tinh-tinh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EA97A4DF-424D-452C-BECC-A050EFF0905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8" end="2527.0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82550" y="3875150"/>
            <a:ext cx="609600" cy="609600"/>
          </a:xfrm>
          <a:prstGeom prst="rect">
            <a:avLst/>
          </a:prstGeom>
        </p:spPr>
      </p:pic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06DDF1FE-9DDE-4B37-8896-84C8FFA9977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8" end="2527.0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82200" y="3185630"/>
            <a:ext cx="609600" cy="60960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2BE40890-1A90-42FB-859A-2FFB4B15755B}"/>
              </a:ext>
            </a:extLst>
          </p:cNvPr>
          <p:cNvSpPr txBox="1"/>
          <p:nvPr/>
        </p:nvSpPr>
        <p:spPr>
          <a:xfrm>
            <a:off x="7219592" y="1909345"/>
            <a:ext cx="4195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2</a:t>
            </a:r>
          </a:p>
        </p:txBody>
      </p:sp>
      <p:pic>
        <p:nvPicPr>
          <p:cNvPr id="40" name="Tieng-tinh-tinh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62557E7F-D0B9-43CD-A826-E0E1688A73E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8" end="2527.0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82200" y="2294065"/>
            <a:ext cx="609600" cy="60960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B4346EED-F1F9-410E-B5B7-8207363E5AB1}"/>
              </a:ext>
            </a:extLst>
          </p:cNvPr>
          <p:cNvSpPr txBox="1"/>
          <p:nvPr/>
        </p:nvSpPr>
        <p:spPr>
          <a:xfrm>
            <a:off x="8388370" y="1330930"/>
            <a:ext cx="4195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8</a:t>
            </a:r>
          </a:p>
        </p:txBody>
      </p:sp>
      <p:pic>
        <p:nvPicPr>
          <p:cNvPr id="42" name="Tieng-tinh-tinh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701C6779-B632-4DB0-996B-947349EBD04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8" end="2527.0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734950" y="4027550"/>
            <a:ext cx="609600" cy="6096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E0FCA1C3-6BCD-427A-83CE-3EC1DA6F35C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76563" y1="35313" x2="72656" y2="35000"/>
                        <a14:foregroundMark x1="79844" y1="25781" x2="80625" y2="16875"/>
                        <a14:foregroundMark x1="78125" y1="26094" x2="78125" y2="26563"/>
                        <a14:foregroundMark x1="79531" y1="26563" x2="78438" y2="28438"/>
                        <a14:foregroundMark x1="89688" y1="34531" x2="89688" y2="35469"/>
                        <a14:foregroundMark x1="84688" y1="57500" x2="84688" y2="57500"/>
                        <a14:foregroundMark x1="70938" y1="68125" x2="70938" y2="68125"/>
                        <a14:foregroundMark x1="49063" y1="58125" x2="49063" y2="58125"/>
                        <a14:foregroundMark x1="41406" y1="70156" x2="41406" y2="70156"/>
                        <a14:foregroundMark x1="28750" y1="71719" x2="28750" y2="71719"/>
                        <a14:foregroundMark x1="17500" y1="71094" x2="17500" y2="71094"/>
                        <a14:foregroundMark x1="28125" y1="58594" x2="28125" y2="58594"/>
                        <a14:foregroundMark x1="22031" y1="49844" x2="22031" y2="49844"/>
                        <a14:foregroundMark x1="31563" y1="37188" x2="31563" y2="37188"/>
                        <a14:foregroundMark x1="18594" y1="34375" x2="18594" y2="34375"/>
                        <a14:foregroundMark x1="17188" y1="29063" x2="17188" y2="29063"/>
                        <a14:foregroundMark x1="31250" y1="26719" x2="31250" y2="26719"/>
                        <a14:foregroundMark x1="37969" y1="38281" x2="37969" y2="38281"/>
                        <a14:foregroundMark x1="51406" y1="37813" x2="51406" y2="37813"/>
                        <a14:foregroundMark x1="56875" y1="34375" x2="56875" y2="34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91606" y="725857"/>
            <a:ext cx="1111644" cy="111164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95E240C5-B6CE-42FE-9023-D5F6CDF8DA5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76563" y1="35313" x2="72656" y2="35000"/>
                        <a14:foregroundMark x1="79844" y1="25781" x2="80625" y2="16875"/>
                        <a14:foregroundMark x1="78125" y1="26094" x2="78125" y2="26563"/>
                        <a14:foregroundMark x1="79531" y1="26563" x2="78438" y2="28438"/>
                        <a14:foregroundMark x1="89688" y1="34531" x2="89688" y2="35469"/>
                        <a14:foregroundMark x1="84688" y1="57500" x2="84688" y2="57500"/>
                        <a14:foregroundMark x1="70938" y1="68125" x2="70938" y2="68125"/>
                        <a14:foregroundMark x1="49063" y1="58125" x2="49063" y2="58125"/>
                        <a14:foregroundMark x1="41406" y1="70156" x2="41406" y2="70156"/>
                        <a14:foregroundMark x1="28750" y1="71719" x2="28750" y2="71719"/>
                        <a14:foregroundMark x1="17500" y1="71094" x2="17500" y2="71094"/>
                        <a14:foregroundMark x1="28125" y1="58594" x2="28125" y2="58594"/>
                        <a14:foregroundMark x1="22031" y1="49844" x2="22031" y2="49844"/>
                        <a14:foregroundMark x1="31563" y1="37188" x2="31563" y2="37188"/>
                        <a14:foregroundMark x1="18594" y1="34375" x2="18594" y2="34375"/>
                        <a14:foregroundMark x1="17188" y1="29063" x2="17188" y2="29063"/>
                        <a14:foregroundMark x1="31250" y1="26719" x2="31250" y2="26719"/>
                        <a14:foregroundMark x1="37969" y1="38281" x2="37969" y2="38281"/>
                        <a14:foregroundMark x1="51406" y1="37813" x2="51406" y2="37813"/>
                        <a14:foregroundMark x1="56875" y1="34375" x2="56875" y2="34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67202" y="1806530"/>
            <a:ext cx="1111644" cy="111164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F5EC3DF7-9650-43EC-9AE8-DD94E507045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76563" y1="35313" x2="72656" y2="35000"/>
                        <a14:foregroundMark x1="79844" y1="25781" x2="80625" y2="16875"/>
                        <a14:foregroundMark x1="78125" y1="26094" x2="78125" y2="26563"/>
                        <a14:foregroundMark x1="79531" y1="26563" x2="78438" y2="28438"/>
                        <a14:foregroundMark x1="89688" y1="34531" x2="89688" y2="35469"/>
                        <a14:foregroundMark x1="84688" y1="57500" x2="84688" y2="57500"/>
                        <a14:foregroundMark x1="70938" y1="68125" x2="70938" y2="68125"/>
                        <a14:foregroundMark x1="49063" y1="58125" x2="49063" y2="58125"/>
                        <a14:foregroundMark x1="41406" y1="70156" x2="41406" y2="70156"/>
                        <a14:foregroundMark x1="28750" y1="71719" x2="28750" y2="71719"/>
                        <a14:foregroundMark x1="17500" y1="71094" x2="17500" y2="71094"/>
                        <a14:foregroundMark x1="28125" y1="58594" x2="28125" y2="58594"/>
                        <a14:foregroundMark x1="22031" y1="49844" x2="22031" y2="49844"/>
                        <a14:foregroundMark x1="31563" y1="37188" x2="31563" y2="37188"/>
                        <a14:foregroundMark x1="18594" y1="34375" x2="18594" y2="34375"/>
                        <a14:foregroundMark x1="17188" y1="29063" x2="17188" y2="29063"/>
                        <a14:foregroundMark x1="31250" y1="26719" x2="31250" y2="26719"/>
                        <a14:foregroundMark x1="37969" y1="38281" x2="37969" y2="38281"/>
                        <a14:foregroundMark x1="51406" y1="37813" x2="51406" y2="37813"/>
                        <a14:foregroundMark x1="56875" y1="34375" x2="56875" y2="34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3634" y="1194631"/>
            <a:ext cx="1111644" cy="1111644"/>
          </a:xfrm>
          <a:prstGeom prst="rect">
            <a:avLst/>
          </a:prstGeom>
        </p:spPr>
      </p:pic>
      <p:pic>
        <p:nvPicPr>
          <p:cNvPr id="48" name="Tieng-tinh-tinh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9E23510E-2083-4B19-80B6-27B31363EAA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8" end="2527.0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18810" y="5318798"/>
            <a:ext cx="609600" cy="609600"/>
          </a:xfrm>
          <a:prstGeom prst="rect">
            <a:avLst/>
          </a:prstGeom>
        </p:spPr>
      </p:pic>
      <p:pic>
        <p:nvPicPr>
          <p:cNvPr id="49" name="Tieng-tinh-tinh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F5F30914-6647-4E69-A154-C2FAF438221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8" end="2527.0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29800" y="4814102"/>
            <a:ext cx="609600" cy="609600"/>
          </a:xfrm>
          <a:prstGeom prst="rect">
            <a:avLst/>
          </a:prstGeom>
        </p:spPr>
      </p:pic>
      <p:pic>
        <p:nvPicPr>
          <p:cNvPr id="50" name="Tieng-tinh-tinh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C187892E-378D-4532-8DCE-66CD6A0566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8" end="2527.0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34600" y="2446465"/>
            <a:ext cx="609600" cy="609600"/>
          </a:xfrm>
          <a:prstGeom prst="rect">
            <a:avLst/>
          </a:prstGeom>
        </p:spPr>
      </p:pic>
      <p:pic>
        <p:nvPicPr>
          <p:cNvPr id="52" name="Tieng-tinh-tinh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D1F971F4-F3EF-4BBE-980B-269C690E3EF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8" end="2527.0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34600" y="3338030"/>
            <a:ext cx="609600" cy="6096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A0CF9A0A-DB22-470F-890E-D45124DB14B6}"/>
              </a:ext>
            </a:extLst>
          </p:cNvPr>
          <p:cNvSpPr txBox="1"/>
          <p:nvPr/>
        </p:nvSpPr>
        <p:spPr>
          <a:xfrm>
            <a:off x="143214" y="43746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a.</a:t>
            </a:r>
          </a:p>
        </p:txBody>
      </p:sp>
    </p:spTree>
    <p:extLst>
      <p:ext uri="{BB962C8B-B14F-4D97-AF65-F5344CB8AC3E}">
        <p14:creationId xmlns:p14="http://schemas.microsoft.com/office/powerpoint/2010/main" val="3481729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663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663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17" grpId="0" animBg="1"/>
      <p:bldP spid="18" grpId="0"/>
      <p:bldP spid="36" grpId="0"/>
      <p:bldP spid="39" grpId="0"/>
      <p:bldP spid="4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ACD1B289-8B62-42AF-8A50-43FE01781EE6}"/>
              </a:ext>
            </a:extLst>
          </p:cNvPr>
          <p:cNvSpPr/>
          <p:nvPr/>
        </p:nvSpPr>
        <p:spPr>
          <a:xfrm>
            <a:off x="128098" y="612231"/>
            <a:ext cx="6653701" cy="2450540"/>
          </a:xfrm>
          <a:prstGeom prst="roundRect">
            <a:avLst/>
          </a:prstGeom>
          <a:ln w="76200"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FB71EB9F-D4F0-4459-B194-4F565C08025C}"/>
              </a:ext>
            </a:extLst>
          </p:cNvPr>
          <p:cNvSpPr/>
          <p:nvPr/>
        </p:nvSpPr>
        <p:spPr>
          <a:xfrm>
            <a:off x="773207" y="3779495"/>
            <a:ext cx="2808193" cy="11116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HP001 4 hàng" panose="020B0603050302020204" pitchFamily="34" charset="0"/>
              </a:rPr>
              <a:t>6 + 2 = </a:t>
            </a:r>
            <a:r>
              <a:rPr lang="en-US" sz="4000" dirty="0">
                <a:latin typeface="HP001 4 hàng" panose="020B0603050302020204" pitchFamily="34" charset="0"/>
              </a:rPr>
              <a:t>….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2AA74009-5979-43A2-B3F1-98E66F5425EC}"/>
              </a:ext>
            </a:extLst>
          </p:cNvPr>
          <p:cNvSpPr txBox="1"/>
          <p:nvPr/>
        </p:nvSpPr>
        <p:spPr>
          <a:xfrm>
            <a:off x="2918389" y="3795230"/>
            <a:ext cx="9409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B15E518E-E44F-41ED-B087-EB1F1A149D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110" y="872444"/>
            <a:ext cx="1202575" cy="9178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4BB81F05-FCA6-4482-8326-E0719055E4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762" y="852387"/>
            <a:ext cx="1228262" cy="93748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BCE6C2EC-859D-4934-A1F3-BF5897718E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094" y="871993"/>
            <a:ext cx="1202575" cy="9178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F1FF59F0-A541-4E8B-A7E7-2FA4595C1E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6"/>
          <a:stretch/>
        </p:blipFill>
        <p:spPr>
          <a:xfrm>
            <a:off x="265837" y="871992"/>
            <a:ext cx="991152" cy="91787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00DDA251-2CD3-4E38-8D29-1BAC47947A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354" y="852387"/>
            <a:ext cx="1202575" cy="91787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90819228-31CA-4141-8021-7FA7A0CB5F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620" y="871993"/>
            <a:ext cx="1202575" cy="91787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8AD4D35A-4FF7-40E6-BC2E-3E9B97C225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6125">
            <a:off x="1917" y="1536455"/>
            <a:ext cx="1558993" cy="165224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5B7DFA01-D71B-4CC8-921C-68BB4FB465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6125">
            <a:off x="1009626" y="1539204"/>
            <a:ext cx="1504679" cy="162906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730B1E9D-E9AC-4ADE-8FC9-E331887A85EE}"/>
              </a:ext>
            </a:extLst>
          </p:cNvPr>
          <p:cNvSpPr/>
          <p:nvPr/>
        </p:nvSpPr>
        <p:spPr>
          <a:xfrm>
            <a:off x="7074560" y="909506"/>
            <a:ext cx="712935" cy="76651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="" xmlns:a16="http://schemas.microsoft.com/office/drawing/2014/main" id="{0AC02784-04FD-4AD5-8488-F12B56BD046C}"/>
              </a:ext>
            </a:extLst>
          </p:cNvPr>
          <p:cNvSpPr/>
          <p:nvPr/>
        </p:nvSpPr>
        <p:spPr>
          <a:xfrm>
            <a:off x="7072911" y="1963360"/>
            <a:ext cx="712935" cy="76651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: Rounded Corners 27">
            <a:extLst>
              <a:ext uri="{FF2B5EF4-FFF2-40B4-BE49-F238E27FC236}">
                <a16:creationId xmlns="" xmlns:a16="http://schemas.microsoft.com/office/drawing/2014/main" id="{1C23279A-FC1E-4EEF-B25F-8BF13DB2BC56}"/>
              </a:ext>
            </a:extLst>
          </p:cNvPr>
          <p:cNvSpPr/>
          <p:nvPr/>
        </p:nvSpPr>
        <p:spPr>
          <a:xfrm>
            <a:off x="8302967" y="1367196"/>
            <a:ext cx="712935" cy="76651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="" xmlns:a16="http://schemas.microsoft.com/office/drawing/2014/main" id="{B6C1FF4C-5A12-413B-9602-08690F61C27E}"/>
              </a:ext>
            </a:extLst>
          </p:cNvPr>
          <p:cNvCxnSpPr>
            <a:stCxn id="10" idx="3"/>
            <a:endCxn id="28" idx="1"/>
          </p:cNvCxnSpPr>
          <p:nvPr/>
        </p:nvCxnSpPr>
        <p:spPr>
          <a:xfrm>
            <a:off x="7787495" y="1292763"/>
            <a:ext cx="515472" cy="457690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="" xmlns:a16="http://schemas.microsoft.com/office/drawing/2014/main" id="{AAEB1CDD-F6B9-496A-A943-313774B66798}"/>
              </a:ext>
            </a:extLst>
          </p:cNvPr>
          <p:cNvCxnSpPr>
            <a:stCxn id="27" idx="3"/>
            <a:endCxn id="28" idx="1"/>
          </p:cNvCxnSpPr>
          <p:nvPr/>
        </p:nvCxnSpPr>
        <p:spPr>
          <a:xfrm flipV="1">
            <a:off x="7785846" y="1750453"/>
            <a:ext cx="517121" cy="596164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="" xmlns:a16="http://schemas.microsoft.com/office/drawing/2014/main" id="{560282DE-8955-4389-8D69-73C97C93DFC9}"/>
              </a:ext>
            </a:extLst>
          </p:cNvPr>
          <p:cNvCxnSpPr/>
          <p:nvPr/>
        </p:nvCxnSpPr>
        <p:spPr>
          <a:xfrm>
            <a:off x="4191000" y="3795230"/>
            <a:ext cx="0" cy="10053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DB5EE461-8828-4073-A7CF-F138431AB56F}"/>
              </a:ext>
            </a:extLst>
          </p:cNvPr>
          <p:cNvSpPr/>
          <p:nvPr/>
        </p:nvSpPr>
        <p:spPr>
          <a:xfrm>
            <a:off x="4705536" y="3795230"/>
            <a:ext cx="2808193" cy="11116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HP001 4 hàng" panose="020B0603050302020204" pitchFamily="34" charset="0"/>
              </a:rPr>
              <a:t>2 + 6 = 8</a:t>
            </a:r>
            <a:r>
              <a:rPr lang="en-US" sz="4000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38978367-AD10-4C77-BA55-6A8E958EADA9}"/>
              </a:ext>
            </a:extLst>
          </p:cNvPr>
          <p:cNvSpPr txBox="1"/>
          <p:nvPr/>
        </p:nvSpPr>
        <p:spPr>
          <a:xfrm>
            <a:off x="6925601" y="3838422"/>
            <a:ext cx="1133667" cy="796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6510F35-E78A-4398-A387-6E9A7FC5149E}"/>
              </a:ext>
            </a:extLst>
          </p:cNvPr>
          <p:cNvSpPr txBox="1"/>
          <p:nvPr/>
        </p:nvSpPr>
        <p:spPr>
          <a:xfrm>
            <a:off x="7203685" y="1963360"/>
            <a:ext cx="53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4" name="Tieng-tinh-tinh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33F20032-78B9-4E17-81BB-54F5B220BF6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590.0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08041" y="3779495"/>
            <a:ext cx="609600" cy="609600"/>
          </a:xfrm>
          <a:prstGeom prst="rect">
            <a:avLst/>
          </a:prstGeom>
        </p:spPr>
      </p:pic>
      <p:pic>
        <p:nvPicPr>
          <p:cNvPr id="30" name="Tieng-tinh-tinh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00B53EE2-E14B-41BD-A9EF-CC2723263E8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590.0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06000" y="2729874"/>
            <a:ext cx="609600" cy="6096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B08026F6-8024-4B23-AC05-CA0B78A01702}"/>
              </a:ext>
            </a:extLst>
          </p:cNvPr>
          <p:cNvSpPr txBox="1"/>
          <p:nvPr/>
        </p:nvSpPr>
        <p:spPr>
          <a:xfrm>
            <a:off x="7209508" y="871992"/>
            <a:ext cx="53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7F713CA9-4A33-48E7-B9E3-3B8C3D1BC5D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76563" y1="35313" x2="72656" y2="35000"/>
                        <a14:foregroundMark x1="79844" y1="25781" x2="80625" y2="16875"/>
                        <a14:foregroundMark x1="78125" y1="26094" x2="78125" y2="26563"/>
                        <a14:foregroundMark x1="79531" y1="26563" x2="78438" y2="28438"/>
                        <a14:foregroundMark x1="89688" y1="34531" x2="89688" y2="35469"/>
                        <a14:foregroundMark x1="84688" y1="57500" x2="84688" y2="57500"/>
                        <a14:foregroundMark x1="70938" y1="68125" x2="70938" y2="68125"/>
                        <a14:foregroundMark x1="49063" y1="58125" x2="49063" y2="58125"/>
                        <a14:foregroundMark x1="41406" y1="70156" x2="41406" y2="70156"/>
                        <a14:foregroundMark x1="28750" y1="71719" x2="28750" y2="71719"/>
                        <a14:foregroundMark x1="17500" y1="71094" x2="17500" y2="71094"/>
                        <a14:foregroundMark x1="28125" y1="58594" x2="28125" y2="58594"/>
                        <a14:foregroundMark x1="22031" y1="49844" x2="22031" y2="49844"/>
                        <a14:foregroundMark x1="31563" y1="37188" x2="31563" y2="37188"/>
                        <a14:foregroundMark x1="18594" y1="34375" x2="18594" y2="34375"/>
                        <a14:foregroundMark x1="17188" y1="29063" x2="17188" y2="29063"/>
                        <a14:foregroundMark x1="31250" y1="26719" x2="31250" y2="26719"/>
                        <a14:foregroundMark x1="37969" y1="38281" x2="37969" y2="38281"/>
                        <a14:foregroundMark x1="51406" y1="37813" x2="51406" y2="37813"/>
                        <a14:foregroundMark x1="56875" y1="34375" x2="56875" y2="34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81983" y="2026640"/>
            <a:ext cx="760925" cy="760925"/>
          </a:xfrm>
          <a:prstGeom prst="rect">
            <a:avLst/>
          </a:prstGeom>
        </p:spPr>
      </p:pic>
      <p:pic>
        <p:nvPicPr>
          <p:cNvPr id="37" name="Tieng-tinh-tinh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C9199FF5-EBDE-4AA9-84B2-D8CAC006452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590.0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60441" y="3931895"/>
            <a:ext cx="609600" cy="609600"/>
          </a:xfrm>
          <a:prstGeom prst="rect">
            <a:avLst/>
          </a:prstGeom>
        </p:spPr>
      </p:pic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96C15B72-D8A3-45B5-AE25-2A110718881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590.0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12841" y="4084295"/>
            <a:ext cx="609600" cy="6096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23B3EC27-721D-4C6C-AEA6-9A062017B65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76563" y1="35313" x2="72656" y2="35000"/>
                        <a14:foregroundMark x1="79844" y1="25781" x2="80625" y2="16875"/>
                        <a14:foregroundMark x1="78125" y1="26094" x2="78125" y2="26563"/>
                        <a14:foregroundMark x1="79531" y1="26563" x2="78438" y2="28438"/>
                        <a14:foregroundMark x1="89688" y1="34531" x2="89688" y2="35469"/>
                        <a14:foregroundMark x1="84688" y1="57500" x2="84688" y2="57500"/>
                        <a14:foregroundMark x1="70938" y1="68125" x2="70938" y2="68125"/>
                        <a14:foregroundMark x1="49063" y1="58125" x2="49063" y2="58125"/>
                        <a14:foregroundMark x1="41406" y1="70156" x2="41406" y2="70156"/>
                        <a14:foregroundMark x1="28750" y1="71719" x2="28750" y2="71719"/>
                        <a14:foregroundMark x1="17500" y1="71094" x2="17500" y2="71094"/>
                        <a14:foregroundMark x1="28125" y1="58594" x2="28125" y2="58594"/>
                        <a14:foregroundMark x1="22031" y1="49844" x2="22031" y2="49844"/>
                        <a14:foregroundMark x1="31563" y1="37188" x2="31563" y2="37188"/>
                        <a14:foregroundMark x1="18594" y1="34375" x2="18594" y2="34375"/>
                        <a14:foregroundMark x1="17188" y1="29063" x2="17188" y2="29063"/>
                        <a14:foregroundMark x1="31250" y1="26719" x2="31250" y2="26719"/>
                        <a14:foregroundMark x1="37969" y1="38281" x2="37969" y2="38281"/>
                        <a14:foregroundMark x1="51406" y1="37813" x2="51406" y2="37813"/>
                        <a14:foregroundMark x1="56875" y1="34375" x2="56875" y2="34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72913" y="612231"/>
            <a:ext cx="712933" cy="1111644"/>
          </a:xfrm>
          <a:prstGeom prst="rect">
            <a:avLst/>
          </a:prstGeom>
        </p:spPr>
      </p:pic>
      <p:pic>
        <p:nvPicPr>
          <p:cNvPr id="40" name="Tieng-tinh-tinh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B187D08F-E26B-4232-A4D7-4B6AA761696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590.0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65241" y="4236695"/>
            <a:ext cx="609600" cy="60960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69C0671B-3A5B-4C6D-93BF-6B072F2425C5}"/>
              </a:ext>
            </a:extLst>
          </p:cNvPr>
          <p:cNvSpPr txBox="1"/>
          <p:nvPr/>
        </p:nvSpPr>
        <p:spPr>
          <a:xfrm>
            <a:off x="8430641" y="1352438"/>
            <a:ext cx="53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pic>
        <p:nvPicPr>
          <p:cNvPr id="43" name="Tieng-tinh-tinh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3408348C-BB6E-4406-8DBB-05A17842133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590.0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58400" y="2882274"/>
            <a:ext cx="609600" cy="609600"/>
          </a:xfrm>
          <a:prstGeom prst="rect">
            <a:avLst/>
          </a:prstGeom>
        </p:spPr>
      </p:pic>
      <p:pic>
        <p:nvPicPr>
          <p:cNvPr id="44" name="Tieng-tinh-tinh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94DBC6BC-26E7-4576-BF5D-4200DDF0EE7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590.0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317641" y="4389095"/>
            <a:ext cx="609600" cy="609600"/>
          </a:xfrm>
          <a:prstGeom prst="rect">
            <a:avLst/>
          </a:prstGeom>
        </p:spPr>
      </p:pic>
      <p:pic>
        <p:nvPicPr>
          <p:cNvPr id="45" name="Tieng-tinh-tinh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E0ADD1BE-AAD0-496E-8680-E7FD174C4F4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590.0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470041" y="4541495"/>
            <a:ext cx="609600" cy="6096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569C7844-1BBF-4B3E-95D0-479A7290160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76563" y1="35313" x2="72656" y2="35000"/>
                        <a14:foregroundMark x1="79844" y1="25781" x2="80625" y2="16875"/>
                        <a14:foregroundMark x1="78125" y1="26094" x2="78125" y2="26563"/>
                        <a14:foregroundMark x1="79531" y1="26563" x2="78438" y2="28438"/>
                        <a14:foregroundMark x1="89688" y1="34531" x2="89688" y2="35469"/>
                        <a14:foregroundMark x1="84688" y1="57500" x2="84688" y2="57500"/>
                        <a14:foregroundMark x1="70938" y1="68125" x2="70938" y2="68125"/>
                        <a14:foregroundMark x1="49063" y1="58125" x2="49063" y2="58125"/>
                        <a14:foregroundMark x1="41406" y1="70156" x2="41406" y2="70156"/>
                        <a14:foregroundMark x1="28750" y1="71719" x2="28750" y2="71719"/>
                        <a14:foregroundMark x1="17500" y1="71094" x2="17500" y2="71094"/>
                        <a14:foregroundMark x1="28125" y1="58594" x2="28125" y2="58594"/>
                        <a14:foregroundMark x1="22031" y1="49844" x2="22031" y2="49844"/>
                        <a14:foregroundMark x1="31563" y1="37188" x2="31563" y2="37188"/>
                        <a14:foregroundMark x1="18594" y1="34375" x2="18594" y2="34375"/>
                        <a14:foregroundMark x1="17188" y1="29063" x2="17188" y2="29063"/>
                        <a14:foregroundMark x1="31250" y1="26719" x2="31250" y2="26719"/>
                        <a14:foregroundMark x1="37969" y1="38281" x2="37969" y2="38281"/>
                        <a14:foregroundMark x1="51406" y1="37813" x2="51406" y2="37813"/>
                        <a14:foregroundMark x1="56875" y1="34375" x2="56875" y2="34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67307" y="1293849"/>
            <a:ext cx="669512" cy="669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153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34" grpId="0" animBg="1"/>
      <p:bldP spid="35" grpId="0"/>
      <p:bldP spid="3" grpId="0"/>
      <p:bldP spid="32" grpId="0"/>
      <p:bldP spid="4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9C10CD3-2D2D-44BF-8D45-4999FBAC571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Explosion: 14 Points 3">
            <a:extLst>
              <a:ext uri="{FF2B5EF4-FFF2-40B4-BE49-F238E27FC236}">
                <a16:creationId xmlns="" xmlns:a16="http://schemas.microsoft.com/office/drawing/2014/main" id="{69C4175D-668D-4363-AB9D-5BFE4484DE75}"/>
              </a:ext>
            </a:extLst>
          </p:cNvPr>
          <p:cNvSpPr/>
          <p:nvPr/>
        </p:nvSpPr>
        <p:spPr>
          <a:xfrm rot="439882">
            <a:off x="51374" y="506678"/>
            <a:ext cx="9203399" cy="4977681"/>
          </a:xfrm>
          <a:prstGeom prst="irregularSeal2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6E4E98F-F8AC-4E2D-AF5F-C0FB9E007173}"/>
              </a:ext>
            </a:extLst>
          </p:cNvPr>
          <p:cNvSpPr txBox="1"/>
          <p:nvPr/>
        </p:nvSpPr>
        <p:spPr>
          <a:xfrm>
            <a:off x="1524000" y="2362200"/>
            <a:ext cx="678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Ổ </a:t>
            </a:r>
            <a:r>
              <a:rPr lang="en-US" sz="4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sz="48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4800" dirty="0">
                <a:solidFill>
                  <a:srgbClr val="4A02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en-US" sz="48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4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Ạ</a:t>
            </a:r>
            <a:r>
              <a:rPr lang="en-US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pic>
        <p:nvPicPr>
          <p:cNvPr id="7" name="Doremon Cartoon (1)">
            <a:hlinkClick r:id="" action="ppaction://media"/>
            <a:extLst>
              <a:ext uri="{FF2B5EF4-FFF2-40B4-BE49-F238E27FC236}">
                <a16:creationId xmlns="" xmlns:a16="http://schemas.microsoft.com/office/drawing/2014/main" id="{2976B206-73D4-48AD-B0B5-A41C6F2BDF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736385" y="6248400"/>
            <a:ext cx="609600" cy="609600"/>
          </a:xfrm>
          <a:prstGeom prst="rect">
            <a:avLst/>
          </a:prstGeom>
        </p:spPr>
      </p:pic>
      <p:pic>
        <p:nvPicPr>
          <p:cNvPr id="8" name="Nhac-khai-mac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FF4FC141-D67D-475C-83DB-1C0E8039A18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773529" y="4267200"/>
            <a:ext cx="609600" cy="609600"/>
          </a:xfrm>
          <a:prstGeom prst="rect">
            <a:avLst/>
          </a:prstGeom>
        </p:spPr>
      </p:pic>
      <p:pic>
        <p:nvPicPr>
          <p:cNvPr id="9" name="Nhac-mo-dau-game-show-rung-chuong-vang">
            <a:hlinkClick r:id="" action="ppaction://media"/>
            <a:extLst>
              <a:ext uri="{FF2B5EF4-FFF2-40B4-BE49-F238E27FC236}">
                <a16:creationId xmlns="" xmlns:a16="http://schemas.microsoft.com/office/drawing/2014/main" id="{FA665ABC-17F0-4399-A4F2-60D166718D53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1378" end="504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560539" y="5368066"/>
            <a:ext cx="609600" cy="609600"/>
          </a:xfrm>
          <a:prstGeom prst="rect">
            <a:avLst/>
          </a:prstGeom>
        </p:spPr>
      </p:pic>
      <p:pic>
        <p:nvPicPr>
          <p:cNvPr id="2" name="Doraemon-HuyenChi_mpsr">
            <a:hlinkClick r:id="" action="ppaction://media"/>
            <a:extLst>
              <a:ext uri="{FF2B5EF4-FFF2-40B4-BE49-F238E27FC236}">
                <a16:creationId xmlns="" xmlns:a16="http://schemas.microsoft.com/office/drawing/2014/main" id="{52D6D437-6E15-4DEA-8145-DCE02C3061B9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7">
                  <p14:trim st="15716" end="125648.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596119" y="4876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619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12"/>
                            </p:stCondLst>
                            <p:childTnLst>
                              <p:par>
                                <p:cTn id="1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ACD1B289-8B62-42AF-8A50-43FE01781EE6}"/>
              </a:ext>
            </a:extLst>
          </p:cNvPr>
          <p:cNvSpPr/>
          <p:nvPr/>
        </p:nvSpPr>
        <p:spPr>
          <a:xfrm>
            <a:off x="1158023" y="700332"/>
            <a:ext cx="7376377" cy="2450540"/>
          </a:xfrm>
          <a:prstGeom prst="roundRect">
            <a:avLst/>
          </a:prstGeom>
          <a:ln w="76200"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FB71EB9F-D4F0-4459-B194-4F565C08025C}"/>
              </a:ext>
            </a:extLst>
          </p:cNvPr>
          <p:cNvSpPr/>
          <p:nvPr/>
        </p:nvSpPr>
        <p:spPr>
          <a:xfrm>
            <a:off x="3318429" y="3779495"/>
            <a:ext cx="2808193" cy="11116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HP001 4 hàng" panose="020B0603050302020204" pitchFamily="34" charset="0"/>
              </a:rPr>
              <a:t>6 + 2 = </a:t>
            </a:r>
            <a:r>
              <a:rPr lang="en-US" sz="4000" dirty="0">
                <a:latin typeface="HP001 4 hàng" panose="020B0603050302020204" pitchFamily="34" charset="0"/>
              </a:rPr>
              <a:t>8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B15E518E-E44F-41ED-B087-EB1F1A149D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096" y="872444"/>
            <a:ext cx="1202575" cy="9178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4BB81F05-FCA6-4482-8326-E0719055E4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748" y="852387"/>
            <a:ext cx="1228262" cy="93748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BCE6C2EC-859D-4934-A1F3-BF5897718E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080" y="871993"/>
            <a:ext cx="1202575" cy="9178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F1FF59F0-A541-4E8B-A7E7-2FA4595C1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871992"/>
            <a:ext cx="1202576" cy="91787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00DDA251-2CD3-4E38-8D29-1BAC47947A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340" y="852387"/>
            <a:ext cx="1202575" cy="91787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90819228-31CA-4141-8021-7FA7A0CB5F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606" y="871993"/>
            <a:ext cx="1202575" cy="91787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8AD4D35A-4FF7-40E6-BC2E-3E9B97C225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6125">
            <a:off x="1453970" y="1536455"/>
            <a:ext cx="1558993" cy="165224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5B7DFA01-D71B-4CC8-921C-68BB4FB465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6125">
            <a:off x="2461679" y="1539204"/>
            <a:ext cx="1504679" cy="162906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DB5EE461-8828-4073-A7CF-F138431AB56F}"/>
              </a:ext>
            </a:extLst>
          </p:cNvPr>
          <p:cNvSpPr/>
          <p:nvPr/>
        </p:nvSpPr>
        <p:spPr>
          <a:xfrm>
            <a:off x="3364007" y="4786224"/>
            <a:ext cx="2808193" cy="111164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HP001 4 hàng" panose="020B0603050302020204" pitchFamily="34" charset="0"/>
              </a:rPr>
              <a:t>2 + 6 = </a:t>
            </a:r>
            <a:r>
              <a:rPr lang="en-US" sz="4000" dirty="0">
                <a:latin typeface="HP001 4 hàng" panose="020B0603050302020204" pitchFamily="34" charset="0"/>
              </a:rPr>
              <a:t>8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38978367-AD10-4C77-BA55-6A8E958EADA9}"/>
              </a:ext>
            </a:extLst>
          </p:cNvPr>
          <p:cNvSpPr txBox="1"/>
          <p:nvPr/>
        </p:nvSpPr>
        <p:spPr>
          <a:xfrm>
            <a:off x="5536008" y="3920972"/>
            <a:ext cx="9409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8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7792BCE9-5CB7-456E-A107-EE8FB87A74D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76563" y1="35313" x2="72656" y2="35000"/>
                        <a14:foregroundMark x1="79844" y1="25781" x2="80625" y2="16875"/>
                        <a14:foregroundMark x1="78125" y1="26094" x2="78125" y2="26563"/>
                        <a14:foregroundMark x1="79531" y1="26563" x2="78438" y2="28438"/>
                        <a14:foregroundMark x1="89688" y1="34531" x2="89688" y2="35469"/>
                        <a14:foregroundMark x1="84688" y1="57500" x2="84688" y2="57500"/>
                        <a14:foregroundMark x1="70938" y1="68125" x2="70938" y2="68125"/>
                        <a14:foregroundMark x1="49063" y1="58125" x2="49063" y2="58125"/>
                        <a14:foregroundMark x1="41406" y1="70156" x2="41406" y2="70156"/>
                        <a14:foregroundMark x1="28750" y1="71719" x2="28750" y2="71719"/>
                        <a14:foregroundMark x1="17500" y1="71094" x2="17500" y2="71094"/>
                        <a14:foregroundMark x1="28125" y1="58594" x2="28125" y2="58594"/>
                        <a14:foregroundMark x1="22031" y1="49844" x2="22031" y2="49844"/>
                        <a14:foregroundMark x1="31563" y1="37188" x2="31563" y2="37188"/>
                        <a14:foregroundMark x1="18594" y1="34375" x2="18594" y2="34375"/>
                        <a14:foregroundMark x1="17188" y1="29063" x2="17188" y2="29063"/>
                        <a14:foregroundMark x1="31250" y1="26719" x2="31250" y2="26719"/>
                        <a14:foregroundMark x1="37969" y1="38281" x2="37969" y2="38281"/>
                        <a14:foregroundMark x1="51406" y1="37813" x2="51406" y2="37813"/>
                        <a14:foregroundMark x1="56875" y1="34375" x2="56875" y2="34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37971" y="4157601"/>
            <a:ext cx="362292" cy="36229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73074F7C-B55E-4090-9A78-3CD88C7C0CA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76563" y1="35313" x2="72656" y2="35000"/>
                        <a14:foregroundMark x1="79844" y1="25781" x2="80625" y2="16875"/>
                        <a14:foregroundMark x1="78125" y1="26094" x2="78125" y2="26563"/>
                        <a14:foregroundMark x1="79531" y1="26563" x2="78438" y2="28438"/>
                        <a14:foregroundMark x1="89688" y1="34531" x2="89688" y2="35469"/>
                        <a14:foregroundMark x1="84688" y1="57500" x2="84688" y2="57500"/>
                        <a14:foregroundMark x1="70938" y1="68125" x2="70938" y2="68125"/>
                        <a14:foregroundMark x1="49063" y1="58125" x2="49063" y2="58125"/>
                        <a14:foregroundMark x1="41406" y1="70156" x2="41406" y2="70156"/>
                        <a14:foregroundMark x1="28750" y1="71719" x2="28750" y2="71719"/>
                        <a14:foregroundMark x1="17500" y1="71094" x2="17500" y2="71094"/>
                        <a14:foregroundMark x1="28125" y1="58594" x2="28125" y2="58594"/>
                        <a14:foregroundMark x1="22031" y1="49844" x2="22031" y2="49844"/>
                        <a14:foregroundMark x1="31563" y1="37188" x2="31563" y2="37188"/>
                        <a14:foregroundMark x1="18594" y1="34375" x2="18594" y2="34375"/>
                        <a14:foregroundMark x1="17188" y1="29063" x2="17188" y2="29063"/>
                        <a14:foregroundMark x1="31250" y1="26719" x2="31250" y2="26719"/>
                        <a14:foregroundMark x1="37969" y1="38281" x2="37969" y2="38281"/>
                        <a14:foregroundMark x1="51406" y1="37813" x2="51406" y2="37813"/>
                        <a14:foregroundMark x1="56875" y1="34375" x2="56875" y2="34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71999" y="4076875"/>
            <a:ext cx="494795" cy="49479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1FE79F53-F306-47C7-BB0D-6C84AA2E9FA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76563" y1="35313" x2="72656" y2="35000"/>
                        <a14:foregroundMark x1="79844" y1="25781" x2="80625" y2="16875"/>
                        <a14:foregroundMark x1="78125" y1="26094" x2="78125" y2="26563"/>
                        <a14:foregroundMark x1="79531" y1="26563" x2="78438" y2="28438"/>
                        <a14:foregroundMark x1="89688" y1="34531" x2="89688" y2="35469"/>
                        <a14:foregroundMark x1="84688" y1="57500" x2="84688" y2="57500"/>
                        <a14:foregroundMark x1="70938" y1="68125" x2="70938" y2="68125"/>
                        <a14:foregroundMark x1="49063" y1="58125" x2="49063" y2="58125"/>
                        <a14:foregroundMark x1="41406" y1="70156" x2="41406" y2="70156"/>
                        <a14:foregroundMark x1="28750" y1="71719" x2="28750" y2="71719"/>
                        <a14:foregroundMark x1="17500" y1="71094" x2="17500" y2="71094"/>
                        <a14:foregroundMark x1="28125" y1="58594" x2="28125" y2="58594"/>
                        <a14:foregroundMark x1="22031" y1="49844" x2="22031" y2="49844"/>
                        <a14:foregroundMark x1="31563" y1="37188" x2="31563" y2="37188"/>
                        <a14:foregroundMark x1="18594" y1="34375" x2="18594" y2="34375"/>
                        <a14:foregroundMark x1="17188" y1="29063" x2="17188" y2="29063"/>
                        <a14:foregroundMark x1="31250" y1="26719" x2="31250" y2="26719"/>
                        <a14:foregroundMark x1="37969" y1="38281" x2="37969" y2="38281"/>
                        <a14:foregroundMark x1="51406" y1="37813" x2="51406" y2="37813"/>
                        <a14:foregroundMark x1="56875" y1="34375" x2="56875" y2="34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89268" y="5108019"/>
            <a:ext cx="474067" cy="47406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544EA37B-19B0-4F70-8EC8-05F6A0241C8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76563" y1="35313" x2="72656" y2="35000"/>
                        <a14:foregroundMark x1="79844" y1="25781" x2="80625" y2="16875"/>
                        <a14:foregroundMark x1="78125" y1="26094" x2="78125" y2="26563"/>
                        <a14:foregroundMark x1="79531" y1="26563" x2="78438" y2="28438"/>
                        <a14:foregroundMark x1="89688" y1="34531" x2="89688" y2="35469"/>
                        <a14:foregroundMark x1="84688" y1="57500" x2="84688" y2="57500"/>
                        <a14:foregroundMark x1="70938" y1="68125" x2="70938" y2="68125"/>
                        <a14:foregroundMark x1="49063" y1="58125" x2="49063" y2="58125"/>
                        <a14:foregroundMark x1="41406" y1="70156" x2="41406" y2="70156"/>
                        <a14:foregroundMark x1="28750" y1="71719" x2="28750" y2="71719"/>
                        <a14:foregroundMark x1="17500" y1="71094" x2="17500" y2="71094"/>
                        <a14:foregroundMark x1="28125" y1="58594" x2="28125" y2="58594"/>
                        <a14:foregroundMark x1="22031" y1="49844" x2="22031" y2="49844"/>
                        <a14:foregroundMark x1="31563" y1="37188" x2="31563" y2="37188"/>
                        <a14:foregroundMark x1="18594" y1="34375" x2="18594" y2="34375"/>
                        <a14:foregroundMark x1="17188" y1="29063" x2="17188" y2="29063"/>
                        <a14:foregroundMark x1="31250" y1="26719" x2="31250" y2="26719"/>
                        <a14:foregroundMark x1="37969" y1="38281" x2="37969" y2="38281"/>
                        <a14:foregroundMark x1="51406" y1="37813" x2="51406" y2="37813"/>
                        <a14:foregroundMark x1="56875" y1="34375" x2="56875" y2="34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40731" y="5157470"/>
            <a:ext cx="474067" cy="4740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2AA74009-5979-43A2-B3F1-98E66F5425EC}"/>
              </a:ext>
            </a:extLst>
          </p:cNvPr>
          <p:cNvSpPr txBox="1"/>
          <p:nvPr/>
        </p:nvSpPr>
        <p:spPr>
          <a:xfrm>
            <a:off x="5562600" y="4945559"/>
            <a:ext cx="9409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8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362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5CA9B9E-1F69-4FC5-8D0B-A8BBE5B3EF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786" y="215555"/>
            <a:ext cx="6934200" cy="217200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9204BD4E-6237-45A3-9925-8D3E5D6A1BCF}"/>
              </a:ext>
            </a:extLst>
          </p:cNvPr>
          <p:cNvGrpSpPr/>
          <p:nvPr/>
        </p:nvGrpSpPr>
        <p:grpSpPr>
          <a:xfrm>
            <a:off x="4114800" y="2533501"/>
            <a:ext cx="1963142" cy="1790997"/>
            <a:chOff x="4114800" y="2533501"/>
            <a:chExt cx="1963142" cy="1790997"/>
          </a:xfrm>
        </p:grpSpPr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324604C2-F9EE-401C-BA12-BB24E77F1397}"/>
                </a:ext>
              </a:extLst>
            </p:cNvPr>
            <p:cNvGrpSpPr/>
            <p:nvPr/>
          </p:nvGrpSpPr>
          <p:grpSpPr>
            <a:xfrm>
              <a:off x="4114800" y="2533501"/>
              <a:ext cx="1963142" cy="1790997"/>
              <a:chOff x="7052761" y="938876"/>
              <a:chExt cx="1963142" cy="1790997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="" xmlns:a16="http://schemas.microsoft.com/office/drawing/2014/main" id="{07AE85BC-4357-48E2-BFF2-27A127D9C05F}"/>
                  </a:ext>
                </a:extLst>
              </p:cNvPr>
              <p:cNvSpPr/>
              <p:nvPr/>
            </p:nvSpPr>
            <p:spPr>
              <a:xfrm>
                <a:off x="7054410" y="938876"/>
                <a:ext cx="733086" cy="737143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C000"/>
                  </a:solidFill>
                </a:endParaRPr>
              </a:p>
            </p:txBody>
          </p:sp>
          <p:sp>
            <p:nvSpPr>
              <p:cNvPr id="8" name="Rectangle: Rounded Corners 7">
                <a:extLst>
                  <a:ext uri="{FF2B5EF4-FFF2-40B4-BE49-F238E27FC236}">
                    <a16:creationId xmlns="" xmlns:a16="http://schemas.microsoft.com/office/drawing/2014/main" id="{12B4AE75-9F2E-4AEA-A803-126ACC3E7FF1}"/>
                  </a:ext>
                </a:extLst>
              </p:cNvPr>
              <p:cNvSpPr/>
              <p:nvPr/>
            </p:nvSpPr>
            <p:spPr>
              <a:xfrm>
                <a:off x="7052761" y="1992730"/>
                <a:ext cx="733086" cy="737143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Rectangle: Rounded Corners 8">
                <a:extLst>
                  <a:ext uri="{FF2B5EF4-FFF2-40B4-BE49-F238E27FC236}">
                    <a16:creationId xmlns="" xmlns:a16="http://schemas.microsoft.com/office/drawing/2014/main" id="{0155F394-E72F-4EA8-A92F-E1A5B038A03F}"/>
                  </a:ext>
                </a:extLst>
              </p:cNvPr>
              <p:cNvSpPr/>
              <p:nvPr/>
            </p:nvSpPr>
            <p:spPr>
              <a:xfrm>
                <a:off x="8282817" y="1396566"/>
                <a:ext cx="733086" cy="737143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0" name="Straight Connector 9">
                <a:extLst>
                  <a:ext uri="{FF2B5EF4-FFF2-40B4-BE49-F238E27FC236}">
                    <a16:creationId xmlns="" xmlns:a16="http://schemas.microsoft.com/office/drawing/2014/main" id="{06EBA07E-06F0-4542-B8FF-1EA395B73EC4}"/>
                  </a:ext>
                </a:extLst>
              </p:cNvPr>
              <p:cNvCxnSpPr>
                <a:stCxn id="8" idx="3"/>
                <a:endCxn id="9" idx="1"/>
              </p:cNvCxnSpPr>
              <p:nvPr/>
            </p:nvCxnSpPr>
            <p:spPr>
              <a:xfrm flipV="1">
                <a:off x="7785847" y="1765138"/>
                <a:ext cx="496970" cy="596164"/>
              </a:xfrm>
              <a:prstGeom prst="line">
                <a:avLst/>
              </a:prstGeom>
              <a:ln w="38100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" name="Straight Connector 10">
              <a:extLst>
                <a:ext uri="{FF2B5EF4-FFF2-40B4-BE49-F238E27FC236}">
                  <a16:creationId xmlns="" xmlns:a16="http://schemas.microsoft.com/office/drawing/2014/main" id="{6B507C35-D13C-487E-BD36-628B1E3FB452}"/>
                </a:ext>
              </a:extLst>
            </p:cNvPr>
            <p:cNvCxnSpPr/>
            <p:nvPr/>
          </p:nvCxnSpPr>
          <p:spPr>
            <a:xfrm>
              <a:off x="4829384" y="2902072"/>
              <a:ext cx="515472" cy="457690"/>
            </a:xfrm>
            <a:prstGeom prst="line">
              <a:avLst/>
            </a:prstGeom>
            <a:ln w="381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A75DF334-25C2-4FF5-B0FA-67AAC32296CD}"/>
              </a:ext>
            </a:extLst>
          </p:cNvPr>
          <p:cNvSpPr/>
          <p:nvPr/>
        </p:nvSpPr>
        <p:spPr>
          <a:xfrm>
            <a:off x="3318429" y="4511027"/>
            <a:ext cx="2808193" cy="11116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HP001 4 hàng" panose="020B0603050302020204" pitchFamily="34" charset="0"/>
              </a:rPr>
              <a:t>5 + 4 =</a:t>
            </a:r>
            <a:endParaRPr lang="en-US" sz="4000" dirty="0">
              <a:latin typeface="HP001 4 hàng" panose="020B06030503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23DC28C2-35AF-4649-BA0C-CE3AB628B8BD}"/>
              </a:ext>
            </a:extLst>
          </p:cNvPr>
          <p:cNvSpPr/>
          <p:nvPr/>
        </p:nvSpPr>
        <p:spPr>
          <a:xfrm>
            <a:off x="3364007" y="5517756"/>
            <a:ext cx="2808193" cy="111164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HP001 4 hàng" panose="020B0603050302020204" pitchFamily="34" charset="0"/>
              </a:rPr>
              <a:t>4 + 5=</a:t>
            </a:r>
            <a:endParaRPr lang="en-US" sz="4000" dirty="0">
              <a:latin typeface="HP001 4 hàng" panose="020B06030503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D71A02B2-1A21-4B16-8362-E914D24BA423}"/>
              </a:ext>
            </a:extLst>
          </p:cNvPr>
          <p:cNvSpPr txBox="1"/>
          <p:nvPr/>
        </p:nvSpPr>
        <p:spPr>
          <a:xfrm>
            <a:off x="4255658" y="2587130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9D61A324-7628-4830-BC93-1C15702DAE50}"/>
              </a:ext>
            </a:extLst>
          </p:cNvPr>
          <p:cNvSpPr txBox="1"/>
          <p:nvPr/>
        </p:nvSpPr>
        <p:spPr>
          <a:xfrm>
            <a:off x="4296115" y="3626307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29B79DD-C601-47CB-9903-3A87B35AE844}"/>
              </a:ext>
            </a:extLst>
          </p:cNvPr>
          <p:cNvSpPr txBox="1"/>
          <p:nvPr/>
        </p:nvSpPr>
        <p:spPr>
          <a:xfrm>
            <a:off x="143214" y="43746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b.</a:t>
            </a:r>
          </a:p>
        </p:txBody>
      </p:sp>
      <p:pic>
        <p:nvPicPr>
          <p:cNvPr id="4" name="Tieng-chuong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2FDE215B-EE79-4E7C-AD88-0412F0D090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01200" y="56171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226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5CA9B9E-1F69-4FC5-8D0B-A8BBE5B3EF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786" y="215555"/>
            <a:ext cx="6934200" cy="217200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9204BD4E-6237-45A3-9925-8D3E5D6A1BCF}"/>
              </a:ext>
            </a:extLst>
          </p:cNvPr>
          <p:cNvGrpSpPr/>
          <p:nvPr/>
        </p:nvGrpSpPr>
        <p:grpSpPr>
          <a:xfrm>
            <a:off x="4114800" y="2533501"/>
            <a:ext cx="1963142" cy="1790997"/>
            <a:chOff x="4114800" y="2533501"/>
            <a:chExt cx="1963142" cy="1790997"/>
          </a:xfrm>
        </p:grpSpPr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324604C2-F9EE-401C-BA12-BB24E77F1397}"/>
                </a:ext>
              </a:extLst>
            </p:cNvPr>
            <p:cNvGrpSpPr/>
            <p:nvPr/>
          </p:nvGrpSpPr>
          <p:grpSpPr>
            <a:xfrm>
              <a:off x="4114800" y="2533501"/>
              <a:ext cx="1963142" cy="1790997"/>
              <a:chOff x="7052761" y="938876"/>
              <a:chExt cx="1963142" cy="1790997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="" xmlns:a16="http://schemas.microsoft.com/office/drawing/2014/main" id="{07AE85BC-4357-48E2-BFF2-27A127D9C05F}"/>
                  </a:ext>
                </a:extLst>
              </p:cNvPr>
              <p:cNvSpPr/>
              <p:nvPr/>
            </p:nvSpPr>
            <p:spPr>
              <a:xfrm>
                <a:off x="7054410" y="938876"/>
                <a:ext cx="733086" cy="737143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C000"/>
                  </a:solidFill>
                </a:endParaRPr>
              </a:p>
            </p:txBody>
          </p:sp>
          <p:sp>
            <p:nvSpPr>
              <p:cNvPr id="8" name="Rectangle: Rounded Corners 7">
                <a:extLst>
                  <a:ext uri="{FF2B5EF4-FFF2-40B4-BE49-F238E27FC236}">
                    <a16:creationId xmlns="" xmlns:a16="http://schemas.microsoft.com/office/drawing/2014/main" id="{12B4AE75-9F2E-4AEA-A803-126ACC3E7FF1}"/>
                  </a:ext>
                </a:extLst>
              </p:cNvPr>
              <p:cNvSpPr/>
              <p:nvPr/>
            </p:nvSpPr>
            <p:spPr>
              <a:xfrm>
                <a:off x="7052761" y="1992730"/>
                <a:ext cx="733086" cy="737143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Rectangle: Rounded Corners 8">
                <a:extLst>
                  <a:ext uri="{FF2B5EF4-FFF2-40B4-BE49-F238E27FC236}">
                    <a16:creationId xmlns="" xmlns:a16="http://schemas.microsoft.com/office/drawing/2014/main" id="{0155F394-E72F-4EA8-A92F-E1A5B038A03F}"/>
                  </a:ext>
                </a:extLst>
              </p:cNvPr>
              <p:cNvSpPr/>
              <p:nvPr/>
            </p:nvSpPr>
            <p:spPr>
              <a:xfrm>
                <a:off x="8282817" y="1396566"/>
                <a:ext cx="733086" cy="737143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0" name="Straight Connector 9">
                <a:extLst>
                  <a:ext uri="{FF2B5EF4-FFF2-40B4-BE49-F238E27FC236}">
                    <a16:creationId xmlns="" xmlns:a16="http://schemas.microsoft.com/office/drawing/2014/main" id="{06EBA07E-06F0-4542-B8FF-1EA395B73EC4}"/>
                  </a:ext>
                </a:extLst>
              </p:cNvPr>
              <p:cNvCxnSpPr>
                <a:stCxn id="8" idx="3"/>
                <a:endCxn id="9" idx="1"/>
              </p:cNvCxnSpPr>
              <p:nvPr/>
            </p:nvCxnSpPr>
            <p:spPr>
              <a:xfrm flipV="1">
                <a:off x="7785847" y="1765138"/>
                <a:ext cx="496970" cy="596164"/>
              </a:xfrm>
              <a:prstGeom prst="line">
                <a:avLst/>
              </a:prstGeom>
              <a:ln w="38100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" name="Straight Connector 10">
              <a:extLst>
                <a:ext uri="{FF2B5EF4-FFF2-40B4-BE49-F238E27FC236}">
                  <a16:creationId xmlns="" xmlns:a16="http://schemas.microsoft.com/office/drawing/2014/main" id="{6B507C35-D13C-487E-BD36-628B1E3FB452}"/>
                </a:ext>
              </a:extLst>
            </p:cNvPr>
            <p:cNvCxnSpPr/>
            <p:nvPr/>
          </p:nvCxnSpPr>
          <p:spPr>
            <a:xfrm>
              <a:off x="4829384" y="2902072"/>
              <a:ext cx="515472" cy="457690"/>
            </a:xfrm>
            <a:prstGeom prst="line">
              <a:avLst/>
            </a:prstGeom>
            <a:ln w="381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A75DF334-25C2-4FF5-B0FA-67AAC32296CD}"/>
              </a:ext>
            </a:extLst>
          </p:cNvPr>
          <p:cNvSpPr/>
          <p:nvPr/>
        </p:nvSpPr>
        <p:spPr>
          <a:xfrm>
            <a:off x="3318429" y="4511027"/>
            <a:ext cx="2808193" cy="11116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HP001 4 hàng" panose="020B0603050302020204" pitchFamily="34" charset="0"/>
              </a:rPr>
              <a:t>5 + 4 =9</a:t>
            </a:r>
            <a:endParaRPr lang="en-US" sz="4000" dirty="0">
              <a:latin typeface="HP001 4 hàng" panose="020B06030503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23DC28C2-35AF-4649-BA0C-CE3AB628B8BD}"/>
              </a:ext>
            </a:extLst>
          </p:cNvPr>
          <p:cNvSpPr/>
          <p:nvPr/>
        </p:nvSpPr>
        <p:spPr>
          <a:xfrm>
            <a:off x="3364007" y="5517756"/>
            <a:ext cx="2808193" cy="111164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HP001 4 hàng" panose="020B0603050302020204" pitchFamily="34" charset="0"/>
              </a:rPr>
              <a:t>4 + 5= 9</a:t>
            </a:r>
            <a:r>
              <a:rPr lang="en-US" sz="4000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D71A02B2-1A21-4B16-8362-E914D24BA423}"/>
              </a:ext>
            </a:extLst>
          </p:cNvPr>
          <p:cNvSpPr txBox="1"/>
          <p:nvPr/>
        </p:nvSpPr>
        <p:spPr>
          <a:xfrm>
            <a:off x="4255658" y="2587130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9D61A324-7628-4830-BC93-1C15702DAE50}"/>
              </a:ext>
            </a:extLst>
          </p:cNvPr>
          <p:cNvSpPr txBox="1"/>
          <p:nvPr/>
        </p:nvSpPr>
        <p:spPr>
          <a:xfrm>
            <a:off x="4296115" y="3626307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655C1538-C939-493B-A0D4-7D53F8564031}"/>
              </a:ext>
            </a:extLst>
          </p:cNvPr>
          <p:cNvSpPr txBox="1"/>
          <p:nvPr/>
        </p:nvSpPr>
        <p:spPr>
          <a:xfrm>
            <a:off x="5421612" y="3013449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50AF3F6-6B68-49F2-A086-7DEA3E2E53FE}"/>
              </a:ext>
            </a:extLst>
          </p:cNvPr>
          <p:cNvSpPr txBox="1"/>
          <p:nvPr/>
        </p:nvSpPr>
        <p:spPr>
          <a:xfrm>
            <a:off x="5421612" y="4691155"/>
            <a:ext cx="1075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9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E05BD787-3679-4D4C-A023-A66EBAB582A4}"/>
              </a:ext>
            </a:extLst>
          </p:cNvPr>
          <p:cNvSpPr txBox="1"/>
          <p:nvPr/>
        </p:nvSpPr>
        <p:spPr>
          <a:xfrm>
            <a:off x="5477214" y="5692914"/>
            <a:ext cx="1075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9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29B79DD-C601-47CB-9903-3A87B35AE844}"/>
              </a:ext>
            </a:extLst>
          </p:cNvPr>
          <p:cNvSpPr txBox="1"/>
          <p:nvPr/>
        </p:nvSpPr>
        <p:spPr>
          <a:xfrm>
            <a:off x="143214" y="43746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b.</a:t>
            </a:r>
          </a:p>
        </p:txBody>
      </p:sp>
    </p:spTree>
    <p:extLst>
      <p:ext uri="{BB962C8B-B14F-4D97-AF65-F5344CB8AC3E}">
        <p14:creationId xmlns:p14="http://schemas.microsoft.com/office/powerpoint/2010/main" val="177210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/>
      <p:bldP spid="16" grpId="0"/>
      <p:bldP spid="17" grpId="0"/>
      <p:bldP spid="2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9204BD4E-6237-45A3-9925-8D3E5D6A1BCF}"/>
              </a:ext>
            </a:extLst>
          </p:cNvPr>
          <p:cNvGrpSpPr/>
          <p:nvPr/>
        </p:nvGrpSpPr>
        <p:grpSpPr>
          <a:xfrm>
            <a:off x="4114800" y="2533501"/>
            <a:ext cx="1963142" cy="1790997"/>
            <a:chOff x="4114800" y="2533501"/>
            <a:chExt cx="1963142" cy="1790997"/>
          </a:xfrm>
        </p:grpSpPr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324604C2-F9EE-401C-BA12-BB24E77F1397}"/>
                </a:ext>
              </a:extLst>
            </p:cNvPr>
            <p:cNvGrpSpPr/>
            <p:nvPr/>
          </p:nvGrpSpPr>
          <p:grpSpPr>
            <a:xfrm>
              <a:off x="4114800" y="2533501"/>
              <a:ext cx="1963142" cy="1790997"/>
              <a:chOff x="7052761" y="938876"/>
              <a:chExt cx="1963142" cy="1790997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="" xmlns:a16="http://schemas.microsoft.com/office/drawing/2014/main" id="{07AE85BC-4357-48E2-BFF2-27A127D9C05F}"/>
                  </a:ext>
                </a:extLst>
              </p:cNvPr>
              <p:cNvSpPr/>
              <p:nvPr/>
            </p:nvSpPr>
            <p:spPr>
              <a:xfrm>
                <a:off x="7054410" y="938876"/>
                <a:ext cx="733086" cy="737143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C000"/>
                  </a:solidFill>
                </a:endParaRPr>
              </a:p>
            </p:txBody>
          </p:sp>
          <p:sp>
            <p:nvSpPr>
              <p:cNvPr id="8" name="Rectangle: Rounded Corners 7">
                <a:extLst>
                  <a:ext uri="{FF2B5EF4-FFF2-40B4-BE49-F238E27FC236}">
                    <a16:creationId xmlns="" xmlns:a16="http://schemas.microsoft.com/office/drawing/2014/main" id="{12B4AE75-9F2E-4AEA-A803-126ACC3E7FF1}"/>
                  </a:ext>
                </a:extLst>
              </p:cNvPr>
              <p:cNvSpPr/>
              <p:nvPr/>
            </p:nvSpPr>
            <p:spPr>
              <a:xfrm>
                <a:off x="7052761" y="1992730"/>
                <a:ext cx="733086" cy="737143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Rectangle: Rounded Corners 8">
                <a:extLst>
                  <a:ext uri="{FF2B5EF4-FFF2-40B4-BE49-F238E27FC236}">
                    <a16:creationId xmlns="" xmlns:a16="http://schemas.microsoft.com/office/drawing/2014/main" id="{0155F394-E72F-4EA8-A92F-E1A5B038A03F}"/>
                  </a:ext>
                </a:extLst>
              </p:cNvPr>
              <p:cNvSpPr/>
              <p:nvPr/>
            </p:nvSpPr>
            <p:spPr>
              <a:xfrm>
                <a:off x="8282817" y="1396566"/>
                <a:ext cx="733086" cy="737143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0" name="Straight Connector 9">
                <a:extLst>
                  <a:ext uri="{FF2B5EF4-FFF2-40B4-BE49-F238E27FC236}">
                    <a16:creationId xmlns="" xmlns:a16="http://schemas.microsoft.com/office/drawing/2014/main" id="{06EBA07E-06F0-4542-B8FF-1EA395B73EC4}"/>
                  </a:ext>
                </a:extLst>
              </p:cNvPr>
              <p:cNvCxnSpPr>
                <a:stCxn id="8" idx="3"/>
                <a:endCxn id="9" idx="1"/>
              </p:cNvCxnSpPr>
              <p:nvPr/>
            </p:nvCxnSpPr>
            <p:spPr>
              <a:xfrm flipV="1">
                <a:off x="7785847" y="1765138"/>
                <a:ext cx="496970" cy="596164"/>
              </a:xfrm>
              <a:prstGeom prst="line">
                <a:avLst/>
              </a:prstGeom>
              <a:ln w="38100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" name="Straight Connector 10">
              <a:extLst>
                <a:ext uri="{FF2B5EF4-FFF2-40B4-BE49-F238E27FC236}">
                  <a16:creationId xmlns="" xmlns:a16="http://schemas.microsoft.com/office/drawing/2014/main" id="{6B507C35-D13C-487E-BD36-628B1E3FB452}"/>
                </a:ext>
              </a:extLst>
            </p:cNvPr>
            <p:cNvCxnSpPr/>
            <p:nvPr/>
          </p:nvCxnSpPr>
          <p:spPr>
            <a:xfrm>
              <a:off x="4829384" y="2902072"/>
              <a:ext cx="515472" cy="457690"/>
            </a:xfrm>
            <a:prstGeom prst="line">
              <a:avLst/>
            </a:prstGeom>
            <a:ln w="381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A75DF334-25C2-4FF5-B0FA-67AAC32296CD}"/>
              </a:ext>
            </a:extLst>
          </p:cNvPr>
          <p:cNvSpPr/>
          <p:nvPr/>
        </p:nvSpPr>
        <p:spPr>
          <a:xfrm>
            <a:off x="3318429" y="4511027"/>
            <a:ext cx="2808193" cy="11116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HP001 4 hàng" panose="020B0603050302020204" pitchFamily="34" charset="0"/>
              </a:rPr>
              <a:t>4 + 6 =</a:t>
            </a:r>
            <a:endParaRPr lang="en-US" sz="4000" dirty="0">
              <a:latin typeface="HP001 4 hàng" panose="020B06030503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23DC28C2-35AF-4649-BA0C-CE3AB628B8BD}"/>
              </a:ext>
            </a:extLst>
          </p:cNvPr>
          <p:cNvSpPr/>
          <p:nvPr/>
        </p:nvSpPr>
        <p:spPr>
          <a:xfrm>
            <a:off x="3364007" y="5517756"/>
            <a:ext cx="2808193" cy="111164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HP001 4 hàng" panose="020B0603050302020204" pitchFamily="34" charset="0"/>
              </a:rPr>
              <a:t>6 + 4 =</a:t>
            </a:r>
            <a:endParaRPr lang="en-US" sz="4000" dirty="0">
              <a:latin typeface="HP001 4 hàng" panose="020B06030503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8DD437C-733F-4EA2-BBDD-0E20FD1E1E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171" y="315823"/>
            <a:ext cx="7010400" cy="217200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DDB3FC73-3987-4B72-9196-91FA31819167}"/>
              </a:ext>
            </a:extLst>
          </p:cNvPr>
          <p:cNvSpPr txBox="1"/>
          <p:nvPr/>
        </p:nvSpPr>
        <p:spPr>
          <a:xfrm>
            <a:off x="4295984" y="3632760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2B64E79-7CB2-491B-9BDE-12137FA8A451}"/>
              </a:ext>
            </a:extLst>
          </p:cNvPr>
          <p:cNvSpPr txBox="1"/>
          <p:nvPr/>
        </p:nvSpPr>
        <p:spPr>
          <a:xfrm>
            <a:off x="4295984" y="2614338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BE1F59F4-B7F2-4C12-AFE3-0D127F47C3E1}"/>
              </a:ext>
            </a:extLst>
          </p:cNvPr>
          <p:cNvSpPr txBox="1"/>
          <p:nvPr/>
        </p:nvSpPr>
        <p:spPr>
          <a:xfrm>
            <a:off x="143214" y="43746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c.</a:t>
            </a:r>
          </a:p>
        </p:txBody>
      </p:sp>
      <p:pic>
        <p:nvPicPr>
          <p:cNvPr id="2" name="Tieng-chuong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44D7374E-5E30-48D4-84C8-892D666BDC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77400" y="59845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390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9204BD4E-6237-45A3-9925-8D3E5D6A1BCF}"/>
              </a:ext>
            </a:extLst>
          </p:cNvPr>
          <p:cNvGrpSpPr/>
          <p:nvPr/>
        </p:nvGrpSpPr>
        <p:grpSpPr>
          <a:xfrm>
            <a:off x="4114800" y="2533501"/>
            <a:ext cx="1963142" cy="1790997"/>
            <a:chOff x="4114800" y="2533501"/>
            <a:chExt cx="1963142" cy="1790997"/>
          </a:xfrm>
        </p:grpSpPr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324604C2-F9EE-401C-BA12-BB24E77F1397}"/>
                </a:ext>
              </a:extLst>
            </p:cNvPr>
            <p:cNvGrpSpPr/>
            <p:nvPr/>
          </p:nvGrpSpPr>
          <p:grpSpPr>
            <a:xfrm>
              <a:off x="4114800" y="2533501"/>
              <a:ext cx="1963142" cy="1790997"/>
              <a:chOff x="7052761" y="938876"/>
              <a:chExt cx="1963142" cy="1790997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="" xmlns:a16="http://schemas.microsoft.com/office/drawing/2014/main" id="{07AE85BC-4357-48E2-BFF2-27A127D9C05F}"/>
                  </a:ext>
                </a:extLst>
              </p:cNvPr>
              <p:cNvSpPr/>
              <p:nvPr/>
            </p:nvSpPr>
            <p:spPr>
              <a:xfrm>
                <a:off x="7054410" y="938876"/>
                <a:ext cx="733086" cy="737143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C000"/>
                  </a:solidFill>
                </a:endParaRPr>
              </a:p>
            </p:txBody>
          </p:sp>
          <p:sp>
            <p:nvSpPr>
              <p:cNvPr id="8" name="Rectangle: Rounded Corners 7">
                <a:extLst>
                  <a:ext uri="{FF2B5EF4-FFF2-40B4-BE49-F238E27FC236}">
                    <a16:creationId xmlns="" xmlns:a16="http://schemas.microsoft.com/office/drawing/2014/main" id="{12B4AE75-9F2E-4AEA-A803-126ACC3E7FF1}"/>
                  </a:ext>
                </a:extLst>
              </p:cNvPr>
              <p:cNvSpPr/>
              <p:nvPr/>
            </p:nvSpPr>
            <p:spPr>
              <a:xfrm>
                <a:off x="7052761" y="1992730"/>
                <a:ext cx="733086" cy="737143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Rectangle: Rounded Corners 8">
                <a:extLst>
                  <a:ext uri="{FF2B5EF4-FFF2-40B4-BE49-F238E27FC236}">
                    <a16:creationId xmlns="" xmlns:a16="http://schemas.microsoft.com/office/drawing/2014/main" id="{0155F394-E72F-4EA8-A92F-E1A5B038A03F}"/>
                  </a:ext>
                </a:extLst>
              </p:cNvPr>
              <p:cNvSpPr/>
              <p:nvPr/>
            </p:nvSpPr>
            <p:spPr>
              <a:xfrm>
                <a:off x="8282817" y="1396566"/>
                <a:ext cx="733086" cy="737143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0" name="Straight Connector 9">
                <a:extLst>
                  <a:ext uri="{FF2B5EF4-FFF2-40B4-BE49-F238E27FC236}">
                    <a16:creationId xmlns="" xmlns:a16="http://schemas.microsoft.com/office/drawing/2014/main" id="{06EBA07E-06F0-4542-B8FF-1EA395B73EC4}"/>
                  </a:ext>
                </a:extLst>
              </p:cNvPr>
              <p:cNvCxnSpPr>
                <a:stCxn id="8" idx="3"/>
                <a:endCxn id="9" idx="1"/>
              </p:cNvCxnSpPr>
              <p:nvPr/>
            </p:nvCxnSpPr>
            <p:spPr>
              <a:xfrm flipV="1">
                <a:off x="7785847" y="1765138"/>
                <a:ext cx="496970" cy="596164"/>
              </a:xfrm>
              <a:prstGeom prst="line">
                <a:avLst/>
              </a:prstGeom>
              <a:ln w="38100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" name="Straight Connector 10">
              <a:extLst>
                <a:ext uri="{FF2B5EF4-FFF2-40B4-BE49-F238E27FC236}">
                  <a16:creationId xmlns="" xmlns:a16="http://schemas.microsoft.com/office/drawing/2014/main" id="{6B507C35-D13C-487E-BD36-628B1E3FB452}"/>
                </a:ext>
              </a:extLst>
            </p:cNvPr>
            <p:cNvCxnSpPr/>
            <p:nvPr/>
          </p:nvCxnSpPr>
          <p:spPr>
            <a:xfrm>
              <a:off x="4829384" y="2902072"/>
              <a:ext cx="515472" cy="457690"/>
            </a:xfrm>
            <a:prstGeom prst="line">
              <a:avLst/>
            </a:prstGeom>
            <a:ln w="381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A75DF334-25C2-4FF5-B0FA-67AAC32296CD}"/>
              </a:ext>
            </a:extLst>
          </p:cNvPr>
          <p:cNvSpPr/>
          <p:nvPr/>
        </p:nvSpPr>
        <p:spPr>
          <a:xfrm>
            <a:off x="3318429" y="4511027"/>
            <a:ext cx="2808193" cy="11116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HP001 4 hàng" panose="020B0603050302020204" pitchFamily="34" charset="0"/>
              </a:rPr>
              <a:t>4 + 6 = 10</a:t>
            </a:r>
            <a:endParaRPr lang="en-US" sz="4000" dirty="0">
              <a:latin typeface="HP001 4 hàng" panose="020B06030503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23DC28C2-35AF-4649-BA0C-CE3AB628B8BD}"/>
              </a:ext>
            </a:extLst>
          </p:cNvPr>
          <p:cNvSpPr/>
          <p:nvPr/>
        </p:nvSpPr>
        <p:spPr>
          <a:xfrm>
            <a:off x="3364007" y="5517756"/>
            <a:ext cx="2808193" cy="111164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HP001 4 hàng" panose="020B0603050302020204" pitchFamily="34" charset="0"/>
              </a:rPr>
              <a:t>6 + 4 = 10</a:t>
            </a:r>
            <a:endParaRPr lang="en-US" sz="4000" dirty="0">
              <a:latin typeface="HP001 4 hàng" panose="020B06030503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8DD437C-733F-4EA2-BBDD-0E20FD1E1E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171" y="315823"/>
            <a:ext cx="7010400" cy="217200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E226EBAF-CDC7-4048-837A-E80E768F6B60}"/>
              </a:ext>
            </a:extLst>
          </p:cNvPr>
          <p:cNvSpPr txBox="1"/>
          <p:nvPr/>
        </p:nvSpPr>
        <p:spPr>
          <a:xfrm>
            <a:off x="5479328" y="3011514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DDB3FC73-3987-4B72-9196-91FA31819167}"/>
              </a:ext>
            </a:extLst>
          </p:cNvPr>
          <p:cNvSpPr txBox="1"/>
          <p:nvPr/>
        </p:nvSpPr>
        <p:spPr>
          <a:xfrm>
            <a:off x="4295984" y="3632760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2B64E79-7CB2-491B-9BDE-12137FA8A451}"/>
              </a:ext>
            </a:extLst>
          </p:cNvPr>
          <p:cNvSpPr txBox="1"/>
          <p:nvPr/>
        </p:nvSpPr>
        <p:spPr>
          <a:xfrm>
            <a:off x="4295984" y="2614338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3C519E0F-BA68-4B36-AC4A-76991C708AB3}"/>
              </a:ext>
            </a:extLst>
          </p:cNvPr>
          <p:cNvSpPr txBox="1"/>
          <p:nvPr/>
        </p:nvSpPr>
        <p:spPr>
          <a:xfrm>
            <a:off x="5401014" y="4693902"/>
            <a:ext cx="1075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10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6BF7C5B9-CF54-4D08-8807-843D88AE5256}"/>
              </a:ext>
            </a:extLst>
          </p:cNvPr>
          <p:cNvSpPr txBox="1"/>
          <p:nvPr/>
        </p:nvSpPr>
        <p:spPr>
          <a:xfrm>
            <a:off x="5459399" y="5681046"/>
            <a:ext cx="1075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10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BE1F59F4-B7F2-4C12-AFE3-0D127F47C3E1}"/>
              </a:ext>
            </a:extLst>
          </p:cNvPr>
          <p:cNvSpPr txBox="1"/>
          <p:nvPr/>
        </p:nvSpPr>
        <p:spPr>
          <a:xfrm>
            <a:off x="143214" y="43746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c.</a:t>
            </a:r>
          </a:p>
        </p:txBody>
      </p:sp>
    </p:spTree>
    <p:extLst>
      <p:ext uri="{BB962C8B-B14F-4D97-AF65-F5344CB8AC3E}">
        <p14:creationId xmlns:p14="http://schemas.microsoft.com/office/powerpoint/2010/main" val="656396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/>
      <p:bldP spid="16" grpId="0"/>
      <p:bldP spid="17" grpId="0"/>
      <p:bldP spid="18" grpId="0"/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390" b="61439" l="5862" r="99531">
                        <a14:foregroundMark x1="11606" y1="16977" x2="91559" y2="58690"/>
                        <a14:foregroundMark x1="11958" y1="17542" x2="11606" y2="58286"/>
                        <a14:foregroundMark x1="12192" y1="58852" x2="90621" y2="58852"/>
                        <a14:foregroundMark x1="12778" y1="59822" x2="50293" y2="60631"/>
                        <a14:foregroundMark x1="43376" y1="57316" x2="76671" y2="41714"/>
                        <a14:foregroundMark x1="11958" y1="57074" x2="53107" y2="37753"/>
                        <a14:foregroundMark x1="40211" y1="44220" x2="71161" y2="57882"/>
                        <a14:foregroundMark x1="52872" y1="44220" x2="74326" y2="53517"/>
                        <a14:foregroundMark x1="32474" y1="49798" x2="49121" y2="52708"/>
                        <a14:foregroundMark x1="25088" y1="54487" x2="41149" y2="56508"/>
                        <a14:foregroundMark x1="20516" y1="57074" x2="49121" y2="52142"/>
                        <a14:foregroundMark x1="22274" y1="53355" x2="50528" y2="53112"/>
                        <a14:foregroundMark x1="15944" y1="60631" x2="88628" y2="60873"/>
                        <a14:foregroundMark x1="91559" y1="33791" x2="94138" y2="56508"/>
                        <a14:foregroundMark x1="95545" y1="22150" x2="96131" y2="59660"/>
                        <a14:foregroundMark x1="86049" y1="60631" x2="95193" y2="60631"/>
                        <a14:foregroundMark x1="15592" y1="15198" x2="80070" y2="14632"/>
                        <a14:foregroundMark x1="79836" y1="15198" x2="96131" y2="14794"/>
                        <a14:foregroundMark x1="94959" y1="15441" x2="95193" y2="23120"/>
                        <a14:foregroundMark x1="15358" y1="16006" x2="9848" y2="15602"/>
                        <a14:foregroundMark x1="11020" y1="19321" x2="11020" y2="38480"/>
                        <a14:foregroundMark x1="11958" y1="38723" x2="50293" y2="46241"/>
                        <a14:foregroundMark x1="8792" y1="31447" x2="72567" y2="29830"/>
                        <a14:foregroundMark x1="37163" y1="16977" x2="90621" y2="48181"/>
                        <a14:foregroundMark x1="19695" y1="39127" x2="99531" y2="19159"/>
                        <a14:foregroundMark x1="77491" y1="16815" x2="83822" y2="45998"/>
                        <a14:foregroundMark x1="87573" y1="21908" x2="85229" y2="43492"/>
                        <a14:foregroundMark x1="47948" y1="33953" x2="88042" y2="50606"/>
                        <a14:foregroundMark x1="72567" y1="51334" x2="89566" y2="52546"/>
                        <a14:foregroundMark x1="6800" y1="31043" x2="60844" y2="38723"/>
                        <a14:foregroundMark x1="16178" y1="44624" x2="37163" y2="41067"/>
                        <a14:foregroundMark x1="19695" y1="47373" x2="33998" y2="47373"/>
                        <a14:foregroundMark x1="71512" y1="53759" x2="79484" y2="55295"/>
                        <a14:foregroundMark x1="19930" y1="25061" x2="58851" y2="21746"/>
                        <a14:foregroundMark x1="25088" y1="17785" x2="80070" y2="19159"/>
                        <a14:foregroundMark x1="23095" y1="16168" x2="50059" y2="16168"/>
                        <a14:foregroundMark x1="15944" y1="17542" x2="39742" y2="23686"/>
                        <a14:foregroundMark x1="38218" y1="28052" x2="92380" y2="16815"/>
                        <a14:foregroundMark x1="32474" y1="26112" x2="37397" y2="26273"/>
                        <a14:foregroundMark x1="26495" y1="20938" x2="31419" y2="21746"/>
                        <a14:foregroundMark x1="21688" y1="22150" x2="32005" y2="21504"/>
                        <a14:foregroundMark x1="91559" y1="19968" x2="89566" y2="27243"/>
                        <a14:foregroundMark x1="58030" y1="36702" x2="79836" y2="32175"/>
                        <a14:foregroundMark x1="21923" y1="36540" x2="40211" y2="38319"/>
                        <a14:foregroundMark x1="28253" y1="33226" x2="38570" y2="317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50" t="14899"/>
          <a:stretch/>
        </p:blipFill>
        <p:spPr>
          <a:xfrm>
            <a:off x="533400" y="632633"/>
            <a:ext cx="8458200" cy="10365393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7428433" y="1258021"/>
            <a:ext cx="510946" cy="47108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512466" y="1828800"/>
            <a:ext cx="518160" cy="457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599354" y="1828800"/>
            <a:ext cx="439826" cy="457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428433" y="3130637"/>
            <a:ext cx="510946" cy="47108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590800" y="3685540"/>
            <a:ext cx="439826" cy="457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599354" y="3707324"/>
            <a:ext cx="439826" cy="45719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428433" y="5128894"/>
            <a:ext cx="510946" cy="47108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590800" y="5542280"/>
            <a:ext cx="518160" cy="4457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616548" y="5585847"/>
            <a:ext cx="518160" cy="41808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0855050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7E8323E-8D44-4425-BA38-116E3A0403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" name="4">
            <a:hlinkClick r:id="" action="ppaction://media"/>
            <a:extLst>
              <a:ext uri="{FF2B5EF4-FFF2-40B4-BE49-F238E27FC236}">
                <a16:creationId xmlns="" xmlns:a16="http://schemas.microsoft.com/office/drawing/2014/main" id="{F746C384-15EE-4CA0-BCB5-6B332C9444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" y="-3352800"/>
            <a:ext cx="8001000" cy="1165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008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9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VIETMIXHD || Share Hiệu Ứng Lấp Lánh Màu Xanh !!!: on Make a GIF">
            <a:extLst>
              <a:ext uri="{FF2B5EF4-FFF2-40B4-BE49-F238E27FC236}">
                <a16:creationId xmlns="" xmlns:a16="http://schemas.microsoft.com/office/drawing/2014/main" id="{D2FA9B67-CD44-4EE5-9F82-9D69493FB2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34" y="0"/>
            <a:ext cx="9142828" cy="7848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EB61707-E6A5-4822-8B9E-AAF61A2C94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6047" r="91163">
                        <a14:foregroundMark x1="7907" y1="38953" x2="16744" y2="44884"/>
                        <a14:foregroundMark x1="13721" y1="36047" x2="17558" y2="43256"/>
                        <a14:foregroundMark x1="26047" y1="30000" x2="26047" y2="30000"/>
                        <a14:foregroundMark x1="26628" y1="29186" x2="27442" y2="30349"/>
                        <a14:foregroundMark x1="26977" y1="28953" x2="26977" y2="30581"/>
                        <a14:foregroundMark x1="35000" y1="19070" x2="38488" y2="27093"/>
                        <a14:foregroundMark x1="40116" y1="19884" x2="40814" y2="27326"/>
                        <a14:foregroundMark x1="40814" y1="27326" x2="40814" y2="27326"/>
                        <a14:foregroundMark x1="32791" y1="24186" x2="34651" y2="28140"/>
                        <a14:foregroundMark x1="68837" y1="24651" x2="67674" y2="25233"/>
                        <a14:foregroundMark x1="71977" y1="24186" x2="71977" y2="24186"/>
                        <a14:foregroundMark x1="74186" y1="26512" x2="74186" y2="26512"/>
                        <a14:foregroundMark x1="90581" y1="33605" x2="90581" y2="33605"/>
                        <a14:foregroundMark x1="91047" y1="31977" x2="91047" y2="31977"/>
                        <a14:foregroundMark x1="91047" y1="33256" x2="91279" y2="34651"/>
                        <a14:foregroundMark x1="90000" y1="51279" x2="90000" y2="51279"/>
                        <a14:foregroundMark x1="90000" y1="51279" x2="90000" y2="51279"/>
                        <a14:foregroundMark x1="82558" y1="68721" x2="82558" y2="68721"/>
                        <a14:foregroundMark x1="83256" y1="71977" x2="83256" y2="71977"/>
                        <a14:foregroundMark x1="80930" y1="74302" x2="80930" y2="74302"/>
                        <a14:foregroundMark x1="16395" y1="42093" x2="16395" y2="42093"/>
                        <a14:foregroundMark x1="65581" y1="78372" x2="65581" y2="78372"/>
                        <a14:foregroundMark x1="30698" y1="81395" x2="30698" y2="81395"/>
                        <a14:foregroundMark x1="26628" y1="82093" x2="26628" y2="82093"/>
                        <a14:foregroundMark x1="23372" y1="81047" x2="23372" y2="81047"/>
                        <a14:foregroundMark x1="6047" y1="60116" x2="6047" y2="60116"/>
                        <a14:foregroundMark x1="7791" y1="49419" x2="7791" y2="494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7" t="18750" r="5815" b="9077"/>
          <a:stretch/>
        </p:blipFill>
        <p:spPr>
          <a:xfrm>
            <a:off x="1733558" y="1219200"/>
            <a:ext cx="5676883" cy="407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D4A41E2-B57C-46E1-8DE9-AA9D78B1F8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27083" y1="48083" x2="27083" y2="48083"/>
                        <a14:backgroundMark x1="25583" y1="56500" x2="25583" y2="56500"/>
                        <a14:backgroundMark x1="27083" y1="53833" x2="27083" y2="53833"/>
                        <a14:backgroundMark x1="27500" y1="51167" x2="27500" y2="51167"/>
                        <a14:backgroundMark x1="27500" y1="50000" x2="27500" y2="49583"/>
                        <a14:backgroundMark x1="25583" y1="40333" x2="25583" y2="40333"/>
                        <a14:backgroundMark x1="25583" y1="40750" x2="25583" y2="40750"/>
                        <a14:backgroundMark x1="25583" y1="40750" x2="30583" y2="59583"/>
                        <a14:backgroundMark x1="30583" y1="59583" x2="30583" y2="59583"/>
                        <a14:backgroundMark x1="20583" y1="46917" x2="22083" y2="51917"/>
                        <a14:backgroundMark x1="52417" y1="43750" x2="52417" y2="43750"/>
                        <a14:backgroundMark x1="46583" y1="40667" x2="46583" y2="40667"/>
                        <a14:backgroundMark x1="46583" y1="40667" x2="50083" y2="42583"/>
                        <a14:backgroundMark x1="43917" y1="79917" x2="52000" y2="80667"/>
                        <a14:backgroundMark x1="73853" y1="53440" x2="73853" y2="53440"/>
                        <a14:backgroundMark x1="73853" y1="53440" x2="73853" y2="53440"/>
                        <a14:backgroundMark x1="73853" y1="53440" x2="73853" y2="53440"/>
                        <a14:backgroundMark x1="73853" y1="53440" x2="73853" y2="53440"/>
                        <a14:backgroundMark x1="73853" y1="53440" x2="73853" y2="53440"/>
                        <a14:backgroundMark x1="73853" y1="53440" x2="73853" y2="53440"/>
                        <a14:backgroundMark x1="73853" y1="53440" x2="73853" y2="53440"/>
                        <a14:backgroundMark x1="73853" y1="53440" x2="73853" y2="53440"/>
                        <a14:backgroundMark x1="73853" y1="53440" x2="73853" y2="53440"/>
                        <a14:backgroundMark x1="73853" y1="53440" x2="73853" y2="53440"/>
                        <a14:backgroundMark x1="73853" y1="53440" x2="73853" y2="53440"/>
                        <a14:backgroundMark x1="73853" y1="53440" x2="73853" y2="53440"/>
                        <a14:backgroundMark x1="72936" y1="55963" x2="69954" y2="791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447800"/>
            <a:ext cx="3072462" cy="3072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576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B16F8E9-9865-4B54-ABA7-CCC8426573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97A499F-272A-46C1-BFD6-69935611B4F5}"/>
              </a:ext>
            </a:extLst>
          </p:cNvPr>
          <p:cNvSpPr txBox="1"/>
          <p:nvPr/>
        </p:nvSpPr>
        <p:spPr>
          <a:xfrm>
            <a:off x="1747639" y="761056"/>
            <a:ext cx="3979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nhẩm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A7ED2936-332C-4D3A-8B3D-EECA56BDF932}"/>
              </a:ext>
            </a:extLst>
          </p:cNvPr>
          <p:cNvGrpSpPr/>
          <p:nvPr/>
        </p:nvGrpSpPr>
        <p:grpSpPr>
          <a:xfrm>
            <a:off x="228600" y="2209800"/>
            <a:ext cx="9027473" cy="1569660"/>
            <a:chOff x="17585" y="2514600"/>
            <a:chExt cx="9027473" cy="1569660"/>
          </a:xfrm>
        </p:grpSpPr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52BD0F30-61E8-4FCA-980C-D4ED93E1277D}"/>
                </a:ext>
              </a:extLst>
            </p:cNvPr>
            <p:cNvSpPr txBox="1"/>
            <p:nvPr/>
          </p:nvSpPr>
          <p:spPr>
            <a:xfrm>
              <a:off x="4659588" y="2531294"/>
              <a:ext cx="210898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P001 4 hàng" panose="020B0603050302020204" pitchFamily="34" charset="0"/>
                  <a:cs typeface="Times New Roman" panose="02020603050405020304" pitchFamily="18" charset="0"/>
                </a:rPr>
                <a:t>5 + 3 =</a:t>
              </a:r>
            </a:p>
            <a:p>
              <a:r>
                <a:rPr lang="en-US" sz="3200" b="1" dirty="0">
                  <a:latin typeface="HP001 4 hàng" panose="020B0603050302020204" pitchFamily="34" charset="0"/>
                  <a:cs typeface="Times New Roman" panose="02020603050405020304" pitchFamily="18" charset="0"/>
                </a:rPr>
                <a:t>3 + 5 =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F20057A2-6F90-457B-A450-6E647C696D82}"/>
                </a:ext>
              </a:extLst>
            </p:cNvPr>
            <p:cNvSpPr txBox="1"/>
            <p:nvPr/>
          </p:nvSpPr>
          <p:spPr>
            <a:xfrm>
              <a:off x="6936076" y="2531294"/>
              <a:ext cx="210898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P001 4 hàng" panose="020B0603050302020204" pitchFamily="34" charset="0"/>
                  <a:cs typeface="Times New Roman" panose="02020603050405020304" pitchFamily="18" charset="0"/>
                </a:rPr>
                <a:t>4 + 4 =</a:t>
              </a:r>
            </a:p>
            <a:p>
              <a:r>
                <a:rPr lang="en-US" sz="3200" b="1" dirty="0">
                  <a:latin typeface="HP001 4 hàng" panose="020B0603050302020204" pitchFamily="34" charset="0"/>
                  <a:cs typeface="Times New Roman" panose="02020603050405020304" pitchFamily="18" charset="0"/>
                </a:rPr>
                <a:t>8 + 0 =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0908A4F0-3BE6-4935-8157-9C52D42C31EC}"/>
                </a:ext>
              </a:extLst>
            </p:cNvPr>
            <p:cNvSpPr txBox="1"/>
            <p:nvPr/>
          </p:nvSpPr>
          <p:spPr>
            <a:xfrm>
              <a:off x="17585" y="2514600"/>
              <a:ext cx="19812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P001 4 hàng" panose="020B0603050302020204" pitchFamily="34" charset="0"/>
                  <a:cs typeface="Times New Roman" panose="02020603050405020304" pitchFamily="18" charset="0"/>
                </a:rPr>
                <a:t>7 + 1 =</a:t>
              </a:r>
            </a:p>
            <a:p>
              <a:r>
                <a:rPr lang="en-US" sz="3200" b="1" dirty="0">
                  <a:latin typeface="HP001 4 hàng" panose="020B0603050302020204" pitchFamily="34" charset="0"/>
                  <a:cs typeface="Times New Roman" panose="02020603050405020304" pitchFamily="18" charset="0"/>
                </a:rPr>
                <a:t>1 + 7 =</a:t>
              </a:r>
            </a:p>
            <a:p>
              <a:r>
                <a:rPr lang="en-US" sz="3200" b="1" dirty="0">
                  <a:latin typeface="HP001 4 hàng" panose="020B0603050302020204" pitchFamily="34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F0CDD1DE-974D-4168-86E7-3117302DF278}"/>
                </a:ext>
              </a:extLst>
            </p:cNvPr>
            <p:cNvSpPr txBox="1"/>
            <p:nvPr/>
          </p:nvSpPr>
          <p:spPr>
            <a:xfrm>
              <a:off x="2294073" y="2531294"/>
              <a:ext cx="228000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P001 4 hàng" panose="020B0603050302020204" pitchFamily="34" charset="0"/>
                  <a:cs typeface="Times New Roman" panose="02020603050405020304" pitchFamily="18" charset="0"/>
                </a:rPr>
                <a:t>6 + 2 =</a:t>
              </a:r>
            </a:p>
            <a:p>
              <a:r>
                <a:rPr lang="en-US" sz="3200" b="1" dirty="0">
                  <a:latin typeface="HP001 4 hàng" panose="020B0603050302020204" pitchFamily="34" charset="0"/>
                  <a:cs typeface="Times New Roman" panose="02020603050405020304" pitchFamily="18" charset="0"/>
                </a:rPr>
                <a:t>2 + 6 =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97B5FABA-7383-4989-B19B-76CAF9075C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27083" y1="48083" x2="27083" y2="48083"/>
                        <a14:backgroundMark x1="25583" y1="56500" x2="25583" y2="56500"/>
                        <a14:backgroundMark x1="27083" y1="53833" x2="27083" y2="53833"/>
                        <a14:backgroundMark x1="27500" y1="51167" x2="27500" y2="51167"/>
                        <a14:backgroundMark x1="27500" y1="50000" x2="27500" y2="49583"/>
                        <a14:backgroundMark x1="25583" y1="40333" x2="25583" y2="40333"/>
                        <a14:backgroundMark x1="25583" y1="40750" x2="25583" y2="40750"/>
                        <a14:backgroundMark x1="25583" y1="40750" x2="30583" y2="59583"/>
                        <a14:backgroundMark x1="30583" y1="59583" x2="30583" y2="59583"/>
                        <a14:backgroundMark x1="20583" y1="46917" x2="22083" y2="51917"/>
                        <a14:backgroundMark x1="52417" y1="43750" x2="52417" y2="43750"/>
                        <a14:backgroundMark x1="46583" y1="40667" x2="46583" y2="40667"/>
                        <a14:backgroundMark x1="46583" y1="40667" x2="50083" y2="42583"/>
                        <a14:backgroundMark x1="43917" y1="79917" x2="52000" y2="80667"/>
                        <a14:backgroundMark x1="73853" y1="53440" x2="73853" y2="53440"/>
                        <a14:backgroundMark x1="73853" y1="53440" x2="73853" y2="53440"/>
                        <a14:backgroundMark x1="73853" y1="53440" x2="73853" y2="53440"/>
                        <a14:backgroundMark x1="73853" y1="53440" x2="73853" y2="53440"/>
                        <a14:backgroundMark x1="73853" y1="53440" x2="73853" y2="53440"/>
                        <a14:backgroundMark x1="73853" y1="53440" x2="73853" y2="53440"/>
                        <a14:backgroundMark x1="73853" y1="53440" x2="73853" y2="53440"/>
                        <a14:backgroundMark x1="73853" y1="53440" x2="73853" y2="53440"/>
                        <a14:backgroundMark x1="73853" y1="53440" x2="73853" y2="53440"/>
                        <a14:backgroundMark x1="73853" y1="53440" x2="73853" y2="53440"/>
                        <a14:backgroundMark x1="73853" y1="53440" x2="73853" y2="53440"/>
                        <a14:backgroundMark x1="73853" y1="53440" x2="73853" y2="53440"/>
                        <a14:backgroundMark x1="72936" y1="55963" x2="69954" y2="791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492686"/>
            <a:ext cx="1031314" cy="103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3954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AF03969-4229-4AC4-A528-6D9DCBA5D8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97A499F-272A-46C1-BFD6-69935611B4F5}"/>
              </a:ext>
            </a:extLst>
          </p:cNvPr>
          <p:cNvSpPr txBox="1"/>
          <p:nvPr/>
        </p:nvSpPr>
        <p:spPr>
          <a:xfrm>
            <a:off x="757039" y="716142"/>
            <a:ext cx="3979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nhẩm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A7ED2936-332C-4D3A-8B3D-EECA56BDF932}"/>
              </a:ext>
            </a:extLst>
          </p:cNvPr>
          <p:cNvGrpSpPr/>
          <p:nvPr/>
        </p:nvGrpSpPr>
        <p:grpSpPr>
          <a:xfrm>
            <a:off x="228600" y="2209800"/>
            <a:ext cx="9027473" cy="1569660"/>
            <a:chOff x="17585" y="2514600"/>
            <a:chExt cx="9027473" cy="1569660"/>
          </a:xfrm>
        </p:grpSpPr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52BD0F30-61E8-4FCA-980C-D4ED93E1277D}"/>
                </a:ext>
              </a:extLst>
            </p:cNvPr>
            <p:cNvSpPr txBox="1"/>
            <p:nvPr/>
          </p:nvSpPr>
          <p:spPr>
            <a:xfrm>
              <a:off x="4659588" y="2531294"/>
              <a:ext cx="210898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P001 4 hàng" panose="020B0603050302020204" pitchFamily="34" charset="0"/>
                  <a:cs typeface="Times New Roman" panose="02020603050405020304" pitchFamily="18" charset="0"/>
                </a:rPr>
                <a:t>5 + 3 =</a:t>
              </a:r>
            </a:p>
            <a:p>
              <a:r>
                <a:rPr lang="en-US" sz="3200" b="1" dirty="0">
                  <a:latin typeface="HP001 4 hàng" panose="020B0603050302020204" pitchFamily="34" charset="0"/>
                  <a:cs typeface="Times New Roman" panose="02020603050405020304" pitchFamily="18" charset="0"/>
                </a:rPr>
                <a:t>3 + 5 =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F20057A2-6F90-457B-A450-6E647C696D82}"/>
                </a:ext>
              </a:extLst>
            </p:cNvPr>
            <p:cNvSpPr txBox="1"/>
            <p:nvPr/>
          </p:nvSpPr>
          <p:spPr>
            <a:xfrm>
              <a:off x="6936076" y="2531294"/>
              <a:ext cx="210898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P001 4 hàng" panose="020B0603050302020204" pitchFamily="34" charset="0"/>
                  <a:cs typeface="Times New Roman" panose="02020603050405020304" pitchFamily="18" charset="0"/>
                </a:rPr>
                <a:t>4 + 4 =</a:t>
              </a:r>
            </a:p>
            <a:p>
              <a:r>
                <a:rPr lang="en-US" sz="3200" b="1" dirty="0">
                  <a:latin typeface="HP001 4 hàng" panose="020B0603050302020204" pitchFamily="34" charset="0"/>
                  <a:cs typeface="Times New Roman" panose="02020603050405020304" pitchFamily="18" charset="0"/>
                </a:rPr>
                <a:t>8 + 0 =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0908A4F0-3BE6-4935-8157-9C52D42C31EC}"/>
                </a:ext>
              </a:extLst>
            </p:cNvPr>
            <p:cNvSpPr txBox="1"/>
            <p:nvPr/>
          </p:nvSpPr>
          <p:spPr>
            <a:xfrm>
              <a:off x="17585" y="2514600"/>
              <a:ext cx="19812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P001 4 hàng" panose="020B0603050302020204" pitchFamily="34" charset="0"/>
                  <a:cs typeface="Times New Roman" panose="02020603050405020304" pitchFamily="18" charset="0"/>
                </a:rPr>
                <a:t>7 + 1 =</a:t>
              </a:r>
            </a:p>
            <a:p>
              <a:r>
                <a:rPr lang="en-US" sz="3200" b="1" dirty="0">
                  <a:latin typeface="HP001 4 hàng" panose="020B0603050302020204" pitchFamily="34" charset="0"/>
                  <a:cs typeface="Times New Roman" panose="02020603050405020304" pitchFamily="18" charset="0"/>
                </a:rPr>
                <a:t>1 + 7 =</a:t>
              </a:r>
            </a:p>
            <a:p>
              <a:r>
                <a:rPr lang="en-US" sz="3200" b="1" dirty="0">
                  <a:latin typeface="HP001 4 hàng" panose="020B0603050302020204" pitchFamily="34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F0CDD1DE-974D-4168-86E7-3117302DF278}"/>
                </a:ext>
              </a:extLst>
            </p:cNvPr>
            <p:cNvSpPr txBox="1"/>
            <p:nvPr/>
          </p:nvSpPr>
          <p:spPr>
            <a:xfrm>
              <a:off x="2294073" y="2531294"/>
              <a:ext cx="228000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P001 4 hàng" panose="020B0603050302020204" pitchFamily="34" charset="0"/>
                  <a:cs typeface="Times New Roman" panose="02020603050405020304" pitchFamily="18" charset="0"/>
                </a:rPr>
                <a:t>6 + 2 =</a:t>
              </a:r>
            </a:p>
            <a:p>
              <a:r>
                <a:rPr lang="en-US" sz="3200" b="1" dirty="0">
                  <a:latin typeface="HP001 4 hàng" panose="020B0603050302020204" pitchFamily="34" charset="0"/>
                  <a:cs typeface="Times New Roman" panose="02020603050405020304" pitchFamily="18" charset="0"/>
                </a:rPr>
                <a:t>2 + 6 =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97B5FABA-7383-4989-B19B-76CAF9075C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27083" y1="48083" x2="27083" y2="48083"/>
                        <a14:backgroundMark x1="25583" y1="56500" x2="25583" y2="56500"/>
                        <a14:backgroundMark x1="27083" y1="53833" x2="27083" y2="53833"/>
                        <a14:backgroundMark x1="27500" y1="51167" x2="27500" y2="51167"/>
                        <a14:backgroundMark x1="27500" y1="50000" x2="27500" y2="49583"/>
                        <a14:backgroundMark x1="25583" y1="40333" x2="25583" y2="40333"/>
                        <a14:backgroundMark x1="25583" y1="40750" x2="25583" y2="40750"/>
                        <a14:backgroundMark x1="25583" y1="40750" x2="30583" y2="59583"/>
                        <a14:backgroundMark x1="30583" y1="59583" x2="30583" y2="59583"/>
                        <a14:backgroundMark x1="20583" y1="46917" x2="22083" y2="51917"/>
                        <a14:backgroundMark x1="52417" y1="43750" x2="52417" y2="43750"/>
                        <a14:backgroundMark x1="46583" y1="40667" x2="46583" y2="40667"/>
                        <a14:backgroundMark x1="46583" y1="40667" x2="50083" y2="42583"/>
                        <a14:backgroundMark x1="43917" y1="79917" x2="52000" y2="80667"/>
                        <a14:backgroundMark x1="73853" y1="53440" x2="73853" y2="53440"/>
                        <a14:backgroundMark x1="73853" y1="53440" x2="73853" y2="53440"/>
                        <a14:backgroundMark x1="73853" y1="53440" x2="73853" y2="53440"/>
                        <a14:backgroundMark x1="73853" y1="53440" x2="73853" y2="53440"/>
                        <a14:backgroundMark x1="73853" y1="53440" x2="73853" y2="53440"/>
                        <a14:backgroundMark x1="73853" y1="53440" x2="73853" y2="53440"/>
                        <a14:backgroundMark x1="73853" y1="53440" x2="73853" y2="53440"/>
                        <a14:backgroundMark x1="73853" y1="53440" x2="73853" y2="53440"/>
                        <a14:backgroundMark x1="73853" y1="53440" x2="73853" y2="53440"/>
                        <a14:backgroundMark x1="73853" y1="53440" x2="73853" y2="53440"/>
                        <a14:backgroundMark x1="73853" y1="53440" x2="73853" y2="53440"/>
                        <a14:backgroundMark x1="73853" y1="53440" x2="73853" y2="53440"/>
                        <a14:backgroundMark x1="72936" y1="55963" x2="69954" y2="791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1"/>
            <a:ext cx="1066800" cy="1066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277A1BA-B794-4B00-A9A6-7436E2A1032B}"/>
              </a:ext>
            </a:extLst>
          </p:cNvPr>
          <p:cNvSpPr txBox="1"/>
          <p:nvPr/>
        </p:nvSpPr>
        <p:spPr>
          <a:xfrm>
            <a:off x="1666888" y="2226494"/>
            <a:ext cx="83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D7146D9-EA7A-4836-9360-95E94D6770A2}"/>
              </a:ext>
            </a:extLst>
          </p:cNvPr>
          <p:cNvSpPr txBox="1"/>
          <p:nvPr/>
        </p:nvSpPr>
        <p:spPr>
          <a:xfrm>
            <a:off x="4102675" y="2209800"/>
            <a:ext cx="83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35303C6-B40A-4F9D-8EFA-F223C27428A1}"/>
              </a:ext>
            </a:extLst>
          </p:cNvPr>
          <p:cNvSpPr txBox="1"/>
          <p:nvPr/>
        </p:nvSpPr>
        <p:spPr>
          <a:xfrm>
            <a:off x="1666754" y="2717149"/>
            <a:ext cx="83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A543E82E-5414-4F39-A6F8-133C29C43C33}"/>
              </a:ext>
            </a:extLst>
          </p:cNvPr>
          <p:cNvSpPr txBox="1"/>
          <p:nvPr/>
        </p:nvSpPr>
        <p:spPr>
          <a:xfrm>
            <a:off x="8697116" y="2226494"/>
            <a:ext cx="83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C4342912-00D1-48F9-8F07-EE7165649E4A}"/>
              </a:ext>
            </a:extLst>
          </p:cNvPr>
          <p:cNvSpPr txBox="1"/>
          <p:nvPr/>
        </p:nvSpPr>
        <p:spPr>
          <a:xfrm>
            <a:off x="6414650" y="2675089"/>
            <a:ext cx="83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490E96F-6560-444F-AB79-F77E4DFF9DDD}"/>
              </a:ext>
            </a:extLst>
          </p:cNvPr>
          <p:cNvSpPr txBox="1"/>
          <p:nvPr/>
        </p:nvSpPr>
        <p:spPr>
          <a:xfrm>
            <a:off x="6414650" y="2226494"/>
            <a:ext cx="83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5ED0CDF4-0820-4F33-9611-454E6A3ECF04}"/>
              </a:ext>
            </a:extLst>
          </p:cNvPr>
          <p:cNvSpPr txBox="1"/>
          <p:nvPr/>
        </p:nvSpPr>
        <p:spPr>
          <a:xfrm>
            <a:off x="4131129" y="2653694"/>
            <a:ext cx="83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8B871FA7-F021-496E-BA6C-08C4D46B011F}"/>
              </a:ext>
            </a:extLst>
          </p:cNvPr>
          <p:cNvSpPr txBox="1"/>
          <p:nvPr/>
        </p:nvSpPr>
        <p:spPr>
          <a:xfrm>
            <a:off x="8697116" y="2681009"/>
            <a:ext cx="83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706113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  <p:bldP spid="12" grpId="0"/>
      <p:bldP spid="13" grpId="0"/>
      <p:bldP spid="14" grpId="0"/>
      <p:bldP spid="15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301F276-7ABB-4E53-8C0A-1D50A868A5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1" b="95020" l="5078" r="91211">
                        <a14:foregroundMark x1="12012" y1="86133" x2="91211" y2="89453"/>
                        <a14:foregroundMark x1="9180" y1="93555" x2="62598" y2="93555"/>
                        <a14:foregroundMark x1="62598" y1="93555" x2="85059" y2="91699"/>
                        <a14:foregroundMark x1="85059" y1="91699" x2="85254" y2="91699"/>
                        <a14:foregroundMark x1="83887" y1="82715" x2="89941" y2="86035"/>
                        <a14:foregroundMark x1="89941" y1="86035" x2="92090" y2="92969"/>
                        <a14:foregroundMark x1="92090" y1="92969" x2="68262" y2="93945"/>
                        <a14:foregroundMark x1="68262" y1="93945" x2="53125" y2="93359"/>
                        <a14:foregroundMark x1="3613" y1="83887" x2="4785" y2="91113"/>
                        <a14:foregroundMark x1="4785" y1="91113" x2="8496" y2="97168"/>
                        <a14:foregroundMark x1="8496" y1="97168" x2="71777" y2="99707"/>
                        <a14:foregroundMark x1="71777" y1="99707" x2="81738" y2="98633"/>
                        <a14:foregroundMark x1="81738" y1="98633" x2="88184" y2="94336"/>
                        <a14:foregroundMark x1="88184" y1="94336" x2="91016" y2="95020"/>
                        <a14:foregroundMark x1="5078" y1="80664" x2="5078" y2="89844"/>
                        <a14:backgroundMark x1="22754" y1="50488" x2="22754" y2="42480"/>
                        <a14:backgroundMark x1="22754" y1="42480" x2="25391" y2="37109"/>
                        <a14:backgroundMark x1="29102" y1="25000" x2="22461" y2="27734"/>
                        <a14:backgroundMark x1="22461" y1="27734" x2="21680" y2="32813"/>
                        <a14:backgroundMark x1="31738" y1="29785" x2="31738" y2="40430"/>
                        <a14:backgroundMark x1="32324" y1="23340" x2="33008" y2="31543"/>
                        <a14:backgroundMark x1="33008" y1="31543" x2="23926" y2="54785"/>
                        <a14:backgroundMark x1="23926" y1="54785" x2="23926" y2="54785"/>
                        <a14:backgroundMark x1="22559" y1="60352" x2="22266" y2="70117"/>
                        <a14:backgroundMark x1="29102" y1="61523" x2="31152" y2="72363"/>
                        <a14:backgroundMark x1="23926" y1="52148" x2="23926" y2="60938"/>
                        <a14:backgroundMark x1="79102" y1="53906" x2="83398" y2="29297"/>
                        <a14:backgroundMark x1="72363" y1="62988" x2="75195" y2="66504"/>
                        <a14:backgroundMark x1="74414" y1="73242" x2="74023" y2="78516"/>
                        <a14:backgroundMark x1="67188" y1="77539" x2="65137" y2="77734"/>
                        <a14:backgroundMark x1="75000" y1="67676" x2="75000" y2="73047"/>
                        <a14:backgroundMark x1="67188" y1="74414" x2="62695" y2="75684"/>
                        <a14:backgroundMark x1="73828" y1="63379" x2="75879" y2="71582"/>
                        <a14:backgroundMark x1="75195" y1="62109" x2="79785" y2="61914"/>
                        <a14:backgroundMark x1="20020" y1="74414" x2="22949" y2="76074"/>
                        <a14:backgroundMark x1="61719" y1="9473" x2="63477" y2="17773"/>
                        <a14:backgroundMark x1="63477" y1="17773" x2="66406" y2="21094"/>
                        <a14:backgroundMark x1="36914" y1="27930" x2="60742" y2="25391"/>
                        <a14:backgroundMark x1="60742" y1="25391" x2="65430" y2="25391"/>
                        <a14:backgroundMark x1="18164" y1="73438" x2="26855" y2="76465"/>
                        <a14:backgroundMark x1="26855" y1="76465" x2="34766" y2="76855"/>
                        <a14:backgroundMark x1="34766" y1="76855" x2="35449" y2="76758"/>
                        <a14:backgroundMark x1="17578" y1="80176" x2="35449" y2="80859"/>
                        <a14:backgroundMark x1="66406" y1="77734" x2="79297" y2="78320"/>
                        <a14:backgroundMark x1="71582" y1="80176" x2="79492" y2="80176"/>
                        <a14:backgroundMark x1="65430" y1="77734" x2="64355" y2="78125"/>
                        <a14:backgroundMark x1="76270" y1="80371" x2="80957" y2="80859"/>
                        <a14:backgroundMark x1="64551" y1="26270" x2="38281" y2="29980"/>
                        <a14:backgroundMark x1="58203" y1="29492" x2="67188" y2="32422"/>
                        <a14:backgroundMark x1="58008" y1="29980" x2="63086" y2="31348"/>
                        <a14:backgroundMark x1="61035" y1="32031" x2="63086" y2="34277"/>
                        <a14:backgroundMark x1="99023" y1="37988" x2="99023" y2="379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387" y="-457200"/>
            <a:ext cx="9629987" cy="71628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="" xmlns:a16="http://schemas.microsoft.com/office/drawing/2014/main" id="{C9A78149-7EEC-4420-9853-B4A6E3216952}"/>
              </a:ext>
            </a:extLst>
          </p:cNvPr>
          <p:cNvSpPr/>
          <p:nvPr/>
        </p:nvSpPr>
        <p:spPr>
          <a:xfrm>
            <a:off x="2743200" y="2992902"/>
            <a:ext cx="6096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7D19B9A1-52CC-470C-B6CF-6CD8DF548B3D}"/>
              </a:ext>
            </a:extLst>
          </p:cNvPr>
          <p:cNvSpPr/>
          <p:nvPr/>
        </p:nvSpPr>
        <p:spPr>
          <a:xfrm>
            <a:off x="6172200" y="4114800"/>
            <a:ext cx="6096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A77ABD82-1644-4155-B3EE-C3895B299D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1752600"/>
            <a:ext cx="1474549" cy="762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A5233E48-E304-418A-899E-069D716D7B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5846"/>
            <a:ext cx="9296401" cy="3619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21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5">
            <a:hlinkClick r:id="" action="ppaction://media"/>
            <a:extLst>
              <a:ext uri="{FF2B5EF4-FFF2-40B4-BE49-F238E27FC236}">
                <a16:creationId xmlns="" xmlns:a16="http://schemas.microsoft.com/office/drawing/2014/main" id="{EE736FDA-69A5-479C-AE82-721569026C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" y="-1066800"/>
            <a:ext cx="7162800" cy="792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808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6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VIETMIXHD || Share Hiệu Ứng Lấp Lánh Màu Xanh !!!: on Make a GIF">
            <a:extLst>
              <a:ext uri="{FF2B5EF4-FFF2-40B4-BE49-F238E27FC236}">
                <a16:creationId xmlns="" xmlns:a16="http://schemas.microsoft.com/office/drawing/2014/main" id="{D2FA9B67-CD44-4EE5-9F82-9D69493FB2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34" y="0"/>
            <a:ext cx="9142828" cy="7848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EB61707-E6A5-4822-8B9E-AAF61A2C94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6047" r="91163">
                        <a14:foregroundMark x1="7907" y1="38953" x2="16744" y2="44884"/>
                        <a14:foregroundMark x1="13721" y1="36047" x2="17558" y2="43256"/>
                        <a14:foregroundMark x1="26047" y1="30000" x2="26047" y2="30000"/>
                        <a14:foregroundMark x1="26628" y1="29186" x2="27442" y2="30349"/>
                        <a14:foregroundMark x1="26977" y1="28953" x2="26977" y2="30581"/>
                        <a14:foregroundMark x1="35000" y1="19070" x2="38488" y2="27093"/>
                        <a14:foregroundMark x1="40116" y1="19884" x2="40814" y2="27326"/>
                        <a14:foregroundMark x1="40814" y1="27326" x2="40814" y2="27326"/>
                        <a14:foregroundMark x1="32791" y1="24186" x2="34651" y2="28140"/>
                        <a14:foregroundMark x1="68837" y1="24651" x2="67674" y2="25233"/>
                        <a14:foregroundMark x1="71977" y1="24186" x2="71977" y2="24186"/>
                        <a14:foregroundMark x1="74186" y1="26512" x2="74186" y2="26512"/>
                        <a14:foregroundMark x1="90581" y1="33605" x2="90581" y2="33605"/>
                        <a14:foregroundMark x1="91047" y1="31977" x2="91047" y2="31977"/>
                        <a14:foregroundMark x1="91047" y1="33256" x2="91279" y2="34651"/>
                        <a14:foregroundMark x1="90000" y1="51279" x2="90000" y2="51279"/>
                        <a14:foregroundMark x1="90000" y1="51279" x2="90000" y2="51279"/>
                        <a14:foregroundMark x1="82558" y1="68721" x2="82558" y2="68721"/>
                        <a14:foregroundMark x1="83256" y1="71977" x2="83256" y2="71977"/>
                        <a14:foregroundMark x1="80930" y1="74302" x2="80930" y2="74302"/>
                        <a14:foregroundMark x1="16395" y1="42093" x2="16395" y2="42093"/>
                        <a14:foregroundMark x1="65581" y1="78372" x2="65581" y2="78372"/>
                        <a14:foregroundMark x1="30698" y1="81395" x2="30698" y2="81395"/>
                        <a14:foregroundMark x1="26628" y1="82093" x2="26628" y2="82093"/>
                        <a14:foregroundMark x1="23372" y1="81047" x2="23372" y2="81047"/>
                        <a14:foregroundMark x1="6047" y1="60116" x2="6047" y2="60116"/>
                        <a14:foregroundMark x1="7791" y1="49419" x2="7791" y2="494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7" t="18750" r="5815" b="9077"/>
          <a:stretch/>
        </p:blipFill>
        <p:spPr>
          <a:xfrm>
            <a:off x="1733558" y="1219200"/>
            <a:ext cx="5676883" cy="407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B32E087-A633-445F-9BDC-3E972BC4B0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24333" y1="36750" x2="24333" y2="36750"/>
                        <a14:backgroundMark x1="25917" y1="49083" x2="25917" y2="49083"/>
                        <a14:backgroundMark x1="27417" y1="47917" x2="27417" y2="47917"/>
                        <a14:backgroundMark x1="28167" y1="47917" x2="28167" y2="47917"/>
                        <a14:backgroundMark x1="28167" y1="47917" x2="28167" y2="47917"/>
                        <a14:backgroundMark x1="28167" y1="47917" x2="28167" y2="47917"/>
                        <a14:backgroundMark x1="28167" y1="47917" x2="28167" y2="47917"/>
                        <a14:backgroundMark x1="28167" y1="47917" x2="28167" y2="47917"/>
                        <a14:backgroundMark x1="28167" y1="47917" x2="28167" y2="47917"/>
                        <a14:backgroundMark x1="27000" y1="49417" x2="27000" y2="49417"/>
                        <a14:backgroundMark x1="26583" y1="49417" x2="26583" y2="49417"/>
                        <a14:backgroundMark x1="26583" y1="49417" x2="26583" y2="49417"/>
                        <a14:backgroundMark x1="26583" y1="49417" x2="26583" y2="49417"/>
                        <a14:backgroundMark x1="48083" y1="59833" x2="48083" y2="59833"/>
                        <a14:backgroundMark x1="48500" y1="61333" x2="48500" y2="61333"/>
                        <a14:backgroundMark x1="48917" y1="61333" x2="48917" y2="61333"/>
                        <a14:backgroundMark x1="48917" y1="61333" x2="48917" y2="61333"/>
                        <a14:backgroundMark x1="73500" y1="50167" x2="73500" y2="50167"/>
                        <a14:backgroundMark x1="73917" y1="50167" x2="73917" y2="50167"/>
                        <a14:backgroundMark x1="73917" y1="50167" x2="73917" y2="50167"/>
                        <a14:backgroundMark x1="50417" y1="81750" x2="50417" y2="81750"/>
                        <a14:backgroundMark x1="41583" y1="80583" x2="41583" y2="80583"/>
                        <a14:backgroundMark x1="41167" y1="51333" x2="41167" y2="51333"/>
                        <a14:backgroundMark x1="50000" y1="40917" x2="50000" y2="40917"/>
                        <a14:backgroundMark x1="50000" y1="40917" x2="50000" y2="40917"/>
                        <a14:backgroundMark x1="50000" y1="40917" x2="50000" y2="40917"/>
                        <a14:backgroundMark x1="50000" y1="40917" x2="50000" y2="40917"/>
                        <a14:backgroundMark x1="50000" y1="40917" x2="50000" y2="40917"/>
                        <a14:backgroundMark x1="21167" y1="46750" x2="21167" y2="46750"/>
                        <a14:backgroundMark x1="53500" y1="64417" x2="53500" y2="64417"/>
                        <a14:backgroundMark x1="52750" y1="63667" x2="52750" y2="63667"/>
                        <a14:backgroundMark x1="52750" y1="63667" x2="52750" y2="63667"/>
                        <a14:backgroundMark x1="52750" y1="63667" x2="52750" y2="63667"/>
                        <a14:backgroundMark x1="50000" y1="40583" x2="50000" y2="40583"/>
                        <a14:backgroundMark x1="50000" y1="40583" x2="50000" y2="40583"/>
                        <a14:backgroundMark x1="50000" y1="40583" x2="50000" y2="40583"/>
                        <a14:backgroundMark x1="50000" y1="40583" x2="50000" y2="40583"/>
                        <a14:backgroundMark x1="50000" y1="40583" x2="50000" y2="40583"/>
                        <a14:backgroundMark x1="50000" y1="40583" x2="50000" y2="40583"/>
                        <a14:backgroundMark x1="50000" y1="40583" x2="50000" y2="40583"/>
                        <a14:backgroundMark x1="50000" y1="40583" x2="50000" y2="40583"/>
                        <a14:backgroundMark x1="28009" y1="54861" x2="28009" y2="54861"/>
                        <a14:backgroundMark x1="28009" y1="50231" x2="28009" y2="50231"/>
                        <a14:backgroundMark x1="28009" y1="50231" x2="28009" y2="50231"/>
                        <a14:backgroundMark x1="28009" y1="50231" x2="28009" y2="50231"/>
                        <a14:backgroundMark x1="28009" y1="50231" x2="28009" y2="50231"/>
                        <a14:backgroundMark x1="28009" y1="50231" x2="28009" y2="50231"/>
                        <a14:backgroundMark x1="28009" y1="50231" x2="28009" y2="50231"/>
                        <a14:backgroundMark x1="28009" y1="48611" x2="28009" y2="48611"/>
                        <a14:backgroundMark x1="28009" y1="48611" x2="28009" y2="48611"/>
                        <a14:backgroundMark x1="28009" y1="48611" x2="28009" y2="48611"/>
                        <a14:backgroundMark x1="28009" y1="48611" x2="28009" y2="48611"/>
                        <a14:backgroundMark x1="28009" y1="48611" x2="28009" y2="48611"/>
                        <a14:backgroundMark x1="54630" y1="65046" x2="54630" y2="65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265" y="1562573"/>
            <a:ext cx="2787470" cy="278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48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224" b="95150" l="9965" r="97304">
                        <a14:foregroundMark x1="23095" y1="91027" x2="88980" y2="91673"/>
                        <a14:foregroundMark x1="25909" y1="84317" x2="67761" y2="86095"/>
                        <a14:foregroundMark x1="23916" y1="94018" x2="88980" y2="94260"/>
                        <a14:foregroundMark x1="20164" y1="81811" x2="21336" y2="94260"/>
                        <a14:foregroundMark x1="19930" y1="82943" x2="29660" y2="81164"/>
                        <a14:foregroundMark x1="18523" y1="80194" x2="87573" y2="80356"/>
                        <a14:foregroundMark x1="87222" y1="80194" x2="94373" y2="80356"/>
                        <a14:foregroundMark x1="94373" y1="80356" x2="90387" y2="93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52" t="78641" r="8380" b="3750"/>
          <a:stretch/>
        </p:blipFill>
        <p:spPr>
          <a:xfrm>
            <a:off x="152400" y="1050270"/>
            <a:ext cx="9000978" cy="33528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08B4A184-0EAD-4F90-A129-42BC82EBC155}"/>
              </a:ext>
            </a:extLst>
          </p:cNvPr>
          <p:cNvGrpSpPr/>
          <p:nvPr/>
        </p:nvGrpSpPr>
        <p:grpSpPr>
          <a:xfrm>
            <a:off x="117949" y="0"/>
            <a:ext cx="1971824" cy="1181010"/>
            <a:chOff x="117949" y="0"/>
            <a:chExt cx="1971824" cy="1181010"/>
          </a:xfrm>
        </p:grpSpPr>
        <p:sp>
          <p:nvSpPr>
            <p:cNvPr id="10" name="Rounded Rectangle 5">
              <a:extLst>
                <a:ext uri="{FF2B5EF4-FFF2-40B4-BE49-F238E27FC236}">
                  <a16:creationId xmlns="" xmlns:a16="http://schemas.microsoft.com/office/drawing/2014/main" id="{DB04574E-E5FA-4336-9E4D-0677E466D237}"/>
                </a:ext>
              </a:extLst>
            </p:cNvPr>
            <p:cNvSpPr/>
            <p:nvPr/>
          </p:nvSpPr>
          <p:spPr>
            <a:xfrm>
              <a:off x="983967" y="371586"/>
              <a:ext cx="792162" cy="585788"/>
            </a:xfrm>
            <a:prstGeom prst="roundRect">
              <a:avLst/>
            </a:prstGeom>
            <a:solidFill>
              <a:srgbClr val="FFFFC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4000" b="1" dirty="0" err="1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Số</a:t>
              </a:r>
              <a:endParaRPr lang="en-US" sz="4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1" name="TextBox 6">
              <a:extLst>
                <a:ext uri="{FF2B5EF4-FFF2-40B4-BE49-F238E27FC236}">
                  <a16:creationId xmlns="" xmlns:a16="http://schemas.microsoft.com/office/drawing/2014/main" id="{E49AA7E1-6670-4BBC-A4D0-D88673818E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19873" y="266415"/>
              <a:ext cx="469900" cy="831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4800" b="1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7B69E563-2305-4267-9354-7BE58077DE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backgroundMark x1="24333" y1="36750" x2="24333" y2="36750"/>
                          <a14:backgroundMark x1="25917" y1="49083" x2="25917" y2="49083"/>
                          <a14:backgroundMark x1="27417" y1="47917" x2="27417" y2="47917"/>
                          <a14:backgroundMark x1="28167" y1="47917" x2="28167" y2="47917"/>
                          <a14:backgroundMark x1="28167" y1="47917" x2="28167" y2="47917"/>
                          <a14:backgroundMark x1="28167" y1="47917" x2="28167" y2="47917"/>
                          <a14:backgroundMark x1="28167" y1="47917" x2="28167" y2="47917"/>
                          <a14:backgroundMark x1="28167" y1="47917" x2="28167" y2="47917"/>
                          <a14:backgroundMark x1="28167" y1="47917" x2="28167" y2="47917"/>
                          <a14:backgroundMark x1="27000" y1="49417" x2="27000" y2="49417"/>
                          <a14:backgroundMark x1="26583" y1="49417" x2="26583" y2="49417"/>
                          <a14:backgroundMark x1="26583" y1="49417" x2="26583" y2="49417"/>
                          <a14:backgroundMark x1="26583" y1="49417" x2="26583" y2="49417"/>
                          <a14:backgroundMark x1="48083" y1="59833" x2="48083" y2="59833"/>
                          <a14:backgroundMark x1="48500" y1="61333" x2="48500" y2="61333"/>
                          <a14:backgroundMark x1="48917" y1="61333" x2="48917" y2="61333"/>
                          <a14:backgroundMark x1="48917" y1="61333" x2="48917" y2="61333"/>
                          <a14:backgroundMark x1="73500" y1="50167" x2="73500" y2="50167"/>
                          <a14:backgroundMark x1="73917" y1="50167" x2="73917" y2="50167"/>
                          <a14:backgroundMark x1="73917" y1="50167" x2="73917" y2="50167"/>
                          <a14:backgroundMark x1="50417" y1="81750" x2="50417" y2="81750"/>
                          <a14:backgroundMark x1="41583" y1="80583" x2="41583" y2="80583"/>
                          <a14:backgroundMark x1="41167" y1="51333" x2="41167" y2="51333"/>
                          <a14:backgroundMark x1="50000" y1="40917" x2="50000" y2="40917"/>
                          <a14:backgroundMark x1="50000" y1="40917" x2="50000" y2="40917"/>
                          <a14:backgroundMark x1="50000" y1="40917" x2="50000" y2="40917"/>
                          <a14:backgroundMark x1="50000" y1="40917" x2="50000" y2="40917"/>
                          <a14:backgroundMark x1="50000" y1="40917" x2="50000" y2="40917"/>
                          <a14:backgroundMark x1="21167" y1="46750" x2="21167" y2="46750"/>
                          <a14:backgroundMark x1="53500" y1="64417" x2="53500" y2="64417"/>
                          <a14:backgroundMark x1="52750" y1="63667" x2="52750" y2="63667"/>
                          <a14:backgroundMark x1="52750" y1="63667" x2="52750" y2="63667"/>
                          <a14:backgroundMark x1="52750" y1="63667" x2="52750" y2="63667"/>
                          <a14:backgroundMark x1="50000" y1="40583" x2="50000" y2="40583"/>
                          <a14:backgroundMark x1="50000" y1="40583" x2="50000" y2="40583"/>
                          <a14:backgroundMark x1="50000" y1="40583" x2="50000" y2="40583"/>
                          <a14:backgroundMark x1="50000" y1="40583" x2="50000" y2="40583"/>
                          <a14:backgroundMark x1="50000" y1="40583" x2="50000" y2="40583"/>
                          <a14:backgroundMark x1="50000" y1="40583" x2="50000" y2="40583"/>
                          <a14:backgroundMark x1="50000" y1="40583" x2="50000" y2="40583"/>
                          <a14:backgroundMark x1="50000" y1="40583" x2="50000" y2="40583"/>
                          <a14:backgroundMark x1="28009" y1="54861" x2="28009" y2="54861"/>
                          <a14:backgroundMark x1="28009" y1="50231" x2="28009" y2="50231"/>
                          <a14:backgroundMark x1="28009" y1="50231" x2="28009" y2="50231"/>
                          <a14:backgroundMark x1="28009" y1="50231" x2="28009" y2="50231"/>
                          <a14:backgroundMark x1="28009" y1="50231" x2="28009" y2="50231"/>
                          <a14:backgroundMark x1="28009" y1="50231" x2="28009" y2="50231"/>
                          <a14:backgroundMark x1="28009" y1="50231" x2="28009" y2="50231"/>
                          <a14:backgroundMark x1="28009" y1="48611" x2="28009" y2="48611"/>
                          <a14:backgroundMark x1="28009" y1="48611" x2="28009" y2="48611"/>
                          <a14:backgroundMark x1="28009" y1="48611" x2="28009" y2="48611"/>
                          <a14:backgroundMark x1="28009" y1="48611" x2="28009" y2="48611"/>
                          <a14:backgroundMark x1="28009" y1="48611" x2="28009" y2="48611"/>
                          <a14:backgroundMark x1="54630" y1="65046" x2="54630" y2="6504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49" y="0"/>
              <a:ext cx="1181010" cy="1181010"/>
            </a:xfrm>
            <a:prstGeom prst="rect">
              <a:avLst/>
            </a:prstGeom>
          </p:spPr>
        </p:pic>
      </p:grp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350D92F7-175A-494D-8D53-78167F8982DC}"/>
              </a:ext>
            </a:extLst>
          </p:cNvPr>
          <p:cNvSpPr/>
          <p:nvPr/>
        </p:nvSpPr>
        <p:spPr>
          <a:xfrm>
            <a:off x="2089773" y="3200400"/>
            <a:ext cx="958227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F4283290-E444-46E0-BF44-5B51EDBC2718}"/>
              </a:ext>
            </a:extLst>
          </p:cNvPr>
          <p:cNvSpPr/>
          <p:nvPr/>
        </p:nvSpPr>
        <p:spPr>
          <a:xfrm>
            <a:off x="3429000" y="3200400"/>
            <a:ext cx="958227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44D23074-4A1F-477C-81D9-8BE16FDE8F5C}"/>
              </a:ext>
            </a:extLst>
          </p:cNvPr>
          <p:cNvSpPr/>
          <p:nvPr/>
        </p:nvSpPr>
        <p:spPr>
          <a:xfrm>
            <a:off x="4876800" y="3214468"/>
            <a:ext cx="958227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66713CC7-7F01-4DF4-B7FC-9C07139299E1}"/>
              </a:ext>
            </a:extLst>
          </p:cNvPr>
          <p:cNvSpPr/>
          <p:nvPr/>
        </p:nvSpPr>
        <p:spPr>
          <a:xfrm>
            <a:off x="6397058" y="3214468"/>
            <a:ext cx="958227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CF74249E-FDFC-4A54-9125-AB44D0987099}"/>
              </a:ext>
            </a:extLst>
          </p:cNvPr>
          <p:cNvSpPr/>
          <p:nvPr/>
        </p:nvSpPr>
        <p:spPr>
          <a:xfrm>
            <a:off x="7775218" y="3214468"/>
            <a:ext cx="958227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2BE988F-0A25-425E-8CE1-EE261077A33E}"/>
              </a:ext>
            </a:extLst>
          </p:cNvPr>
          <p:cNvSpPr txBox="1"/>
          <p:nvPr/>
        </p:nvSpPr>
        <p:spPr>
          <a:xfrm>
            <a:off x="2257369" y="3089125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870331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224" b="95150" l="9965" r="97304">
                        <a14:foregroundMark x1="23095" y1="91027" x2="88980" y2="91673"/>
                        <a14:foregroundMark x1="25909" y1="84317" x2="67761" y2="86095"/>
                        <a14:foregroundMark x1="23916" y1="94018" x2="88980" y2="94260"/>
                        <a14:foregroundMark x1="20164" y1="81811" x2="21336" y2="94260"/>
                        <a14:foregroundMark x1="19930" y1="82943" x2="29660" y2="81164"/>
                        <a14:foregroundMark x1="18523" y1="80194" x2="87573" y2="80356"/>
                        <a14:foregroundMark x1="87222" y1="80194" x2="94373" y2="80356"/>
                        <a14:foregroundMark x1="94373" y1="80356" x2="90387" y2="93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52" t="78641" r="8380" b="3750"/>
          <a:stretch/>
        </p:blipFill>
        <p:spPr>
          <a:xfrm>
            <a:off x="152400" y="1050270"/>
            <a:ext cx="9000978" cy="33528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08B4A184-0EAD-4F90-A129-42BC82EBC155}"/>
              </a:ext>
            </a:extLst>
          </p:cNvPr>
          <p:cNvGrpSpPr/>
          <p:nvPr/>
        </p:nvGrpSpPr>
        <p:grpSpPr>
          <a:xfrm>
            <a:off x="117949" y="0"/>
            <a:ext cx="1971824" cy="1181010"/>
            <a:chOff x="117949" y="0"/>
            <a:chExt cx="1971824" cy="1181010"/>
          </a:xfrm>
        </p:grpSpPr>
        <p:sp>
          <p:nvSpPr>
            <p:cNvPr id="10" name="Rounded Rectangle 5">
              <a:extLst>
                <a:ext uri="{FF2B5EF4-FFF2-40B4-BE49-F238E27FC236}">
                  <a16:creationId xmlns="" xmlns:a16="http://schemas.microsoft.com/office/drawing/2014/main" id="{DB04574E-E5FA-4336-9E4D-0677E466D237}"/>
                </a:ext>
              </a:extLst>
            </p:cNvPr>
            <p:cNvSpPr/>
            <p:nvPr/>
          </p:nvSpPr>
          <p:spPr>
            <a:xfrm>
              <a:off x="983967" y="371586"/>
              <a:ext cx="792162" cy="585788"/>
            </a:xfrm>
            <a:prstGeom prst="roundRect">
              <a:avLst/>
            </a:prstGeom>
            <a:solidFill>
              <a:srgbClr val="FFFFC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4000" b="1" dirty="0" err="1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Số</a:t>
              </a:r>
              <a:endParaRPr lang="en-US" sz="4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1" name="TextBox 6">
              <a:extLst>
                <a:ext uri="{FF2B5EF4-FFF2-40B4-BE49-F238E27FC236}">
                  <a16:creationId xmlns="" xmlns:a16="http://schemas.microsoft.com/office/drawing/2014/main" id="{E49AA7E1-6670-4BBC-A4D0-D88673818E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19873" y="266415"/>
              <a:ext cx="469900" cy="831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4800" b="1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7B69E563-2305-4267-9354-7BE58077DE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backgroundMark x1="24333" y1="36750" x2="24333" y2="36750"/>
                          <a14:backgroundMark x1="25917" y1="49083" x2="25917" y2="49083"/>
                          <a14:backgroundMark x1="27417" y1="47917" x2="27417" y2="47917"/>
                          <a14:backgroundMark x1="28167" y1="47917" x2="28167" y2="47917"/>
                          <a14:backgroundMark x1="28167" y1="47917" x2="28167" y2="47917"/>
                          <a14:backgroundMark x1="28167" y1="47917" x2="28167" y2="47917"/>
                          <a14:backgroundMark x1="28167" y1="47917" x2="28167" y2="47917"/>
                          <a14:backgroundMark x1="28167" y1="47917" x2="28167" y2="47917"/>
                          <a14:backgroundMark x1="28167" y1="47917" x2="28167" y2="47917"/>
                          <a14:backgroundMark x1="27000" y1="49417" x2="27000" y2="49417"/>
                          <a14:backgroundMark x1="26583" y1="49417" x2="26583" y2="49417"/>
                          <a14:backgroundMark x1="26583" y1="49417" x2="26583" y2="49417"/>
                          <a14:backgroundMark x1="26583" y1="49417" x2="26583" y2="49417"/>
                          <a14:backgroundMark x1="48083" y1="59833" x2="48083" y2="59833"/>
                          <a14:backgroundMark x1="48500" y1="61333" x2="48500" y2="61333"/>
                          <a14:backgroundMark x1="48917" y1="61333" x2="48917" y2="61333"/>
                          <a14:backgroundMark x1="48917" y1="61333" x2="48917" y2="61333"/>
                          <a14:backgroundMark x1="73500" y1="50167" x2="73500" y2="50167"/>
                          <a14:backgroundMark x1="73917" y1="50167" x2="73917" y2="50167"/>
                          <a14:backgroundMark x1="73917" y1="50167" x2="73917" y2="50167"/>
                          <a14:backgroundMark x1="50417" y1="81750" x2="50417" y2="81750"/>
                          <a14:backgroundMark x1="41583" y1="80583" x2="41583" y2="80583"/>
                          <a14:backgroundMark x1="41167" y1="51333" x2="41167" y2="51333"/>
                          <a14:backgroundMark x1="50000" y1="40917" x2="50000" y2="40917"/>
                          <a14:backgroundMark x1="50000" y1="40917" x2="50000" y2="40917"/>
                          <a14:backgroundMark x1="50000" y1="40917" x2="50000" y2="40917"/>
                          <a14:backgroundMark x1="50000" y1="40917" x2="50000" y2="40917"/>
                          <a14:backgroundMark x1="50000" y1="40917" x2="50000" y2="40917"/>
                          <a14:backgroundMark x1="21167" y1="46750" x2="21167" y2="46750"/>
                          <a14:backgroundMark x1="53500" y1="64417" x2="53500" y2="64417"/>
                          <a14:backgroundMark x1="52750" y1="63667" x2="52750" y2="63667"/>
                          <a14:backgroundMark x1="52750" y1="63667" x2="52750" y2="63667"/>
                          <a14:backgroundMark x1="52750" y1="63667" x2="52750" y2="63667"/>
                          <a14:backgroundMark x1="50000" y1="40583" x2="50000" y2="40583"/>
                          <a14:backgroundMark x1="50000" y1="40583" x2="50000" y2="40583"/>
                          <a14:backgroundMark x1="50000" y1="40583" x2="50000" y2="40583"/>
                          <a14:backgroundMark x1="50000" y1="40583" x2="50000" y2="40583"/>
                          <a14:backgroundMark x1="50000" y1="40583" x2="50000" y2="40583"/>
                          <a14:backgroundMark x1="50000" y1="40583" x2="50000" y2="40583"/>
                          <a14:backgroundMark x1="50000" y1="40583" x2="50000" y2="40583"/>
                          <a14:backgroundMark x1="50000" y1="40583" x2="50000" y2="40583"/>
                          <a14:backgroundMark x1="28009" y1="54861" x2="28009" y2="54861"/>
                          <a14:backgroundMark x1="28009" y1="50231" x2="28009" y2="50231"/>
                          <a14:backgroundMark x1="28009" y1="50231" x2="28009" y2="50231"/>
                          <a14:backgroundMark x1="28009" y1="50231" x2="28009" y2="50231"/>
                          <a14:backgroundMark x1="28009" y1="50231" x2="28009" y2="50231"/>
                          <a14:backgroundMark x1="28009" y1="50231" x2="28009" y2="50231"/>
                          <a14:backgroundMark x1="28009" y1="50231" x2="28009" y2="50231"/>
                          <a14:backgroundMark x1="28009" y1="48611" x2="28009" y2="48611"/>
                          <a14:backgroundMark x1="28009" y1="48611" x2="28009" y2="48611"/>
                          <a14:backgroundMark x1="28009" y1="48611" x2="28009" y2="48611"/>
                          <a14:backgroundMark x1="28009" y1="48611" x2="28009" y2="48611"/>
                          <a14:backgroundMark x1="28009" y1="48611" x2="28009" y2="48611"/>
                          <a14:backgroundMark x1="54630" y1="65046" x2="54630" y2="6504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49" y="0"/>
              <a:ext cx="1181010" cy="1181010"/>
            </a:xfrm>
            <a:prstGeom prst="rect">
              <a:avLst/>
            </a:prstGeom>
          </p:spPr>
        </p:pic>
      </p:grp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350D92F7-175A-494D-8D53-78167F8982DC}"/>
              </a:ext>
            </a:extLst>
          </p:cNvPr>
          <p:cNvSpPr/>
          <p:nvPr/>
        </p:nvSpPr>
        <p:spPr>
          <a:xfrm>
            <a:off x="2089773" y="3200400"/>
            <a:ext cx="958227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F4283290-E444-46E0-BF44-5B51EDBC2718}"/>
              </a:ext>
            </a:extLst>
          </p:cNvPr>
          <p:cNvSpPr/>
          <p:nvPr/>
        </p:nvSpPr>
        <p:spPr>
          <a:xfrm>
            <a:off x="3429000" y="3200400"/>
            <a:ext cx="958227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44D23074-4A1F-477C-81D9-8BE16FDE8F5C}"/>
              </a:ext>
            </a:extLst>
          </p:cNvPr>
          <p:cNvSpPr/>
          <p:nvPr/>
        </p:nvSpPr>
        <p:spPr>
          <a:xfrm>
            <a:off x="4876800" y="3214468"/>
            <a:ext cx="958227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66713CC7-7F01-4DF4-B7FC-9C07139299E1}"/>
              </a:ext>
            </a:extLst>
          </p:cNvPr>
          <p:cNvSpPr/>
          <p:nvPr/>
        </p:nvSpPr>
        <p:spPr>
          <a:xfrm>
            <a:off x="6397058" y="3214468"/>
            <a:ext cx="958227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CF74249E-FDFC-4A54-9125-AB44D0987099}"/>
              </a:ext>
            </a:extLst>
          </p:cNvPr>
          <p:cNvSpPr/>
          <p:nvPr/>
        </p:nvSpPr>
        <p:spPr>
          <a:xfrm>
            <a:off x="7775218" y="3214468"/>
            <a:ext cx="958227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BF700FFB-FE5F-4601-A9D2-B02317F01C86}"/>
              </a:ext>
            </a:extLst>
          </p:cNvPr>
          <p:cNvSpPr/>
          <p:nvPr/>
        </p:nvSpPr>
        <p:spPr>
          <a:xfrm>
            <a:off x="3448683" y="3214468"/>
            <a:ext cx="958227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27407333-E3EF-4341-A18E-AE9B90AC025D}"/>
              </a:ext>
            </a:extLst>
          </p:cNvPr>
          <p:cNvSpPr/>
          <p:nvPr/>
        </p:nvSpPr>
        <p:spPr>
          <a:xfrm>
            <a:off x="4786039" y="3214468"/>
            <a:ext cx="958227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EAE4C6AB-FDB8-4D4A-BDBB-7EE615CFED44}"/>
              </a:ext>
            </a:extLst>
          </p:cNvPr>
          <p:cNvSpPr/>
          <p:nvPr/>
        </p:nvSpPr>
        <p:spPr>
          <a:xfrm>
            <a:off x="6286904" y="3200400"/>
            <a:ext cx="958227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4E048AEE-4B03-4DD6-AA7F-ADD74830CE5B}"/>
              </a:ext>
            </a:extLst>
          </p:cNvPr>
          <p:cNvSpPr/>
          <p:nvPr/>
        </p:nvSpPr>
        <p:spPr>
          <a:xfrm>
            <a:off x="7716624" y="3200400"/>
            <a:ext cx="958227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571923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6">
            <a:hlinkClick r:id="" action="ppaction://media"/>
            <a:extLst>
              <a:ext uri="{FF2B5EF4-FFF2-40B4-BE49-F238E27FC236}">
                <a16:creationId xmlns="" xmlns:a16="http://schemas.microsoft.com/office/drawing/2014/main" id="{067132CA-4AF5-4EB0-9B03-C82F66513D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" y="-1143000"/>
            <a:ext cx="7239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7511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9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eng-chim-hot-buoi-sang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80CC4270-BA83-427E-A6BA-9D454B5B62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29800" y="4953000"/>
            <a:ext cx="609600" cy="609600"/>
          </a:xfrm>
          <a:prstGeom prst="rect">
            <a:avLst/>
          </a:prstGeom>
        </p:spPr>
      </p:pic>
      <p:pic>
        <p:nvPicPr>
          <p:cNvPr id="6" name="7">
            <a:hlinkClick r:id="" action="ppaction://media"/>
            <a:extLst>
              <a:ext uri="{FF2B5EF4-FFF2-40B4-BE49-F238E27FC236}">
                <a16:creationId xmlns="" xmlns:a16="http://schemas.microsoft.com/office/drawing/2014/main" id="{66B0AFAB-AF52-4845-A530-B07AC5EED8B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200" y="-2504635"/>
            <a:ext cx="9067800" cy="10134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01C9575-0BF8-4D42-B6AB-5B54518701C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000" b="94444" l="4893" r="89297">
                        <a14:foregroundMark x1="12844" y1="28000" x2="7034" y2="18222"/>
                        <a14:foregroundMark x1="13761" y1="15778" x2="4893" y2="14889"/>
                        <a14:foregroundMark x1="50153" y1="13333" x2="53517" y2="6000"/>
                        <a14:foregroundMark x1="87156" y1="6000" x2="87156" y2="16667"/>
                        <a14:foregroundMark x1="56881" y1="69111" x2="48930" y2="9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242" y="3421268"/>
            <a:ext cx="593628" cy="8169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63E92FD6-25CC-42A0-8C98-2C15F1C2A9B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000" b="94444" l="4893" r="89297">
                        <a14:foregroundMark x1="12844" y1="28000" x2="7034" y2="18222"/>
                        <a14:foregroundMark x1="13761" y1="15778" x2="4893" y2="14889"/>
                        <a14:foregroundMark x1="50153" y1="13333" x2="53517" y2="6000"/>
                        <a14:foregroundMark x1="87156" y1="6000" x2="87156" y2="16667"/>
                        <a14:foregroundMark x1="56881" y1="69111" x2="48930" y2="9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199" y="3392696"/>
            <a:ext cx="593627" cy="8169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FBE71557-4F2B-4347-AA5A-69803537117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731" b="90000" l="3556" r="94889">
                        <a14:foregroundMark x1="10111" y1="31154" x2="9556" y2="46346"/>
                        <a14:foregroundMark x1="5889" y1="46538" x2="5333" y2="52500"/>
                        <a14:foregroundMark x1="6111" y1="82885" x2="3556" y2="85000"/>
                        <a14:foregroundMark x1="26778" y1="6923" x2="24778" y2="6923"/>
                        <a14:foregroundMark x1="71111" y1="64808" x2="82444" y2="52115"/>
                        <a14:foregroundMark x1="85111" y1="63654" x2="90222" y2="69423"/>
                        <a14:foregroundMark x1="90222" y1="69423" x2="91111" y2="69423"/>
                        <a14:foregroundMark x1="93222" y1="53269" x2="94889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152" y="2529840"/>
            <a:ext cx="2134333" cy="43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50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2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49" b="89976" l="5575" r="89431">
                        <a14:foregroundMark x1="7433" y1="5901" x2="18815" y2="5335"/>
                        <a14:foregroundMark x1="6852" y1="6952" x2="17654" y2="6952"/>
                        <a14:foregroundMark x1="5691" y1="4770" x2="19396" y2="4527"/>
                        <a14:foregroundMark x1="7085" y1="7518" x2="19396" y2="7680"/>
                        <a14:foregroundMark x1="20209" y1="3153" x2="19628" y2="7518"/>
                        <a14:foregroundMark x1="6039" y1="4527" x2="6039" y2="7680"/>
                        <a14:foregroundMark x1="7433" y1="7680" x2="16841" y2="7922"/>
                        <a14:foregroundMark x1="20209" y1="7680" x2="24739" y2="2749"/>
                        <a14:foregroundMark x1="13124" y1="9297" x2="21022" y2="7518"/>
                        <a14:foregroundMark x1="17189" y1="4931" x2="19861" y2="6710"/>
                        <a14:foregroundMark x1="14866" y1="6952" x2="20790" y2="4123"/>
                        <a14:foregroundMark x1="10221" y1="6710" x2="20674" y2="5497"/>
                        <a14:foregroundMark x1="14286" y1="7276" x2="21022" y2="6144"/>
                        <a14:foregroundMark x1="11150" y1="4931" x2="21022" y2="4527"/>
                        <a14:foregroundMark x1="6969" y1="6144" x2="10569" y2="9297"/>
                        <a14:foregroundMark x1="7782" y1="8488" x2="20790" y2="6548"/>
                        <a14:backgroundMark x1="16492" y1="49555" x2="84321" y2="86742"/>
                        <a14:backgroundMark x1="15331" y1="72676" x2="50290" y2="74293"/>
                        <a14:backgroundMark x1="16841" y1="5174" x2="18815" y2="5740"/>
                        <a14:backgroundMark x1="15331" y1="6548" x2="19861" y2="6548"/>
                        <a14:backgroundMark x1="15331" y1="12207" x2="27062" y2="5740"/>
                        <a14:backgroundMark x1="9872" y1="9863" x2="14866" y2="97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3" t="2669" r="80327"/>
          <a:stretch/>
        </p:blipFill>
        <p:spPr>
          <a:xfrm>
            <a:off x="633664" y="1016536"/>
            <a:ext cx="1138989" cy="87847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680" b="33145" l="6736" r="95470">
                        <a14:foregroundMark x1="8014" y1="9297" x2="58537" y2="26839"/>
                        <a14:foregroundMark x1="29268" y1="30073" x2="92567" y2="31528"/>
                        <a14:foregroundMark x1="47735" y1="9458" x2="90825" y2="10105"/>
                        <a14:foregroundMark x1="91173" y1="10105" x2="93148" y2="30315"/>
                        <a14:foregroundMark x1="65273" y1="15764" x2="83508" y2="12126"/>
                        <a14:foregroundMark x1="62485" y1="10914" x2="90360" y2="30881"/>
                        <a14:foregroundMark x1="76423" y1="12935" x2="91405" y2="26273"/>
                        <a14:foregroundMark x1="75494" y1="18351" x2="90360" y2="16330"/>
                        <a14:foregroundMark x1="91173" y1="11075" x2="93148" y2="16330"/>
                        <a14:foregroundMark x1="90360" y1="9701" x2="92334" y2="11722"/>
                        <a14:foregroundMark x1="67364" y1="10914" x2="33217" y2="21180"/>
                        <a14:foregroundMark x1="82927" y1="21423" x2="52497" y2="26273"/>
                        <a14:foregroundMark x1="52846" y1="17381" x2="73519" y2="23201"/>
                        <a14:foregroundMark x1="45180" y1="25627" x2="76074" y2="30719"/>
                        <a14:foregroundMark x1="65621" y1="31528" x2="81185" y2="24656"/>
                        <a14:foregroundMark x1="78978" y1="26273" x2="83508" y2="29103"/>
                        <a14:foregroundMark x1="76655" y1="29264" x2="82346" y2="29103"/>
                        <a14:foregroundMark x1="19861" y1="29103" x2="55052" y2="24252"/>
                        <a14:foregroundMark x1="19628" y1="19402" x2="51452" y2="29264"/>
                        <a14:foregroundMark x1="15099" y1="26273" x2="41231" y2="27243"/>
                        <a14:foregroundMark x1="11382" y1="10105" x2="9988" y2="27243"/>
                        <a14:foregroundMark x1="9988" y1="27243" x2="29268" y2="14956"/>
                        <a14:foregroundMark x1="12195" y1="15926" x2="27294" y2="19402"/>
                        <a14:foregroundMark x1="9408" y1="25627" x2="17305" y2="29103"/>
                        <a14:foregroundMark x1="21370" y1="30881" x2="29849" y2="32336"/>
                        <a14:foregroundMark x1="34146" y1="32336" x2="43786" y2="32498"/>
                        <a14:foregroundMark x1="31243" y1="31285" x2="53659" y2="31528"/>
                        <a14:foregroundMark x1="42857" y1="27648" x2="46922" y2="27648"/>
                        <a14:foregroundMark x1="38676" y1="28294" x2="44948" y2="28698"/>
                        <a14:foregroundMark x1="49710" y1="25465" x2="54820" y2="27648"/>
                        <a14:foregroundMark x1="51103" y1="28294" x2="53426" y2="28052"/>
                        <a14:foregroundMark x1="49477" y1="31690" x2="71893" y2="32094"/>
                        <a14:foregroundMark x1="70964" y1="32336" x2="84088" y2="32094"/>
                        <a14:foregroundMark x1="84321" y1="31690" x2="93148" y2="32498"/>
                        <a14:foregroundMark x1="10569" y1="8650" x2="42393" y2="8892"/>
                        <a14:foregroundMark x1="19396" y1="8488" x2="42625" y2="8650"/>
                        <a14:foregroundMark x1="27526" y1="11884" x2="40650" y2="11884"/>
                        <a14:foregroundMark x1="12544" y1="12935" x2="34146" y2="10914"/>
                        <a14:foregroundMark x1="22997" y1="13339" x2="28455" y2="12935"/>
                        <a14:foregroundMark x1="8827" y1="9054" x2="8827" y2="23444"/>
                        <a14:foregroundMark x1="9408" y1="26273" x2="9988" y2="29507"/>
                        <a14:foregroundMark x1="14286" y1="30719" x2="19628" y2="31528"/>
                        <a14:foregroundMark x1="9640" y1="30477" x2="29036" y2="32336"/>
                        <a14:foregroundMark x1="24158" y1="32498" x2="50058" y2="31932"/>
                        <a14:foregroundMark x1="43786" y1="8892" x2="56794" y2="8892"/>
                        <a14:foregroundMark x1="20441" y1="8084" x2="32636" y2="82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48" t="7721" b="-1955"/>
          <a:stretch/>
        </p:blipFill>
        <p:spPr>
          <a:xfrm>
            <a:off x="1302827" y="1757363"/>
            <a:ext cx="7161468" cy="1237815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FA8FE1C0-6CDD-4055-A4D9-A6113EFBDAF0}"/>
              </a:ext>
            </a:extLst>
          </p:cNvPr>
          <p:cNvGrpSpPr/>
          <p:nvPr/>
        </p:nvGrpSpPr>
        <p:grpSpPr>
          <a:xfrm>
            <a:off x="737836" y="857250"/>
            <a:ext cx="2308762" cy="842466"/>
            <a:chOff x="526856" y="908050"/>
            <a:chExt cx="1897597" cy="842466"/>
          </a:xfrm>
        </p:grpSpPr>
        <p:grpSp>
          <p:nvGrpSpPr>
            <p:cNvPr id="14" name="Group 2">
              <a:extLst>
                <a:ext uri="{FF2B5EF4-FFF2-40B4-BE49-F238E27FC236}">
                  <a16:creationId xmlns="" xmlns:a16="http://schemas.microsoft.com/office/drawing/2014/main" id="{1645BE68-DBE5-4728-8176-3EF91C25A19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6856" y="981075"/>
              <a:ext cx="576263" cy="769441"/>
              <a:chOff x="539552" y="123478"/>
              <a:chExt cx="576064" cy="770534"/>
            </a:xfrm>
          </p:grpSpPr>
          <p:sp>
            <p:nvSpPr>
              <p:cNvPr id="17" name="Oval 16">
                <a:extLst>
                  <a:ext uri="{FF2B5EF4-FFF2-40B4-BE49-F238E27FC236}">
                    <a16:creationId xmlns="" xmlns:a16="http://schemas.microsoft.com/office/drawing/2014/main" id="{80ECF88F-8B1B-49C8-8871-DFB73BCD78ED}"/>
                  </a:ext>
                </a:extLst>
              </p:cNvPr>
              <p:cNvSpPr/>
              <p:nvPr/>
            </p:nvSpPr>
            <p:spPr>
              <a:xfrm>
                <a:off x="539552" y="191838"/>
                <a:ext cx="576064" cy="583439"/>
              </a:xfrm>
              <a:prstGeom prst="ellipse">
                <a:avLst/>
              </a:prstGeom>
              <a:solidFill>
                <a:srgbClr val="FFCC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8" name="TextBox 4">
                <a:extLst>
                  <a:ext uri="{FF2B5EF4-FFF2-40B4-BE49-F238E27FC236}">
                    <a16:creationId xmlns="" xmlns:a16="http://schemas.microsoft.com/office/drawing/2014/main" id="{CB550413-5503-44D7-B221-E7B9283A90E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9552" y="123478"/>
                <a:ext cx="461238" cy="7705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4400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4</a:t>
                </a:r>
              </a:p>
            </p:txBody>
          </p:sp>
        </p:grpSp>
        <p:sp>
          <p:nvSpPr>
            <p:cNvPr id="15" name="Rounded Rectangle 5">
              <a:extLst>
                <a:ext uri="{FF2B5EF4-FFF2-40B4-BE49-F238E27FC236}">
                  <a16:creationId xmlns="" xmlns:a16="http://schemas.microsoft.com/office/drawing/2014/main" id="{F73C91AE-89C3-4B37-922C-26E103961404}"/>
                </a:ext>
              </a:extLst>
            </p:cNvPr>
            <p:cNvSpPr/>
            <p:nvPr/>
          </p:nvSpPr>
          <p:spPr>
            <a:xfrm>
              <a:off x="1245993" y="1047750"/>
              <a:ext cx="792162" cy="585788"/>
            </a:xfrm>
            <a:prstGeom prst="roundRect">
              <a:avLst/>
            </a:prstGeom>
            <a:solidFill>
              <a:srgbClr val="FFFFC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4000" b="1" dirty="0" err="1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Số</a:t>
              </a:r>
              <a:endParaRPr lang="en-US" sz="4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6" name="TextBox 6">
              <a:extLst>
                <a:ext uri="{FF2B5EF4-FFF2-40B4-BE49-F238E27FC236}">
                  <a16:creationId xmlns="" xmlns:a16="http://schemas.microsoft.com/office/drawing/2014/main" id="{78F17703-693D-4999-AED7-B6A5CC74EB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38155" y="908050"/>
              <a:ext cx="386298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48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774DC4AE-8B56-49AC-9279-D9316B85709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3611"/>
          <a:stretch/>
        </p:blipFill>
        <p:spPr>
          <a:xfrm>
            <a:off x="1835130" y="1827947"/>
            <a:ext cx="3283343" cy="18341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9FC4ADE8-3D40-477D-A125-9367570439A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510" t="16881" r="7649" b="7301"/>
          <a:stretch/>
        </p:blipFill>
        <p:spPr>
          <a:xfrm>
            <a:off x="1811684" y="3662101"/>
            <a:ext cx="3748137" cy="1575572"/>
          </a:xfrm>
          <a:prstGeom prst="rect">
            <a:avLst/>
          </a:prstGeom>
        </p:spPr>
      </p:pic>
      <p:pic>
        <p:nvPicPr>
          <p:cNvPr id="2" name="Am-thanh-phep-thuat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DE105E89-5864-4C23-AFF8-C7B0AA72FCA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359.9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77400" y="2745024"/>
            <a:ext cx="609600" cy="609600"/>
          </a:xfrm>
          <a:prstGeom prst="rect">
            <a:avLst/>
          </a:prstGeom>
        </p:spPr>
      </p:pic>
      <p:pic>
        <p:nvPicPr>
          <p:cNvPr id="19" name="Am-thanh-phep-thuat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C4CA2E5E-2DE2-42FA-98F3-E95C93AA75C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359.9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29800" y="54194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853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1DF72A5-4E18-4BEE-AEF0-4C3FFB4991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11"/>
          <a:stretch/>
        </p:blipFill>
        <p:spPr>
          <a:xfrm>
            <a:off x="1600200" y="152400"/>
            <a:ext cx="6477049" cy="361823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C0D6D678-F95F-474B-837D-8ABCE2A1A1C2}"/>
              </a:ext>
            </a:extLst>
          </p:cNvPr>
          <p:cNvGrpSpPr/>
          <p:nvPr/>
        </p:nvGrpSpPr>
        <p:grpSpPr>
          <a:xfrm>
            <a:off x="2076693" y="4187013"/>
            <a:ext cx="5333733" cy="894032"/>
            <a:chOff x="1752600" y="4973368"/>
            <a:chExt cx="5333733" cy="894032"/>
          </a:xfrm>
        </p:grpSpPr>
        <p:sp>
          <p:nvSpPr>
            <p:cNvPr id="5" name="Rounded Rectangle 9">
              <a:extLst>
                <a:ext uri="{FF2B5EF4-FFF2-40B4-BE49-F238E27FC236}">
                  <a16:creationId xmlns="" xmlns:a16="http://schemas.microsoft.com/office/drawing/2014/main" id="{A1727619-DCA1-450A-9626-532617173B84}"/>
                </a:ext>
              </a:extLst>
            </p:cNvPr>
            <p:cNvSpPr/>
            <p:nvPr/>
          </p:nvSpPr>
          <p:spPr>
            <a:xfrm>
              <a:off x="6065571" y="4974956"/>
              <a:ext cx="1020762" cy="882650"/>
            </a:xfrm>
            <a:prstGeom prst="round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5400" dirty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8</a:t>
              </a:r>
            </a:p>
          </p:txBody>
        </p:sp>
        <p:sp>
          <p:nvSpPr>
            <p:cNvPr id="6" name="Rounded Rectangle 10">
              <a:extLst>
                <a:ext uri="{FF2B5EF4-FFF2-40B4-BE49-F238E27FC236}">
                  <a16:creationId xmlns="" xmlns:a16="http://schemas.microsoft.com/office/drawing/2014/main" id="{5D7EAE9E-9BF2-4667-A7E8-A9FA33FD8564}"/>
                </a:ext>
              </a:extLst>
            </p:cNvPr>
            <p:cNvSpPr/>
            <p:nvPr/>
          </p:nvSpPr>
          <p:spPr>
            <a:xfrm>
              <a:off x="3895725" y="4974956"/>
              <a:ext cx="1020763" cy="884238"/>
            </a:xfrm>
            <a:prstGeom prst="round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4800" dirty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4</a:t>
              </a:r>
            </a:p>
          </p:txBody>
        </p:sp>
        <p:sp>
          <p:nvSpPr>
            <p:cNvPr id="7" name="Rounded Rectangle 11">
              <a:extLst>
                <a:ext uri="{FF2B5EF4-FFF2-40B4-BE49-F238E27FC236}">
                  <a16:creationId xmlns="" xmlns:a16="http://schemas.microsoft.com/office/drawing/2014/main" id="{2098D93F-14BD-4EF0-8A90-9A28AFE3097C}"/>
                </a:ext>
              </a:extLst>
            </p:cNvPr>
            <p:cNvSpPr/>
            <p:nvPr/>
          </p:nvSpPr>
          <p:spPr>
            <a:xfrm>
              <a:off x="1752600" y="4974956"/>
              <a:ext cx="1020763" cy="884238"/>
            </a:xfrm>
            <a:prstGeom prst="round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5400" dirty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4</a:t>
              </a:r>
            </a:p>
          </p:txBody>
        </p:sp>
        <p:sp>
          <p:nvSpPr>
            <p:cNvPr id="8" name="Rounded Rectangle 11">
              <a:extLst>
                <a:ext uri="{FF2B5EF4-FFF2-40B4-BE49-F238E27FC236}">
                  <a16:creationId xmlns="" xmlns:a16="http://schemas.microsoft.com/office/drawing/2014/main" id="{F8F2A64B-94AE-4F8B-AAAD-0D41E49F81BF}"/>
                </a:ext>
              </a:extLst>
            </p:cNvPr>
            <p:cNvSpPr/>
            <p:nvPr/>
          </p:nvSpPr>
          <p:spPr>
            <a:xfrm>
              <a:off x="2810802" y="4973368"/>
              <a:ext cx="1020763" cy="884238"/>
            </a:xfrm>
            <a:prstGeom prst="round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4400" b="1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+</a:t>
              </a:r>
            </a:p>
          </p:txBody>
        </p:sp>
        <p:sp>
          <p:nvSpPr>
            <p:cNvPr id="9" name="Rounded Rectangle 11">
              <a:extLst>
                <a:ext uri="{FF2B5EF4-FFF2-40B4-BE49-F238E27FC236}">
                  <a16:creationId xmlns="" xmlns:a16="http://schemas.microsoft.com/office/drawing/2014/main" id="{CDEBADA7-48F5-41BB-BED4-4A4FECD8C0CE}"/>
                </a:ext>
              </a:extLst>
            </p:cNvPr>
            <p:cNvSpPr/>
            <p:nvPr/>
          </p:nvSpPr>
          <p:spPr>
            <a:xfrm>
              <a:off x="4980648" y="4983162"/>
              <a:ext cx="1020763" cy="884238"/>
            </a:xfrm>
            <a:prstGeom prst="round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5400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=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308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02B8A62-52BB-4FF0-858F-00B3A37B8E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10" t="16881" r="7649" b="7301"/>
          <a:stretch/>
        </p:blipFill>
        <p:spPr>
          <a:xfrm>
            <a:off x="840997" y="972997"/>
            <a:ext cx="7462006" cy="313673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5F61405A-0560-43B7-8193-2DA72013B51E}"/>
              </a:ext>
            </a:extLst>
          </p:cNvPr>
          <p:cNvGrpSpPr/>
          <p:nvPr/>
        </p:nvGrpSpPr>
        <p:grpSpPr>
          <a:xfrm>
            <a:off x="2059812" y="3561980"/>
            <a:ext cx="4479885" cy="721376"/>
            <a:chOff x="1752600" y="4973368"/>
            <a:chExt cx="5333733" cy="894032"/>
          </a:xfrm>
        </p:grpSpPr>
        <p:sp>
          <p:nvSpPr>
            <p:cNvPr id="4" name="Rounded Rectangle 9">
              <a:extLst>
                <a:ext uri="{FF2B5EF4-FFF2-40B4-BE49-F238E27FC236}">
                  <a16:creationId xmlns="" xmlns:a16="http://schemas.microsoft.com/office/drawing/2014/main" id="{4DF7BDF5-3D6F-4D61-A8A6-BD76539E352A}"/>
                </a:ext>
              </a:extLst>
            </p:cNvPr>
            <p:cNvSpPr/>
            <p:nvPr/>
          </p:nvSpPr>
          <p:spPr>
            <a:xfrm>
              <a:off x="6065571" y="4974956"/>
              <a:ext cx="1020762" cy="882650"/>
            </a:xfrm>
            <a:prstGeom prst="round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5400" dirty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9</a:t>
              </a:r>
            </a:p>
          </p:txBody>
        </p:sp>
        <p:sp>
          <p:nvSpPr>
            <p:cNvPr id="5" name="Rounded Rectangle 10">
              <a:extLst>
                <a:ext uri="{FF2B5EF4-FFF2-40B4-BE49-F238E27FC236}">
                  <a16:creationId xmlns="" xmlns:a16="http://schemas.microsoft.com/office/drawing/2014/main" id="{967C99DE-0EAB-49BF-9172-3F343C0A72FB}"/>
                </a:ext>
              </a:extLst>
            </p:cNvPr>
            <p:cNvSpPr/>
            <p:nvPr/>
          </p:nvSpPr>
          <p:spPr>
            <a:xfrm>
              <a:off x="3895725" y="4974956"/>
              <a:ext cx="1020763" cy="884238"/>
            </a:xfrm>
            <a:prstGeom prst="round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5400" dirty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6</a:t>
              </a:r>
            </a:p>
          </p:txBody>
        </p:sp>
        <p:sp>
          <p:nvSpPr>
            <p:cNvPr id="6" name="Rounded Rectangle 11">
              <a:extLst>
                <a:ext uri="{FF2B5EF4-FFF2-40B4-BE49-F238E27FC236}">
                  <a16:creationId xmlns="" xmlns:a16="http://schemas.microsoft.com/office/drawing/2014/main" id="{C8B794E5-A587-4B62-A2B8-D0955590E124}"/>
                </a:ext>
              </a:extLst>
            </p:cNvPr>
            <p:cNvSpPr/>
            <p:nvPr/>
          </p:nvSpPr>
          <p:spPr>
            <a:xfrm>
              <a:off x="1752600" y="4974956"/>
              <a:ext cx="1020763" cy="884238"/>
            </a:xfrm>
            <a:prstGeom prst="round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5400" dirty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3</a:t>
              </a:r>
            </a:p>
          </p:txBody>
        </p:sp>
        <p:sp>
          <p:nvSpPr>
            <p:cNvPr id="7" name="Rounded Rectangle 11">
              <a:extLst>
                <a:ext uri="{FF2B5EF4-FFF2-40B4-BE49-F238E27FC236}">
                  <a16:creationId xmlns="" xmlns:a16="http://schemas.microsoft.com/office/drawing/2014/main" id="{DCBDBAB4-5DBB-4966-9FFA-BA05141AABF2}"/>
                </a:ext>
              </a:extLst>
            </p:cNvPr>
            <p:cNvSpPr/>
            <p:nvPr/>
          </p:nvSpPr>
          <p:spPr>
            <a:xfrm>
              <a:off x="2810802" y="4973368"/>
              <a:ext cx="1020763" cy="884238"/>
            </a:xfrm>
            <a:prstGeom prst="round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5400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+</a:t>
              </a:r>
            </a:p>
          </p:txBody>
        </p:sp>
        <p:sp>
          <p:nvSpPr>
            <p:cNvPr id="8" name="Rounded Rectangle 11">
              <a:extLst>
                <a:ext uri="{FF2B5EF4-FFF2-40B4-BE49-F238E27FC236}">
                  <a16:creationId xmlns="" xmlns:a16="http://schemas.microsoft.com/office/drawing/2014/main" id="{2CD196EE-22A4-4626-99BA-CD508EB0D4F4}"/>
                </a:ext>
              </a:extLst>
            </p:cNvPr>
            <p:cNvSpPr/>
            <p:nvPr/>
          </p:nvSpPr>
          <p:spPr>
            <a:xfrm>
              <a:off x="4980648" y="4983162"/>
              <a:ext cx="1020763" cy="884238"/>
            </a:xfrm>
            <a:prstGeom prst="round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5400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=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7D79F6A1-6C3A-4ED2-BAA8-851EBBD6E6ED}"/>
              </a:ext>
            </a:extLst>
          </p:cNvPr>
          <p:cNvGrpSpPr/>
          <p:nvPr/>
        </p:nvGrpSpPr>
        <p:grpSpPr>
          <a:xfrm>
            <a:off x="2059812" y="4686654"/>
            <a:ext cx="4584057" cy="712192"/>
            <a:chOff x="1752600" y="4973368"/>
            <a:chExt cx="5333733" cy="894032"/>
          </a:xfrm>
        </p:grpSpPr>
        <p:sp>
          <p:nvSpPr>
            <p:cNvPr id="10" name="Rounded Rectangle 9">
              <a:extLst>
                <a:ext uri="{FF2B5EF4-FFF2-40B4-BE49-F238E27FC236}">
                  <a16:creationId xmlns="" xmlns:a16="http://schemas.microsoft.com/office/drawing/2014/main" id="{76379484-404C-4686-8C16-3D593D74BA21}"/>
                </a:ext>
              </a:extLst>
            </p:cNvPr>
            <p:cNvSpPr/>
            <p:nvPr/>
          </p:nvSpPr>
          <p:spPr>
            <a:xfrm>
              <a:off x="6065571" y="4974956"/>
              <a:ext cx="1020762" cy="882650"/>
            </a:xfrm>
            <a:prstGeom prst="round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5400" dirty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9</a:t>
              </a: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="" xmlns:a16="http://schemas.microsoft.com/office/drawing/2014/main" id="{0EEB1CDE-C8EA-461A-A6FF-0B9CB4D08BC7}"/>
                </a:ext>
              </a:extLst>
            </p:cNvPr>
            <p:cNvSpPr/>
            <p:nvPr/>
          </p:nvSpPr>
          <p:spPr>
            <a:xfrm>
              <a:off x="3895725" y="4974956"/>
              <a:ext cx="1020763" cy="884238"/>
            </a:xfrm>
            <a:prstGeom prst="round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5400" dirty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3</a:t>
              </a: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="" xmlns:a16="http://schemas.microsoft.com/office/drawing/2014/main" id="{8158DC5C-315B-46B1-A6F6-325378EB1B15}"/>
                </a:ext>
              </a:extLst>
            </p:cNvPr>
            <p:cNvSpPr/>
            <p:nvPr/>
          </p:nvSpPr>
          <p:spPr>
            <a:xfrm>
              <a:off x="1752600" y="4974956"/>
              <a:ext cx="1020763" cy="884238"/>
            </a:xfrm>
            <a:prstGeom prst="round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5400" dirty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6</a:t>
              </a:r>
            </a:p>
          </p:txBody>
        </p:sp>
        <p:sp>
          <p:nvSpPr>
            <p:cNvPr id="13" name="Rounded Rectangle 11">
              <a:extLst>
                <a:ext uri="{FF2B5EF4-FFF2-40B4-BE49-F238E27FC236}">
                  <a16:creationId xmlns="" xmlns:a16="http://schemas.microsoft.com/office/drawing/2014/main" id="{2585299C-1228-41F9-91DD-1710BF0D1B30}"/>
                </a:ext>
              </a:extLst>
            </p:cNvPr>
            <p:cNvSpPr/>
            <p:nvPr/>
          </p:nvSpPr>
          <p:spPr>
            <a:xfrm>
              <a:off x="2810802" y="4973368"/>
              <a:ext cx="1020763" cy="884238"/>
            </a:xfrm>
            <a:prstGeom prst="round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4800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+</a:t>
              </a:r>
            </a:p>
          </p:txBody>
        </p:sp>
        <p:sp>
          <p:nvSpPr>
            <p:cNvPr id="14" name="Rounded Rectangle 11">
              <a:extLst>
                <a:ext uri="{FF2B5EF4-FFF2-40B4-BE49-F238E27FC236}">
                  <a16:creationId xmlns="" xmlns:a16="http://schemas.microsoft.com/office/drawing/2014/main" id="{854EB7AD-0F87-4798-9D35-4DAC41B52127}"/>
                </a:ext>
              </a:extLst>
            </p:cNvPr>
            <p:cNvSpPr/>
            <p:nvPr/>
          </p:nvSpPr>
          <p:spPr>
            <a:xfrm>
              <a:off x="4980648" y="4983162"/>
              <a:ext cx="1020763" cy="884238"/>
            </a:xfrm>
            <a:prstGeom prst="round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5400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=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22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2BF92FF-3064-489A-A9C3-64E883A55B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98038"/>
            <a:ext cx="7028831" cy="60976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9F4584C-EEDE-466A-A7C9-6839646DD6BD}"/>
              </a:ext>
            </a:extLst>
          </p:cNvPr>
          <p:cNvSpPr txBox="1"/>
          <p:nvPr/>
        </p:nvSpPr>
        <p:spPr>
          <a:xfrm>
            <a:off x="1828800" y="1323800"/>
            <a:ext cx="6286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chemeClr val="tx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Cặp</a:t>
            </a:r>
            <a:r>
              <a:rPr lang="en-US" sz="5400" b="1" dirty="0">
                <a:solidFill>
                  <a:schemeClr val="tx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tấm</a:t>
            </a:r>
            <a:r>
              <a:rPr lang="en-US" sz="5400" b="1" dirty="0">
                <a:solidFill>
                  <a:schemeClr val="tx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thẻ</a:t>
            </a:r>
            <a:r>
              <a:rPr lang="en-US" sz="5400" b="1" dirty="0">
                <a:solidFill>
                  <a:schemeClr val="tx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anh</a:t>
            </a:r>
            <a:r>
              <a:rPr lang="en-US" sz="5400" b="1" dirty="0">
                <a:solidFill>
                  <a:schemeClr val="tx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em</a:t>
            </a:r>
            <a:endParaRPr lang="en-US" sz="5400" b="1" dirty="0">
              <a:solidFill>
                <a:srgbClr val="92D050"/>
              </a:solidFill>
              <a:latin typeface="+mj-lt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6374B06-DB13-499D-B92F-38F1CBD4FCF4}"/>
              </a:ext>
            </a:extLst>
          </p:cNvPr>
          <p:cNvSpPr txBox="1"/>
          <p:nvPr/>
        </p:nvSpPr>
        <p:spPr>
          <a:xfrm>
            <a:off x="2971800" y="410837"/>
            <a:ext cx="4305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5400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Ò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5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E802463-2F34-4A97-B44F-42286C2CA2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219" y="1923964"/>
            <a:ext cx="3269111" cy="3269111"/>
          </a:xfrm>
          <a:prstGeom prst="rect">
            <a:avLst/>
          </a:prstGeom>
        </p:spPr>
      </p:pic>
      <p:pic>
        <p:nvPicPr>
          <p:cNvPr id="5" name="Am-thanh-chuyen-canh-Premiere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40EC9B88-3157-45E2-A3BB-E4ACB27B13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46057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265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ào người bạn mới đến nhạc lời chuẩn">
            <a:hlinkClick r:id="" action="ppaction://media"/>
            <a:extLst>
              <a:ext uri="{FF2B5EF4-FFF2-40B4-BE49-F238E27FC236}">
                <a16:creationId xmlns="" xmlns:a16="http://schemas.microsoft.com/office/drawing/2014/main" id="{3141268F-1769-49B5-B7E6-9C717DD1D25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506" end="3965.015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389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9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9F4584C-EEDE-466A-A7C9-6839646DD6BD}"/>
              </a:ext>
            </a:extLst>
          </p:cNvPr>
          <p:cNvSpPr txBox="1"/>
          <p:nvPr/>
        </p:nvSpPr>
        <p:spPr>
          <a:xfrm>
            <a:off x="1828800" y="1323800"/>
            <a:ext cx="6286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chemeClr val="tx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Cặp</a:t>
            </a:r>
            <a:r>
              <a:rPr lang="en-US" sz="5400" b="1" dirty="0">
                <a:solidFill>
                  <a:schemeClr val="tx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tấm</a:t>
            </a:r>
            <a:r>
              <a:rPr lang="en-US" sz="5400" b="1" dirty="0">
                <a:solidFill>
                  <a:schemeClr val="tx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thẻ</a:t>
            </a:r>
            <a:r>
              <a:rPr lang="en-US" sz="5400" b="1" dirty="0">
                <a:solidFill>
                  <a:schemeClr val="tx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anh</a:t>
            </a:r>
            <a:r>
              <a:rPr lang="en-US" sz="5400" b="1" dirty="0">
                <a:solidFill>
                  <a:schemeClr val="tx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em</a:t>
            </a:r>
            <a:endParaRPr lang="en-US" sz="5400" b="1" dirty="0">
              <a:solidFill>
                <a:srgbClr val="92D050"/>
              </a:solidFill>
              <a:latin typeface="+mj-lt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6374B06-DB13-499D-B92F-38F1CBD4FCF4}"/>
              </a:ext>
            </a:extLst>
          </p:cNvPr>
          <p:cNvSpPr txBox="1"/>
          <p:nvPr/>
        </p:nvSpPr>
        <p:spPr>
          <a:xfrm>
            <a:off x="2971800" y="410837"/>
            <a:ext cx="4305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5400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Ò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5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E802463-2F34-4A97-B44F-42286C2CA2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51188">
            <a:off x="6189134" y="3837457"/>
            <a:ext cx="3269111" cy="326911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2C358DB0-912B-49B8-8E85-BD62DD60C6CD}"/>
              </a:ext>
            </a:extLst>
          </p:cNvPr>
          <p:cNvSpPr/>
          <p:nvPr/>
        </p:nvSpPr>
        <p:spPr>
          <a:xfrm>
            <a:off x="304800" y="2605018"/>
            <a:ext cx="2052638" cy="747713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22A53BCA-284C-48E5-B8CE-FA8E98EE08E1}"/>
              </a:ext>
            </a:extLst>
          </p:cNvPr>
          <p:cNvSpPr/>
          <p:nvPr/>
        </p:nvSpPr>
        <p:spPr>
          <a:xfrm>
            <a:off x="2519362" y="2605018"/>
            <a:ext cx="2052638" cy="747713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73B89223-31CD-4720-9811-210FCF7D280C}"/>
              </a:ext>
            </a:extLst>
          </p:cNvPr>
          <p:cNvSpPr/>
          <p:nvPr/>
        </p:nvSpPr>
        <p:spPr>
          <a:xfrm>
            <a:off x="4688680" y="2605017"/>
            <a:ext cx="2052638" cy="747713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D9642062-6054-4325-A821-60742369531F}"/>
              </a:ext>
            </a:extLst>
          </p:cNvPr>
          <p:cNvSpPr/>
          <p:nvPr/>
        </p:nvSpPr>
        <p:spPr>
          <a:xfrm>
            <a:off x="276665" y="3573264"/>
            <a:ext cx="2080773" cy="74771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2DB7771C-B981-42F3-828A-660BE0A70AA5}"/>
              </a:ext>
            </a:extLst>
          </p:cNvPr>
          <p:cNvSpPr/>
          <p:nvPr/>
        </p:nvSpPr>
        <p:spPr>
          <a:xfrm>
            <a:off x="2466609" y="3540439"/>
            <a:ext cx="2080773" cy="74771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D0945740-98F5-4927-A338-2270C36A0E1B}"/>
              </a:ext>
            </a:extLst>
          </p:cNvPr>
          <p:cNvSpPr/>
          <p:nvPr/>
        </p:nvSpPr>
        <p:spPr>
          <a:xfrm>
            <a:off x="4660545" y="3540439"/>
            <a:ext cx="2080773" cy="74771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7FA32D62-863A-432A-8E6E-A6CCB54D27BA}"/>
              </a:ext>
            </a:extLst>
          </p:cNvPr>
          <p:cNvSpPr/>
          <p:nvPr/>
        </p:nvSpPr>
        <p:spPr>
          <a:xfrm>
            <a:off x="350044" y="2615609"/>
            <a:ext cx="2052638" cy="74771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+ 0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BAC974EC-FAE4-4ACF-B728-6E0CB5520725}"/>
              </a:ext>
            </a:extLst>
          </p:cNvPr>
          <p:cNvSpPr/>
          <p:nvPr/>
        </p:nvSpPr>
        <p:spPr>
          <a:xfrm>
            <a:off x="4656553" y="3520470"/>
            <a:ext cx="2052638" cy="74771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446536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76 -0.00162 L 0.15781 0.29745 " pathEditMode="relative" rAng="0" ptsTypes="AA">
                                      <p:cBhvr>
                                        <p:cTn id="20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53" y="1495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9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54 -4.07407E-6 L -0.0809 0.16551 " pathEditMode="relative" rAng="0" ptsTypes="AA">
                                      <p:cBhvr>
                                        <p:cTn id="22" dur="1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76" y="8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5" grpId="0" animBg="1"/>
      <p:bldP spid="5" grpId="1" animBg="1"/>
      <p:bldP spid="13" grpId="0" animBg="1"/>
      <p:bldP spid="13" grpId="1" animBg="1"/>
      <p:bldP spid="13" grpId="2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5">
            <a:hlinkClick r:id="" action="ppaction://media"/>
            <a:extLst>
              <a:ext uri="{FF2B5EF4-FFF2-40B4-BE49-F238E27FC236}">
                <a16:creationId xmlns="" xmlns:a16="http://schemas.microsoft.com/office/drawing/2014/main" id="{36AEDCBF-6011-4291-ABFC-A5C0CB7262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28600" y="0"/>
            <a:ext cx="9471025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91C8C7F-FB09-4EAA-9F95-723CEE90924E}"/>
              </a:ext>
            </a:extLst>
          </p:cNvPr>
          <p:cNvSpPr txBox="1"/>
          <p:nvPr/>
        </p:nvSpPr>
        <p:spPr>
          <a:xfrm>
            <a:off x="152400" y="1490007"/>
            <a:ext cx="838200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 Xin </a:t>
            </a:r>
            <a:r>
              <a:rPr lang="en-US" sz="54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cảm</a:t>
            </a:r>
            <a:r>
              <a:rPr lang="en-US" sz="5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vi-VN" sz="5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ơ</a:t>
            </a:r>
            <a:r>
              <a:rPr lang="en-US" sz="5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n </a:t>
            </a:r>
            <a:r>
              <a:rPr lang="en-US" sz="54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quý</a:t>
            </a:r>
            <a:r>
              <a:rPr lang="en-US" sz="5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thầy</a:t>
            </a:r>
            <a:r>
              <a:rPr lang="en-US" sz="5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cô</a:t>
            </a:r>
            <a:r>
              <a:rPr lang="en-US" sz="5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!</a:t>
            </a:r>
          </a:p>
          <a:p>
            <a:endParaRPr lang="en-US" sz="4000" dirty="0">
              <a:latin typeface="HP001 4 hàng" panose="020B0603050302020204" pitchFamily="34" charset="0"/>
            </a:endParaRPr>
          </a:p>
          <a:p>
            <a:r>
              <a:rPr lang="en-US" sz="4000" dirty="0">
                <a:latin typeface="HP001 4 hàng" panose="020B0603050302020204" pitchFamily="34" charset="0"/>
              </a:rPr>
              <a:t>       </a:t>
            </a:r>
            <a:r>
              <a:rPr lang="en-US" sz="4000" b="1" i="1" dirty="0" err="1">
                <a:latin typeface="HP001 4 hàng" panose="020B0603050302020204" pitchFamily="34" charset="0"/>
              </a:rPr>
              <a:t>Kính</a:t>
            </a:r>
            <a:r>
              <a:rPr lang="en-US" sz="4000" b="1" i="1" dirty="0">
                <a:latin typeface="HP001 4 hàng" panose="020B0603050302020204" pitchFamily="34" charset="0"/>
              </a:rPr>
              <a:t> </a:t>
            </a:r>
            <a:r>
              <a:rPr lang="en-US" sz="4000" b="1" i="1" dirty="0" err="1">
                <a:latin typeface="HP001 4 hàng" panose="020B0603050302020204" pitchFamily="34" charset="0"/>
              </a:rPr>
              <a:t>chúc</a:t>
            </a:r>
            <a:r>
              <a:rPr lang="en-US" sz="4000" b="1" i="1" dirty="0">
                <a:latin typeface="HP001 4 hàng" panose="020B0603050302020204" pitchFamily="34" charset="0"/>
              </a:rPr>
              <a:t> </a:t>
            </a:r>
            <a:r>
              <a:rPr lang="en-US" sz="4000" b="1" i="1" dirty="0" err="1">
                <a:latin typeface="HP001 4 hàng" panose="020B0603050302020204" pitchFamily="34" charset="0"/>
              </a:rPr>
              <a:t>quý</a:t>
            </a:r>
            <a:r>
              <a:rPr lang="en-US" sz="4000" b="1" i="1" dirty="0">
                <a:latin typeface="HP001 4 hàng" panose="020B0603050302020204" pitchFamily="34" charset="0"/>
              </a:rPr>
              <a:t> </a:t>
            </a:r>
            <a:r>
              <a:rPr lang="en-US" sz="4000" b="1" i="1" dirty="0" err="1">
                <a:latin typeface="HP001 4 hàng" panose="020B0603050302020204" pitchFamily="34" charset="0"/>
              </a:rPr>
              <a:t>thầy</a:t>
            </a:r>
            <a:r>
              <a:rPr lang="en-US" sz="4000" b="1" i="1" dirty="0">
                <a:latin typeface="HP001 4 hàng" panose="020B0603050302020204" pitchFamily="34" charset="0"/>
              </a:rPr>
              <a:t> </a:t>
            </a:r>
            <a:r>
              <a:rPr lang="en-US" sz="4000" b="1" i="1" dirty="0" err="1">
                <a:latin typeface="HP001 4 hàng" panose="020B0603050302020204" pitchFamily="34" charset="0"/>
              </a:rPr>
              <a:t>cô</a:t>
            </a:r>
            <a:r>
              <a:rPr lang="en-US" sz="4000" b="1" i="1" dirty="0">
                <a:latin typeface="HP001 4 hàng" panose="020B0603050302020204" pitchFamily="34" charset="0"/>
              </a:rPr>
              <a:t> </a:t>
            </a:r>
          </a:p>
          <a:p>
            <a:r>
              <a:rPr lang="en-US" sz="4000" b="1" i="1" dirty="0">
                <a:latin typeface="HP001 4 hàng" panose="020B0603050302020204" pitchFamily="34" charset="0"/>
              </a:rPr>
              <a:t>       </a:t>
            </a:r>
            <a:r>
              <a:rPr lang="en-US" sz="4000" b="1" i="1" dirty="0" err="1">
                <a:latin typeface="HP001 4 hàng" panose="020B0603050302020204" pitchFamily="34" charset="0"/>
              </a:rPr>
              <a:t>thật</a:t>
            </a:r>
            <a:r>
              <a:rPr lang="en-US" sz="4000" b="1" i="1" dirty="0">
                <a:latin typeface="HP001 4 hàng" panose="020B0603050302020204" pitchFamily="34" charset="0"/>
              </a:rPr>
              <a:t> </a:t>
            </a:r>
            <a:r>
              <a:rPr lang="en-US" sz="4000" b="1" i="1" dirty="0" err="1">
                <a:latin typeface="HP001 4 hàng" panose="020B0603050302020204" pitchFamily="34" charset="0"/>
              </a:rPr>
              <a:t>nhiều</a:t>
            </a:r>
            <a:r>
              <a:rPr lang="en-US" sz="4000" b="1" i="1" dirty="0">
                <a:latin typeface="HP001 4 hàng" panose="020B0603050302020204" pitchFamily="34" charset="0"/>
              </a:rPr>
              <a:t> </a:t>
            </a:r>
            <a:r>
              <a:rPr lang="en-US" sz="4000" b="1" i="1" dirty="0" err="1">
                <a:latin typeface="HP001 4 hàng" panose="020B0603050302020204" pitchFamily="34" charset="0"/>
              </a:rPr>
              <a:t>sức</a:t>
            </a:r>
            <a:r>
              <a:rPr lang="en-US" sz="4000" b="1" i="1" dirty="0">
                <a:latin typeface="HP001 4 hàng" panose="020B0603050302020204" pitchFamily="34" charset="0"/>
              </a:rPr>
              <a:t> </a:t>
            </a:r>
            <a:r>
              <a:rPr lang="en-US" sz="4000" b="1" i="1" dirty="0" err="1">
                <a:latin typeface="HP001 4 hàng" panose="020B0603050302020204" pitchFamily="34" charset="0"/>
              </a:rPr>
              <a:t>khoẻ</a:t>
            </a:r>
            <a:r>
              <a:rPr lang="en-US" sz="4000" b="1" i="1" dirty="0">
                <a:latin typeface="HP001 4 hàng" panose="020B0603050302020204" pitchFamily="34" charset="0"/>
              </a:rPr>
              <a:t> !!</a:t>
            </a:r>
          </a:p>
        </p:txBody>
      </p:sp>
    </p:spTree>
    <p:extLst>
      <p:ext uri="{BB962C8B-B14F-4D97-AF65-F5344CB8AC3E}">
        <p14:creationId xmlns:p14="http://schemas.microsoft.com/office/powerpoint/2010/main" val="2795618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>
            <a:hlinkClick r:id="" action="ppaction://media"/>
            <a:extLst>
              <a:ext uri="{FF2B5EF4-FFF2-40B4-BE49-F238E27FC236}">
                <a16:creationId xmlns="" xmlns:a16="http://schemas.microsoft.com/office/drawing/2014/main" id="{84E7259C-E43F-4D62-B6FB-9F5E7FD03D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05100" y="304800"/>
            <a:ext cx="3733800" cy="6248400"/>
          </a:xfrm>
          <a:prstGeom prst="rect">
            <a:avLst/>
          </a:prstGeom>
          <a:ln w="9525" cap="flat">
            <a:solidFill>
              <a:srgbClr val="383838"/>
            </a:solidFill>
          </a:ln>
          <a:effectLst>
            <a:outerShdw blurRad="152400" dist="317500" dir="6000000" sx="105000" sy="105000" algn="tl" rotWithShape="0">
              <a:srgbClr val="000000">
                <a:alpha val="30000"/>
              </a:srgbClr>
            </a:outerShdw>
          </a:effectLst>
          <a:scene3d>
            <a:camera prst="perspectiveRight" fov="2100000">
              <a:rot lat="0" lon="20400000" rev="0"/>
            </a:camera>
            <a:lightRig rig="threePt" dir="t"/>
          </a:scene3d>
          <a:sp3d extrusionH="889000" prstMaterial="matte">
            <a:extrusionClr>
              <a:srgbClr val="777777"/>
            </a:extrusionClr>
          </a:sp3d>
        </p:spPr>
      </p:pic>
    </p:spTree>
    <p:extLst>
      <p:ext uri="{BB962C8B-B14F-4D97-AF65-F5344CB8AC3E}">
        <p14:creationId xmlns:p14="http://schemas.microsoft.com/office/powerpoint/2010/main" val="1260223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2A67C0C-2AF1-48AE-895D-C62393AE51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96"/>
            <a:ext cx="9144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7DB9D41F-A2AC-44AE-9706-92E3CE2BA13A}"/>
              </a:ext>
            </a:extLst>
          </p:cNvPr>
          <p:cNvSpPr/>
          <p:nvPr/>
        </p:nvSpPr>
        <p:spPr>
          <a:xfrm>
            <a:off x="2270472" y="967485"/>
            <a:ext cx="38481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+ 3 =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91E69B11-79B4-4B54-9A29-B84D4F73178B}"/>
              </a:ext>
            </a:extLst>
          </p:cNvPr>
          <p:cNvGrpSpPr/>
          <p:nvPr/>
        </p:nvGrpSpPr>
        <p:grpSpPr>
          <a:xfrm>
            <a:off x="2147372" y="2133600"/>
            <a:ext cx="1184031" cy="1541815"/>
            <a:chOff x="1406769" y="2514600"/>
            <a:chExt cx="1184031" cy="1541815"/>
          </a:xfrm>
        </p:grpSpPr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4DF15053-1964-434B-B741-DD7DD13541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134" b="89976" l="5814" r="90000">
                          <a14:foregroundMark x1="36279" y1="33252" x2="60814" y2="28525"/>
                          <a14:foregroundMark x1="38605" y1="14588" x2="47093" y2="38875"/>
                          <a14:foregroundMark x1="47093" y1="38875" x2="64535" y2="33252"/>
                          <a14:foregroundMark x1="64535" y1="33252" x2="66977" y2="25183"/>
                          <a14:foregroundMark x1="66977" y1="25183" x2="59302" y2="19967"/>
                          <a14:foregroundMark x1="59302" y1="19967" x2="44535" y2="17196"/>
                          <a14:foregroundMark x1="44535" y1="17196" x2="31163" y2="18337"/>
                          <a14:foregroundMark x1="31163" y1="18337" x2="23605" y2="23309"/>
                          <a14:foregroundMark x1="23605" y1="23309" x2="22674" y2="31296"/>
                          <a14:foregroundMark x1="22674" y1="31296" x2="29651" y2="37653"/>
                          <a14:foregroundMark x1="29651" y1="37653" x2="41047" y2="41646"/>
                          <a14:foregroundMark x1="41047" y1="41646" x2="50930" y2="43113"/>
                          <a14:foregroundMark x1="36860" y1="6601" x2="53837" y2="6764"/>
                          <a14:foregroundMark x1="39767" y1="15974" x2="41279" y2="37979"/>
                          <a14:foregroundMark x1="41279" y1="37979" x2="49302" y2="43358"/>
                          <a14:foregroundMark x1="49302" y1="43358" x2="53488" y2="44336"/>
                          <a14:foregroundMark x1="58488" y1="38386" x2="45930" y2="41402"/>
                          <a14:foregroundMark x1="45930" y1="41402" x2="35930" y2="41076"/>
                          <a14:foregroundMark x1="35930" y1="41076" x2="25349" y2="37490"/>
                          <a14:foregroundMark x1="25349" y1="37490" x2="21977" y2="28769"/>
                          <a14:foregroundMark x1="21977" y1="28769" x2="23605" y2="20701"/>
                          <a14:foregroundMark x1="23605" y1="20701" x2="44419" y2="15811"/>
                          <a14:foregroundMark x1="44419" y1="15811" x2="54651" y2="19723"/>
                          <a14:foregroundMark x1="54651" y1="19723" x2="63023" y2="26813"/>
                          <a14:foregroundMark x1="63023" y1="26813" x2="67442" y2="33904"/>
                          <a14:foregroundMark x1="67442" y1="33904" x2="62442" y2="40668"/>
                          <a14:foregroundMark x1="62442" y1="40668" x2="40930" y2="42869"/>
                          <a14:foregroundMark x1="40930" y1="42869" x2="30698" y2="38549"/>
                          <a14:foregroundMark x1="30698" y1="38549" x2="30116" y2="37734"/>
                          <a14:foregroundMark x1="25116" y1="40016" x2="46512" y2="44662"/>
                          <a14:foregroundMark x1="46512" y1="44662" x2="57907" y2="43928"/>
                          <a14:foregroundMark x1="57907" y1="43928" x2="59419" y2="43521"/>
                          <a14:foregroundMark x1="30930" y1="19478" x2="30116" y2="28443"/>
                          <a14:foregroundMark x1="30116" y1="28443" x2="37093" y2="44010"/>
                          <a14:foregroundMark x1="37093" y1="44010" x2="47442" y2="47351"/>
                          <a14:foregroundMark x1="47442" y1="47351" x2="52093" y2="47596"/>
                          <a14:foregroundMark x1="8721" y1="30562" x2="5814" y2="30807"/>
                          <a14:foregroundMark x1="7558" y1="23553" x2="9651" y2="23390"/>
                          <a14:foregroundMark x1="56163" y1="6194" x2="54070" y2="8639"/>
                          <a14:foregroundMark x1="46512" y1="5134" x2="45000" y2="6601"/>
                          <a14:foregroundMark x1="32791" y1="6194" x2="33605" y2="52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3" t="4445" r="13538" b="39999"/>
            <a:stretch/>
          </p:blipFill>
          <p:spPr>
            <a:xfrm>
              <a:off x="1406769" y="2895600"/>
              <a:ext cx="1184031" cy="116081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DB009515-F651-4765-8135-A71FC1D69784}"/>
                </a:ext>
              </a:extLst>
            </p:cNvPr>
            <p:cNvSpPr txBox="1"/>
            <p:nvPr/>
          </p:nvSpPr>
          <p:spPr>
            <a:xfrm>
              <a:off x="1711571" y="2514600"/>
              <a:ext cx="685800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   </a:t>
              </a:r>
              <a:r>
                <a: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79D00EA-6681-42D4-AA60-AC6E6C2C050E}"/>
              </a:ext>
            </a:extLst>
          </p:cNvPr>
          <p:cNvSpPr txBox="1"/>
          <p:nvPr/>
        </p:nvSpPr>
        <p:spPr>
          <a:xfrm>
            <a:off x="4114800" y="2546962"/>
            <a:ext cx="152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5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3850BB1B-73B0-4B71-8BBC-53F24222E4CE}"/>
              </a:ext>
            </a:extLst>
          </p:cNvPr>
          <p:cNvGrpSpPr/>
          <p:nvPr/>
        </p:nvGrpSpPr>
        <p:grpSpPr>
          <a:xfrm>
            <a:off x="2189435" y="3381021"/>
            <a:ext cx="3456845" cy="1488119"/>
            <a:chOff x="1330569" y="3769681"/>
            <a:chExt cx="3456845" cy="1488119"/>
          </a:xfrm>
        </p:grpSpPr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9627A51C-BC82-4F78-975B-02DC724943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134" b="89976" l="5814" r="90000">
                          <a14:foregroundMark x1="36279" y1="33252" x2="60814" y2="28525"/>
                          <a14:foregroundMark x1="38605" y1="14588" x2="47093" y2="38875"/>
                          <a14:foregroundMark x1="47093" y1="38875" x2="64535" y2="33252"/>
                          <a14:foregroundMark x1="64535" y1="33252" x2="66977" y2="25183"/>
                          <a14:foregroundMark x1="66977" y1="25183" x2="59302" y2="19967"/>
                          <a14:foregroundMark x1="59302" y1="19967" x2="44535" y2="17196"/>
                          <a14:foregroundMark x1="44535" y1="17196" x2="31163" y2="18337"/>
                          <a14:foregroundMark x1="31163" y1="18337" x2="23605" y2="23309"/>
                          <a14:foregroundMark x1="23605" y1="23309" x2="22674" y2="31296"/>
                          <a14:foregroundMark x1="22674" y1="31296" x2="29651" y2="37653"/>
                          <a14:foregroundMark x1="29651" y1="37653" x2="41047" y2="41646"/>
                          <a14:foregroundMark x1="41047" y1="41646" x2="50930" y2="43113"/>
                          <a14:foregroundMark x1="36860" y1="6601" x2="53837" y2="6764"/>
                          <a14:foregroundMark x1="39767" y1="15974" x2="41279" y2="37979"/>
                          <a14:foregroundMark x1="41279" y1="37979" x2="49302" y2="43358"/>
                          <a14:foregroundMark x1="49302" y1="43358" x2="53488" y2="44336"/>
                          <a14:foregroundMark x1="58488" y1="38386" x2="45930" y2="41402"/>
                          <a14:foregroundMark x1="45930" y1="41402" x2="35930" y2="41076"/>
                          <a14:foregroundMark x1="35930" y1="41076" x2="25349" y2="37490"/>
                          <a14:foregroundMark x1="25349" y1="37490" x2="21977" y2="28769"/>
                          <a14:foregroundMark x1="21977" y1="28769" x2="23605" y2="20701"/>
                          <a14:foregroundMark x1="23605" y1="20701" x2="44419" y2="15811"/>
                          <a14:foregroundMark x1="44419" y1="15811" x2="54651" y2="19723"/>
                          <a14:foregroundMark x1="54651" y1="19723" x2="63023" y2="26813"/>
                          <a14:foregroundMark x1="63023" y1="26813" x2="67442" y2="33904"/>
                          <a14:foregroundMark x1="67442" y1="33904" x2="62442" y2="40668"/>
                          <a14:foregroundMark x1="62442" y1="40668" x2="40930" y2="42869"/>
                          <a14:foregroundMark x1="40930" y1="42869" x2="30698" y2="38549"/>
                          <a14:foregroundMark x1="30698" y1="38549" x2="30116" y2="37734"/>
                          <a14:foregroundMark x1="25116" y1="40016" x2="46512" y2="44662"/>
                          <a14:foregroundMark x1="46512" y1="44662" x2="57907" y2="43928"/>
                          <a14:foregroundMark x1="57907" y1="43928" x2="59419" y2="43521"/>
                          <a14:foregroundMark x1="30930" y1="19478" x2="30116" y2="28443"/>
                          <a14:foregroundMark x1="30116" y1="28443" x2="37093" y2="44010"/>
                          <a14:foregroundMark x1="37093" y1="44010" x2="47442" y2="47351"/>
                          <a14:foregroundMark x1="47442" y1="47351" x2="52093" y2="47596"/>
                          <a14:foregroundMark x1="8721" y1="30562" x2="5814" y2="30807"/>
                          <a14:foregroundMark x1="7558" y1="23553" x2="9651" y2="23390"/>
                          <a14:foregroundMark x1="56163" y1="6194" x2="54070" y2="8639"/>
                          <a14:foregroundMark x1="46512" y1="5134" x2="45000" y2="6601"/>
                          <a14:foregroundMark x1="32791" y1="6194" x2="33605" y2="52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3" t="4445" r="13538" b="39999"/>
            <a:stretch/>
          </p:blipFill>
          <p:spPr>
            <a:xfrm>
              <a:off x="1330569" y="4096985"/>
              <a:ext cx="1184031" cy="116081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BDEDFE92-1AD9-49A3-AD29-17A834E7BD8D}"/>
                </a:ext>
              </a:extLst>
            </p:cNvPr>
            <p:cNvSpPr txBox="1"/>
            <p:nvPr/>
          </p:nvSpPr>
          <p:spPr>
            <a:xfrm>
              <a:off x="1628043" y="3769681"/>
              <a:ext cx="685800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   </a:t>
              </a:r>
              <a:r>
                <a: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29D1ECCB-E678-4465-8228-8A6B6E9C4360}"/>
                </a:ext>
              </a:extLst>
            </p:cNvPr>
            <p:cNvSpPr txBox="1"/>
            <p:nvPr/>
          </p:nvSpPr>
          <p:spPr>
            <a:xfrm>
              <a:off x="3263414" y="4182156"/>
              <a:ext cx="15240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6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C79DCCF7-99F7-48A2-BEB7-DF02A520E956}"/>
              </a:ext>
            </a:extLst>
          </p:cNvPr>
          <p:cNvGrpSpPr/>
          <p:nvPr/>
        </p:nvGrpSpPr>
        <p:grpSpPr>
          <a:xfrm>
            <a:off x="2169064" y="4574745"/>
            <a:ext cx="3456846" cy="1545765"/>
            <a:chOff x="1330568" y="4905084"/>
            <a:chExt cx="3456846" cy="1545765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0C14F02F-1404-43D2-8878-6462434436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134" b="89976" l="5814" r="90000">
                          <a14:foregroundMark x1="36279" y1="33252" x2="60814" y2="28525"/>
                          <a14:foregroundMark x1="38605" y1="14588" x2="47093" y2="38875"/>
                          <a14:foregroundMark x1="47093" y1="38875" x2="64535" y2="33252"/>
                          <a14:foregroundMark x1="64535" y1="33252" x2="66977" y2="25183"/>
                          <a14:foregroundMark x1="66977" y1="25183" x2="59302" y2="19967"/>
                          <a14:foregroundMark x1="59302" y1="19967" x2="44535" y2="17196"/>
                          <a14:foregroundMark x1="44535" y1="17196" x2="31163" y2="18337"/>
                          <a14:foregroundMark x1="31163" y1="18337" x2="23605" y2="23309"/>
                          <a14:foregroundMark x1="23605" y1="23309" x2="22674" y2="31296"/>
                          <a14:foregroundMark x1="22674" y1="31296" x2="29651" y2="37653"/>
                          <a14:foregroundMark x1="29651" y1="37653" x2="41047" y2="41646"/>
                          <a14:foregroundMark x1="41047" y1="41646" x2="50930" y2="43113"/>
                          <a14:foregroundMark x1="36860" y1="6601" x2="53837" y2="6764"/>
                          <a14:foregroundMark x1="39767" y1="15974" x2="41279" y2="37979"/>
                          <a14:foregroundMark x1="41279" y1="37979" x2="49302" y2="43358"/>
                          <a14:foregroundMark x1="49302" y1="43358" x2="53488" y2="44336"/>
                          <a14:foregroundMark x1="58488" y1="38386" x2="45930" y2="41402"/>
                          <a14:foregroundMark x1="45930" y1="41402" x2="35930" y2="41076"/>
                          <a14:foregroundMark x1="35930" y1="41076" x2="25349" y2="37490"/>
                          <a14:foregroundMark x1="25349" y1="37490" x2="21977" y2="28769"/>
                          <a14:foregroundMark x1="21977" y1="28769" x2="23605" y2="20701"/>
                          <a14:foregroundMark x1="23605" y1="20701" x2="44419" y2="15811"/>
                          <a14:foregroundMark x1="44419" y1="15811" x2="54651" y2="19723"/>
                          <a14:foregroundMark x1="54651" y1="19723" x2="63023" y2="26813"/>
                          <a14:foregroundMark x1="63023" y1="26813" x2="67442" y2="33904"/>
                          <a14:foregroundMark x1="67442" y1="33904" x2="62442" y2="40668"/>
                          <a14:foregroundMark x1="62442" y1="40668" x2="40930" y2="42869"/>
                          <a14:foregroundMark x1="40930" y1="42869" x2="30698" y2="38549"/>
                          <a14:foregroundMark x1="30698" y1="38549" x2="30116" y2="37734"/>
                          <a14:foregroundMark x1="25116" y1="40016" x2="46512" y2="44662"/>
                          <a14:foregroundMark x1="46512" y1="44662" x2="57907" y2="43928"/>
                          <a14:foregroundMark x1="57907" y1="43928" x2="59419" y2="43521"/>
                          <a14:foregroundMark x1="30930" y1="19478" x2="30116" y2="28443"/>
                          <a14:foregroundMark x1="30116" y1="28443" x2="37093" y2="44010"/>
                          <a14:foregroundMark x1="37093" y1="44010" x2="47442" y2="47351"/>
                          <a14:foregroundMark x1="47442" y1="47351" x2="52093" y2="47596"/>
                          <a14:foregroundMark x1="8721" y1="30562" x2="5814" y2="30807"/>
                          <a14:foregroundMark x1="7558" y1="23553" x2="9651" y2="23390"/>
                          <a14:foregroundMark x1="56163" y1="6194" x2="54070" y2="8639"/>
                          <a14:foregroundMark x1="46512" y1="5134" x2="45000" y2="6601"/>
                          <a14:foregroundMark x1="32791" y1="6194" x2="33605" y2="52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3" t="4445" r="13538" b="39999"/>
            <a:stretch/>
          </p:blipFill>
          <p:spPr>
            <a:xfrm>
              <a:off x="1330568" y="5290034"/>
              <a:ext cx="1184031" cy="116081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83B2E665-1F96-42E9-9D37-AD0417914C34}"/>
                </a:ext>
              </a:extLst>
            </p:cNvPr>
            <p:cNvSpPr txBox="1"/>
            <p:nvPr/>
          </p:nvSpPr>
          <p:spPr>
            <a:xfrm>
              <a:off x="1579684" y="4905084"/>
              <a:ext cx="68580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   </a:t>
              </a:r>
              <a:r>
                <a:rPr lang="en-US" sz="6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2E9068D3-CC6B-461A-8AF7-E4EF72B7DF21}"/>
                </a:ext>
              </a:extLst>
            </p:cNvPr>
            <p:cNvSpPr txBox="1"/>
            <p:nvPr/>
          </p:nvSpPr>
          <p:spPr>
            <a:xfrm>
              <a:off x="3263414" y="5435193"/>
              <a:ext cx="15240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4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9945F925-23C9-45C1-99DD-345B61FB0A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477" y="2073406"/>
            <a:ext cx="6937086" cy="390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94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2A67C0C-2AF1-48AE-895D-C62393AE51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96"/>
            <a:ext cx="9144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7DB9D41F-A2AC-44AE-9706-92E3CE2BA13A}"/>
              </a:ext>
            </a:extLst>
          </p:cNvPr>
          <p:cNvSpPr/>
          <p:nvPr/>
        </p:nvSpPr>
        <p:spPr>
          <a:xfrm>
            <a:off x="2270472" y="967485"/>
            <a:ext cx="38481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+ 3 = ….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3850BB1B-73B0-4B71-8BBC-53F24222E4CE}"/>
              </a:ext>
            </a:extLst>
          </p:cNvPr>
          <p:cNvGrpSpPr/>
          <p:nvPr/>
        </p:nvGrpSpPr>
        <p:grpSpPr>
          <a:xfrm>
            <a:off x="2661727" y="2590800"/>
            <a:ext cx="3456845" cy="1488119"/>
            <a:chOff x="1330569" y="3769681"/>
            <a:chExt cx="3456845" cy="1488119"/>
          </a:xfrm>
        </p:grpSpPr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9627A51C-BC82-4F78-975B-02DC724943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34" b="89976" l="5814" r="90000">
                          <a14:foregroundMark x1="36279" y1="33252" x2="60814" y2="28525"/>
                          <a14:foregroundMark x1="38605" y1="14588" x2="47093" y2="38875"/>
                          <a14:foregroundMark x1="47093" y1="38875" x2="64535" y2="33252"/>
                          <a14:foregroundMark x1="64535" y1="33252" x2="66977" y2="25183"/>
                          <a14:foregroundMark x1="66977" y1="25183" x2="59302" y2="19967"/>
                          <a14:foregroundMark x1="59302" y1="19967" x2="44535" y2="17196"/>
                          <a14:foregroundMark x1="44535" y1="17196" x2="31163" y2="18337"/>
                          <a14:foregroundMark x1="31163" y1="18337" x2="23605" y2="23309"/>
                          <a14:foregroundMark x1="23605" y1="23309" x2="22674" y2="31296"/>
                          <a14:foregroundMark x1="22674" y1="31296" x2="29651" y2="37653"/>
                          <a14:foregroundMark x1="29651" y1="37653" x2="41047" y2="41646"/>
                          <a14:foregroundMark x1="41047" y1="41646" x2="50930" y2="43113"/>
                          <a14:foregroundMark x1="36860" y1="6601" x2="53837" y2="6764"/>
                          <a14:foregroundMark x1="39767" y1="15974" x2="41279" y2="37979"/>
                          <a14:foregroundMark x1="41279" y1="37979" x2="49302" y2="43358"/>
                          <a14:foregroundMark x1="49302" y1="43358" x2="53488" y2="44336"/>
                          <a14:foregroundMark x1="58488" y1="38386" x2="45930" y2="41402"/>
                          <a14:foregroundMark x1="45930" y1="41402" x2="35930" y2="41076"/>
                          <a14:foregroundMark x1="35930" y1="41076" x2="25349" y2="37490"/>
                          <a14:foregroundMark x1="25349" y1="37490" x2="21977" y2="28769"/>
                          <a14:foregroundMark x1="21977" y1="28769" x2="23605" y2="20701"/>
                          <a14:foregroundMark x1="23605" y1="20701" x2="44419" y2="15811"/>
                          <a14:foregroundMark x1="44419" y1="15811" x2="54651" y2="19723"/>
                          <a14:foregroundMark x1="54651" y1="19723" x2="63023" y2="26813"/>
                          <a14:foregroundMark x1="63023" y1="26813" x2="67442" y2="33904"/>
                          <a14:foregroundMark x1="67442" y1="33904" x2="62442" y2="40668"/>
                          <a14:foregroundMark x1="62442" y1="40668" x2="40930" y2="42869"/>
                          <a14:foregroundMark x1="40930" y1="42869" x2="30698" y2="38549"/>
                          <a14:foregroundMark x1="30698" y1="38549" x2="30116" y2="37734"/>
                          <a14:foregroundMark x1="25116" y1="40016" x2="46512" y2="44662"/>
                          <a14:foregroundMark x1="46512" y1="44662" x2="57907" y2="43928"/>
                          <a14:foregroundMark x1="57907" y1="43928" x2="59419" y2="43521"/>
                          <a14:foregroundMark x1="30930" y1="19478" x2="30116" y2="28443"/>
                          <a14:foregroundMark x1="30116" y1="28443" x2="37093" y2="44010"/>
                          <a14:foregroundMark x1="37093" y1="44010" x2="47442" y2="47351"/>
                          <a14:foregroundMark x1="47442" y1="47351" x2="52093" y2="47596"/>
                          <a14:foregroundMark x1="8721" y1="30562" x2="5814" y2="30807"/>
                          <a14:foregroundMark x1="7558" y1="23553" x2="9651" y2="23390"/>
                          <a14:foregroundMark x1="56163" y1="6194" x2="54070" y2="8639"/>
                          <a14:foregroundMark x1="46512" y1="5134" x2="45000" y2="6601"/>
                          <a14:foregroundMark x1="32791" y1="6194" x2="33605" y2="52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3" t="4445" r="13538" b="39999"/>
            <a:stretch/>
          </p:blipFill>
          <p:spPr>
            <a:xfrm>
              <a:off x="1330569" y="4096985"/>
              <a:ext cx="1184031" cy="116081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BDEDFE92-1AD9-49A3-AD29-17A834E7BD8D}"/>
                </a:ext>
              </a:extLst>
            </p:cNvPr>
            <p:cNvSpPr txBox="1"/>
            <p:nvPr/>
          </p:nvSpPr>
          <p:spPr>
            <a:xfrm>
              <a:off x="1628043" y="3769681"/>
              <a:ext cx="685800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   </a:t>
              </a:r>
              <a:r>
                <a:rPr lang="en-US" sz="6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29D1ECCB-E678-4465-8228-8A6B6E9C4360}"/>
                </a:ext>
              </a:extLst>
            </p:cNvPr>
            <p:cNvSpPr txBox="1"/>
            <p:nvPr/>
          </p:nvSpPr>
          <p:spPr>
            <a:xfrm>
              <a:off x="3263414" y="4182156"/>
              <a:ext cx="15240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6</a:t>
              </a:r>
            </a:p>
          </p:txBody>
        </p:sp>
      </p:grpSp>
      <p:pic>
        <p:nvPicPr>
          <p:cNvPr id="16" name="Tieng-yeah-tre-con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04E1A9AE-6D9F-4345-A16F-25DBEB8B92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72600" y="579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337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41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2A67C0C-2AF1-48AE-895D-C62393AE51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7DB9D41F-A2AC-44AE-9706-92E3CE2BA13A}"/>
              </a:ext>
            </a:extLst>
          </p:cNvPr>
          <p:cNvSpPr/>
          <p:nvPr/>
        </p:nvSpPr>
        <p:spPr>
          <a:xfrm>
            <a:off x="2391509" y="715108"/>
            <a:ext cx="3704491" cy="88509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+ 7 =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98DE91CA-FBD3-4E05-9476-5521400DCD70}"/>
              </a:ext>
            </a:extLst>
          </p:cNvPr>
          <p:cNvGrpSpPr/>
          <p:nvPr/>
        </p:nvGrpSpPr>
        <p:grpSpPr>
          <a:xfrm>
            <a:off x="2334355" y="1676400"/>
            <a:ext cx="1184031" cy="1541815"/>
            <a:chOff x="1406769" y="2514600"/>
            <a:chExt cx="1184031" cy="1541815"/>
          </a:xfrm>
        </p:grpSpPr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4DF15053-1964-434B-B741-DD7DD13541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134" b="89976" l="5814" r="90000">
                          <a14:foregroundMark x1="36279" y1="33252" x2="60814" y2="28525"/>
                          <a14:foregroundMark x1="38605" y1="14588" x2="47093" y2="38875"/>
                          <a14:foregroundMark x1="47093" y1="38875" x2="64535" y2="33252"/>
                          <a14:foregroundMark x1="64535" y1="33252" x2="66977" y2="25183"/>
                          <a14:foregroundMark x1="66977" y1="25183" x2="59302" y2="19967"/>
                          <a14:foregroundMark x1="59302" y1="19967" x2="44535" y2="17196"/>
                          <a14:foregroundMark x1="44535" y1="17196" x2="31163" y2="18337"/>
                          <a14:foregroundMark x1="31163" y1="18337" x2="23605" y2="23309"/>
                          <a14:foregroundMark x1="23605" y1="23309" x2="22674" y2="31296"/>
                          <a14:foregroundMark x1="22674" y1="31296" x2="29651" y2="37653"/>
                          <a14:foregroundMark x1="29651" y1="37653" x2="41047" y2="41646"/>
                          <a14:foregroundMark x1="41047" y1="41646" x2="50930" y2="43113"/>
                          <a14:foregroundMark x1="36860" y1="6601" x2="53837" y2="6764"/>
                          <a14:foregroundMark x1="39767" y1="15974" x2="41279" y2="37979"/>
                          <a14:foregroundMark x1="41279" y1="37979" x2="49302" y2="43358"/>
                          <a14:foregroundMark x1="49302" y1="43358" x2="53488" y2="44336"/>
                          <a14:foregroundMark x1="58488" y1="38386" x2="45930" y2="41402"/>
                          <a14:foregroundMark x1="45930" y1="41402" x2="35930" y2="41076"/>
                          <a14:foregroundMark x1="35930" y1="41076" x2="25349" y2="37490"/>
                          <a14:foregroundMark x1="25349" y1="37490" x2="21977" y2="28769"/>
                          <a14:foregroundMark x1="21977" y1="28769" x2="23605" y2="20701"/>
                          <a14:foregroundMark x1="23605" y1="20701" x2="44419" y2="15811"/>
                          <a14:foregroundMark x1="44419" y1="15811" x2="54651" y2="19723"/>
                          <a14:foregroundMark x1="54651" y1="19723" x2="63023" y2="26813"/>
                          <a14:foregroundMark x1="63023" y1="26813" x2="67442" y2="33904"/>
                          <a14:foregroundMark x1="67442" y1="33904" x2="62442" y2="40668"/>
                          <a14:foregroundMark x1="62442" y1="40668" x2="40930" y2="42869"/>
                          <a14:foregroundMark x1="40930" y1="42869" x2="30698" y2="38549"/>
                          <a14:foregroundMark x1="30698" y1="38549" x2="30116" y2="37734"/>
                          <a14:foregroundMark x1="25116" y1="40016" x2="46512" y2="44662"/>
                          <a14:foregroundMark x1="46512" y1="44662" x2="57907" y2="43928"/>
                          <a14:foregroundMark x1="57907" y1="43928" x2="59419" y2="43521"/>
                          <a14:foregroundMark x1="30930" y1="19478" x2="30116" y2="28443"/>
                          <a14:foregroundMark x1="30116" y1="28443" x2="37093" y2="44010"/>
                          <a14:foregroundMark x1="37093" y1="44010" x2="47442" y2="47351"/>
                          <a14:foregroundMark x1="47442" y1="47351" x2="52093" y2="47596"/>
                          <a14:foregroundMark x1="8721" y1="30562" x2="5814" y2="30807"/>
                          <a14:foregroundMark x1="7558" y1="23553" x2="9651" y2="23390"/>
                          <a14:foregroundMark x1="56163" y1="6194" x2="54070" y2="8639"/>
                          <a14:foregroundMark x1="46512" y1="5134" x2="45000" y2="6601"/>
                          <a14:foregroundMark x1="32791" y1="6194" x2="33605" y2="52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3" t="4445" r="13538" b="39999"/>
            <a:stretch/>
          </p:blipFill>
          <p:spPr>
            <a:xfrm>
              <a:off x="1406769" y="2895600"/>
              <a:ext cx="1184031" cy="116081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DB009515-F651-4765-8135-A71FC1D69784}"/>
                </a:ext>
              </a:extLst>
            </p:cNvPr>
            <p:cNvSpPr txBox="1"/>
            <p:nvPr/>
          </p:nvSpPr>
          <p:spPr>
            <a:xfrm>
              <a:off x="1711571" y="2514600"/>
              <a:ext cx="685800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   </a:t>
              </a:r>
              <a:r>
                <a: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3D4C71E8-9969-4B39-99C5-DD2C15F60CB4}"/>
              </a:ext>
            </a:extLst>
          </p:cNvPr>
          <p:cNvGrpSpPr/>
          <p:nvPr/>
        </p:nvGrpSpPr>
        <p:grpSpPr>
          <a:xfrm>
            <a:off x="2334355" y="3008934"/>
            <a:ext cx="1184031" cy="1488119"/>
            <a:chOff x="1330569" y="3769681"/>
            <a:chExt cx="1184031" cy="1488119"/>
          </a:xfrm>
        </p:grpSpPr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9627A51C-BC82-4F78-975B-02DC724943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134" b="89976" l="5814" r="90000">
                          <a14:foregroundMark x1="36279" y1="33252" x2="60814" y2="28525"/>
                          <a14:foregroundMark x1="38605" y1="14588" x2="47093" y2="38875"/>
                          <a14:foregroundMark x1="47093" y1="38875" x2="64535" y2="33252"/>
                          <a14:foregroundMark x1="64535" y1="33252" x2="66977" y2="25183"/>
                          <a14:foregroundMark x1="66977" y1="25183" x2="59302" y2="19967"/>
                          <a14:foregroundMark x1="59302" y1="19967" x2="44535" y2="17196"/>
                          <a14:foregroundMark x1="44535" y1="17196" x2="31163" y2="18337"/>
                          <a14:foregroundMark x1="31163" y1="18337" x2="23605" y2="23309"/>
                          <a14:foregroundMark x1="23605" y1="23309" x2="22674" y2="31296"/>
                          <a14:foregroundMark x1="22674" y1="31296" x2="29651" y2="37653"/>
                          <a14:foregroundMark x1="29651" y1="37653" x2="41047" y2="41646"/>
                          <a14:foregroundMark x1="41047" y1="41646" x2="50930" y2="43113"/>
                          <a14:foregroundMark x1="36860" y1="6601" x2="53837" y2="6764"/>
                          <a14:foregroundMark x1="39767" y1="15974" x2="41279" y2="37979"/>
                          <a14:foregroundMark x1="41279" y1="37979" x2="49302" y2="43358"/>
                          <a14:foregroundMark x1="49302" y1="43358" x2="53488" y2="44336"/>
                          <a14:foregroundMark x1="58488" y1="38386" x2="45930" y2="41402"/>
                          <a14:foregroundMark x1="45930" y1="41402" x2="35930" y2="41076"/>
                          <a14:foregroundMark x1="35930" y1="41076" x2="25349" y2="37490"/>
                          <a14:foregroundMark x1="25349" y1="37490" x2="21977" y2="28769"/>
                          <a14:foregroundMark x1="21977" y1="28769" x2="23605" y2="20701"/>
                          <a14:foregroundMark x1="23605" y1="20701" x2="44419" y2="15811"/>
                          <a14:foregroundMark x1="44419" y1="15811" x2="54651" y2="19723"/>
                          <a14:foregroundMark x1="54651" y1="19723" x2="63023" y2="26813"/>
                          <a14:foregroundMark x1="63023" y1="26813" x2="67442" y2="33904"/>
                          <a14:foregroundMark x1="67442" y1="33904" x2="62442" y2="40668"/>
                          <a14:foregroundMark x1="62442" y1="40668" x2="40930" y2="42869"/>
                          <a14:foregroundMark x1="40930" y1="42869" x2="30698" y2="38549"/>
                          <a14:foregroundMark x1="30698" y1="38549" x2="30116" y2="37734"/>
                          <a14:foregroundMark x1="25116" y1="40016" x2="46512" y2="44662"/>
                          <a14:foregroundMark x1="46512" y1="44662" x2="57907" y2="43928"/>
                          <a14:foregroundMark x1="57907" y1="43928" x2="59419" y2="43521"/>
                          <a14:foregroundMark x1="30930" y1="19478" x2="30116" y2="28443"/>
                          <a14:foregroundMark x1="30116" y1="28443" x2="37093" y2="44010"/>
                          <a14:foregroundMark x1="37093" y1="44010" x2="47442" y2="47351"/>
                          <a14:foregroundMark x1="47442" y1="47351" x2="52093" y2="47596"/>
                          <a14:foregroundMark x1="8721" y1="30562" x2="5814" y2="30807"/>
                          <a14:foregroundMark x1="7558" y1="23553" x2="9651" y2="23390"/>
                          <a14:foregroundMark x1="56163" y1="6194" x2="54070" y2="8639"/>
                          <a14:foregroundMark x1="46512" y1="5134" x2="45000" y2="6601"/>
                          <a14:foregroundMark x1="32791" y1="6194" x2="33605" y2="52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3" t="4445" r="13538" b="39999"/>
            <a:stretch/>
          </p:blipFill>
          <p:spPr>
            <a:xfrm>
              <a:off x="1330569" y="4096985"/>
              <a:ext cx="1184031" cy="116081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BDEDFE92-1AD9-49A3-AD29-17A834E7BD8D}"/>
                </a:ext>
              </a:extLst>
            </p:cNvPr>
            <p:cNvSpPr txBox="1"/>
            <p:nvPr/>
          </p:nvSpPr>
          <p:spPr>
            <a:xfrm>
              <a:off x="1628043" y="3769681"/>
              <a:ext cx="685800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   </a:t>
              </a:r>
              <a:r>
                <a: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B46392FE-1010-412D-9D9B-CE4A37D23BC1}"/>
              </a:ext>
            </a:extLst>
          </p:cNvPr>
          <p:cNvGrpSpPr/>
          <p:nvPr/>
        </p:nvGrpSpPr>
        <p:grpSpPr>
          <a:xfrm>
            <a:off x="2299186" y="4144337"/>
            <a:ext cx="1184031" cy="1571916"/>
            <a:chOff x="1295400" y="4905084"/>
            <a:chExt cx="1184031" cy="1571916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0C14F02F-1404-43D2-8878-6462434436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134" b="89976" l="5814" r="90000">
                          <a14:foregroundMark x1="36279" y1="33252" x2="60814" y2="28525"/>
                          <a14:foregroundMark x1="38605" y1="14588" x2="47093" y2="38875"/>
                          <a14:foregroundMark x1="47093" y1="38875" x2="64535" y2="33252"/>
                          <a14:foregroundMark x1="64535" y1="33252" x2="66977" y2="25183"/>
                          <a14:foregroundMark x1="66977" y1="25183" x2="59302" y2="19967"/>
                          <a14:foregroundMark x1="59302" y1="19967" x2="44535" y2="17196"/>
                          <a14:foregroundMark x1="44535" y1="17196" x2="31163" y2="18337"/>
                          <a14:foregroundMark x1="31163" y1="18337" x2="23605" y2="23309"/>
                          <a14:foregroundMark x1="23605" y1="23309" x2="22674" y2="31296"/>
                          <a14:foregroundMark x1="22674" y1="31296" x2="29651" y2="37653"/>
                          <a14:foregroundMark x1="29651" y1="37653" x2="41047" y2="41646"/>
                          <a14:foregroundMark x1="41047" y1="41646" x2="50930" y2="43113"/>
                          <a14:foregroundMark x1="36860" y1="6601" x2="53837" y2="6764"/>
                          <a14:foregroundMark x1="39767" y1="15974" x2="41279" y2="37979"/>
                          <a14:foregroundMark x1="41279" y1="37979" x2="49302" y2="43358"/>
                          <a14:foregroundMark x1="49302" y1="43358" x2="53488" y2="44336"/>
                          <a14:foregroundMark x1="58488" y1="38386" x2="45930" y2="41402"/>
                          <a14:foregroundMark x1="45930" y1="41402" x2="35930" y2="41076"/>
                          <a14:foregroundMark x1="35930" y1="41076" x2="25349" y2="37490"/>
                          <a14:foregroundMark x1="25349" y1="37490" x2="21977" y2="28769"/>
                          <a14:foregroundMark x1="21977" y1="28769" x2="23605" y2="20701"/>
                          <a14:foregroundMark x1="23605" y1="20701" x2="44419" y2="15811"/>
                          <a14:foregroundMark x1="44419" y1="15811" x2="54651" y2="19723"/>
                          <a14:foregroundMark x1="54651" y1="19723" x2="63023" y2="26813"/>
                          <a14:foregroundMark x1="63023" y1="26813" x2="67442" y2="33904"/>
                          <a14:foregroundMark x1="67442" y1="33904" x2="62442" y2="40668"/>
                          <a14:foregroundMark x1="62442" y1="40668" x2="40930" y2="42869"/>
                          <a14:foregroundMark x1="40930" y1="42869" x2="30698" y2="38549"/>
                          <a14:foregroundMark x1="30698" y1="38549" x2="30116" y2="37734"/>
                          <a14:foregroundMark x1="25116" y1="40016" x2="46512" y2="44662"/>
                          <a14:foregroundMark x1="46512" y1="44662" x2="57907" y2="43928"/>
                          <a14:foregroundMark x1="57907" y1="43928" x2="59419" y2="43521"/>
                          <a14:foregroundMark x1="30930" y1="19478" x2="30116" y2="28443"/>
                          <a14:foregroundMark x1="30116" y1="28443" x2="37093" y2="44010"/>
                          <a14:foregroundMark x1="37093" y1="44010" x2="47442" y2="47351"/>
                          <a14:foregroundMark x1="47442" y1="47351" x2="52093" y2="47596"/>
                          <a14:foregroundMark x1="8721" y1="30562" x2="5814" y2="30807"/>
                          <a14:foregroundMark x1="7558" y1="23553" x2="9651" y2="23390"/>
                          <a14:foregroundMark x1="56163" y1="6194" x2="54070" y2="8639"/>
                          <a14:foregroundMark x1="46512" y1="5134" x2="45000" y2="6601"/>
                          <a14:foregroundMark x1="32791" y1="6194" x2="33605" y2="52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3" t="4445" r="13538" b="39999"/>
            <a:stretch/>
          </p:blipFill>
          <p:spPr>
            <a:xfrm>
              <a:off x="1295400" y="5316185"/>
              <a:ext cx="1184031" cy="116081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83B2E665-1F96-42E9-9D37-AD0417914C34}"/>
                </a:ext>
              </a:extLst>
            </p:cNvPr>
            <p:cNvSpPr txBox="1"/>
            <p:nvPr/>
          </p:nvSpPr>
          <p:spPr>
            <a:xfrm>
              <a:off x="1579684" y="4905084"/>
              <a:ext cx="68580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   </a:t>
              </a:r>
              <a:r>
                <a:rPr lang="en-US" sz="6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79D00EA-6681-42D4-AA60-AC6E6C2C050E}"/>
              </a:ext>
            </a:extLst>
          </p:cNvPr>
          <p:cNvSpPr txBox="1"/>
          <p:nvPr/>
        </p:nvSpPr>
        <p:spPr>
          <a:xfrm>
            <a:off x="4267200" y="2168372"/>
            <a:ext cx="152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29D1ECCB-E678-4465-8228-8A6B6E9C4360}"/>
              </a:ext>
            </a:extLst>
          </p:cNvPr>
          <p:cNvSpPr txBox="1"/>
          <p:nvPr/>
        </p:nvSpPr>
        <p:spPr>
          <a:xfrm>
            <a:off x="4267200" y="3421409"/>
            <a:ext cx="152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2E9068D3-CC6B-461A-8AF7-E4EF72B7DF21}"/>
              </a:ext>
            </a:extLst>
          </p:cNvPr>
          <p:cNvSpPr txBox="1"/>
          <p:nvPr/>
        </p:nvSpPr>
        <p:spPr>
          <a:xfrm>
            <a:off x="4267200" y="4606002"/>
            <a:ext cx="152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7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E09F7FFC-38EF-413D-830D-30201F9C99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50" b="92000" l="10000" r="95750">
                        <a14:foregroundMark x1="16375" y1="20500" x2="16375" y2="20500"/>
                        <a14:foregroundMark x1="39125" y1="10000" x2="54875" y2="8250"/>
                        <a14:foregroundMark x1="53125" y1="5750" x2="47750" y2="5750"/>
                        <a14:foregroundMark x1="53125" y1="76750" x2="41125" y2="74875"/>
                        <a14:foregroundMark x1="42250" y1="58000" x2="44750" y2="64875"/>
                        <a14:foregroundMark x1="44750" y1="64875" x2="49375" y2="68500"/>
                        <a14:foregroundMark x1="59000" y1="58625" x2="52250" y2="59500"/>
                        <a14:foregroundMark x1="34375" y1="67750" x2="35250" y2="75375"/>
                        <a14:foregroundMark x1="35250" y1="75375" x2="47375" y2="81000"/>
                        <a14:foregroundMark x1="47375" y1="81000" x2="55375" y2="81250"/>
                        <a14:foregroundMark x1="55375" y1="81250" x2="63125" y2="78625"/>
                        <a14:foregroundMark x1="63125" y1="78625" x2="65750" y2="67500"/>
                        <a14:foregroundMark x1="31750" y1="88000" x2="41125" y2="87375"/>
                        <a14:foregroundMark x1="41125" y1="87375" x2="51375" y2="87875"/>
                        <a14:foregroundMark x1="51375" y1="87875" x2="60000" y2="87375"/>
                        <a14:foregroundMark x1="60000" y1="87375" x2="60875" y2="87750"/>
                        <a14:foregroundMark x1="32375" y1="89625" x2="40125" y2="89750"/>
                        <a14:foregroundMark x1="40125" y1="89750" x2="48500" y2="88875"/>
                        <a14:foregroundMark x1="48500" y1="88875" x2="63875" y2="92000"/>
                        <a14:foregroundMark x1="63875" y1="92000" x2="69750" y2="91125"/>
                        <a14:foregroundMark x1="52000" y1="47625" x2="43250" y2="18875"/>
                        <a14:foregroundMark x1="59000" y1="27250" x2="58375" y2="35250"/>
                        <a14:foregroundMark x1="58375" y1="35250" x2="55750" y2="42000"/>
                        <a14:foregroundMark x1="55750" y1="42000" x2="48125" y2="44125"/>
                        <a14:foregroundMark x1="48125" y1="44125" x2="42250" y2="40625"/>
                        <a14:foregroundMark x1="42000" y1="23625" x2="31875" y2="24625"/>
                        <a14:foregroundMark x1="31875" y1="24625" x2="26000" y2="32125"/>
                        <a14:foregroundMark x1="26000" y1="32125" x2="27625" y2="41375"/>
                        <a14:foregroundMark x1="27625" y1="41375" x2="31875" y2="47125"/>
                        <a14:foregroundMark x1="31875" y1="47125" x2="39375" y2="52500"/>
                        <a14:foregroundMark x1="39375" y1="52500" x2="49250" y2="52875"/>
                        <a14:foregroundMark x1="49250" y1="52875" x2="56875" y2="51625"/>
                        <a14:foregroundMark x1="56875" y1="51625" x2="70125" y2="44000"/>
                        <a14:foregroundMark x1="70125" y1="44000" x2="70500" y2="34750"/>
                        <a14:foregroundMark x1="70500" y1="34750" x2="65250" y2="29000"/>
                        <a14:foregroundMark x1="65250" y1="29000" x2="46750" y2="22000"/>
                        <a14:foregroundMark x1="61500" y1="28750" x2="66000" y2="41250"/>
                        <a14:foregroundMark x1="95750" y1="40625" x2="95750" y2="40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4495800"/>
            <a:ext cx="23622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910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2A67C0C-2AF1-48AE-895D-C62393AE51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7DB9D41F-A2AC-44AE-9706-92E3CE2BA13A}"/>
              </a:ext>
            </a:extLst>
          </p:cNvPr>
          <p:cNvSpPr/>
          <p:nvPr/>
        </p:nvSpPr>
        <p:spPr>
          <a:xfrm>
            <a:off x="2397371" y="1249633"/>
            <a:ext cx="38481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+ 7 =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B46392FE-1010-412D-9D9B-CE4A37D23BC1}"/>
              </a:ext>
            </a:extLst>
          </p:cNvPr>
          <p:cNvGrpSpPr/>
          <p:nvPr/>
        </p:nvGrpSpPr>
        <p:grpSpPr>
          <a:xfrm>
            <a:off x="2671398" y="2543958"/>
            <a:ext cx="1184031" cy="1571916"/>
            <a:chOff x="1295400" y="4905084"/>
            <a:chExt cx="1184031" cy="1571916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0C14F02F-1404-43D2-8878-6462434436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34" b="89976" l="5814" r="90000">
                          <a14:foregroundMark x1="36279" y1="33252" x2="60814" y2="28525"/>
                          <a14:foregroundMark x1="38605" y1="14588" x2="47093" y2="38875"/>
                          <a14:foregroundMark x1="47093" y1="38875" x2="64535" y2="33252"/>
                          <a14:foregroundMark x1="64535" y1="33252" x2="66977" y2="25183"/>
                          <a14:foregroundMark x1="66977" y1="25183" x2="59302" y2="19967"/>
                          <a14:foregroundMark x1="59302" y1="19967" x2="44535" y2="17196"/>
                          <a14:foregroundMark x1="44535" y1="17196" x2="31163" y2="18337"/>
                          <a14:foregroundMark x1="31163" y1="18337" x2="23605" y2="23309"/>
                          <a14:foregroundMark x1="23605" y1="23309" x2="22674" y2="31296"/>
                          <a14:foregroundMark x1="22674" y1="31296" x2="29651" y2="37653"/>
                          <a14:foregroundMark x1="29651" y1="37653" x2="41047" y2="41646"/>
                          <a14:foregroundMark x1="41047" y1="41646" x2="50930" y2="43113"/>
                          <a14:foregroundMark x1="36860" y1="6601" x2="53837" y2="6764"/>
                          <a14:foregroundMark x1="39767" y1="15974" x2="41279" y2="37979"/>
                          <a14:foregroundMark x1="41279" y1="37979" x2="49302" y2="43358"/>
                          <a14:foregroundMark x1="49302" y1="43358" x2="53488" y2="44336"/>
                          <a14:foregroundMark x1="58488" y1="38386" x2="45930" y2="41402"/>
                          <a14:foregroundMark x1="45930" y1="41402" x2="35930" y2="41076"/>
                          <a14:foregroundMark x1="35930" y1="41076" x2="25349" y2="37490"/>
                          <a14:foregroundMark x1="25349" y1="37490" x2="21977" y2="28769"/>
                          <a14:foregroundMark x1="21977" y1="28769" x2="23605" y2="20701"/>
                          <a14:foregroundMark x1="23605" y1="20701" x2="44419" y2="15811"/>
                          <a14:foregroundMark x1="44419" y1="15811" x2="54651" y2="19723"/>
                          <a14:foregroundMark x1="54651" y1="19723" x2="63023" y2="26813"/>
                          <a14:foregroundMark x1="63023" y1="26813" x2="67442" y2="33904"/>
                          <a14:foregroundMark x1="67442" y1="33904" x2="62442" y2="40668"/>
                          <a14:foregroundMark x1="62442" y1="40668" x2="40930" y2="42869"/>
                          <a14:foregroundMark x1="40930" y1="42869" x2="30698" y2="38549"/>
                          <a14:foregroundMark x1="30698" y1="38549" x2="30116" y2="37734"/>
                          <a14:foregroundMark x1="25116" y1="40016" x2="46512" y2="44662"/>
                          <a14:foregroundMark x1="46512" y1="44662" x2="57907" y2="43928"/>
                          <a14:foregroundMark x1="57907" y1="43928" x2="59419" y2="43521"/>
                          <a14:foregroundMark x1="30930" y1="19478" x2="30116" y2="28443"/>
                          <a14:foregroundMark x1="30116" y1="28443" x2="37093" y2="44010"/>
                          <a14:foregroundMark x1="37093" y1="44010" x2="47442" y2="47351"/>
                          <a14:foregroundMark x1="47442" y1="47351" x2="52093" y2="47596"/>
                          <a14:foregroundMark x1="8721" y1="30562" x2="5814" y2="30807"/>
                          <a14:foregroundMark x1="7558" y1="23553" x2="9651" y2="23390"/>
                          <a14:foregroundMark x1="56163" y1="6194" x2="54070" y2="8639"/>
                          <a14:foregroundMark x1="46512" y1="5134" x2="45000" y2="6601"/>
                          <a14:foregroundMark x1="32791" y1="6194" x2="33605" y2="52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3" t="4445" r="13538" b="39999"/>
            <a:stretch/>
          </p:blipFill>
          <p:spPr>
            <a:xfrm>
              <a:off x="1295400" y="5316185"/>
              <a:ext cx="1184031" cy="116081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83B2E665-1F96-42E9-9D37-AD0417914C34}"/>
                </a:ext>
              </a:extLst>
            </p:cNvPr>
            <p:cNvSpPr txBox="1"/>
            <p:nvPr/>
          </p:nvSpPr>
          <p:spPr>
            <a:xfrm>
              <a:off x="1579684" y="4905084"/>
              <a:ext cx="68580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   </a:t>
              </a:r>
              <a:r>
                <a:rPr lang="en-US" sz="6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79D00EA-6681-42D4-AA60-AC6E6C2C050E}"/>
              </a:ext>
            </a:extLst>
          </p:cNvPr>
          <p:cNvSpPr txBox="1"/>
          <p:nvPr/>
        </p:nvSpPr>
        <p:spPr>
          <a:xfrm>
            <a:off x="3263414" y="2929119"/>
            <a:ext cx="152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5400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2E9068D3-CC6B-461A-8AF7-E4EF72B7DF21}"/>
              </a:ext>
            </a:extLst>
          </p:cNvPr>
          <p:cNvSpPr txBox="1"/>
          <p:nvPr/>
        </p:nvSpPr>
        <p:spPr>
          <a:xfrm>
            <a:off x="4114800" y="2972845"/>
            <a:ext cx="152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7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E09F7FFC-38EF-413D-830D-30201F9C99C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50" b="92000" l="10000" r="95750">
                        <a14:foregroundMark x1="16375" y1="20500" x2="16375" y2="20500"/>
                        <a14:foregroundMark x1="39125" y1="10000" x2="54875" y2="8250"/>
                        <a14:foregroundMark x1="53125" y1="5750" x2="47750" y2="5750"/>
                        <a14:foregroundMark x1="53125" y1="76750" x2="41125" y2="74875"/>
                        <a14:foregroundMark x1="42250" y1="58000" x2="44750" y2="64875"/>
                        <a14:foregroundMark x1="44750" y1="64875" x2="49375" y2="68500"/>
                        <a14:foregroundMark x1="59000" y1="58625" x2="52250" y2="59500"/>
                        <a14:foregroundMark x1="34375" y1="67750" x2="35250" y2="75375"/>
                        <a14:foregroundMark x1="35250" y1="75375" x2="47375" y2="81000"/>
                        <a14:foregroundMark x1="47375" y1="81000" x2="55375" y2="81250"/>
                        <a14:foregroundMark x1="55375" y1="81250" x2="63125" y2="78625"/>
                        <a14:foregroundMark x1="63125" y1="78625" x2="65750" y2="67500"/>
                        <a14:foregroundMark x1="31750" y1="88000" x2="41125" y2="87375"/>
                        <a14:foregroundMark x1="41125" y1="87375" x2="51375" y2="87875"/>
                        <a14:foregroundMark x1="51375" y1="87875" x2="60000" y2="87375"/>
                        <a14:foregroundMark x1="60000" y1="87375" x2="60875" y2="87750"/>
                        <a14:foregroundMark x1="32375" y1="89625" x2="40125" y2="89750"/>
                        <a14:foregroundMark x1="40125" y1="89750" x2="48500" y2="88875"/>
                        <a14:foregroundMark x1="48500" y1="88875" x2="63875" y2="92000"/>
                        <a14:foregroundMark x1="63875" y1="92000" x2="69750" y2="91125"/>
                        <a14:foregroundMark x1="52000" y1="47625" x2="43250" y2="18875"/>
                        <a14:foregroundMark x1="59000" y1="27250" x2="58375" y2="35250"/>
                        <a14:foregroundMark x1="58375" y1="35250" x2="55750" y2="42000"/>
                        <a14:foregroundMark x1="55750" y1="42000" x2="48125" y2="44125"/>
                        <a14:foregroundMark x1="48125" y1="44125" x2="42250" y2="40625"/>
                        <a14:foregroundMark x1="42000" y1="23625" x2="31875" y2="24625"/>
                        <a14:foregroundMark x1="31875" y1="24625" x2="26000" y2="32125"/>
                        <a14:foregroundMark x1="26000" y1="32125" x2="27625" y2="41375"/>
                        <a14:foregroundMark x1="27625" y1="41375" x2="31875" y2="47125"/>
                        <a14:foregroundMark x1="31875" y1="47125" x2="39375" y2="52500"/>
                        <a14:foregroundMark x1="39375" y1="52500" x2="49250" y2="52875"/>
                        <a14:foregroundMark x1="49250" y1="52875" x2="56875" y2="51625"/>
                        <a14:foregroundMark x1="56875" y1="51625" x2="70125" y2="44000"/>
                        <a14:foregroundMark x1="70125" y1="44000" x2="70500" y2="34750"/>
                        <a14:foregroundMark x1="70500" y1="34750" x2="65250" y2="29000"/>
                        <a14:foregroundMark x1="65250" y1="29000" x2="46750" y2="22000"/>
                        <a14:foregroundMark x1="61500" y1="28750" x2="66000" y2="41250"/>
                        <a14:foregroundMark x1="95750" y1="40625" x2="95750" y2="40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896" y="2747853"/>
            <a:ext cx="2362200" cy="2362200"/>
          </a:xfrm>
          <a:prstGeom prst="rect">
            <a:avLst/>
          </a:prstGeom>
        </p:spPr>
      </p:pic>
      <p:pic>
        <p:nvPicPr>
          <p:cNvPr id="16" name="Tieng-yeah-tre-con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36B02A9D-E678-4096-8A78-4E7EDE2BC3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58400" y="5334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207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41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1" grpId="0"/>
      <p:bldP spid="11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7.0&quot;&gt;&lt;object type=&quot;1&quot; unique_id=&quot;10001&quot;&gt;&lt;object type=&quot;8&quot; unique_id=&quot;10029&quot;&gt;&lt;/object&gt;&lt;object type=&quot;2&quot; unique_id=&quot;10030&quot;&gt;&lt;object type=&quot;3&quot; unique_id=&quot;10031&quot;&gt;&lt;property id=&quot;20148&quot; value=&quot;5&quot;/&gt;&lt;property id=&quot;20300&quot; value=&quot;Slide 8&quot;/&gt;&lt;property id=&quot;20307&quot; value=&quot;256&quot;/&gt;&lt;/object&gt;&lt;object type=&quot;3&quot; unique_id=&quot;10032&quot;&gt;&lt;property id=&quot;20148&quot; value=&quot;5&quot;/&gt;&lt;property id=&quot;20300&quot; value=&quot;Slide 9&quot;/&gt;&lt;property id=&quot;20307&quot; value=&quot;257&quot;/&gt;&lt;/object&gt;&lt;object type=&quot;3&quot; unique_id=&quot;10703&quot;&gt;&lt;property id=&quot;20148&quot; value=&quot;5&quot;/&gt;&lt;property id=&quot;20300&quot; value=&quot;Slide 10&quot;/&gt;&lt;property id=&quot;20307&quot; value=&quot;258&quot;/&gt;&lt;/object&gt;&lt;object type=&quot;3&quot; unique_id=&quot;10704&quot;&gt;&lt;property id=&quot;20148&quot; value=&quot;5&quot;/&gt;&lt;property id=&quot;20300&quot; value=&quot;Slide 11&quot;/&gt;&lt;property id=&quot;20307&quot; value=&quot;259&quot;/&gt;&lt;/object&gt;&lt;object type=&quot;3&quot; unique_id=&quot;10723&quot;&gt;&lt;property id=&quot;20148&quot; value=&quot;5&quot;/&gt;&lt;property id=&quot;20300&quot; value=&quot;Slide 12&quot;/&gt;&lt;property id=&quot;20307&quot; value=&quot;260&quot;/&gt;&lt;/object&gt;&lt;object type=&quot;3&quot; unique_id=&quot;10759&quot;&gt;&lt;property id=&quot;20148&quot; value=&quot;5&quot;/&gt;&lt;property id=&quot;20300&quot; value=&quot;Slide 14&quot;/&gt;&lt;property id=&quot;20307&quot; value=&quot;261&quot;/&gt;&lt;/object&gt;&lt;object type=&quot;3&quot; unique_id=&quot;10792&quot;&gt;&lt;property id=&quot;20148&quot; value=&quot;5&quot;/&gt;&lt;property id=&quot;20300&quot; value=&quot;Slide 13&quot;/&gt;&lt;property id=&quot;20307&quot; value=&quot;263&quot;/&gt;&lt;/object&gt;&lt;object type=&quot;3&quot; unique_id=&quot;10793&quot;&gt;&lt;property id=&quot;20148&quot; value=&quot;5&quot;/&gt;&lt;property id=&quot;20300&quot; value=&quot;Slide 15&quot;/&gt;&lt;property id=&quot;20307&quot; value=&quot;262&quot;/&gt;&lt;/object&gt;&lt;object type=&quot;3&quot; unique_id=&quot;10834&quot;&gt;&lt;property id=&quot;20148&quot; value=&quot;5&quot;/&gt;&lt;property id=&quot;20300&quot; value=&quot;Slide 1&quot;/&gt;&lt;property id=&quot;20307&quot; value=&quot;266&quot;/&gt;&lt;/object&gt;&lt;object type=&quot;3&quot; unique_id=&quot;10835&quot;&gt;&lt;property id=&quot;20148&quot; value=&quot;5&quot;/&gt;&lt;property id=&quot;20300&quot; value=&quot;Slide 18&quot;/&gt;&lt;property id=&quot;20307&quot; value=&quot;265&quot;/&gt;&lt;/object&gt;&lt;object type=&quot;3&quot; unique_id=&quot;10836&quot;&gt;&lt;property id=&quot;20148&quot; value=&quot;5&quot;/&gt;&lt;property id=&quot;20300&quot; value=&quot;Slide 19&quot;/&gt;&lt;property id=&quot;20307&quot; value=&quot;264&quot;/&gt;&lt;/object&gt;&lt;object type=&quot;3&quot; unique_id=&quot;10902&quot;&gt;&lt;property id=&quot;20148&quot; value=&quot;5&quot;/&gt;&lt;property id=&quot;20300&quot; value=&quot;Slide 2&quot;/&gt;&lt;property id=&quot;20307&quot; value=&quot;272&quot;/&gt;&lt;/object&gt;&lt;object type=&quot;3&quot; unique_id=&quot;10903&quot;&gt;&lt;property id=&quot;20148&quot; value=&quot;5&quot;/&gt;&lt;property id=&quot;20300&quot; value=&quot;Slide 3&quot;/&gt;&lt;property id=&quot;20307&quot; value=&quot;271&quot;/&gt;&lt;/object&gt;&lt;object type=&quot;3&quot; unique_id=&quot;10904&quot;&gt;&lt;property id=&quot;20148&quot; value=&quot;5&quot;/&gt;&lt;property id=&quot;20300&quot; value=&quot;Slide 4&quot;/&gt;&lt;property id=&quot;20307&quot; value=&quot;270&quot;/&gt;&lt;/object&gt;&lt;object type=&quot;3&quot; unique_id=&quot;10905&quot;&gt;&lt;property id=&quot;20148&quot; value=&quot;5&quot;/&gt;&lt;property id=&quot;20300&quot; value=&quot;Slide 5&quot;/&gt;&lt;property id=&quot;20307&quot; value=&quot;267&quot;/&gt;&lt;/object&gt;&lt;object type=&quot;3&quot; unique_id=&quot;10906&quot;&gt;&lt;property id=&quot;20148&quot; value=&quot;5&quot;/&gt;&lt;property id=&quot;20300&quot; value=&quot;Slide 6&quot;/&gt;&lt;property id=&quot;20307&quot; value=&quot;268&quot;/&gt;&lt;/object&gt;&lt;object type=&quot;3&quot; unique_id=&quot;11450&quot;&gt;&lt;property id=&quot;20148&quot; value=&quot;5&quot;/&gt;&lt;property id=&quot;20300&quot; value=&quot;Slide 16&quot;/&gt;&lt;property id=&quot;20307&quot; value=&quot;276&quot;/&gt;&lt;/object&gt;&lt;object type=&quot;3&quot; unique_id=&quot;11703&quot;&gt;&lt;property id=&quot;20148&quot; value=&quot;5&quot;/&gt;&lt;property id=&quot;20300&quot; value=&quot;Slide 7&quot;/&gt;&lt;property id=&quot;20307&quot; value=&quot;277&quot;/&gt;&lt;/object&gt;&lt;object type=&quot;3&quot; unique_id=&quot;11704&quot;&gt;&lt;property id=&quot;20148&quot; value=&quot;5&quot;/&gt;&lt;property id=&quot;20300&quot; value=&quot;Slide 17&quot;/&gt;&lt;property id=&quot;20307&quot; value=&quot;27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6333</TotalTime>
  <Words>389</Words>
  <Application>Microsoft Office PowerPoint</Application>
  <PresentationFormat>On-screen Show (4:3)</PresentationFormat>
  <Paragraphs>161</Paragraphs>
  <Slides>41</Slides>
  <Notes>0</Notes>
  <HiddenSlides>0</HiddenSlides>
  <MMClips>41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Admin</cp:lastModifiedBy>
  <cp:revision>368</cp:revision>
  <dcterms:created xsi:type="dcterms:W3CDTF">2020-10-16T05:01:45Z</dcterms:created>
  <dcterms:modified xsi:type="dcterms:W3CDTF">2024-04-06T08:26:20Z</dcterms:modified>
</cp:coreProperties>
</file>