
<file path=[Content_Types].xml><?xml version="1.0" encoding="utf-8"?>
<Types xmlns="http://schemas.openxmlformats.org/package/2006/content-types">
  <Default Extension="aac" ContentType="audio/aac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301" r:id="rId2"/>
    <p:sldId id="1118" r:id="rId3"/>
    <p:sldId id="1121" r:id="rId4"/>
    <p:sldId id="1120" r:id="rId5"/>
    <p:sldId id="1122" r:id="rId6"/>
    <p:sldId id="1119" r:id="rId7"/>
    <p:sldId id="288" r:id="rId8"/>
    <p:sldId id="1134" r:id="rId9"/>
    <p:sldId id="1133" r:id="rId10"/>
    <p:sldId id="260" r:id="rId11"/>
    <p:sldId id="1128" r:id="rId12"/>
    <p:sldId id="326" r:id="rId13"/>
    <p:sldId id="1123" r:id="rId14"/>
    <p:sldId id="1129" r:id="rId15"/>
    <p:sldId id="1137" r:id="rId16"/>
    <p:sldId id="1130" r:id="rId17"/>
    <p:sldId id="266" r:id="rId18"/>
    <p:sldId id="327" r:id="rId19"/>
    <p:sldId id="1125" r:id="rId20"/>
    <p:sldId id="1131" r:id="rId21"/>
    <p:sldId id="311" r:id="rId22"/>
    <p:sldId id="1132" r:id="rId23"/>
    <p:sldId id="300" r:id="rId24"/>
    <p:sldId id="261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0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D00054"/>
    <a:srgbClr val="9E7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34" autoAdjust="0"/>
    <p:restoredTop sz="87264" autoAdjust="0"/>
  </p:normalViewPr>
  <p:slideViewPr>
    <p:cSldViewPr snapToGrid="0">
      <p:cViewPr varScale="1">
        <p:scale>
          <a:sx n="74" d="100"/>
          <a:sy n="74" d="100"/>
        </p:scale>
        <p:origin x="691" y="72"/>
      </p:cViewPr>
      <p:guideLst>
        <p:guide orient="horz" pos="290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FF128-7E73-4CF2-861B-4C7FCD825547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28004-E2D9-47F1-97FC-753339E64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4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28004-E2D9-47F1-97FC-753339E64D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59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28004-E2D9-47F1-97FC-753339E64D2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57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1F86-6F98-4699-8085-AEB59800897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5112-B095-4443-96C7-E754F5839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77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1F86-6F98-4699-8085-AEB59800897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5112-B095-4443-96C7-E754F5839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1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1F86-6F98-4699-8085-AEB59800897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5112-B095-4443-96C7-E754F5839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22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1F86-6F98-4699-8085-AEB59800897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5112-B095-4443-96C7-E754F5839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0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1F86-6F98-4699-8085-AEB59800897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5112-B095-4443-96C7-E754F5839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53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1F86-6F98-4699-8085-AEB59800897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5112-B095-4443-96C7-E754F5839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34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1F86-6F98-4699-8085-AEB59800897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5112-B095-4443-96C7-E754F5839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72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1F86-6F98-4699-8085-AEB59800897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5112-B095-4443-96C7-E754F5839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1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1F86-6F98-4699-8085-AEB59800897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5112-B095-4443-96C7-E754F5839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77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1F86-6F98-4699-8085-AEB59800897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5112-B095-4443-96C7-E754F5839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15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1F86-6F98-4699-8085-AEB59800897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5112-B095-4443-96C7-E754F5839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46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11F86-6F98-4699-8085-AEB59800897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D5112-B095-4443-96C7-E754F5839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8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image" Target="../media/image2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image" Target="../media/image2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image" Target="../media/image2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s://www.youtube.com/channel/UC4KJdxTA14SyBEAm7x2c09w?sub_confirmation=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audio" Target="../media/media6.aac"/><Relationship Id="rId16" Type="http://schemas.openxmlformats.org/officeDocument/2006/relationships/image" Target="../media/image26.gif"/><Relationship Id="rId1" Type="http://schemas.microsoft.com/office/2007/relationships/media" Target="../media/media6.aac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microsoft.com/office/2007/relationships/hdphoto" Target="../media/hdphoto1.wdp"/><Relationship Id="rId19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media5.aac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microsoft.com/office/2007/relationships/media" Target="../media/media5.aac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microsoft.com/office/2007/relationships/hdphoto" Target="../media/hdphoto1.wdp"/><Relationship Id="rId19" Type="http://schemas.openxmlformats.org/officeDocument/2006/relationships/image" Target="../media/image27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ach_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656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blumen-pflanzen0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0"/>
            <a:ext cx="6807200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blumen-pflanzen0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5994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blumen-pflanzen0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410200"/>
            <a:ext cx="5791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560092" y="5867401"/>
            <a:ext cx="579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</a:rPr>
              <a:t>GV: K’ DIÊN</a:t>
            </a:r>
          </a:p>
        </p:txBody>
      </p:sp>
      <p:sp>
        <p:nvSpPr>
          <p:cNvPr id="4103" name="WordArt 7"/>
          <p:cNvSpPr>
            <a:spLocks noChangeArrowheads="1" noChangeShapeType="1"/>
          </p:cNvSpPr>
          <p:nvPr/>
        </p:nvSpPr>
        <p:spPr bwMode="auto">
          <a:xfrm>
            <a:off x="3149600" y="914400"/>
            <a:ext cx="6197600" cy="3276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59452"/>
              </a:avLst>
            </a:prstTxWarp>
          </a:bodyPr>
          <a:lstStyle/>
          <a:p>
            <a:pPr algn="ctr"/>
            <a:r>
              <a:rPr lang="en-US" sz="1200" b="1" kern="1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VNI-Times"/>
              </a:rPr>
              <a:t>PHOØNG GIAÙO DUÏC &amp; ÑAØO TAÏO ÑÖÙC TROÏNG</a:t>
            </a:r>
          </a:p>
        </p:txBody>
      </p:sp>
      <p:sp>
        <p:nvSpPr>
          <p:cNvPr id="4104" name="WordArt 8"/>
          <p:cNvSpPr>
            <a:spLocks noChangeArrowheads="1" noChangeShapeType="1"/>
          </p:cNvSpPr>
          <p:nvPr/>
        </p:nvSpPr>
        <p:spPr bwMode="auto">
          <a:xfrm>
            <a:off x="3352800" y="2819400"/>
            <a:ext cx="5689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000" b="1" kern="10">
                <a:ln w="9525">
                  <a:solidFill>
                    <a:schemeClr val="tx1"/>
                  </a:solidFill>
                  <a:prstDash val="lgDash"/>
                  <a:round/>
                  <a:headEnd/>
                  <a:tailEnd/>
                </a:ln>
                <a:solidFill>
                  <a:srgbClr val="FF9900"/>
                </a:solidFill>
                <a:latin typeface="VNI-Times"/>
              </a:rPr>
              <a:t>TRÖÔØNG TIEÅU HOÏC ÑÒNH AN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-378883" y="3810000"/>
            <a:ext cx="13485284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Chào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mừng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quý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thầy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cô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về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dự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giờ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algn="ctr">
              <a:defRPr/>
            </a:pP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Lớp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: </a:t>
            </a:r>
            <a:r>
              <a:rPr lang="vi-V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1A3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1612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8930"/>
            <a:ext cx="3208464" cy="1426164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56887" y="1715094"/>
            <a:ext cx="1335623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3E823E-5C1E-47B0-BA37-3DC516E24BAE}"/>
              </a:ext>
            </a:extLst>
          </p:cNvPr>
          <p:cNvGrpSpPr/>
          <p:nvPr/>
        </p:nvGrpSpPr>
        <p:grpSpPr>
          <a:xfrm>
            <a:off x="37233" y="223997"/>
            <a:ext cx="12523304" cy="6972039"/>
            <a:chOff x="-368623" y="-1335778"/>
            <a:chExt cx="14099815" cy="86883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44B069-E844-9B00-94BD-EB22B6D37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95" r="30899" b="-2945"/>
            <a:stretch/>
          </p:blipFill>
          <p:spPr>
            <a:xfrm rot="10800000">
              <a:off x="-14514" y="5931869"/>
              <a:ext cx="8424720" cy="911616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F5EA546-805B-4AC1-8482-1A598B3731B7}"/>
                </a:ext>
              </a:extLst>
            </p:cNvPr>
            <p:cNvGrpSpPr/>
            <p:nvPr/>
          </p:nvGrpSpPr>
          <p:grpSpPr>
            <a:xfrm>
              <a:off x="-368623" y="-1335778"/>
              <a:ext cx="13846167" cy="7473892"/>
              <a:chOff x="-349573" y="-669028"/>
              <a:chExt cx="13846167" cy="747389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4ED2D80-3AF1-DA55-3F3B-24B575BFF6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786" y="-669028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44CDE0C-30E5-B158-5259-DCB1A5451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63100" y="2264667"/>
                <a:ext cx="3829050" cy="339546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6063F53-679B-2784-EFEE-8F1B6C1E59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49573" y="1997292"/>
                <a:ext cx="13846167" cy="4807572"/>
              </a:xfrm>
              <a:prstGeom prst="rect">
                <a:avLst/>
              </a:prstGeom>
            </p:spPr>
          </p:pic>
        </p:grpSp>
        <p:pic>
          <p:nvPicPr>
            <p:cNvPr id="5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C0500201-07CA-9EB5-DEA1-4411022D63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7998257" y="4321110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D411155A-4D68-0682-D89B-87569E9A83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6982387" y="4636902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32E182-9538-28D4-B7A7-12CDFEF2B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095" y="5502365"/>
              <a:ext cx="4783364" cy="139383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22E7B3A-8911-6A5F-FAD8-5C641E049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5" t="92785" r="38696" b="1088"/>
            <a:stretch/>
          </p:blipFill>
          <p:spPr>
            <a:xfrm rot="10800000">
              <a:off x="-368623" y="5922050"/>
              <a:ext cx="7241164" cy="143052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004A469-DB57-8AD9-3B2E-DC55CD3B6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7682070" y="5535574"/>
              <a:ext cx="3094248" cy="110334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4DBD4F-3F39-0035-8CF2-D5CA77B2B4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8087042" y="5725810"/>
              <a:ext cx="3094248" cy="110334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132D3F-5B6D-D04D-4AA7-BF241770D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6778926" y="5743991"/>
              <a:ext cx="3094248" cy="110334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41A375D-7DB7-24E4-DFD6-724FDF905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9655871" y="5743991"/>
              <a:ext cx="3094248" cy="110334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EC12CD0-9F91-9891-16F4-7DAC70EA5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0586" y="5713905"/>
              <a:ext cx="7080606" cy="161782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4BBA51-EE07-EB34-B9E9-690B91BB6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4" r="64262"/>
            <a:stretch/>
          </p:blipFill>
          <p:spPr>
            <a:xfrm>
              <a:off x="6158453" y="6065453"/>
              <a:ext cx="1696133" cy="94772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26DA47E-8CA4-E4F4-4952-0361CB4116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597" y="0"/>
            <a:ext cx="3231894" cy="1931497"/>
          </a:xfrm>
          <a:prstGeom prst="rect">
            <a:avLst/>
          </a:prstGeom>
        </p:spPr>
      </p:pic>
      <p:pic>
        <p:nvPicPr>
          <p:cNvPr id="19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id="{31A51837-3D92-E99A-5F23-3468C9727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5763433" y="5578011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id="{C20694AC-65BF-C89D-4359-F3AA7E9E4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6078605" y="5203827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Rabbit png clipart 1 » PNG Image">
            <a:extLst>
              <a:ext uri="{FF2B5EF4-FFF2-40B4-BE49-F238E27FC236}">
                <a16:creationId xmlns:a16="http://schemas.microsoft.com/office/drawing/2014/main" id="{C4D676D3-7423-3823-303C-7623FEE6E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78750" y="4718313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43D87EA-C320-1756-9552-D6B00D3096C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3" y="-112728"/>
            <a:ext cx="2096367" cy="200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603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4000" decel="4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03737 -0.06736 C 0.04532 -0.08218 0.05756 -0.08866 0.07032 -0.08866 C 0.08464 -0.08866 0.09597 -0.08218 0.1043 -0.06736 L 0.14349 1.1111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-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589"/>
            <a:ext cx="2230362" cy="991397"/>
          </a:xfrm>
          <a:prstGeom prst="rect">
            <a:avLst/>
          </a:prstGeom>
          <a:noFill/>
        </p:spPr>
      </p:pic>
      <p:sp>
        <p:nvSpPr>
          <p:cNvPr id="66" name="Rectangle 65"/>
          <p:cNvSpPr/>
          <p:nvPr/>
        </p:nvSpPr>
        <p:spPr>
          <a:xfrm>
            <a:off x="314488" y="1249862"/>
            <a:ext cx="258544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nhẩm: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6B8C03-F873-4F07-7D38-124584982250}"/>
              </a:ext>
            </a:extLst>
          </p:cNvPr>
          <p:cNvSpPr/>
          <p:nvPr/>
        </p:nvSpPr>
        <p:spPr>
          <a:xfrm>
            <a:off x="552969" y="2140910"/>
            <a:ext cx="1279516" cy="1288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+ 1 </a:t>
            </a:r>
          </a:p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+ 7                </a:t>
            </a:r>
          </a:p>
          <a:p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E9289B-1B75-E982-DFBA-BDF37FAD3342}"/>
              </a:ext>
            </a:extLst>
          </p:cNvPr>
          <p:cNvSpPr/>
          <p:nvPr/>
        </p:nvSpPr>
        <p:spPr>
          <a:xfrm>
            <a:off x="2885948" y="1915002"/>
            <a:ext cx="1279516" cy="1653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+ 2 </a:t>
            </a:r>
          </a:p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+ 6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DE2DE1-AA3D-48F6-8FFE-19A015F3CA75}"/>
              </a:ext>
            </a:extLst>
          </p:cNvPr>
          <p:cNvSpPr/>
          <p:nvPr/>
        </p:nvSpPr>
        <p:spPr>
          <a:xfrm>
            <a:off x="5456242" y="2177051"/>
            <a:ext cx="1279516" cy="1653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+ 3 </a:t>
            </a:r>
          </a:p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+ 5                </a:t>
            </a:r>
          </a:p>
          <a:p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E0F517-CE5E-038F-1FEF-DE2C3E4F8FA2}"/>
              </a:ext>
            </a:extLst>
          </p:cNvPr>
          <p:cNvSpPr/>
          <p:nvPr/>
        </p:nvSpPr>
        <p:spPr>
          <a:xfrm>
            <a:off x="8246479" y="2177051"/>
            <a:ext cx="1279516" cy="1653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+ 4 </a:t>
            </a:r>
          </a:p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+ 0                </a:t>
            </a:r>
          </a:p>
          <a:p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199256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589"/>
            <a:ext cx="2230362" cy="991397"/>
          </a:xfrm>
          <a:prstGeom prst="rect">
            <a:avLst/>
          </a:prstGeom>
          <a:noFill/>
        </p:spPr>
      </p:pic>
      <p:sp>
        <p:nvSpPr>
          <p:cNvPr id="66" name="Rectangle 65"/>
          <p:cNvSpPr/>
          <p:nvPr/>
        </p:nvSpPr>
        <p:spPr>
          <a:xfrm>
            <a:off x="314488" y="1249862"/>
            <a:ext cx="258544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nhẩm: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6B8C03-F873-4F07-7D38-124584982250}"/>
              </a:ext>
            </a:extLst>
          </p:cNvPr>
          <p:cNvSpPr/>
          <p:nvPr/>
        </p:nvSpPr>
        <p:spPr>
          <a:xfrm>
            <a:off x="552968" y="2302281"/>
            <a:ext cx="1677393" cy="880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+ 1  </a:t>
            </a:r>
          </a:p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+ 7               </a:t>
            </a:r>
          </a:p>
          <a:p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E9289B-1B75-E982-DFBA-BDF37FAD3342}"/>
              </a:ext>
            </a:extLst>
          </p:cNvPr>
          <p:cNvSpPr/>
          <p:nvPr/>
        </p:nvSpPr>
        <p:spPr>
          <a:xfrm>
            <a:off x="3207408" y="1925572"/>
            <a:ext cx="1279516" cy="1653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+ 2 </a:t>
            </a:r>
          </a:p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+ 6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DE2DE1-AA3D-48F6-8FFE-19A015F3CA75}"/>
              </a:ext>
            </a:extLst>
          </p:cNvPr>
          <p:cNvSpPr/>
          <p:nvPr/>
        </p:nvSpPr>
        <p:spPr>
          <a:xfrm>
            <a:off x="6127348" y="2177051"/>
            <a:ext cx="1279516" cy="1653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+ 3 </a:t>
            </a:r>
          </a:p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+ 5                </a:t>
            </a:r>
          </a:p>
          <a:p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E0F517-CE5E-038F-1FEF-DE2C3E4F8FA2}"/>
              </a:ext>
            </a:extLst>
          </p:cNvPr>
          <p:cNvSpPr/>
          <p:nvPr/>
        </p:nvSpPr>
        <p:spPr>
          <a:xfrm>
            <a:off x="8859665" y="2160753"/>
            <a:ext cx="1279516" cy="1653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+ 4 </a:t>
            </a:r>
          </a:p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+ 0                </a:t>
            </a:r>
          </a:p>
          <a:p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D87DCA-5946-1851-948D-38B737464261}"/>
              </a:ext>
            </a:extLst>
          </p:cNvPr>
          <p:cNvSpPr txBox="1">
            <a:spLocks/>
          </p:cNvSpPr>
          <p:nvPr/>
        </p:nvSpPr>
        <p:spPr>
          <a:xfrm>
            <a:off x="1473093" y="2229346"/>
            <a:ext cx="1029441" cy="52322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403F194-0912-023C-6076-89A968A7AF79}"/>
              </a:ext>
            </a:extLst>
          </p:cNvPr>
          <p:cNvSpPr txBox="1">
            <a:spLocks/>
          </p:cNvSpPr>
          <p:nvPr/>
        </p:nvSpPr>
        <p:spPr>
          <a:xfrm>
            <a:off x="1517913" y="2769023"/>
            <a:ext cx="1029441" cy="52322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D345DC3-7A4F-0600-A8F3-871FC3297153}"/>
              </a:ext>
            </a:extLst>
          </p:cNvPr>
          <p:cNvSpPr txBox="1">
            <a:spLocks/>
          </p:cNvSpPr>
          <p:nvPr/>
        </p:nvSpPr>
        <p:spPr>
          <a:xfrm>
            <a:off x="4212843" y="2224433"/>
            <a:ext cx="1029441" cy="52322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EB8F4A3-859E-3F7B-2CA9-1A73D26B254C}"/>
              </a:ext>
            </a:extLst>
          </p:cNvPr>
          <p:cNvSpPr txBox="1">
            <a:spLocks/>
          </p:cNvSpPr>
          <p:nvPr/>
        </p:nvSpPr>
        <p:spPr>
          <a:xfrm>
            <a:off x="4194631" y="2784904"/>
            <a:ext cx="1029441" cy="52322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BF6B72A-B01D-DD1E-96BE-196DDBA65BEC}"/>
              </a:ext>
            </a:extLst>
          </p:cNvPr>
          <p:cNvSpPr txBox="1">
            <a:spLocks/>
          </p:cNvSpPr>
          <p:nvPr/>
        </p:nvSpPr>
        <p:spPr>
          <a:xfrm>
            <a:off x="7068863" y="2245803"/>
            <a:ext cx="1029441" cy="52322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3626FBF-6AD5-F520-7BFD-CBDD58EB9414}"/>
              </a:ext>
            </a:extLst>
          </p:cNvPr>
          <p:cNvSpPr txBox="1">
            <a:spLocks/>
          </p:cNvSpPr>
          <p:nvPr/>
        </p:nvSpPr>
        <p:spPr>
          <a:xfrm>
            <a:off x="7089160" y="2726137"/>
            <a:ext cx="1029441" cy="52322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02BA45F-BF39-D488-80EF-C369C236512E}"/>
              </a:ext>
            </a:extLst>
          </p:cNvPr>
          <p:cNvSpPr txBox="1">
            <a:spLocks/>
          </p:cNvSpPr>
          <p:nvPr/>
        </p:nvSpPr>
        <p:spPr>
          <a:xfrm>
            <a:off x="9820525" y="2192306"/>
            <a:ext cx="1029441" cy="52322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68BBEDB-B1E4-FD71-6BE9-DBDB4A641E70}"/>
              </a:ext>
            </a:extLst>
          </p:cNvPr>
          <p:cNvSpPr txBox="1">
            <a:spLocks/>
          </p:cNvSpPr>
          <p:nvPr/>
        </p:nvSpPr>
        <p:spPr>
          <a:xfrm>
            <a:off x="9871101" y="2726137"/>
            <a:ext cx="1029441" cy="52322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5287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3E823E-5C1E-47B0-BA37-3DC516E24BAE}"/>
              </a:ext>
            </a:extLst>
          </p:cNvPr>
          <p:cNvGrpSpPr/>
          <p:nvPr/>
        </p:nvGrpSpPr>
        <p:grpSpPr>
          <a:xfrm>
            <a:off x="-22218" y="-112728"/>
            <a:ext cx="12523304" cy="6972039"/>
            <a:chOff x="-368623" y="-1335778"/>
            <a:chExt cx="14099815" cy="86883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44B069-E844-9B00-94BD-EB22B6D37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95" r="30899" b="-2945"/>
            <a:stretch/>
          </p:blipFill>
          <p:spPr>
            <a:xfrm rot="10800000">
              <a:off x="-14514" y="5931869"/>
              <a:ext cx="8424720" cy="911616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F5EA546-805B-4AC1-8482-1A598B3731B7}"/>
                </a:ext>
              </a:extLst>
            </p:cNvPr>
            <p:cNvGrpSpPr/>
            <p:nvPr/>
          </p:nvGrpSpPr>
          <p:grpSpPr>
            <a:xfrm>
              <a:off x="-368623" y="-1335778"/>
              <a:ext cx="13846167" cy="7473892"/>
              <a:chOff x="-349573" y="-669028"/>
              <a:chExt cx="13846167" cy="747389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4ED2D80-3AF1-DA55-3F3B-24B575BFF6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786" y="-669028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44CDE0C-30E5-B158-5259-DCB1A5451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63100" y="2264667"/>
                <a:ext cx="3829050" cy="339546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6063F53-679B-2784-EFEE-8F1B6C1E59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49573" y="1997292"/>
                <a:ext cx="13846167" cy="4807572"/>
              </a:xfrm>
              <a:prstGeom prst="rect">
                <a:avLst/>
              </a:prstGeom>
            </p:spPr>
          </p:pic>
        </p:grpSp>
        <p:pic>
          <p:nvPicPr>
            <p:cNvPr id="5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C0500201-07CA-9EB5-DEA1-4411022D63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7998257" y="4321110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D411155A-4D68-0682-D89B-87569E9A83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6982387" y="4636902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32E182-9538-28D4-B7A7-12CDFEF2B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095" y="5502365"/>
              <a:ext cx="4783364" cy="139383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22E7B3A-8911-6A5F-FAD8-5C641E049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5" t="92785" r="38696" b="1088"/>
            <a:stretch/>
          </p:blipFill>
          <p:spPr>
            <a:xfrm rot="10800000">
              <a:off x="-368623" y="5922050"/>
              <a:ext cx="7241164" cy="143052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004A469-DB57-8AD9-3B2E-DC55CD3B6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7682070" y="5535574"/>
              <a:ext cx="3094248" cy="110334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4DBD4F-3F39-0035-8CF2-D5CA77B2B4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8087042" y="5725810"/>
              <a:ext cx="3094248" cy="110334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132D3F-5B6D-D04D-4AA7-BF241770D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6778926" y="5743991"/>
              <a:ext cx="3094248" cy="110334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41A375D-7DB7-24E4-DFD6-724FDF905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9655871" y="5743991"/>
              <a:ext cx="3094248" cy="110334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EC12CD0-9F91-9891-16F4-7DAC70EA5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0586" y="5713905"/>
              <a:ext cx="7080606" cy="161782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4BBA51-EE07-EB34-B9E9-690B91BB6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4" r="64262"/>
            <a:stretch/>
          </p:blipFill>
          <p:spPr>
            <a:xfrm>
              <a:off x="6158453" y="6065453"/>
              <a:ext cx="1696133" cy="94772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26DA47E-8CA4-E4F4-4952-0361CB4116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597" y="0"/>
            <a:ext cx="3231894" cy="1931497"/>
          </a:xfrm>
          <a:prstGeom prst="rect">
            <a:avLst/>
          </a:prstGeom>
        </p:spPr>
      </p:pic>
      <p:pic>
        <p:nvPicPr>
          <p:cNvPr id="19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id="{31A51837-3D92-E99A-5F23-3468C9727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5235125" y="5424740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id="{C20694AC-65BF-C89D-4359-F3AA7E9E4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6336196" y="5320118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Rabbit png clipart 1 » PNG Image">
            <a:extLst>
              <a:ext uri="{FF2B5EF4-FFF2-40B4-BE49-F238E27FC236}">
                <a16:creationId xmlns:a16="http://schemas.microsoft.com/office/drawing/2014/main" id="{C4D676D3-7423-3823-303C-7623FEE6E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4910" y="4575899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43D87EA-C320-1756-9552-D6B00D3096C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3" y="-112728"/>
            <a:ext cx="2096367" cy="200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3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4000" decel="4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02096 -0.10209 C 0.02539 -0.12315 0.03229 -0.13149 0.03958 -0.13149 C 0.04766 -0.13149 0.05404 -0.12315 0.05872 -0.10209 L 0.08099 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-6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115"/>
          <p:cNvSpPr/>
          <p:nvPr/>
        </p:nvSpPr>
        <p:spPr>
          <a:xfrm>
            <a:off x="3026503" y="4125333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037" y="103989"/>
            <a:ext cx="2230362" cy="991397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641539" y="1209616"/>
            <a:ext cx="176786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EAEF8B7-50B8-F4F3-DA18-EF9E0C21CB31}"/>
              </a:ext>
            </a:extLst>
          </p:cNvPr>
          <p:cNvGraphicFramePr>
            <a:graphicFrameLocks noGrp="1"/>
          </p:cNvGraphicFramePr>
          <p:nvPr/>
        </p:nvGraphicFramePr>
        <p:xfrm>
          <a:off x="1525469" y="2302136"/>
          <a:ext cx="8810514" cy="2699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419">
                  <a:extLst>
                    <a:ext uri="{9D8B030D-6E8A-4147-A177-3AD203B41FA5}">
                      <a16:colId xmlns:a16="http://schemas.microsoft.com/office/drawing/2014/main" val="3002096305"/>
                    </a:ext>
                  </a:extLst>
                </a:gridCol>
                <a:gridCol w="1468419">
                  <a:extLst>
                    <a:ext uri="{9D8B030D-6E8A-4147-A177-3AD203B41FA5}">
                      <a16:colId xmlns:a16="http://schemas.microsoft.com/office/drawing/2014/main" val="137962079"/>
                    </a:ext>
                  </a:extLst>
                </a:gridCol>
                <a:gridCol w="1468419">
                  <a:extLst>
                    <a:ext uri="{9D8B030D-6E8A-4147-A177-3AD203B41FA5}">
                      <a16:colId xmlns:a16="http://schemas.microsoft.com/office/drawing/2014/main" val="1114841502"/>
                    </a:ext>
                  </a:extLst>
                </a:gridCol>
                <a:gridCol w="1468419">
                  <a:extLst>
                    <a:ext uri="{9D8B030D-6E8A-4147-A177-3AD203B41FA5}">
                      <a16:colId xmlns:a16="http://schemas.microsoft.com/office/drawing/2014/main" val="3008717744"/>
                    </a:ext>
                  </a:extLst>
                </a:gridCol>
                <a:gridCol w="1468419">
                  <a:extLst>
                    <a:ext uri="{9D8B030D-6E8A-4147-A177-3AD203B41FA5}">
                      <a16:colId xmlns:a16="http://schemas.microsoft.com/office/drawing/2014/main" val="2939395176"/>
                    </a:ext>
                  </a:extLst>
                </a:gridCol>
                <a:gridCol w="1468419">
                  <a:extLst>
                    <a:ext uri="{9D8B030D-6E8A-4147-A177-3AD203B41FA5}">
                      <a16:colId xmlns:a16="http://schemas.microsoft.com/office/drawing/2014/main" val="103347815"/>
                    </a:ext>
                  </a:extLst>
                </a:gridCol>
              </a:tblGrid>
              <a:tr h="853134">
                <a:tc rowSpan="2">
                  <a:txBody>
                    <a:bodyPr/>
                    <a:lstStyle/>
                    <a:p>
                      <a:pPr algn="ctr"/>
                      <a:endParaRPr lang="vi-VN" sz="3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3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3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6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36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36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6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511697"/>
                  </a:ext>
                </a:extLst>
              </a:tr>
              <a:tr h="82302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6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6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6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6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826650"/>
                  </a:ext>
                </a:extLst>
              </a:tr>
              <a:tr h="1023761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91428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ABBDFC3-D42B-E744-201E-4C7A0843E565}"/>
              </a:ext>
            </a:extLst>
          </p:cNvPr>
          <p:cNvSpPr/>
          <p:nvPr/>
        </p:nvSpPr>
        <p:spPr>
          <a:xfrm>
            <a:off x="3026808" y="4098416"/>
            <a:ext cx="1340492" cy="824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245A2D-8052-43D0-D54B-8642AEE50CEA}"/>
              </a:ext>
            </a:extLst>
          </p:cNvPr>
          <p:cNvSpPr/>
          <p:nvPr/>
        </p:nvSpPr>
        <p:spPr>
          <a:xfrm>
            <a:off x="7552288" y="4172704"/>
            <a:ext cx="974341" cy="680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D44477-FDC9-93AC-11EB-9EC64D7C7DF3}"/>
              </a:ext>
            </a:extLst>
          </p:cNvPr>
          <p:cNvSpPr/>
          <p:nvPr/>
        </p:nvSpPr>
        <p:spPr>
          <a:xfrm>
            <a:off x="6291782" y="4154313"/>
            <a:ext cx="974341" cy="680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5458AC-8AA8-F316-9CC1-87122ED8991F}"/>
              </a:ext>
            </a:extLst>
          </p:cNvPr>
          <p:cNvSpPr/>
          <p:nvPr/>
        </p:nvSpPr>
        <p:spPr>
          <a:xfrm>
            <a:off x="4653465" y="4100523"/>
            <a:ext cx="1111319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5997DF-7AED-4517-7F38-0D7158844C71}"/>
              </a:ext>
            </a:extLst>
          </p:cNvPr>
          <p:cNvSpPr/>
          <p:nvPr/>
        </p:nvSpPr>
        <p:spPr>
          <a:xfrm>
            <a:off x="9165192" y="4100523"/>
            <a:ext cx="1116660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2C115B-5C6C-A4D5-CB55-CC372A380F43}"/>
              </a:ext>
            </a:extLst>
          </p:cNvPr>
          <p:cNvSpPr/>
          <p:nvPr/>
        </p:nvSpPr>
        <p:spPr>
          <a:xfrm>
            <a:off x="3026808" y="2347125"/>
            <a:ext cx="1340492" cy="824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FDBF28-7FD3-370D-0756-03D5DC06D839}"/>
              </a:ext>
            </a:extLst>
          </p:cNvPr>
          <p:cNvSpPr/>
          <p:nvPr/>
        </p:nvSpPr>
        <p:spPr>
          <a:xfrm>
            <a:off x="3026503" y="3082582"/>
            <a:ext cx="1340492" cy="824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26E89-23EC-DC1A-9661-55EFE30A49D6}"/>
              </a:ext>
            </a:extLst>
          </p:cNvPr>
          <p:cNvSpPr/>
          <p:nvPr/>
        </p:nvSpPr>
        <p:spPr>
          <a:xfrm>
            <a:off x="4476765" y="4082130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21F33A-6112-CE3E-A54B-7BF5BCA2F680}"/>
              </a:ext>
            </a:extLst>
          </p:cNvPr>
          <p:cNvSpPr/>
          <p:nvPr/>
        </p:nvSpPr>
        <p:spPr>
          <a:xfrm>
            <a:off x="7480850" y="4028340"/>
            <a:ext cx="1287703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F4A2AA-29DD-03CF-B697-0C2413660F39}"/>
              </a:ext>
            </a:extLst>
          </p:cNvPr>
          <p:cNvSpPr/>
          <p:nvPr/>
        </p:nvSpPr>
        <p:spPr>
          <a:xfrm>
            <a:off x="6077055" y="4082130"/>
            <a:ext cx="1097129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02531E-2DF4-8EFD-5A6B-F820A0A3586F}"/>
              </a:ext>
            </a:extLst>
          </p:cNvPr>
          <p:cNvSpPr/>
          <p:nvPr/>
        </p:nvSpPr>
        <p:spPr>
          <a:xfrm>
            <a:off x="8929716" y="4125333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8122088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3" grpId="0" animBg="1"/>
      <p:bldP spid="5" grpId="0" animBg="1"/>
      <p:bldP spid="6" grpId="0" animBg="1"/>
      <p:bldP spid="7" grpId="0" animBg="1"/>
      <p:bldP spid="8" grpId="0" animBg="1"/>
      <p:bldP spid="10" grpId="0"/>
      <p:bldP spid="11" grpId="0"/>
      <p:bldP spid="13" grpId="0" animBg="1"/>
      <p:bldP spid="14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3E823E-5C1E-47B0-BA37-3DC516E24BAE}"/>
              </a:ext>
            </a:extLst>
          </p:cNvPr>
          <p:cNvGrpSpPr/>
          <p:nvPr/>
        </p:nvGrpSpPr>
        <p:grpSpPr>
          <a:xfrm>
            <a:off x="5118" y="219447"/>
            <a:ext cx="12523304" cy="6972039"/>
            <a:chOff x="-368623" y="-1335778"/>
            <a:chExt cx="14099815" cy="86883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44B069-E844-9B00-94BD-EB22B6D37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95" r="30899" b="-2945"/>
            <a:stretch/>
          </p:blipFill>
          <p:spPr>
            <a:xfrm rot="10800000">
              <a:off x="-14514" y="5931869"/>
              <a:ext cx="8424720" cy="911616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F5EA546-805B-4AC1-8482-1A598B3731B7}"/>
                </a:ext>
              </a:extLst>
            </p:cNvPr>
            <p:cNvGrpSpPr/>
            <p:nvPr/>
          </p:nvGrpSpPr>
          <p:grpSpPr>
            <a:xfrm>
              <a:off x="-368623" y="-1335778"/>
              <a:ext cx="13846167" cy="7473892"/>
              <a:chOff x="-349573" y="-669028"/>
              <a:chExt cx="13846167" cy="747389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4ED2D80-3AF1-DA55-3F3B-24B575BFF6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786" y="-669028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44CDE0C-30E5-B158-5259-DCB1A5451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63100" y="2264667"/>
                <a:ext cx="3829050" cy="339546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6063F53-679B-2784-EFEE-8F1B6C1E59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49573" y="1997292"/>
                <a:ext cx="13846167" cy="4807572"/>
              </a:xfrm>
              <a:prstGeom prst="rect">
                <a:avLst/>
              </a:prstGeom>
            </p:spPr>
          </p:pic>
        </p:grpSp>
        <p:pic>
          <p:nvPicPr>
            <p:cNvPr id="5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C0500201-07CA-9EB5-DEA1-4411022D63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7998257" y="4321110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D411155A-4D68-0682-D89B-87569E9A83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6982387" y="4636902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32E182-9538-28D4-B7A7-12CDFEF2B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095" y="5502365"/>
              <a:ext cx="4783364" cy="139383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22E7B3A-8911-6A5F-FAD8-5C641E049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5" t="92785" r="38696" b="1088"/>
            <a:stretch/>
          </p:blipFill>
          <p:spPr>
            <a:xfrm rot="10800000">
              <a:off x="-368623" y="5922050"/>
              <a:ext cx="7241164" cy="143052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004A469-DB57-8AD9-3B2E-DC55CD3B6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7682070" y="5535574"/>
              <a:ext cx="3094248" cy="110334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4DBD4F-3F39-0035-8CF2-D5CA77B2B4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8087042" y="5725810"/>
              <a:ext cx="3094248" cy="110334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132D3F-5B6D-D04D-4AA7-BF241770D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6778926" y="5743991"/>
              <a:ext cx="3094248" cy="110334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41A375D-7DB7-24E4-DFD6-724FDF905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9655871" y="5743991"/>
              <a:ext cx="3094248" cy="110334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EC12CD0-9F91-9891-16F4-7DAC70EA5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0586" y="5713905"/>
              <a:ext cx="7080606" cy="161782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4BBA51-EE07-EB34-B9E9-690B91BB6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4" r="64262"/>
            <a:stretch/>
          </p:blipFill>
          <p:spPr>
            <a:xfrm>
              <a:off x="6158453" y="6065453"/>
              <a:ext cx="1696133" cy="94772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26DA47E-8CA4-E4F4-4952-0361CB4116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597" y="0"/>
            <a:ext cx="3231894" cy="1931497"/>
          </a:xfrm>
          <a:prstGeom prst="rect">
            <a:avLst/>
          </a:prstGeom>
        </p:spPr>
      </p:pic>
      <p:pic>
        <p:nvPicPr>
          <p:cNvPr id="19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id="{31A51837-3D92-E99A-5F23-3468C9727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5020250" y="5583082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id="{C20694AC-65BF-C89D-4359-F3AA7E9E4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5991058" y="5352854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Rabbit png clipart 1 » PNG Image">
            <a:extLst>
              <a:ext uri="{FF2B5EF4-FFF2-40B4-BE49-F238E27FC236}">
                <a16:creationId xmlns:a16="http://schemas.microsoft.com/office/drawing/2014/main" id="{C4D676D3-7423-3823-303C-7623FEE6E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3845" y="4497232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43D87EA-C320-1756-9552-D6B00D3096C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3" y="-112728"/>
            <a:ext cx="2096367" cy="200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21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4000" decel="4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4629 L 0.01393 -0.10833 C 0.01745 -0.12106 0.02097 -0.12476 0.0263 -0.12476 C 0.03151 -0.12476 0.0349 -0.12106 0.03854 -0.10833 L 0.05104 -0.0462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-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71" t="19459"/>
          <a:stretch/>
        </p:blipFill>
        <p:spPr>
          <a:xfrm>
            <a:off x="570805" y="1553558"/>
            <a:ext cx="10394217" cy="2561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87" y="4301862"/>
            <a:ext cx="10784454" cy="1842570"/>
          </a:xfrm>
          <a:prstGeom prst="rect">
            <a:avLst/>
          </a:prstGeom>
        </p:spPr>
      </p:pic>
      <p:sp>
        <p:nvSpPr>
          <p:cNvPr id="17" name="Rectangle 16">
            <a:hlinkClick r:id="rId4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4" name="Picture 2" descr="C:\Users\TUAN\Downloads\Luyện tập 1.png">
            <a:extLst>
              <a:ext uri="{FF2B5EF4-FFF2-40B4-BE49-F238E27FC236}">
                <a16:creationId xmlns:a16="http://schemas.microsoft.com/office/drawing/2014/main" id="{440D11D5-2488-0337-A073-70DDFBA08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037" y="39441"/>
            <a:ext cx="2230362" cy="991397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356B04-63BF-7F4A-60C4-305FDA1B2FD9}"/>
              </a:ext>
            </a:extLst>
          </p:cNvPr>
          <p:cNvSpPr/>
          <p:nvPr/>
        </p:nvSpPr>
        <p:spPr>
          <a:xfrm>
            <a:off x="641539" y="1123552"/>
            <a:ext cx="176786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58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0638858" y="3090375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798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860061" y="3121510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798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389729" y="1158740"/>
            <a:ext cx="464504" cy="776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798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rPr>
              <a:t>4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16077" y="951299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199" dirty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2052" name="Picture 4" descr="F:\AAA-LÀM ẢNH SLIDE\Bai10-LT2-4a.png"/>
          <p:cNvPicPr>
            <a:picLocks noChangeAspect="1" noChangeArrowheads="1"/>
          </p:cNvPicPr>
          <p:nvPr/>
        </p:nvPicPr>
        <p:blipFill>
          <a:blip r:embed="rId2"/>
          <a:srcRect t="23365" b="24381"/>
          <a:stretch>
            <a:fillRect/>
          </a:stretch>
        </p:blipFill>
        <p:spPr bwMode="auto">
          <a:xfrm>
            <a:off x="754969" y="1700689"/>
            <a:ext cx="5834554" cy="3048692"/>
          </a:xfrm>
          <a:prstGeom prst="rect">
            <a:avLst/>
          </a:prstGeom>
          <a:noFill/>
        </p:spPr>
      </p:pic>
      <p:grpSp>
        <p:nvGrpSpPr>
          <p:cNvPr id="68" name="Group 67"/>
          <p:cNvGrpSpPr/>
          <p:nvPr/>
        </p:nvGrpSpPr>
        <p:grpSpPr>
          <a:xfrm>
            <a:off x="7145382" y="3131481"/>
            <a:ext cx="798367" cy="817781"/>
            <a:chOff x="7632352" y="2681286"/>
            <a:chExt cx="405942" cy="415815"/>
          </a:xfrm>
        </p:grpSpPr>
        <p:sp>
          <p:nvSpPr>
            <p:cNvPr id="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798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995734" y="3123505"/>
            <a:ext cx="798367" cy="817781"/>
            <a:chOff x="7632352" y="2681286"/>
            <a:chExt cx="405942" cy="415815"/>
          </a:xfrm>
        </p:grpSpPr>
        <p:sp>
          <p:nvSpPr>
            <p:cNvPr id="7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7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798" b="1" dirty="0">
                  <a:solidFill>
                    <a:schemeClr val="tx2">
                      <a:lumMod val="75000"/>
                    </a:schemeClr>
                  </a:solidFill>
                  <a:latin typeface="Lato"/>
                  <a:cs typeface="Lato" panose="020F0502020204030203" pitchFamily="34" charset="0"/>
                </a:rPr>
                <a:t>+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9736521" y="3109788"/>
            <a:ext cx="798367" cy="817781"/>
            <a:chOff x="7632352" y="2681286"/>
            <a:chExt cx="405942" cy="415815"/>
          </a:xfrm>
        </p:grpSpPr>
        <p:sp>
          <p:nvSpPr>
            <p:cNvPr id="8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798" b="1" dirty="0">
                  <a:solidFill>
                    <a:schemeClr val="tx2">
                      <a:lumMod val="75000"/>
                    </a:schemeClr>
                  </a:solidFill>
                  <a:latin typeface="Lato"/>
                  <a:cs typeface="Lato" panose="020F0502020204030203" pitchFamily="34" charset="0"/>
                </a:rPr>
                <a:t>=</a:t>
              </a:r>
            </a:p>
          </p:txBody>
        </p:sp>
      </p:grpSp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67" y="-40098"/>
            <a:ext cx="2230362" cy="991397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0F093E-CDE0-B4B5-92C6-C5606F7A7B13}"/>
              </a:ext>
            </a:extLst>
          </p:cNvPr>
          <p:cNvGrpSpPr/>
          <p:nvPr/>
        </p:nvGrpSpPr>
        <p:grpSpPr>
          <a:xfrm>
            <a:off x="7132792" y="3134280"/>
            <a:ext cx="798367" cy="817781"/>
            <a:chOff x="7632352" y="2681286"/>
            <a:chExt cx="405942" cy="415815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565395BD-3F10-9393-7B78-7C8FCBDCB0D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A4D735E-A501-79DC-37D1-76A0C0391C9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4798" b="1" dirty="0">
                  <a:solidFill>
                    <a:schemeClr val="tx2">
                      <a:lumMod val="75000"/>
                    </a:schemeClr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4798" b="1" dirty="0">
                <a:solidFill>
                  <a:schemeClr val="tx2">
                    <a:lumMod val="75000"/>
                  </a:schemeClr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DB7C0F8-CBFB-DD96-65E0-483CF51884F8}"/>
              </a:ext>
            </a:extLst>
          </p:cNvPr>
          <p:cNvGrpSpPr/>
          <p:nvPr/>
        </p:nvGrpSpPr>
        <p:grpSpPr>
          <a:xfrm>
            <a:off x="8860061" y="3102097"/>
            <a:ext cx="798367" cy="817781"/>
            <a:chOff x="7632352" y="2681286"/>
            <a:chExt cx="405942" cy="415815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0602EED9-2503-8F12-5420-E78BFE289FE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B063FC37-E3E8-6CEF-54B3-DBD097DC02A4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4798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4798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925469-F501-2CB9-08A9-EFD3EC652CB8}"/>
              </a:ext>
            </a:extLst>
          </p:cNvPr>
          <p:cNvGrpSpPr/>
          <p:nvPr/>
        </p:nvGrpSpPr>
        <p:grpSpPr>
          <a:xfrm>
            <a:off x="10638664" y="3092390"/>
            <a:ext cx="798367" cy="817781"/>
            <a:chOff x="7632352" y="2681286"/>
            <a:chExt cx="405942" cy="415815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45EF10DB-E22E-CFD8-B36E-7D7078AEB49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042013C0-A2A5-7F29-DA10-A742FB1ABE2C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4798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8</a:t>
              </a:r>
              <a:endParaRPr lang="en-GB" sz="4798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53613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0638858" y="3090375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798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860061" y="3121510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798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389729" y="1158740"/>
            <a:ext cx="464504" cy="776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798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rPr>
              <a:t>4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16077" y="951299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3199" dirty="0">
                <a:latin typeface="Lato" panose="020F0502020204030203" pitchFamily="34" charset="0"/>
                <a:cs typeface="Lato" panose="020F0502020204030203" pitchFamily="34" charset="0"/>
              </a:rPr>
              <a:t>b</a:t>
            </a:r>
            <a:r>
              <a:rPr lang="en-GB" sz="3199" dirty="0"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7145382" y="3131481"/>
            <a:ext cx="798367" cy="817781"/>
            <a:chOff x="7632352" y="2681286"/>
            <a:chExt cx="405942" cy="415815"/>
          </a:xfrm>
        </p:grpSpPr>
        <p:sp>
          <p:nvSpPr>
            <p:cNvPr id="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798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995734" y="3123505"/>
            <a:ext cx="798367" cy="817781"/>
            <a:chOff x="7632352" y="2681286"/>
            <a:chExt cx="405942" cy="415815"/>
          </a:xfrm>
        </p:grpSpPr>
        <p:sp>
          <p:nvSpPr>
            <p:cNvPr id="7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7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798" b="1" dirty="0">
                  <a:solidFill>
                    <a:schemeClr val="tx2">
                      <a:lumMod val="75000"/>
                    </a:schemeClr>
                  </a:solidFill>
                  <a:latin typeface="Lato"/>
                  <a:cs typeface="Lato" panose="020F0502020204030203" pitchFamily="34" charset="0"/>
                </a:rPr>
                <a:t>+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9736521" y="3109788"/>
            <a:ext cx="798367" cy="817781"/>
            <a:chOff x="7632352" y="2681286"/>
            <a:chExt cx="405942" cy="415815"/>
          </a:xfrm>
        </p:grpSpPr>
        <p:sp>
          <p:nvSpPr>
            <p:cNvPr id="8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798" b="1" dirty="0">
                  <a:solidFill>
                    <a:schemeClr val="tx2">
                      <a:lumMod val="75000"/>
                    </a:schemeClr>
                  </a:solidFill>
                  <a:latin typeface="Lato"/>
                  <a:cs typeface="Lato" panose="020F0502020204030203" pitchFamily="34" charset="0"/>
                </a:rPr>
                <a:t>=</a:t>
              </a:r>
            </a:p>
          </p:txBody>
        </p:sp>
      </p:grpSp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67" y="-40098"/>
            <a:ext cx="2230362" cy="991397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0F093E-CDE0-B4B5-92C6-C5606F7A7B13}"/>
              </a:ext>
            </a:extLst>
          </p:cNvPr>
          <p:cNvGrpSpPr/>
          <p:nvPr/>
        </p:nvGrpSpPr>
        <p:grpSpPr>
          <a:xfrm>
            <a:off x="7132792" y="3134280"/>
            <a:ext cx="798367" cy="817781"/>
            <a:chOff x="7632352" y="2681286"/>
            <a:chExt cx="405942" cy="415815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565395BD-3F10-9393-7B78-7C8FCBDCB0D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A4D735E-A501-79DC-37D1-76A0C0391C9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4798" b="1" dirty="0">
                  <a:solidFill>
                    <a:schemeClr val="tx2">
                      <a:lumMod val="75000"/>
                    </a:schemeClr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4798" b="1" dirty="0">
                <a:solidFill>
                  <a:schemeClr val="tx2">
                    <a:lumMod val="75000"/>
                  </a:schemeClr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DB7C0F8-CBFB-DD96-65E0-483CF51884F8}"/>
              </a:ext>
            </a:extLst>
          </p:cNvPr>
          <p:cNvGrpSpPr/>
          <p:nvPr/>
        </p:nvGrpSpPr>
        <p:grpSpPr>
          <a:xfrm>
            <a:off x="8860061" y="3102097"/>
            <a:ext cx="798367" cy="817781"/>
            <a:chOff x="7632352" y="2681286"/>
            <a:chExt cx="405942" cy="415815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0602EED9-2503-8F12-5420-E78BFE289FE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B063FC37-E3E8-6CEF-54B3-DBD097DC02A4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4798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4798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925469-F501-2CB9-08A9-EFD3EC652CB8}"/>
              </a:ext>
            </a:extLst>
          </p:cNvPr>
          <p:cNvGrpSpPr/>
          <p:nvPr/>
        </p:nvGrpSpPr>
        <p:grpSpPr>
          <a:xfrm>
            <a:off x="10638664" y="3092390"/>
            <a:ext cx="798367" cy="817781"/>
            <a:chOff x="7632352" y="2681286"/>
            <a:chExt cx="405942" cy="415815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45EF10DB-E22E-CFD8-B36E-7D7078AEB49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042013C0-A2A5-7F29-DA10-A742FB1ABE2C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4798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9</a:t>
              </a:r>
              <a:endParaRPr lang="en-GB" sz="4798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5" name="Picture 5" descr="F:\AAA-LÀM ẢNH SLIDE\Bai10-LT2-4b.png">
            <a:extLst>
              <a:ext uri="{FF2B5EF4-FFF2-40B4-BE49-F238E27FC236}">
                <a16:creationId xmlns:a16="http://schemas.microsoft.com/office/drawing/2014/main" id="{955AA70D-5B9C-00D7-0DEB-D1B302B67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34540" b="30476"/>
          <a:stretch>
            <a:fillRect/>
          </a:stretch>
        </p:blipFill>
        <p:spPr bwMode="auto">
          <a:xfrm>
            <a:off x="0" y="1526525"/>
            <a:ext cx="6865611" cy="3970633"/>
          </a:xfrm>
          <a:prstGeom prst="rect">
            <a:avLst/>
          </a:prstGeo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986A345-4C15-82C4-B902-A99E38E0F634}"/>
              </a:ext>
            </a:extLst>
          </p:cNvPr>
          <p:cNvGrpSpPr/>
          <p:nvPr/>
        </p:nvGrpSpPr>
        <p:grpSpPr>
          <a:xfrm>
            <a:off x="8008324" y="4340912"/>
            <a:ext cx="798367" cy="817781"/>
            <a:chOff x="7632352" y="2681286"/>
            <a:chExt cx="405942" cy="415815"/>
          </a:xfrm>
        </p:grpSpPr>
        <p:sp>
          <p:nvSpPr>
            <p:cNvPr id="7" name="Rounded Rectangle 3">
              <a:extLst>
                <a:ext uri="{FF2B5EF4-FFF2-40B4-BE49-F238E27FC236}">
                  <a16:creationId xmlns:a16="http://schemas.microsoft.com/office/drawing/2014/main" id="{D3D4FAFA-C196-9E22-85FA-0DFFAF71D1B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E2E24114-E619-BF87-BB9C-3648A848206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798" b="1" dirty="0">
                  <a:solidFill>
                    <a:schemeClr val="tx2">
                      <a:lumMod val="75000"/>
                    </a:schemeClr>
                  </a:solidFill>
                  <a:latin typeface="Lato"/>
                  <a:cs typeface="Lato" panose="020F0502020204030203" pitchFamily="34" charset="0"/>
                </a:rPr>
                <a:t>+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7C6D27-C528-3756-9F41-2928AFB13A38}"/>
              </a:ext>
            </a:extLst>
          </p:cNvPr>
          <p:cNvGrpSpPr/>
          <p:nvPr/>
        </p:nvGrpSpPr>
        <p:grpSpPr>
          <a:xfrm>
            <a:off x="9749111" y="4327195"/>
            <a:ext cx="798367" cy="817781"/>
            <a:chOff x="7632352" y="2681286"/>
            <a:chExt cx="405942" cy="415815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4D60974D-091D-4BBA-6535-404D63E1757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30100D34-4343-21F8-9F27-59CE3C0EAC9B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798" b="1" dirty="0">
                  <a:solidFill>
                    <a:schemeClr val="tx2">
                      <a:lumMod val="75000"/>
                    </a:schemeClr>
                  </a:solidFill>
                  <a:latin typeface="Lato"/>
                  <a:cs typeface="Lato" panose="020F0502020204030203" pitchFamily="34" charset="0"/>
                </a:rPr>
                <a:t>=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4F64C8D-169E-15CF-4404-CFBA47A9FDD7}"/>
              </a:ext>
            </a:extLst>
          </p:cNvPr>
          <p:cNvGrpSpPr/>
          <p:nvPr/>
        </p:nvGrpSpPr>
        <p:grpSpPr>
          <a:xfrm>
            <a:off x="7145382" y="4351687"/>
            <a:ext cx="798367" cy="817781"/>
            <a:chOff x="7632352" y="2681286"/>
            <a:chExt cx="405942" cy="415815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43484B9E-B80B-AC1C-4C95-F46D5F199A1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733D33D1-6BC7-E7B9-CC36-6D6222B4260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4798" b="1" dirty="0">
                  <a:solidFill>
                    <a:schemeClr val="tx2">
                      <a:lumMod val="75000"/>
                    </a:schemeClr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4798" b="1" dirty="0">
                <a:solidFill>
                  <a:schemeClr val="tx2">
                    <a:lumMod val="75000"/>
                  </a:schemeClr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3332562-9B0A-C42F-AED2-1528A1143743}"/>
              </a:ext>
            </a:extLst>
          </p:cNvPr>
          <p:cNvGrpSpPr/>
          <p:nvPr/>
        </p:nvGrpSpPr>
        <p:grpSpPr>
          <a:xfrm>
            <a:off x="8872651" y="4319504"/>
            <a:ext cx="798367" cy="817781"/>
            <a:chOff x="7632352" y="2681286"/>
            <a:chExt cx="405942" cy="415815"/>
          </a:xfrm>
        </p:grpSpPr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CF84DAA7-8804-778E-67A2-C15FCD32E4C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C876EADD-BE18-3049-1B45-F0780357F94B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4798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4798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E766A8-1DF9-4540-C4E8-090B27585397}"/>
              </a:ext>
            </a:extLst>
          </p:cNvPr>
          <p:cNvGrpSpPr/>
          <p:nvPr/>
        </p:nvGrpSpPr>
        <p:grpSpPr>
          <a:xfrm>
            <a:off x="10651254" y="4309797"/>
            <a:ext cx="798367" cy="817781"/>
            <a:chOff x="7632352" y="2681286"/>
            <a:chExt cx="405942" cy="415815"/>
          </a:xfrm>
        </p:grpSpPr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B8A0E5E3-D6C5-4CA6-98EA-B0B60BA932A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F9AA779B-1615-009E-F3BB-D9694CBEFB4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4798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9</a:t>
              </a:r>
              <a:endParaRPr lang="en-GB" sz="4798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2403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961" y="997149"/>
            <a:ext cx="9762078" cy="5025851"/>
          </a:xfrm>
          <a:prstGeom prst="rect">
            <a:avLst/>
          </a:prstGeom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318" y="1618488"/>
            <a:ext cx="2695194" cy="231114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633" y="1858518"/>
            <a:ext cx="1652778" cy="183108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412" y="1913382"/>
            <a:ext cx="1718491" cy="177622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9939545" y="5774460"/>
            <a:ext cx="733340" cy="232238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9559" y="1036927"/>
            <a:ext cx="5587469" cy="116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82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3E823E-5C1E-47B0-BA37-3DC516E24BAE}"/>
              </a:ext>
            </a:extLst>
          </p:cNvPr>
          <p:cNvGrpSpPr/>
          <p:nvPr/>
        </p:nvGrpSpPr>
        <p:grpSpPr>
          <a:xfrm>
            <a:off x="75268" y="77507"/>
            <a:ext cx="12523304" cy="6972039"/>
            <a:chOff x="-368623" y="-1335778"/>
            <a:chExt cx="14099815" cy="86883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44B069-E844-9B00-94BD-EB22B6D37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95" r="30899" b="-2945"/>
            <a:stretch/>
          </p:blipFill>
          <p:spPr>
            <a:xfrm rot="10800000">
              <a:off x="-14514" y="5931869"/>
              <a:ext cx="8424720" cy="911616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F5EA546-805B-4AC1-8482-1A598B3731B7}"/>
                </a:ext>
              </a:extLst>
            </p:cNvPr>
            <p:cNvGrpSpPr/>
            <p:nvPr/>
          </p:nvGrpSpPr>
          <p:grpSpPr>
            <a:xfrm>
              <a:off x="-368623" y="-1335778"/>
              <a:ext cx="13846167" cy="7473892"/>
              <a:chOff x="-349573" y="-669028"/>
              <a:chExt cx="13846167" cy="747389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4ED2D80-3AF1-DA55-3F3B-24B575BFF6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786" y="-669028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44CDE0C-30E5-B158-5259-DCB1A5451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63100" y="2264667"/>
                <a:ext cx="3829050" cy="339546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6063F53-679B-2784-EFEE-8F1B6C1E59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49573" y="1997292"/>
                <a:ext cx="13846167" cy="4807572"/>
              </a:xfrm>
              <a:prstGeom prst="rect">
                <a:avLst/>
              </a:prstGeom>
            </p:spPr>
          </p:pic>
        </p:grpSp>
        <p:pic>
          <p:nvPicPr>
            <p:cNvPr id="5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C0500201-07CA-9EB5-DEA1-4411022D63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7998257" y="4321110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D411155A-4D68-0682-D89B-87569E9A83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6982387" y="4636902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32E182-9538-28D4-B7A7-12CDFEF2B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095" y="5502365"/>
              <a:ext cx="4783364" cy="139383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22E7B3A-8911-6A5F-FAD8-5C641E049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5" t="92785" r="38696" b="1088"/>
            <a:stretch/>
          </p:blipFill>
          <p:spPr>
            <a:xfrm rot="10800000">
              <a:off x="-368623" y="5922050"/>
              <a:ext cx="7241164" cy="143052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004A469-DB57-8AD9-3B2E-DC55CD3B6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7682070" y="5535574"/>
              <a:ext cx="3094248" cy="110334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4DBD4F-3F39-0035-8CF2-D5CA77B2B4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8087042" y="5725810"/>
              <a:ext cx="3094248" cy="110334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132D3F-5B6D-D04D-4AA7-BF241770D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6778926" y="5743991"/>
              <a:ext cx="3094248" cy="110334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41A375D-7DB7-24E4-DFD6-724FDF905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9655871" y="5743991"/>
              <a:ext cx="3094248" cy="110334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EC12CD0-9F91-9891-16F4-7DAC70EA5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0586" y="5713905"/>
              <a:ext cx="7080606" cy="161782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4BBA51-EE07-EB34-B9E9-690B91BB6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4" r="64262"/>
            <a:stretch/>
          </p:blipFill>
          <p:spPr>
            <a:xfrm>
              <a:off x="6158453" y="6065453"/>
              <a:ext cx="1696133" cy="94772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26DA47E-8CA4-E4F4-4952-0361CB4116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597" y="0"/>
            <a:ext cx="3231894" cy="1931497"/>
          </a:xfrm>
          <a:prstGeom prst="rect">
            <a:avLst/>
          </a:prstGeom>
        </p:spPr>
      </p:pic>
      <p:pic>
        <p:nvPicPr>
          <p:cNvPr id="19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id="{31A51837-3D92-E99A-5F23-3468C9727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5020250" y="5583082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id="{C20694AC-65BF-C89D-4359-F3AA7E9E4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5991058" y="5352854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Rabbit png clipart 1 » PNG Image">
            <a:extLst>
              <a:ext uri="{FF2B5EF4-FFF2-40B4-BE49-F238E27FC236}">
                <a16:creationId xmlns:a16="http://schemas.microsoft.com/office/drawing/2014/main" id="{C4D676D3-7423-3823-303C-7623FEE6E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5426" y="4041536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43D87EA-C320-1756-9552-D6B00D3096C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3" y="-112728"/>
            <a:ext cx="2096367" cy="200683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B3E49AE-87C4-A64E-B927-C29EEC9C0C76}"/>
              </a:ext>
            </a:extLst>
          </p:cNvPr>
          <p:cNvSpPr/>
          <p:nvPr/>
        </p:nvSpPr>
        <p:spPr>
          <a:xfrm>
            <a:off x="3234139" y="181959"/>
            <a:ext cx="6600133" cy="174928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Thoû</a:t>
            </a:r>
            <a:r>
              <a:rPr lang="en-US" sz="5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4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ñaõ</a:t>
            </a:r>
            <a:r>
              <a:rPr lang="en-US" sz="5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4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veà</a:t>
            </a:r>
            <a:r>
              <a:rPr lang="en-US" sz="5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4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nhaø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pic>
        <p:nvPicPr>
          <p:cNvPr id="24" name="VOICE_20231107_231430_1jy7P">
            <a:hlinkClick r:id="" action="ppaction://media"/>
            <a:extLst>
              <a:ext uri="{FF2B5EF4-FFF2-40B4-BE49-F238E27FC236}">
                <a16:creationId xmlns:a16="http://schemas.microsoft.com/office/drawing/2014/main" id="{FAD158D9-2EFC-D537-A7AF-077864B3B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0462" y="6545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545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4000" decel="4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52 -0.0007 L 0.08008 -0.0632 C 0.08841 -0.07616 0.09661 -0.07917 0.10911 -0.07917 C 0.12135 -0.07917 0.12929 -0.07616 0.13789 -0.0632 L 0.16731 -0.000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-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1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51" y="23814"/>
            <a:ext cx="12295717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513955" y="2825750"/>
            <a:ext cx="5744633" cy="1206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903"/>
              </a:avLst>
            </a:prstTxWarp>
          </a:bodyPr>
          <a:lstStyle/>
          <a:p>
            <a:pPr algn="ctr"/>
            <a:r>
              <a:rPr lang="vi-VN" sz="5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en-US" sz="5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endParaRPr lang="vi-VN" sz="5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5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Cặp tấm thẻ anh em</a:t>
            </a:r>
            <a:endParaRPr lang="en-US" sz="5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769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0 L 8.33333E-7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2FA0964-91FB-4E84-B38C-CD7C3D7B4F40}"/>
              </a:ext>
            </a:extLst>
          </p:cNvPr>
          <p:cNvGrpSpPr/>
          <p:nvPr/>
        </p:nvGrpSpPr>
        <p:grpSpPr>
          <a:xfrm>
            <a:off x="463644" y="135079"/>
            <a:ext cx="11419924" cy="6905766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421ABC-724E-4D8B-A3A8-73B80AA7BAA0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11235988"/>
                <a:gd name="connsiteY0" fmla="*/ 882155 h 6784244"/>
                <a:gd name="connsiteX1" fmla="*/ 882155 w 11235988"/>
                <a:gd name="connsiteY1" fmla="*/ 0 h 6784244"/>
                <a:gd name="connsiteX2" fmla="*/ 1568852 w 11235988"/>
                <a:gd name="connsiteY2" fmla="*/ 0 h 6784244"/>
                <a:gd name="connsiteX3" fmla="*/ 2160832 w 11235988"/>
                <a:gd name="connsiteY3" fmla="*/ 0 h 6784244"/>
                <a:gd name="connsiteX4" fmla="*/ 2563378 w 11235988"/>
                <a:gd name="connsiteY4" fmla="*/ 0 h 6784244"/>
                <a:gd name="connsiteX5" fmla="*/ 3060641 w 11235988"/>
                <a:gd name="connsiteY5" fmla="*/ 0 h 6784244"/>
                <a:gd name="connsiteX6" fmla="*/ 3463187 w 11235988"/>
                <a:gd name="connsiteY6" fmla="*/ 0 h 6784244"/>
                <a:gd name="connsiteX7" fmla="*/ 4244601 w 11235988"/>
                <a:gd name="connsiteY7" fmla="*/ 0 h 6784244"/>
                <a:gd name="connsiteX8" fmla="*/ 4552430 w 11235988"/>
                <a:gd name="connsiteY8" fmla="*/ 0 h 6784244"/>
                <a:gd name="connsiteX9" fmla="*/ 5333844 w 11235988"/>
                <a:gd name="connsiteY9" fmla="*/ 0 h 6784244"/>
                <a:gd name="connsiteX10" fmla="*/ 6115257 w 11235988"/>
                <a:gd name="connsiteY10" fmla="*/ 0 h 6784244"/>
                <a:gd name="connsiteX11" fmla="*/ 6517803 w 11235988"/>
                <a:gd name="connsiteY11" fmla="*/ 0 h 6784244"/>
                <a:gd name="connsiteX12" fmla="*/ 6825633 w 11235988"/>
                <a:gd name="connsiteY12" fmla="*/ 0 h 6784244"/>
                <a:gd name="connsiteX13" fmla="*/ 7512330 w 11235988"/>
                <a:gd name="connsiteY13" fmla="*/ 0 h 6784244"/>
                <a:gd name="connsiteX14" fmla="*/ 7820159 w 11235988"/>
                <a:gd name="connsiteY14" fmla="*/ 0 h 6784244"/>
                <a:gd name="connsiteX15" fmla="*/ 8412139 w 11235988"/>
                <a:gd name="connsiteY15" fmla="*/ 0 h 6784244"/>
                <a:gd name="connsiteX16" fmla="*/ 8719969 w 11235988"/>
                <a:gd name="connsiteY16" fmla="*/ 0 h 6784244"/>
                <a:gd name="connsiteX17" fmla="*/ 9311948 w 11235988"/>
                <a:gd name="connsiteY17" fmla="*/ 0 h 6784244"/>
                <a:gd name="connsiteX18" fmla="*/ 9809212 w 11235988"/>
                <a:gd name="connsiteY18" fmla="*/ 0 h 6784244"/>
                <a:gd name="connsiteX19" fmla="*/ 10353833 w 11235988"/>
                <a:gd name="connsiteY19" fmla="*/ 0 h 6784244"/>
                <a:gd name="connsiteX20" fmla="*/ 11235988 w 11235988"/>
                <a:gd name="connsiteY20" fmla="*/ 882155 h 6784244"/>
                <a:gd name="connsiteX21" fmla="*/ 11235988 w 11235988"/>
                <a:gd name="connsiteY21" fmla="*/ 1389726 h 6784244"/>
                <a:gd name="connsiteX22" fmla="*/ 11235988 w 11235988"/>
                <a:gd name="connsiteY22" fmla="*/ 1997696 h 6784244"/>
                <a:gd name="connsiteX23" fmla="*/ 11235988 w 11235988"/>
                <a:gd name="connsiteY23" fmla="*/ 2455068 h 6784244"/>
                <a:gd name="connsiteX24" fmla="*/ 11235988 w 11235988"/>
                <a:gd name="connsiteY24" fmla="*/ 3063037 h 6784244"/>
                <a:gd name="connsiteX25" fmla="*/ 11235988 w 11235988"/>
                <a:gd name="connsiteY25" fmla="*/ 3520409 h 6784244"/>
                <a:gd name="connsiteX26" fmla="*/ 11235988 w 11235988"/>
                <a:gd name="connsiteY26" fmla="*/ 3927582 h 6784244"/>
                <a:gd name="connsiteX27" fmla="*/ 11235988 w 11235988"/>
                <a:gd name="connsiteY27" fmla="*/ 4435153 h 6784244"/>
                <a:gd name="connsiteX28" fmla="*/ 11235988 w 11235988"/>
                <a:gd name="connsiteY28" fmla="*/ 5043123 h 6784244"/>
                <a:gd name="connsiteX29" fmla="*/ 11235988 w 11235988"/>
                <a:gd name="connsiteY29" fmla="*/ 5902089 h 6784244"/>
                <a:gd name="connsiteX30" fmla="*/ 10353833 w 11235988"/>
                <a:gd name="connsiteY30" fmla="*/ 6784244 h 6784244"/>
                <a:gd name="connsiteX31" fmla="*/ 9856570 w 11235988"/>
                <a:gd name="connsiteY31" fmla="*/ 6784244 h 6784244"/>
                <a:gd name="connsiteX32" fmla="*/ 9264590 w 11235988"/>
                <a:gd name="connsiteY32" fmla="*/ 6784244 h 6784244"/>
                <a:gd name="connsiteX33" fmla="*/ 8767327 w 11235988"/>
                <a:gd name="connsiteY33" fmla="*/ 6784244 h 6784244"/>
                <a:gd name="connsiteX34" fmla="*/ 8080630 w 11235988"/>
                <a:gd name="connsiteY34" fmla="*/ 6784244 h 6784244"/>
                <a:gd name="connsiteX35" fmla="*/ 7583367 w 11235988"/>
                <a:gd name="connsiteY35" fmla="*/ 6784244 h 6784244"/>
                <a:gd name="connsiteX36" fmla="*/ 7086104 w 11235988"/>
                <a:gd name="connsiteY36" fmla="*/ 6784244 h 6784244"/>
                <a:gd name="connsiteX37" fmla="*/ 6399407 w 11235988"/>
                <a:gd name="connsiteY37" fmla="*/ 6784244 h 6784244"/>
                <a:gd name="connsiteX38" fmla="*/ 5617994 w 11235988"/>
                <a:gd name="connsiteY38" fmla="*/ 6784244 h 6784244"/>
                <a:gd name="connsiteX39" fmla="*/ 4836581 w 11235988"/>
                <a:gd name="connsiteY39" fmla="*/ 6784244 h 6784244"/>
                <a:gd name="connsiteX40" fmla="*/ 4055167 w 11235988"/>
                <a:gd name="connsiteY40" fmla="*/ 6784244 h 6784244"/>
                <a:gd name="connsiteX41" fmla="*/ 3652621 w 11235988"/>
                <a:gd name="connsiteY41" fmla="*/ 6784244 h 6784244"/>
                <a:gd name="connsiteX42" fmla="*/ 3060641 w 11235988"/>
                <a:gd name="connsiteY42" fmla="*/ 6784244 h 6784244"/>
                <a:gd name="connsiteX43" fmla="*/ 2468661 w 11235988"/>
                <a:gd name="connsiteY43" fmla="*/ 6784244 h 6784244"/>
                <a:gd name="connsiteX44" fmla="*/ 1687248 w 11235988"/>
                <a:gd name="connsiteY44" fmla="*/ 6784244 h 6784244"/>
                <a:gd name="connsiteX45" fmla="*/ 882155 w 11235988"/>
                <a:gd name="connsiteY45" fmla="*/ 6784244 h 6784244"/>
                <a:gd name="connsiteX46" fmla="*/ 0 w 11235988"/>
                <a:gd name="connsiteY46" fmla="*/ 5902089 h 6784244"/>
                <a:gd name="connsiteX47" fmla="*/ 0 w 11235988"/>
                <a:gd name="connsiteY47" fmla="*/ 5294119 h 6784244"/>
                <a:gd name="connsiteX48" fmla="*/ 0 w 11235988"/>
                <a:gd name="connsiteY48" fmla="*/ 4886947 h 6784244"/>
                <a:gd name="connsiteX49" fmla="*/ 0 w 11235988"/>
                <a:gd name="connsiteY49" fmla="*/ 4228778 h 6784244"/>
                <a:gd name="connsiteX50" fmla="*/ 0 w 11235988"/>
                <a:gd name="connsiteY50" fmla="*/ 3620808 h 6784244"/>
                <a:gd name="connsiteX51" fmla="*/ 0 w 11235988"/>
                <a:gd name="connsiteY51" fmla="*/ 2962639 h 6784244"/>
                <a:gd name="connsiteX52" fmla="*/ 0 w 11235988"/>
                <a:gd name="connsiteY52" fmla="*/ 2505267 h 6784244"/>
                <a:gd name="connsiteX53" fmla="*/ 0 w 11235988"/>
                <a:gd name="connsiteY53" fmla="*/ 2047895 h 6784244"/>
                <a:gd name="connsiteX54" fmla="*/ 0 w 11235988"/>
                <a:gd name="connsiteY54" fmla="*/ 1590523 h 6784244"/>
                <a:gd name="connsiteX55" fmla="*/ 0 w 11235988"/>
                <a:gd name="connsiteY55" fmla="*/ 882155 h 678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235988" h="6784244" fill="none" extrusionOk="0">
                  <a:moveTo>
                    <a:pt x="0" y="882155"/>
                  </a:moveTo>
                  <a:cubicBezTo>
                    <a:pt x="-20359" y="381120"/>
                    <a:pt x="312377" y="-4764"/>
                    <a:pt x="882155" y="0"/>
                  </a:cubicBezTo>
                  <a:cubicBezTo>
                    <a:pt x="1111510" y="-77346"/>
                    <a:pt x="1239588" y="33175"/>
                    <a:pt x="1568852" y="0"/>
                  </a:cubicBezTo>
                  <a:cubicBezTo>
                    <a:pt x="1898116" y="-33175"/>
                    <a:pt x="1941246" y="14723"/>
                    <a:pt x="2160832" y="0"/>
                  </a:cubicBezTo>
                  <a:cubicBezTo>
                    <a:pt x="2380418" y="-14723"/>
                    <a:pt x="2482439" y="17442"/>
                    <a:pt x="2563378" y="0"/>
                  </a:cubicBezTo>
                  <a:cubicBezTo>
                    <a:pt x="2644317" y="-17442"/>
                    <a:pt x="2892831" y="15019"/>
                    <a:pt x="3060641" y="0"/>
                  </a:cubicBezTo>
                  <a:cubicBezTo>
                    <a:pt x="3228451" y="-15019"/>
                    <a:pt x="3316291" y="43665"/>
                    <a:pt x="3463187" y="0"/>
                  </a:cubicBezTo>
                  <a:cubicBezTo>
                    <a:pt x="3610083" y="-43665"/>
                    <a:pt x="3924245" y="939"/>
                    <a:pt x="4244601" y="0"/>
                  </a:cubicBezTo>
                  <a:cubicBezTo>
                    <a:pt x="4564957" y="-939"/>
                    <a:pt x="4425957" y="36493"/>
                    <a:pt x="4552430" y="0"/>
                  </a:cubicBezTo>
                  <a:cubicBezTo>
                    <a:pt x="4678903" y="-36493"/>
                    <a:pt x="4957835" y="79718"/>
                    <a:pt x="5333844" y="0"/>
                  </a:cubicBezTo>
                  <a:cubicBezTo>
                    <a:pt x="5709853" y="-79718"/>
                    <a:pt x="5799270" y="69668"/>
                    <a:pt x="6115257" y="0"/>
                  </a:cubicBezTo>
                  <a:cubicBezTo>
                    <a:pt x="6431244" y="-69668"/>
                    <a:pt x="6331247" y="25973"/>
                    <a:pt x="6517803" y="0"/>
                  </a:cubicBezTo>
                  <a:cubicBezTo>
                    <a:pt x="6704359" y="-25973"/>
                    <a:pt x="6709105" y="10040"/>
                    <a:pt x="6825633" y="0"/>
                  </a:cubicBezTo>
                  <a:cubicBezTo>
                    <a:pt x="6942161" y="-10040"/>
                    <a:pt x="7341998" y="4611"/>
                    <a:pt x="7512330" y="0"/>
                  </a:cubicBezTo>
                  <a:cubicBezTo>
                    <a:pt x="7682662" y="-4611"/>
                    <a:pt x="7733833" y="6895"/>
                    <a:pt x="7820159" y="0"/>
                  </a:cubicBezTo>
                  <a:cubicBezTo>
                    <a:pt x="7906485" y="-6895"/>
                    <a:pt x="8183757" y="63878"/>
                    <a:pt x="8412139" y="0"/>
                  </a:cubicBezTo>
                  <a:cubicBezTo>
                    <a:pt x="8640521" y="-63878"/>
                    <a:pt x="8570155" y="706"/>
                    <a:pt x="8719969" y="0"/>
                  </a:cubicBezTo>
                  <a:cubicBezTo>
                    <a:pt x="8869783" y="-706"/>
                    <a:pt x="9162485" y="48151"/>
                    <a:pt x="9311948" y="0"/>
                  </a:cubicBezTo>
                  <a:cubicBezTo>
                    <a:pt x="9461411" y="-48151"/>
                    <a:pt x="9591575" y="45437"/>
                    <a:pt x="9809212" y="0"/>
                  </a:cubicBezTo>
                  <a:cubicBezTo>
                    <a:pt x="10026849" y="-45437"/>
                    <a:pt x="10097225" y="58052"/>
                    <a:pt x="10353833" y="0"/>
                  </a:cubicBezTo>
                  <a:cubicBezTo>
                    <a:pt x="10802436" y="-65978"/>
                    <a:pt x="11293818" y="281469"/>
                    <a:pt x="11235988" y="882155"/>
                  </a:cubicBezTo>
                  <a:cubicBezTo>
                    <a:pt x="11250589" y="1011373"/>
                    <a:pt x="11201075" y="1137830"/>
                    <a:pt x="11235988" y="1389726"/>
                  </a:cubicBezTo>
                  <a:cubicBezTo>
                    <a:pt x="11270901" y="1641622"/>
                    <a:pt x="11212988" y="1862875"/>
                    <a:pt x="11235988" y="1997696"/>
                  </a:cubicBezTo>
                  <a:cubicBezTo>
                    <a:pt x="11258988" y="2132517"/>
                    <a:pt x="11183557" y="2251930"/>
                    <a:pt x="11235988" y="2455068"/>
                  </a:cubicBezTo>
                  <a:cubicBezTo>
                    <a:pt x="11288419" y="2658206"/>
                    <a:pt x="11227083" y="2834961"/>
                    <a:pt x="11235988" y="3063037"/>
                  </a:cubicBezTo>
                  <a:cubicBezTo>
                    <a:pt x="11244893" y="3291113"/>
                    <a:pt x="11211499" y="3300970"/>
                    <a:pt x="11235988" y="3520409"/>
                  </a:cubicBezTo>
                  <a:cubicBezTo>
                    <a:pt x="11260477" y="3739848"/>
                    <a:pt x="11218871" y="3741799"/>
                    <a:pt x="11235988" y="3927582"/>
                  </a:cubicBezTo>
                  <a:cubicBezTo>
                    <a:pt x="11253105" y="4113365"/>
                    <a:pt x="11197285" y="4210910"/>
                    <a:pt x="11235988" y="4435153"/>
                  </a:cubicBezTo>
                  <a:cubicBezTo>
                    <a:pt x="11274691" y="4659396"/>
                    <a:pt x="11190069" y="4883108"/>
                    <a:pt x="11235988" y="5043123"/>
                  </a:cubicBezTo>
                  <a:cubicBezTo>
                    <a:pt x="11281907" y="5203138"/>
                    <a:pt x="11172679" y="5542428"/>
                    <a:pt x="11235988" y="5902089"/>
                  </a:cubicBezTo>
                  <a:cubicBezTo>
                    <a:pt x="11269443" y="6465279"/>
                    <a:pt x="10832332" y="6776513"/>
                    <a:pt x="10353833" y="6784244"/>
                  </a:cubicBezTo>
                  <a:cubicBezTo>
                    <a:pt x="10220513" y="6840618"/>
                    <a:pt x="10058044" y="6782514"/>
                    <a:pt x="9856570" y="6784244"/>
                  </a:cubicBezTo>
                  <a:cubicBezTo>
                    <a:pt x="9655096" y="6785974"/>
                    <a:pt x="9469816" y="6768596"/>
                    <a:pt x="9264590" y="6784244"/>
                  </a:cubicBezTo>
                  <a:cubicBezTo>
                    <a:pt x="9059364" y="6799892"/>
                    <a:pt x="9000240" y="6771003"/>
                    <a:pt x="8767327" y="6784244"/>
                  </a:cubicBezTo>
                  <a:cubicBezTo>
                    <a:pt x="8534414" y="6797485"/>
                    <a:pt x="8393575" y="6711568"/>
                    <a:pt x="8080630" y="6784244"/>
                  </a:cubicBezTo>
                  <a:cubicBezTo>
                    <a:pt x="7767685" y="6856920"/>
                    <a:pt x="7721824" y="6764839"/>
                    <a:pt x="7583367" y="6784244"/>
                  </a:cubicBezTo>
                  <a:cubicBezTo>
                    <a:pt x="7444910" y="6803649"/>
                    <a:pt x="7266467" y="6763521"/>
                    <a:pt x="7086104" y="6784244"/>
                  </a:cubicBezTo>
                  <a:cubicBezTo>
                    <a:pt x="6905741" y="6804967"/>
                    <a:pt x="6638936" y="6782691"/>
                    <a:pt x="6399407" y="6784244"/>
                  </a:cubicBezTo>
                  <a:cubicBezTo>
                    <a:pt x="6159878" y="6785797"/>
                    <a:pt x="5789421" y="6758833"/>
                    <a:pt x="5617994" y="6784244"/>
                  </a:cubicBezTo>
                  <a:cubicBezTo>
                    <a:pt x="5446567" y="6809655"/>
                    <a:pt x="4994025" y="6767502"/>
                    <a:pt x="4836581" y="6784244"/>
                  </a:cubicBezTo>
                  <a:cubicBezTo>
                    <a:pt x="4679137" y="6800986"/>
                    <a:pt x="4271044" y="6740186"/>
                    <a:pt x="4055167" y="6784244"/>
                  </a:cubicBezTo>
                  <a:cubicBezTo>
                    <a:pt x="3839290" y="6828302"/>
                    <a:pt x="3826241" y="6739948"/>
                    <a:pt x="3652621" y="6784244"/>
                  </a:cubicBezTo>
                  <a:cubicBezTo>
                    <a:pt x="3479001" y="6828540"/>
                    <a:pt x="3209017" y="6769382"/>
                    <a:pt x="3060641" y="6784244"/>
                  </a:cubicBezTo>
                  <a:cubicBezTo>
                    <a:pt x="2912265" y="6799106"/>
                    <a:pt x="2728313" y="6738813"/>
                    <a:pt x="2468661" y="6784244"/>
                  </a:cubicBezTo>
                  <a:cubicBezTo>
                    <a:pt x="2209009" y="6829675"/>
                    <a:pt x="2003986" y="6765187"/>
                    <a:pt x="1687248" y="6784244"/>
                  </a:cubicBezTo>
                  <a:cubicBezTo>
                    <a:pt x="1370510" y="6803301"/>
                    <a:pt x="1156339" y="6724551"/>
                    <a:pt x="882155" y="6784244"/>
                  </a:cubicBezTo>
                  <a:cubicBezTo>
                    <a:pt x="412483" y="6660996"/>
                    <a:pt x="-77327" y="6373886"/>
                    <a:pt x="0" y="5902089"/>
                  </a:cubicBezTo>
                  <a:cubicBezTo>
                    <a:pt x="-17639" y="5661872"/>
                    <a:pt x="52990" y="5574123"/>
                    <a:pt x="0" y="5294119"/>
                  </a:cubicBezTo>
                  <a:cubicBezTo>
                    <a:pt x="-52990" y="5014115"/>
                    <a:pt x="15117" y="5053004"/>
                    <a:pt x="0" y="4886947"/>
                  </a:cubicBezTo>
                  <a:cubicBezTo>
                    <a:pt x="-15117" y="4720890"/>
                    <a:pt x="64905" y="4433113"/>
                    <a:pt x="0" y="4228778"/>
                  </a:cubicBezTo>
                  <a:cubicBezTo>
                    <a:pt x="-64905" y="4024443"/>
                    <a:pt x="51993" y="3753326"/>
                    <a:pt x="0" y="3620808"/>
                  </a:cubicBezTo>
                  <a:cubicBezTo>
                    <a:pt x="-51993" y="3488290"/>
                    <a:pt x="56721" y="3262983"/>
                    <a:pt x="0" y="2962639"/>
                  </a:cubicBezTo>
                  <a:cubicBezTo>
                    <a:pt x="-56721" y="2662295"/>
                    <a:pt x="17674" y="2713103"/>
                    <a:pt x="0" y="2505267"/>
                  </a:cubicBezTo>
                  <a:cubicBezTo>
                    <a:pt x="-17674" y="2297431"/>
                    <a:pt x="14819" y="2229990"/>
                    <a:pt x="0" y="2047895"/>
                  </a:cubicBezTo>
                  <a:cubicBezTo>
                    <a:pt x="-14819" y="1865800"/>
                    <a:pt x="16192" y="1782991"/>
                    <a:pt x="0" y="1590523"/>
                  </a:cubicBezTo>
                  <a:cubicBezTo>
                    <a:pt x="-16192" y="1398055"/>
                    <a:pt x="26954" y="1154367"/>
                    <a:pt x="0" y="882155"/>
                  </a:cubicBezTo>
                  <a:close/>
                </a:path>
                <a:path w="11235988" h="6784244" stroke="0" extrusionOk="0">
                  <a:moveTo>
                    <a:pt x="0" y="882155"/>
                  </a:moveTo>
                  <a:cubicBezTo>
                    <a:pt x="-70188" y="458153"/>
                    <a:pt x="390956" y="20774"/>
                    <a:pt x="882155" y="0"/>
                  </a:cubicBezTo>
                  <a:cubicBezTo>
                    <a:pt x="1261254" y="-76634"/>
                    <a:pt x="1356835" y="50456"/>
                    <a:pt x="1663568" y="0"/>
                  </a:cubicBezTo>
                  <a:cubicBezTo>
                    <a:pt x="1970301" y="-50456"/>
                    <a:pt x="1991562" y="27928"/>
                    <a:pt x="2255548" y="0"/>
                  </a:cubicBezTo>
                  <a:cubicBezTo>
                    <a:pt x="2519534" y="-27928"/>
                    <a:pt x="2505749" y="38451"/>
                    <a:pt x="2658095" y="0"/>
                  </a:cubicBezTo>
                  <a:cubicBezTo>
                    <a:pt x="2810441" y="-38451"/>
                    <a:pt x="3005808" y="57473"/>
                    <a:pt x="3250075" y="0"/>
                  </a:cubicBezTo>
                  <a:cubicBezTo>
                    <a:pt x="3494342" y="-57473"/>
                    <a:pt x="3432307" y="31503"/>
                    <a:pt x="3557904" y="0"/>
                  </a:cubicBezTo>
                  <a:cubicBezTo>
                    <a:pt x="3683501" y="-31503"/>
                    <a:pt x="3902072" y="49388"/>
                    <a:pt x="4055167" y="0"/>
                  </a:cubicBezTo>
                  <a:cubicBezTo>
                    <a:pt x="4208262" y="-49388"/>
                    <a:pt x="4413246" y="49074"/>
                    <a:pt x="4647147" y="0"/>
                  </a:cubicBezTo>
                  <a:cubicBezTo>
                    <a:pt x="4881048" y="-49074"/>
                    <a:pt x="5037547" y="67523"/>
                    <a:pt x="5239127" y="0"/>
                  </a:cubicBezTo>
                  <a:cubicBezTo>
                    <a:pt x="5440707" y="-67523"/>
                    <a:pt x="5646480" y="82179"/>
                    <a:pt x="5925824" y="0"/>
                  </a:cubicBezTo>
                  <a:cubicBezTo>
                    <a:pt x="6205168" y="-82179"/>
                    <a:pt x="6196399" y="13383"/>
                    <a:pt x="6328370" y="0"/>
                  </a:cubicBezTo>
                  <a:cubicBezTo>
                    <a:pt x="6460341" y="-13383"/>
                    <a:pt x="6607809" y="53879"/>
                    <a:pt x="6825633" y="0"/>
                  </a:cubicBezTo>
                  <a:cubicBezTo>
                    <a:pt x="7043457" y="-53879"/>
                    <a:pt x="7252021" y="9321"/>
                    <a:pt x="7512330" y="0"/>
                  </a:cubicBezTo>
                  <a:cubicBezTo>
                    <a:pt x="7772639" y="-9321"/>
                    <a:pt x="7767674" y="4989"/>
                    <a:pt x="8009593" y="0"/>
                  </a:cubicBezTo>
                  <a:cubicBezTo>
                    <a:pt x="8251512" y="-4989"/>
                    <a:pt x="8291867" y="36904"/>
                    <a:pt x="8506856" y="0"/>
                  </a:cubicBezTo>
                  <a:cubicBezTo>
                    <a:pt x="8721845" y="-36904"/>
                    <a:pt x="9092026" y="70631"/>
                    <a:pt x="9288269" y="0"/>
                  </a:cubicBezTo>
                  <a:cubicBezTo>
                    <a:pt x="9484512" y="-70631"/>
                    <a:pt x="9960454" y="194"/>
                    <a:pt x="10353833" y="0"/>
                  </a:cubicBezTo>
                  <a:cubicBezTo>
                    <a:pt x="10819667" y="-38789"/>
                    <a:pt x="11206534" y="296960"/>
                    <a:pt x="11235988" y="882155"/>
                  </a:cubicBezTo>
                  <a:cubicBezTo>
                    <a:pt x="11236254" y="1001509"/>
                    <a:pt x="11187002" y="1264594"/>
                    <a:pt x="11235988" y="1389726"/>
                  </a:cubicBezTo>
                  <a:cubicBezTo>
                    <a:pt x="11284974" y="1514858"/>
                    <a:pt x="11192786" y="1683055"/>
                    <a:pt x="11235988" y="1847098"/>
                  </a:cubicBezTo>
                  <a:cubicBezTo>
                    <a:pt x="11279190" y="2011141"/>
                    <a:pt x="11217927" y="2295762"/>
                    <a:pt x="11235988" y="2455068"/>
                  </a:cubicBezTo>
                  <a:cubicBezTo>
                    <a:pt x="11254049" y="2614374"/>
                    <a:pt x="11229291" y="2759289"/>
                    <a:pt x="11235988" y="3012838"/>
                  </a:cubicBezTo>
                  <a:cubicBezTo>
                    <a:pt x="11242685" y="3266387"/>
                    <a:pt x="11210010" y="3455602"/>
                    <a:pt x="11235988" y="3620808"/>
                  </a:cubicBezTo>
                  <a:cubicBezTo>
                    <a:pt x="11261966" y="3786014"/>
                    <a:pt x="11178956" y="4030722"/>
                    <a:pt x="11235988" y="4228778"/>
                  </a:cubicBezTo>
                  <a:cubicBezTo>
                    <a:pt x="11293020" y="4426834"/>
                    <a:pt x="11178531" y="4582668"/>
                    <a:pt x="11235988" y="4736349"/>
                  </a:cubicBezTo>
                  <a:cubicBezTo>
                    <a:pt x="11293445" y="4890030"/>
                    <a:pt x="11202374" y="4949704"/>
                    <a:pt x="11235988" y="5143521"/>
                  </a:cubicBezTo>
                  <a:cubicBezTo>
                    <a:pt x="11269602" y="5337338"/>
                    <a:pt x="11214787" y="5658144"/>
                    <a:pt x="11235988" y="5902089"/>
                  </a:cubicBezTo>
                  <a:cubicBezTo>
                    <a:pt x="11242586" y="6407755"/>
                    <a:pt x="10873938" y="6863145"/>
                    <a:pt x="10353833" y="6784244"/>
                  </a:cubicBezTo>
                  <a:cubicBezTo>
                    <a:pt x="10221926" y="6785141"/>
                    <a:pt x="9993355" y="6739490"/>
                    <a:pt x="9856570" y="6784244"/>
                  </a:cubicBezTo>
                  <a:cubicBezTo>
                    <a:pt x="9719785" y="6828998"/>
                    <a:pt x="9606393" y="6736566"/>
                    <a:pt x="9454024" y="6784244"/>
                  </a:cubicBezTo>
                  <a:cubicBezTo>
                    <a:pt x="9301655" y="6831922"/>
                    <a:pt x="9066760" y="6768680"/>
                    <a:pt x="8767327" y="6784244"/>
                  </a:cubicBezTo>
                  <a:cubicBezTo>
                    <a:pt x="8467894" y="6799808"/>
                    <a:pt x="8560141" y="6760768"/>
                    <a:pt x="8459497" y="6784244"/>
                  </a:cubicBezTo>
                  <a:cubicBezTo>
                    <a:pt x="8358853" y="6807720"/>
                    <a:pt x="8004304" y="6716550"/>
                    <a:pt x="7867518" y="6784244"/>
                  </a:cubicBezTo>
                  <a:cubicBezTo>
                    <a:pt x="7730732" y="6851938"/>
                    <a:pt x="7506208" y="6744988"/>
                    <a:pt x="7180821" y="6784244"/>
                  </a:cubicBezTo>
                  <a:cubicBezTo>
                    <a:pt x="6855434" y="6823500"/>
                    <a:pt x="6867979" y="6719805"/>
                    <a:pt x="6588841" y="6784244"/>
                  </a:cubicBezTo>
                  <a:cubicBezTo>
                    <a:pt x="6309703" y="6848683"/>
                    <a:pt x="6120536" y="6774668"/>
                    <a:pt x="5996861" y="6784244"/>
                  </a:cubicBezTo>
                  <a:cubicBezTo>
                    <a:pt x="5873186" y="6793820"/>
                    <a:pt x="5481042" y="6739555"/>
                    <a:pt x="5310164" y="6784244"/>
                  </a:cubicBezTo>
                  <a:cubicBezTo>
                    <a:pt x="5139286" y="6828933"/>
                    <a:pt x="5024308" y="6768196"/>
                    <a:pt x="4907618" y="6784244"/>
                  </a:cubicBezTo>
                  <a:cubicBezTo>
                    <a:pt x="4790928" y="6800292"/>
                    <a:pt x="4527088" y="6728934"/>
                    <a:pt x="4410355" y="6784244"/>
                  </a:cubicBezTo>
                  <a:cubicBezTo>
                    <a:pt x="4293622" y="6839554"/>
                    <a:pt x="4115775" y="6751952"/>
                    <a:pt x="3913092" y="6784244"/>
                  </a:cubicBezTo>
                  <a:cubicBezTo>
                    <a:pt x="3710409" y="6816536"/>
                    <a:pt x="3606873" y="6757976"/>
                    <a:pt x="3510546" y="6784244"/>
                  </a:cubicBezTo>
                  <a:cubicBezTo>
                    <a:pt x="3414219" y="6810512"/>
                    <a:pt x="3194059" y="6748728"/>
                    <a:pt x="3107999" y="6784244"/>
                  </a:cubicBezTo>
                  <a:cubicBezTo>
                    <a:pt x="3021939" y="6819760"/>
                    <a:pt x="2737470" y="6709681"/>
                    <a:pt x="2421303" y="6784244"/>
                  </a:cubicBezTo>
                  <a:cubicBezTo>
                    <a:pt x="2105136" y="6858807"/>
                    <a:pt x="1980234" y="6713215"/>
                    <a:pt x="1734606" y="6784244"/>
                  </a:cubicBezTo>
                  <a:cubicBezTo>
                    <a:pt x="1488978" y="6855273"/>
                    <a:pt x="1056255" y="6743157"/>
                    <a:pt x="882155" y="6784244"/>
                  </a:cubicBezTo>
                  <a:cubicBezTo>
                    <a:pt x="298011" y="6853748"/>
                    <a:pt x="41440" y="6511378"/>
                    <a:pt x="0" y="5902089"/>
                  </a:cubicBezTo>
                  <a:cubicBezTo>
                    <a:pt x="-39493" y="5646794"/>
                    <a:pt x="31866" y="5435459"/>
                    <a:pt x="0" y="5294119"/>
                  </a:cubicBezTo>
                  <a:cubicBezTo>
                    <a:pt x="-31866" y="5152779"/>
                    <a:pt x="6398" y="4935913"/>
                    <a:pt x="0" y="4786548"/>
                  </a:cubicBezTo>
                  <a:cubicBezTo>
                    <a:pt x="-6398" y="4637183"/>
                    <a:pt x="29994" y="4499286"/>
                    <a:pt x="0" y="4329176"/>
                  </a:cubicBezTo>
                  <a:cubicBezTo>
                    <a:pt x="-29994" y="4159066"/>
                    <a:pt x="20908" y="3980484"/>
                    <a:pt x="0" y="3871805"/>
                  </a:cubicBezTo>
                  <a:cubicBezTo>
                    <a:pt x="-20908" y="3763126"/>
                    <a:pt x="29290" y="3592500"/>
                    <a:pt x="0" y="3364233"/>
                  </a:cubicBezTo>
                  <a:cubicBezTo>
                    <a:pt x="-29290" y="3135966"/>
                    <a:pt x="65684" y="3029947"/>
                    <a:pt x="0" y="2756264"/>
                  </a:cubicBezTo>
                  <a:cubicBezTo>
                    <a:pt x="-65684" y="2482581"/>
                    <a:pt x="45343" y="2392700"/>
                    <a:pt x="0" y="2298892"/>
                  </a:cubicBezTo>
                  <a:cubicBezTo>
                    <a:pt x="-45343" y="2205084"/>
                    <a:pt x="39289" y="1942810"/>
                    <a:pt x="0" y="1741121"/>
                  </a:cubicBezTo>
                  <a:cubicBezTo>
                    <a:pt x="-39289" y="1539432"/>
                    <a:pt x="93124" y="1067740"/>
                    <a:pt x="0" y="88215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9CFC616-E0B1-4DB9-B1A4-AEBF8EBA562F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11235988"/>
                <a:gd name="connsiteY0" fmla="*/ 882155 h 6784244"/>
                <a:gd name="connsiteX1" fmla="*/ 882155 w 11235988"/>
                <a:gd name="connsiteY1" fmla="*/ 0 h 6784244"/>
                <a:gd name="connsiteX2" fmla="*/ 1568852 w 11235988"/>
                <a:gd name="connsiteY2" fmla="*/ 0 h 6784244"/>
                <a:gd name="connsiteX3" fmla="*/ 2160832 w 11235988"/>
                <a:gd name="connsiteY3" fmla="*/ 0 h 6784244"/>
                <a:gd name="connsiteX4" fmla="*/ 2563378 w 11235988"/>
                <a:gd name="connsiteY4" fmla="*/ 0 h 6784244"/>
                <a:gd name="connsiteX5" fmla="*/ 3060641 w 11235988"/>
                <a:gd name="connsiteY5" fmla="*/ 0 h 6784244"/>
                <a:gd name="connsiteX6" fmla="*/ 3463187 w 11235988"/>
                <a:gd name="connsiteY6" fmla="*/ 0 h 6784244"/>
                <a:gd name="connsiteX7" fmla="*/ 4244601 w 11235988"/>
                <a:gd name="connsiteY7" fmla="*/ 0 h 6784244"/>
                <a:gd name="connsiteX8" fmla="*/ 4552430 w 11235988"/>
                <a:gd name="connsiteY8" fmla="*/ 0 h 6784244"/>
                <a:gd name="connsiteX9" fmla="*/ 5333844 w 11235988"/>
                <a:gd name="connsiteY9" fmla="*/ 0 h 6784244"/>
                <a:gd name="connsiteX10" fmla="*/ 6115257 w 11235988"/>
                <a:gd name="connsiteY10" fmla="*/ 0 h 6784244"/>
                <a:gd name="connsiteX11" fmla="*/ 6517803 w 11235988"/>
                <a:gd name="connsiteY11" fmla="*/ 0 h 6784244"/>
                <a:gd name="connsiteX12" fmla="*/ 6825633 w 11235988"/>
                <a:gd name="connsiteY12" fmla="*/ 0 h 6784244"/>
                <a:gd name="connsiteX13" fmla="*/ 7512330 w 11235988"/>
                <a:gd name="connsiteY13" fmla="*/ 0 h 6784244"/>
                <a:gd name="connsiteX14" fmla="*/ 7820159 w 11235988"/>
                <a:gd name="connsiteY14" fmla="*/ 0 h 6784244"/>
                <a:gd name="connsiteX15" fmla="*/ 8412139 w 11235988"/>
                <a:gd name="connsiteY15" fmla="*/ 0 h 6784244"/>
                <a:gd name="connsiteX16" fmla="*/ 8719969 w 11235988"/>
                <a:gd name="connsiteY16" fmla="*/ 0 h 6784244"/>
                <a:gd name="connsiteX17" fmla="*/ 9311948 w 11235988"/>
                <a:gd name="connsiteY17" fmla="*/ 0 h 6784244"/>
                <a:gd name="connsiteX18" fmla="*/ 9809212 w 11235988"/>
                <a:gd name="connsiteY18" fmla="*/ 0 h 6784244"/>
                <a:gd name="connsiteX19" fmla="*/ 10353833 w 11235988"/>
                <a:gd name="connsiteY19" fmla="*/ 0 h 6784244"/>
                <a:gd name="connsiteX20" fmla="*/ 11235988 w 11235988"/>
                <a:gd name="connsiteY20" fmla="*/ 882155 h 6784244"/>
                <a:gd name="connsiteX21" fmla="*/ 11235988 w 11235988"/>
                <a:gd name="connsiteY21" fmla="*/ 1389726 h 6784244"/>
                <a:gd name="connsiteX22" fmla="*/ 11235988 w 11235988"/>
                <a:gd name="connsiteY22" fmla="*/ 1997696 h 6784244"/>
                <a:gd name="connsiteX23" fmla="*/ 11235988 w 11235988"/>
                <a:gd name="connsiteY23" fmla="*/ 2455068 h 6784244"/>
                <a:gd name="connsiteX24" fmla="*/ 11235988 w 11235988"/>
                <a:gd name="connsiteY24" fmla="*/ 3063037 h 6784244"/>
                <a:gd name="connsiteX25" fmla="*/ 11235988 w 11235988"/>
                <a:gd name="connsiteY25" fmla="*/ 3520409 h 6784244"/>
                <a:gd name="connsiteX26" fmla="*/ 11235988 w 11235988"/>
                <a:gd name="connsiteY26" fmla="*/ 3927582 h 6784244"/>
                <a:gd name="connsiteX27" fmla="*/ 11235988 w 11235988"/>
                <a:gd name="connsiteY27" fmla="*/ 4435153 h 6784244"/>
                <a:gd name="connsiteX28" fmla="*/ 11235988 w 11235988"/>
                <a:gd name="connsiteY28" fmla="*/ 5043123 h 6784244"/>
                <a:gd name="connsiteX29" fmla="*/ 11235988 w 11235988"/>
                <a:gd name="connsiteY29" fmla="*/ 5902089 h 6784244"/>
                <a:gd name="connsiteX30" fmla="*/ 10353833 w 11235988"/>
                <a:gd name="connsiteY30" fmla="*/ 6784244 h 6784244"/>
                <a:gd name="connsiteX31" fmla="*/ 9856570 w 11235988"/>
                <a:gd name="connsiteY31" fmla="*/ 6784244 h 6784244"/>
                <a:gd name="connsiteX32" fmla="*/ 9264590 w 11235988"/>
                <a:gd name="connsiteY32" fmla="*/ 6784244 h 6784244"/>
                <a:gd name="connsiteX33" fmla="*/ 8767327 w 11235988"/>
                <a:gd name="connsiteY33" fmla="*/ 6784244 h 6784244"/>
                <a:gd name="connsiteX34" fmla="*/ 8080630 w 11235988"/>
                <a:gd name="connsiteY34" fmla="*/ 6784244 h 6784244"/>
                <a:gd name="connsiteX35" fmla="*/ 7583367 w 11235988"/>
                <a:gd name="connsiteY35" fmla="*/ 6784244 h 6784244"/>
                <a:gd name="connsiteX36" fmla="*/ 7086104 w 11235988"/>
                <a:gd name="connsiteY36" fmla="*/ 6784244 h 6784244"/>
                <a:gd name="connsiteX37" fmla="*/ 6399407 w 11235988"/>
                <a:gd name="connsiteY37" fmla="*/ 6784244 h 6784244"/>
                <a:gd name="connsiteX38" fmla="*/ 5617994 w 11235988"/>
                <a:gd name="connsiteY38" fmla="*/ 6784244 h 6784244"/>
                <a:gd name="connsiteX39" fmla="*/ 4836581 w 11235988"/>
                <a:gd name="connsiteY39" fmla="*/ 6784244 h 6784244"/>
                <a:gd name="connsiteX40" fmla="*/ 4055167 w 11235988"/>
                <a:gd name="connsiteY40" fmla="*/ 6784244 h 6784244"/>
                <a:gd name="connsiteX41" fmla="*/ 3652621 w 11235988"/>
                <a:gd name="connsiteY41" fmla="*/ 6784244 h 6784244"/>
                <a:gd name="connsiteX42" fmla="*/ 3060641 w 11235988"/>
                <a:gd name="connsiteY42" fmla="*/ 6784244 h 6784244"/>
                <a:gd name="connsiteX43" fmla="*/ 2468661 w 11235988"/>
                <a:gd name="connsiteY43" fmla="*/ 6784244 h 6784244"/>
                <a:gd name="connsiteX44" fmla="*/ 1687248 w 11235988"/>
                <a:gd name="connsiteY44" fmla="*/ 6784244 h 6784244"/>
                <a:gd name="connsiteX45" fmla="*/ 882155 w 11235988"/>
                <a:gd name="connsiteY45" fmla="*/ 6784244 h 6784244"/>
                <a:gd name="connsiteX46" fmla="*/ 0 w 11235988"/>
                <a:gd name="connsiteY46" fmla="*/ 5902089 h 6784244"/>
                <a:gd name="connsiteX47" fmla="*/ 0 w 11235988"/>
                <a:gd name="connsiteY47" fmla="*/ 5294119 h 6784244"/>
                <a:gd name="connsiteX48" fmla="*/ 0 w 11235988"/>
                <a:gd name="connsiteY48" fmla="*/ 4886947 h 6784244"/>
                <a:gd name="connsiteX49" fmla="*/ 0 w 11235988"/>
                <a:gd name="connsiteY49" fmla="*/ 4228778 h 6784244"/>
                <a:gd name="connsiteX50" fmla="*/ 0 w 11235988"/>
                <a:gd name="connsiteY50" fmla="*/ 3620808 h 6784244"/>
                <a:gd name="connsiteX51" fmla="*/ 0 w 11235988"/>
                <a:gd name="connsiteY51" fmla="*/ 2962639 h 6784244"/>
                <a:gd name="connsiteX52" fmla="*/ 0 w 11235988"/>
                <a:gd name="connsiteY52" fmla="*/ 2505267 h 6784244"/>
                <a:gd name="connsiteX53" fmla="*/ 0 w 11235988"/>
                <a:gd name="connsiteY53" fmla="*/ 2047895 h 6784244"/>
                <a:gd name="connsiteX54" fmla="*/ 0 w 11235988"/>
                <a:gd name="connsiteY54" fmla="*/ 1590523 h 6784244"/>
                <a:gd name="connsiteX55" fmla="*/ 0 w 11235988"/>
                <a:gd name="connsiteY55" fmla="*/ 882155 h 678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235988" h="6784244" fill="none" extrusionOk="0">
                  <a:moveTo>
                    <a:pt x="0" y="882155"/>
                  </a:moveTo>
                  <a:cubicBezTo>
                    <a:pt x="-20359" y="381120"/>
                    <a:pt x="312377" y="-4764"/>
                    <a:pt x="882155" y="0"/>
                  </a:cubicBezTo>
                  <a:cubicBezTo>
                    <a:pt x="1111510" y="-77346"/>
                    <a:pt x="1239588" y="33175"/>
                    <a:pt x="1568852" y="0"/>
                  </a:cubicBezTo>
                  <a:cubicBezTo>
                    <a:pt x="1898116" y="-33175"/>
                    <a:pt x="1941246" y="14723"/>
                    <a:pt x="2160832" y="0"/>
                  </a:cubicBezTo>
                  <a:cubicBezTo>
                    <a:pt x="2380418" y="-14723"/>
                    <a:pt x="2482439" y="17442"/>
                    <a:pt x="2563378" y="0"/>
                  </a:cubicBezTo>
                  <a:cubicBezTo>
                    <a:pt x="2644317" y="-17442"/>
                    <a:pt x="2892831" y="15019"/>
                    <a:pt x="3060641" y="0"/>
                  </a:cubicBezTo>
                  <a:cubicBezTo>
                    <a:pt x="3228451" y="-15019"/>
                    <a:pt x="3316291" y="43665"/>
                    <a:pt x="3463187" y="0"/>
                  </a:cubicBezTo>
                  <a:cubicBezTo>
                    <a:pt x="3610083" y="-43665"/>
                    <a:pt x="3924245" y="939"/>
                    <a:pt x="4244601" y="0"/>
                  </a:cubicBezTo>
                  <a:cubicBezTo>
                    <a:pt x="4564957" y="-939"/>
                    <a:pt x="4425957" y="36493"/>
                    <a:pt x="4552430" y="0"/>
                  </a:cubicBezTo>
                  <a:cubicBezTo>
                    <a:pt x="4678903" y="-36493"/>
                    <a:pt x="4957835" y="79718"/>
                    <a:pt x="5333844" y="0"/>
                  </a:cubicBezTo>
                  <a:cubicBezTo>
                    <a:pt x="5709853" y="-79718"/>
                    <a:pt x="5799270" y="69668"/>
                    <a:pt x="6115257" y="0"/>
                  </a:cubicBezTo>
                  <a:cubicBezTo>
                    <a:pt x="6431244" y="-69668"/>
                    <a:pt x="6331247" y="25973"/>
                    <a:pt x="6517803" y="0"/>
                  </a:cubicBezTo>
                  <a:cubicBezTo>
                    <a:pt x="6704359" y="-25973"/>
                    <a:pt x="6709105" y="10040"/>
                    <a:pt x="6825633" y="0"/>
                  </a:cubicBezTo>
                  <a:cubicBezTo>
                    <a:pt x="6942161" y="-10040"/>
                    <a:pt x="7341998" y="4611"/>
                    <a:pt x="7512330" y="0"/>
                  </a:cubicBezTo>
                  <a:cubicBezTo>
                    <a:pt x="7682662" y="-4611"/>
                    <a:pt x="7733833" y="6895"/>
                    <a:pt x="7820159" y="0"/>
                  </a:cubicBezTo>
                  <a:cubicBezTo>
                    <a:pt x="7906485" y="-6895"/>
                    <a:pt x="8183757" y="63878"/>
                    <a:pt x="8412139" y="0"/>
                  </a:cubicBezTo>
                  <a:cubicBezTo>
                    <a:pt x="8640521" y="-63878"/>
                    <a:pt x="8570155" y="706"/>
                    <a:pt x="8719969" y="0"/>
                  </a:cubicBezTo>
                  <a:cubicBezTo>
                    <a:pt x="8869783" y="-706"/>
                    <a:pt x="9162485" y="48151"/>
                    <a:pt x="9311948" y="0"/>
                  </a:cubicBezTo>
                  <a:cubicBezTo>
                    <a:pt x="9461411" y="-48151"/>
                    <a:pt x="9591575" y="45437"/>
                    <a:pt x="9809212" y="0"/>
                  </a:cubicBezTo>
                  <a:cubicBezTo>
                    <a:pt x="10026849" y="-45437"/>
                    <a:pt x="10097225" y="58052"/>
                    <a:pt x="10353833" y="0"/>
                  </a:cubicBezTo>
                  <a:cubicBezTo>
                    <a:pt x="10802436" y="-65978"/>
                    <a:pt x="11293818" y="281469"/>
                    <a:pt x="11235988" y="882155"/>
                  </a:cubicBezTo>
                  <a:cubicBezTo>
                    <a:pt x="11250589" y="1011373"/>
                    <a:pt x="11201075" y="1137830"/>
                    <a:pt x="11235988" y="1389726"/>
                  </a:cubicBezTo>
                  <a:cubicBezTo>
                    <a:pt x="11270901" y="1641622"/>
                    <a:pt x="11212988" y="1862875"/>
                    <a:pt x="11235988" y="1997696"/>
                  </a:cubicBezTo>
                  <a:cubicBezTo>
                    <a:pt x="11258988" y="2132517"/>
                    <a:pt x="11183557" y="2251930"/>
                    <a:pt x="11235988" y="2455068"/>
                  </a:cubicBezTo>
                  <a:cubicBezTo>
                    <a:pt x="11288419" y="2658206"/>
                    <a:pt x="11227083" y="2834961"/>
                    <a:pt x="11235988" y="3063037"/>
                  </a:cubicBezTo>
                  <a:cubicBezTo>
                    <a:pt x="11244893" y="3291113"/>
                    <a:pt x="11211499" y="3300970"/>
                    <a:pt x="11235988" y="3520409"/>
                  </a:cubicBezTo>
                  <a:cubicBezTo>
                    <a:pt x="11260477" y="3739848"/>
                    <a:pt x="11218871" y="3741799"/>
                    <a:pt x="11235988" y="3927582"/>
                  </a:cubicBezTo>
                  <a:cubicBezTo>
                    <a:pt x="11253105" y="4113365"/>
                    <a:pt x="11197285" y="4210910"/>
                    <a:pt x="11235988" y="4435153"/>
                  </a:cubicBezTo>
                  <a:cubicBezTo>
                    <a:pt x="11274691" y="4659396"/>
                    <a:pt x="11190069" y="4883108"/>
                    <a:pt x="11235988" y="5043123"/>
                  </a:cubicBezTo>
                  <a:cubicBezTo>
                    <a:pt x="11281907" y="5203138"/>
                    <a:pt x="11172679" y="5542428"/>
                    <a:pt x="11235988" y="5902089"/>
                  </a:cubicBezTo>
                  <a:cubicBezTo>
                    <a:pt x="11269443" y="6465279"/>
                    <a:pt x="10832332" y="6776513"/>
                    <a:pt x="10353833" y="6784244"/>
                  </a:cubicBezTo>
                  <a:cubicBezTo>
                    <a:pt x="10220513" y="6840618"/>
                    <a:pt x="10058044" y="6782514"/>
                    <a:pt x="9856570" y="6784244"/>
                  </a:cubicBezTo>
                  <a:cubicBezTo>
                    <a:pt x="9655096" y="6785974"/>
                    <a:pt x="9469816" y="6768596"/>
                    <a:pt x="9264590" y="6784244"/>
                  </a:cubicBezTo>
                  <a:cubicBezTo>
                    <a:pt x="9059364" y="6799892"/>
                    <a:pt x="9000240" y="6771003"/>
                    <a:pt x="8767327" y="6784244"/>
                  </a:cubicBezTo>
                  <a:cubicBezTo>
                    <a:pt x="8534414" y="6797485"/>
                    <a:pt x="8393575" y="6711568"/>
                    <a:pt x="8080630" y="6784244"/>
                  </a:cubicBezTo>
                  <a:cubicBezTo>
                    <a:pt x="7767685" y="6856920"/>
                    <a:pt x="7721824" y="6764839"/>
                    <a:pt x="7583367" y="6784244"/>
                  </a:cubicBezTo>
                  <a:cubicBezTo>
                    <a:pt x="7444910" y="6803649"/>
                    <a:pt x="7266467" y="6763521"/>
                    <a:pt x="7086104" y="6784244"/>
                  </a:cubicBezTo>
                  <a:cubicBezTo>
                    <a:pt x="6905741" y="6804967"/>
                    <a:pt x="6638936" y="6782691"/>
                    <a:pt x="6399407" y="6784244"/>
                  </a:cubicBezTo>
                  <a:cubicBezTo>
                    <a:pt x="6159878" y="6785797"/>
                    <a:pt x="5789421" y="6758833"/>
                    <a:pt x="5617994" y="6784244"/>
                  </a:cubicBezTo>
                  <a:cubicBezTo>
                    <a:pt x="5446567" y="6809655"/>
                    <a:pt x="4994025" y="6767502"/>
                    <a:pt x="4836581" y="6784244"/>
                  </a:cubicBezTo>
                  <a:cubicBezTo>
                    <a:pt x="4679137" y="6800986"/>
                    <a:pt x="4271044" y="6740186"/>
                    <a:pt x="4055167" y="6784244"/>
                  </a:cubicBezTo>
                  <a:cubicBezTo>
                    <a:pt x="3839290" y="6828302"/>
                    <a:pt x="3826241" y="6739948"/>
                    <a:pt x="3652621" y="6784244"/>
                  </a:cubicBezTo>
                  <a:cubicBezTo>
                    <a:pt x="3479001" y="6828540"/>
                    <a:pt x="3209017" y="6769382"/>
                    <a:pt x="3060641" y="6784244"/>
                  </a:cubicBezTo>
                  <a:cubicBezTo>
                    <a:pt x="2912265" y="6799106"/>
                    <a:pt x="2728313" y="6738813"/>
                    <a:pt x="2468661" y="6784244"/>
                  </a:cubicBezTo>
                  <a:cubicBezTo>
                    <a:pt x="2209009" y="6829675"/>
                    <a:pt x="2003986" y="6765187"/>
                    <a:pt x="1687248" y="6784244"/>
                  </a:cubicBezTo>
                  <a:cubicBezTo>
                    <a:pt x="1370510" y="6803301"/>
                    <a:pt x="1156339" y="6724551"/>
                    <a:pt x="882155" y="6784244"/>
                  </a:cubicBezTo>
                  <a:cubicBezTo>
                    <a:pt x="412483" y="6660996"/>
                    <a:pt x="-77327" y="6373886"/>
                    <a:pt x="0" y="5902089"/>
                  </a:cubicBezTo>
                  <a:cubicBezTo>
                    <a:pt x="-17639" y="5661872"/>
                    <a:pt x="52990" y="5574123"/>
                    <a:pt x="0" y="5294119"/>
                  </a:cubicBezTo>
                  <a:cubicBezTo>
                    <a:pt x="-52990" y="5014115"/>
                    <a:pt x="15117" y="5053004"/>
                    <a:pt x="0" y="4886947"/>
                  </a:cubicBezTo>
                  <a:cubicBezTo>
                    <a:pt x="-15117" y="4720890"/>
                    <a:pt x="64905" y="4433113"/>
                    <a:pt x="0" y="4228778"/>
                  </a:cubicBezTo>
                  <a:cubicBezTo>
                    <a:pt x="-64905" y="4024443"/>
                    <a:pt x="51993" y="3753326"/>
                    <a:pt x="0" y="3620808"/>
                  </a:cubicBezTo>
                  <a:cubicBezTo>
                    <a:pt x="-51993" y="3488290"/>
                    <a:pt x="56721" y="3262983"/>
                    <a:pt x="0" y="2962639"/>
                  </a:cubicBezTo>
                  <a:cubicBezTo>
                    <a:pt x="-56721" y="2662295"/>
                    <a:pt x="17674" y="2713103"/>
                    <a:pt x="0" y="2505267"/>
                  </a:cubicBezTo>
                  <a:cubicBezTo>
                    <a:pt x="-17674" y="2297431"/>
                    <a:pt x="14819" y="2229990"/>
                    <a:pt x="0" y="2047895"/>
                  </a:cubicBezTo>
                  <a:cubicBezTo>
                    <a:pt x="-14819" y="1865800"/>
                    <a:pt x="16192" y="1782991"/>
                    <a:pt x="0" y="1590523"/>
                  </a:cubicBezTo>
                  <a:cubicBezTo>
                    <a:pt x="-16192" y="1398055"/>
                    <a:pt x="26954" y="1154367"/>
                    <a:pt x="0" y="882155"/>
                  </a:cubicBezTo>
                  <a:close/>
                </a:path>
                <a:path w="11235988" h="6784244" stroke="0" extrusionOk="0">
                  <a:moveTo>
                    <a:pt x="0" y="882155"/>
                  </a:moveTo>
                  <a:cubicBezTo>
                    <a:pt x="-70188" y="458153"/>
                    <a:pt x="390956" y="20774"/>
                    <a:pt x="882155" y="0"/>
                  </a:cubicBezTo>
                  <a:cubicBezTo>
                    <a:pt x="1261254" y="-76634"/>
                    <a:pt x="1356835" y="50456"/>
                    <a:pt x="1663568" y="0"/>
                  </a:cubicBezTo>
                  <a:cubicBezTo>
                    <a:pt x="1970301" y="-50456"/>
                    <a:pt x="1991562" y="27928"/>
                    <a:pt x="2255548" y="0"/>
                  </a:cubicBezTo>
                  <a:cubicBezTo>
                    <a:pt x="2519534" y="-27928"/>
                    <a:pt x="2505749" y="38451"/>
                    <a:pt x="2658095" y="0"/>
                  </a:cubicBezTo>
                  <a:cubicBezTo>
                    <a:pt x="2810441" y="-38451"/>
                    <a:pt x="3005808" y="57473"/>
                    <a:pt x="3250075" y="0"/>
                  </a:cubicBezTo>
                  <a:cubicBezTo>
                    <a:pt x="3494342" y="-57473"/>
                    <a:pt x="3432307" y="31503"/>
                    <a:pt x="3557904" y="0"/>
                  </a:cubicBezTo>
                  <a:cubicBezTo>
                    <a:pt x="3683501" y="-31503"/>
                    <a:pt x="3902072" y="49388"/>
                    <a:pt x="4055167" y="0"/>
                  </a:cubicBezTo>
                  <a:cubicBezTo>
                    <a:pt x="4208262" y="-49388"/>
                    <a:pt x="4413246" y="49074"/>
                    <a:pt x="4647147" y="0"/>
                  </a:cubicBezTo>
                  <a:cubicBezTo>
                    <a:pt x="4881048" y="-49074"/>
                    <a:pt x="5037547" y="67523"/>
                    <a:pt x="5239127" y="0"/>
                  </a:cubicBezTo>
                  <a:cubicBezTo>
                    <a:pt x="5440707" y="-67523"/>
                    <a:pt x="5646480" y="82179"/>
                    <a:pt x="5925824" y="0"/>
                  </a:cubicBezTo>
                  <a:cubicBezTo>
                    <a:pt x="6205168" y="-82179"/>
                    <a:pt x="6196399" y="13383"/>
                    <a:pt x="6328370" y="0"/>
                  </a:cubicBezTo>
                  <a:cubicBezTo>
                    <a:pt x="6460341" y="-13383"/>
                    <a:pt x="6607809" y="53879"/>
                    <a:pt x="6825633" y="0"/>
                  </a:cubicBezTo>
                  <a:cubicBezTo>
                    <a:pt x="7043457" y="-53879"/>
                    <a:pt x="7252021" y="9321"/>
                    <a:pt x="7512330" y="0"/>
                  </a:cubicBezTo>
                  <a:cubicBezTo>
                    <a:pt x="7772639" y="-9321"/>
                    <a:pt x="7767674" y="4989"/>
                    <a:pt x="8009593" y="0"/>
                  </a:cubicBezTo>
                  <a:cubicBezTo>
                    <a:pt x="8251512" y="-4989"/>
                    <a:pt x="8291867" y="36904"/>
                    <a:pt x="8506856" y="0"/>
                  </a:cubicBezTo>
                  <a:cubicBezTo>
                    <a:pt x="8721845" y="-36904"/>
                    <a:pt x="9092026" y="70631"/>
                    <a:pt x="9288269" y="0"/>
                  </a:cubicBezTo>
                  <a:cubicBezTo>
                    <a:pt x="9484512" y="-70631"/>
                    <a:pt x="9960454" y="194"/>
                    <a:pt x="10353833" y="0"/>
                  </a:cubicBezTo>
                  <a:cubicBezTo>
                    <a:pt x="10819667" y="-38789"/>
                    <a:pt x="11206534" y="296960"/>
                    <a:pt x="11235988" y="882155"/>
                  </a:cubicBezTo>
                  <a:cubicBezTo>
                    <a:pt x="11236254" y="1001509"/>
                    <a:pt x="11187002" y="1264594"/>
                    <a:pt x="11235988" y="1389726"/>
                  </a:cubicBezTo>
                  <a:cubicBezTo>
                    <a:pt x="11284974" y="1514858"/>
                    <a:pt x="11192786" y="1683055"/>
                    <a:pt x="11235988" y="1847098"/>
                  </a:cubicBezTo>
                  <a:cubicBezTo>
                    <a:pt x="11279190" y="2011141"/>
                    <a:pt x="11217927" y="2295762"/>
                    <a:pt x="11235988" y="2455068"/>
                  </a:cubicBezTo>
                  <a:cubicBezTo>
                    <a:pt x="11254049" y="2614374"/>
                    <a:pt x="11229291" y="2759289"/>
                    <a:pt x="11235988" y="3012838"/>
                  </a:cubicBezTo>
                  <a:cubicBezTo>
                    <a:pt x="11242685" y="3266387"/>
                    <a:pt x="11210010" y="3455602"/>
                    <a:pt x="11235988" y="3620808"/>
                  </a:cubicBezTo>
                  <a:cubicBezTo>
                    <a:pt x="11261966" y="3786014"/>
                    <a:pt x="11178956" y="4030722"/>
                    <a:pt x="11235988" y="4228778"/>
                  </a:cubicBezTo>
                  <a:cubicBezTo>
                    <a:pt x="11293020" y="4426834"/>
                    <a:pt x="11178531" y="4582668"/>
                    <a:pt x="11235988" y="4736349"/>
                  </a:cubicBezTo>
                  <a:cubicBezTo>
                    <a:pt x="11293445" y="4890030"/>
                    <a:pt x="11202374" y="4949704"/>
                    <a:pt x="11235988" y="5143521"/>
                  </a:cubicBezTo>
                  <a:cubicBezTo>
                    <a:pt x="11269602" y="5337338"/>
                    <a:pt x="11214787" y="5658144"/>
                    <a:pt x="11235988" y="5902089"/>
                  </a:cubicBezTo>
                  <a:cubicBezTo>
                    <a:pt x="11242586" y="6407755"/>
                    <a:pt x="10873938" y="6863145"/>
                    <a:pt x="10353833" y="6784244"/>
                  </a:cubicBezTo>
                  <a:cubicBezTo>
                    <a:pt x="10221926" y="6785141"/>
                    <a:pt x="9993355" y="6739490"/>
                    <a:pt x="9856570" y="6784244"/>
                  </a:cubicBezTo>
                  <a:cubicBezTo>
                    <a:pt x="9719785" y="6828998"/>
                    <a:pt x="9606393" y="6736566"/>
                    <a:pt x="9454024" y="6784244"/>
                  </a:cubicBezTo>
                  <a:cubicBezTo>
                    <a:pt x="9301655" y="6831922"/>
                    <a:pt x="9066760" y="6768680"/>
                    <a:pt x="8767327" y="6784244"/>
                  </a:cubicBezTo>
                  <a:cubicBezTo>
                    <a:pt x="8467894" y="6799808"/>
                    <a:pt x="8560141" y="6760768"/>
                    <a:pt x="8459497" y="6784244"/>
                  </a:cubicBezTo>
                  <a:cubicBezTo>
                    <a:pt x="8358853" y="6807720"/>
                    <a:pt x="8004304" y="6716550"/>
                    <a:pt x="7867518" y="6784244"/>
                  </a:cubicBezTo>
                  <a:cubicBezTo>
                    <a:pt x="7730732" y="6851938"/>
                    <a:pt x="7506208" y="6744988"/>
                    <a:pt x="7180821" y="6784244"/>
                  </a:cubicBezTo>
                  <a:cubicBezTo>
                    <a:pt x="6855434" y="6823500"/>
                    <a:pt x="6867979" y="6719805"/>
                    <a:pt x="6588841" y="6784244"/>
                  </a:cubicBezTo>
                  <a:cubicBezTo>
                    <a:pt x="6309703" y="6848683"/>
                    <a:pt x="6120536" y="6774668"/>
                    <a:pt x="5996861" y="6784244"/>
                  </a:cubicBezTo>
                  <a:cubicBezTo>
                    <a:pt x="5873186" y="6793820"/>
                    <a:pt x="5481042" y="6739555"/>
                    <a:pt x="5310164" y="6784244"/>
                  </a:cubicBezTo>
                  <a:cubicBezTo>
                    <a:pt x="5139286" y="6828933"/>
                    <a:pt x="5024308" y="6768196"/>
                    <a:pt x="4907618" y="6784244"/>
                  </a:cubicBezTo>
                  <a:cubicBezTo>
                    <a:pt x="4790928" y="6800292"/>
                    <a:pt x="4527088" y="6728934"/>
                    <a:pt x="4410355" y="6784244"/>
                  </a:cubicBezTo>
                  <a:cubicBezTo>
                    <a:pt x="4293622" y="6839554"/>
                    <a:pt x="4115775" y="6751952"/>
                    <a:pt x="3913092" y="6784244"/>
                  </a:cubicBezTo>
                  <a:cubicBezTo>
                    <a:pt x="3710409" y="6816536"/>
                    <a:pt x="3606873" y="6757976"/>
                    <a:pt x="3510546" y="6784244"/>
                  </a:cubicBezTo>
                  <a:cubicBezTo>
                    <a:pt x="3414219" y="6810512"/>
                    <a:pt x="3194059" y="6748728"/>
                    <a:pt x="3107999" y="6784244"/>
                  </a:cubicBezTo>
                  <a:cubicBezTo>
                    <a:pt x="3021939" y="6819760"/>
                    <a:pt x="2737470" y="6709681"/>
                    <a:pt x="2421303" y="6784244"/>
                  </a:cubicBezTo>
                  <a:cubicBezTo>
                    <a:pt x="2105136" y="6858807"/>
                    <a:pt x="1980234" y="6713215"/>
                    <a:pt x="1734606" y="6784244"/>
                  </a:cubicBezTo>
                  <a:cubicBezTo>
                    <a:pt x="1488978" y="6855273"/>
                    <a:pt x="1056255" y="6743157"/>
                    <a:pt x="882155" y="6784244"/>
                  </a:cubicBezTo>
                  <a:cubicBezTo>
                    <a:pt x="298011" y="6853748"/>
                    <a:pt x="41440" y="6511378"/>
                    <a:pt x="0" y="5902089"/>
                  </a:cubicBezTo>
                  <a:cubicBezTo>
                    <a:pt x="-39493" y="5646794"/>
                    <a:pt x="31866" y="5435459"/>
                    <a:pt x="0" y="5294119"/>
                  </a:cubicBezTo>
                  <a:cubicBezTo>
                    <a:pt x="-31866" y="5152779"/>
                    <a:pt x="6398" y="4935913"/>
                    <a:pt x="0" y="4786548"/>
                  </a:cubicBezTo>
                  <a:cubicBezTo>
                    <a:pt x="-6398" y="4637183"/>
                    <a:pt x="29994" y="4499286"/>
                    <a:pt x="0" y="4329176"/>
                  </a:cubicBezTo>
                  <a:cubicBezTo>
                    <a:pt x="-29994" y="4159066"/>
                    <a:pt x="20908" y="3980484"/>
                    <a:pt x="0" y="3871805"/>
                  </a:cubicBezTo>
                  <a:cubicBezTo>
                    <a:pt x="-20908" y="3763126"/>
                    <a:pt x="29290" y="3592500"/>
                    <a:pt x="0" y="3364233"/>
                  </a:cubicBezTo>
                  <a:cubicBezTo>
                    <a:pt x="-29290" y="3135966"/>
                    <a:pt x="65684" y="3029947"/>
                    <a:pt x="0" y="2756264"/>
                  </a:cubicBezTo>
                  <a:cubicBezTo>
                    <a:pt x="-65684" y="2482581"/>
                    <a:pt x="45343" y="2392700"/>
                    <a:pt x="0" y="2298892"/>
                  </a:cubicBezTo>
                  <a:cubicBezTo>
                    <a:pt x="-45343" y="2205084"/>
                    <a:pt x="39289" y="1942810"/>
                    <a:pt x="0" y="1741121"/>
                  </a:cubicBezTo>
                  <a:cubicBezTo>
                    <a:pt x="-39289" y="1539432"/>
                    <a:pt x="93124" y="1067740"/>
                    <a:pt x="0" y="88215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D4CA2EE-089C-4066-9FA3-75A3BE1DC546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11235988"/>
                <a:gd name="connsiteY0" fmla="*/ 882155 h 6784244"/>
                <a:gd name="connsiteX1" fmla="*/ 882155 w 11235988"/>
                <a:gd name="connsiteY1" fmla="*/ 0 h 6784244"/>
                <a:gd name="connsiteX2" fmla="*/ 1568852 w 11235988"/>
                <a:gd name="connsiteY2" fmla="*/ 0 h 6784244"/>
                <a:gd name="connsiteX3" fmla="*/ 2160832 w 11235988"/>
                <a:gd name="connsiteY3" fmla="*/ 0 h 6784244"/>
                <a:gd name="connsiteX4" fmla="*/ 2563378 w 11235988"/>
                <a:gd name="connsiteY4" fmla="*/ 0 h 6784244"/>
                <a:gd name="connsiteX5" fmla="*/ 3060641 w 11235988"/>
                <a:gd name="connsiteY5" fmla="*/ 0 h 6784244"/>
                <a:gd name="connsiteX6" fmla="*/ 3463187 w 11235988"/>
                <a:gd name="connsiteY6" fmla="*/ 0 h 6784244"/>
                <a:gd name="connsiteX7" fmla="*/ 4244601 w 11235988"/>
                <a:gd name="connsiteY7" fmla="*/ 0 h 6784244"/>
                <a:gd name="connsiteX8" fmla="*/ 4552430 w 11235988"/>
                <a:gd name="connsiteY8" fmla="*/ 0 h 6784244"/>
                <a:gd name="connsiteX9" fmla="*/ 5333844 w 11235988"/>
                <a:gd name="connsiteY9" fmla="*/ 0 h 6784244"/>
                <a:gd name="connsiteX10" fmla="*/ 6115257 w 11235988"/>
                <a:gd name="connsiteY10" fmla="*/ 0 h 6784244"/>
                <a:gd name="connsiteX11" fmla="*/ 6517803 w 11235988"/>
                <a:gd name="connsiteY11" fmla="*/ 0 h 6784244"/>
                <a:gd name="connsiteX12" fmla="*/ 6825633 w 11235988"/>
                <a:gd name="connsiteY12" fmla="*/ 0 h 6784244"/>
                <a:gd name="connsiteX13" fmla="*/ 7512330 w 11235988"/>
                <a:gd name="connsiteY13" fmla="*/ 0 h 6784244"/>
                <a:gd name="connsiteX14" fmla="*/ 7820159 w 11235988"/>
                <a:gd name="connsiteY14" fmla="*/ 0 h 6784244"/>
                <a:gd name="connsiteX15" fmla="*/ 8412139 w 11235988"/>
                <a:gd name="connsiteY15" fmla="*/ 0 h 6784244"/>
                <a:gd name="connsiteX16" fmla="*/ 8719969 w 11235988"/>
                <a:gd name="connsiteY16" fmla="*/ 0 h 6784244"/>
                <a:gd name="connsiteX17" fmla="*/ 9311948 w 11235988"/>
                <a:gd name="connsiteY17" fmla="*/ 0 h 6784244"/>
                <a:gd name="connsiteX18" fmla="*/ 9809212 w 11235988"/>
                <a:gd name="connsiteY18" fmla="*/ 0 h 6784244"/>
                <a:gd name="connsiteX19" fmla="*/ 10353833 w 11235988"/>
                <a:gd name="connsiteY19" fmla="*/ 0 h 6784244"/>
                <a:gd name="connsiteX20" fmla="*/ 11235988 w 11235988"/>
                <a:gd name="connsiteY20" fmla="*/ 882155 h 6784244"/>
                <a:gd name="connsiteX21" fmla="*/ 11235988 w 11235988"/>
                <a:gd name="connsiteY21" fmla="*/ 1389726 h 6784244"/>
                <a:gd name="connsiteX22" fmla="*/ 11235988 w 11235988"/>
                <a:gd name="connsiteY22" fmla="*/ 1997696 h 6784244"/>
                <a:gd name="connsiteX23" fmla="*/ 11235988 w 11235988"/>
                <a:gd name="connsiteY23" fmla="*/ 2455068 h 6784244"/>
                <a:gd name="connsiteX24" fmla="*/ 11235988 w 11235988"/>
                <a:gd name="connsiteY24" fmla="*/ 3063037 h 6784244"/>
                <a:gd name="connsiteX25" fmla="*/ 11235988 w 11235988"/>
                <a:gd name="connsiteY25" fmla="*/ 3520409 h 6784244"/>
                <a:gd name="connsiteX26" fmla="*/ 11235988 w 11235988"/>
                <a:gd name="connsiteY26" fmla="*/ 3927582 h 6784244"/>
                <a:gd name="connsiteX27" fmla="*/ 11235988 w 11235988"/>
                <a:gd name="connsiteY27" fmla="*/ 4435153 h 6784244"/>
                <a:gd name="connsiteX28" fmla="*/ 11235988 w 11235988"/>
                <a:gd name="connsiteY28" fmla="*/ 5043123 h 6784244"/>
                <a:gd name="connsiteX29" fmla="*/ 11235988 w 11235988"/>
                <a:gd name="connsiteY29" fmla="*/ 5902089 h 6784244"/>
                <a:gd name="connsiteX30" fmla="*/ 10353833 w 11235988"/>
                <a:gd name="connsiteY30" fmla="*/ 6784244 h 6784244"/>
                <a:gd name="connsiteX31" fmla="*/ 9856570 w 11235988"/>
                <a:gd name="connsiteY31" fmla="*/ 6784244 h 6784244"/>
                <a:gd name="connsiteX32" fmla="*/ 9264590 w 11235988"/>
                <a:gd name="connsiteY32" fmla="*/ 6784244 h 6784244"/>
                <a:gd name="connsiteX33" fmla="*/ 8767327 w 11235988"/>
                <a:gd name="connsiteY33" fmla="*/ 6784244 h 6784244"/>
                <a:gd name="connsiteX34" fmla="*/ 8080630 w 11235988"/>
                <a:gd name="connsiteY34" fmla="*/ 6784244 h 6784244"/>
                <a:gd name="connsiteX35" fmla="*/ 7583367 w 11235988"/>
                <a:gd name="connsiteY35" fmla="*/ 6784244 h 6784244"/>
                <a:gd name="connsiteX36" fmla="*/ 7086104 w 11235988"/>
                <a:gd name="connsiteY36" fmla="*/ 6784244 h 6784244"/>
                <a:gd name="connsiteX37" fmla="*/ 6399407 w 11235988"/>
                <a:gd name="connsiteY37" fmla="*/ 6784244 h 6784244"/>
                <a:gd name="connsiteX38" fmla="*/ 5617994 w 11235988"/>
                <a:gd name="connsiteY38" fmla="*/ 6784244 h 6784244"/>
                <a:gd name="connsiteX39" fmla="*/ 4836581 w 11235988"/>
                <a:gd name="connsiteY39" fmla="*/ 6784244 h 6784244"/>
                <a:gd name="connsiteX40" fmla="*/ 4055167 w 11235988"/>
                <a:gd name="connsiteY40" fmla="*/ 6784244 h 6784244"/>
                <a:gd name="connsiteX41" fmla="*/ 3652621 w 11235988"/>
                <a:gd name="connsiteY41" fmla="*/ 6784244 h 6784244"/>
                <a:gd name="connsiteX42" fmla="*/ 3060641 w 11235988"/>
                <a:gd name="connsiteY42" fmla="*/ 6784244 h 6784244"/>
                <a:gd name="connsiteX43" fmla="*/ 2468661 w 11235988"/>
                <a:gd name="connsiteY43" fmla="*/ 6784244 h 6784244"/>
                <a:gd name="connsiteX44" fmla="*/ 1687248 w 11235988"/>
                <a:gd name="connsiteY44" fmla="*/ 6784244 h 6784244"/>
                <a:gd name="connsiteX45" fmla="*/ 882155 w 11235988"/>
                <a:gd name="connsiteY45" fmla="*/ 6784244 h 6784244"/>
                <a:gd name="connsiteX46" fmla="*/ 0 w 11235988"/>
                <a:gd name="connsiteY46" fmla="*/ 5902089 h 6784244"/>
                <a:gd name="connsiteX47" fmla="*/ 0 w 11235988"/>
                <a:gd name="connsiteY47" fmla="*/ 5294119 h 6784244"/>
                <a:gd name="connsiteX48" fmla="*/ 0 w 11235988"/>
                <a:gd name="connsiteY48" fmla="*/ 4886947 h 6784244"/>
                <a:gd name="connsiteX49" fmla="*/ 0 w 11235988"/>
                <a:gd name="connsiteY49" fmla="*/ 4228778 h 6784244"/>
                <a:gd name="connsiteX50" fmla="*/ 0 w 11235988"/>
                <a:gd name="connsiteY50" fmla="*/ 3620808 h 6784244"/>
                <a:gd name="connsiteX51" fmla="*/ 0 w 11235988"/>
                <a:gd name="connsiteY51" fmla="*/ 2962639 h 6784244"/>
                <a:gd name="connsiteX52" fmla="*/ 0 w 11235988"/>
                <a:gd name="connsiteY52" fmla="*/ 2505267 h 6784244"/>
                <a:gd name="connsiteX53" fmla="*/ 0 w 11235988"/>
                <a:gd name="connsiteY53" fmla="*/ 2047895 h 6784244"/>
                <a:gd name="connsiteX54" fmla="*/ 0 w 11235988"/>
                <a:gd name="connsiteY54" fmla="*/ 1590523 h 6784244"/>
                <a:gd name="connsiteX55" fmla="*/ 0 w 11235988"/>
                <a:gd name="connsiteY55" fmla="*/ 882155 h 678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235988" h="6784244" fill="none" extrusionOk="0">
                  <a:moveTo>
                    <a:pt x="0" y="882155"/>
                  </a:moveTo>
                  <a:cubicBezTo>
                    <a:pt x="-20359" y="381120"/>
                    <a:pt x="312377" y="-4764"/>
                    <a:pt x="882155" y="0"/>
                  </a:cubicBezTo>
                  <a:cubicBezTo>
                    <a:pt x="1111510" y="-77346"/>
                    <a:pt x="1239588" y="33175"/>
                    <a:pt x="1568852" y="0"/>
                  </a:cubicBezTo>
                  <a:cubicBezTo>
                    <a:pt x="1898116" y="-33175"/>
                    <a:pt x="1941246" y="14723"/>
                    <a:pt x="2160832" y="0"/>
                  </a:cubicBezTo>
                  <a:cubicBezTo>
                    <a:pt x="2380418" y="-14723"/>
                    <a:pt x="2482439" y="17442"/>
                    <a:pt x="2563378" y="0"/>
                  </a:cubicBezTo>
                  <a:cubicBezTo>
                    <a:pt x="2644317" y="-17442"/>
                    <a:pt x="2892831" y="15019"/>
                    <a:pt x="3060641" y="0"/>
                  </a:cubicBezTo>
                  <a:cubicBezTo>
                    <a:pt x="3228451" y="-15019"/>
                    <a:pt x="3316291" y="43665"/>
                    <a:pt x="3463187" y="0"/>
                  </a:cubicBezTo>
                  <a:cubicBezTo>
                    <a:pt x="3610083" y="-43665"/>
                    <a:pt x="3924245" y="939"/>
                    <a:pt x="4244601" y="0"/>
                  </a:cubicBezTo>
                  <a:cubicBezTo>
                    <a:pt x="4564957" y="-939"/>
                    <a:pt x="4425957" y="36493"/>
                    <a:pt x="4552430" y="0"/>
                  </a:cubicBezTo>
                  <a:cubicBezTo>
                    <a:pt x="4678903" y="-36493"/>
                    <a:pt x="4957835" y="79718"/>
                    <a:pt x="5333844" y="0"/>
                  </a:cubicBezTo>
                  <a:cubicBezTo>
                    <a:pt x="5709853" y="-79718"/>
                    <a:pt x="5799270" y="69668"/>
                    <a:pt x="6115257" y="0"/>
                  </a:cubicBezTo>
                  <a:cubicBezTo>
                    <a:pt x="6431244" y="-69668"/>
                    <a:pt x="6331247" y="25973"/>
                    <a:pt x="6517803" y="0"/>
                  </a:cubicBezTo>
                  <a:cubicBezTo>
                    <a:pt x="6704359" y="-25973"/>
                    <a:pt x="6709105" y="10040"/>
                    <a:pt x="6825633" y="0"/>
                  </a:cubicBezTo>
                  <a:cubicBezTo>
                    <a:pt x="6942161" y="-10040"/>
                    <a:pt x="7341998" y="4611"/>
                    <a:pt x="7512330" y="0"/>
                  </a:cubicBezTo>
                  <a:cubicBezTo>
                    <a:pt x="7682662" y="-4611"/>
                    <a:pt x="7733833" y="6895"/>
                    <a:pt x="7820159" y="0"/>
                  </a:cubicBezTo>
                  <a:cubicBezTo>
                    <a:pt x="7906485" y="-6895"/>
                    <a:pt x="8183757" y="63878"/>
                    <a:pt x="8412139" y="0"/>
                  </a:cubicBezTo>
                  <a:cubicBezTo>
                    <a:pt x="8640521" y="-63878"/>
                    <a:pt x="8570155" y="706"/>
                    <a:pt x="8719969" y="0"/>
                  </a:cubicBezTo>
                  <a:cubicBezTo>
                    <a:pt x="8869783" y="-706"/>
                    <a:pt x="9162485" y="48151"/>
                    <a:pt x="9311948" y="0"/>
                  </a:cubicBezTo>
                  <a:cubicBezTo>
                    <a:pt x="9461411" y="-48151"/>
                    <a:pt x="9591575" y="45437"/>
                    <a:pt x="9809212" y="0"/>
                  </a:cubicBezTo>
                  <a:cubicBezTo>
                    <a:pt x="10026849" y="-45437"/>
                    <a:pt x="10097225" y="58052"/>
                    <a:pt x="10353833" y="0"/>
                  </a:cubicBezTo>
                  <a:cubicBezTo>
                    <a:pt x="10802436" y="-65978"/>
                    <a:pt x="11293818" y="281469"/>
                    <a:pt x="11235988" y="882155"/>
                  </a:cubicBezTo>
                  <a:cubicBezTo>
                    <a:pt x="11250589" y="1011373"/>
                    <a:pt x="11201075" y="1137830"/>
                    <a:pt x="11235988" y="1389726"/>
                  </a:cubicBezTo>
                  <a:cubicBezTo>
                    <a:pt x="11270901" y="1641622"/>
                    <a:pt x="11212988" y="1862875"/>
                    <a:pt x="11235988" y="1997696"/>
                  </a:cubicBezTo>
                  <a:cubicBezTo>
                    <a:pt x="11258988" y="2132517"/>
                    <a:pt x="11183557" y="2251930"/>
                    <a:pt x="11235988" y="2455068"/>
                  </a:cubicBezTo>
                  <a:cubicBezTo>
                    <a:pt x="11288419" y="2658206"/>
                    <a:pt x="11227083" y="2834961"/>
                    <a:pt x="11235988" y="3063037"/>
                  </a:cubicBezTo>
                  <a:cubicBezTo>
                    <a:pt x="11244893" y="3291113"/>
                    <a:pt x="11211499" y="3300970"/>
                    <a:pt x="11235988" y="3520409"/>
                  </a:cubicBezTo>
                  <a:cubicBezTo>
                    <a:pt x="11260477" y="3739848"/>
                    <a:pt x="11218871" y="3741799"/>
                    <a:pt x="11235988" y="3927582"/>
                  </a:cubicBezTo>
                  <a:cubicBezTo>
                    <a:pt x="11253105" y="4113365"/>
                    <a:pt x="11197285" y="4210910"/>
                    <a:pt x="11235988" y="4435153"/>
                  </a:cubicBezTo>
                  <a:cubicBezTo>
                    <a:pt x="11274691" y="4659396"/>
                    <a:pt x="11190069" y="4883108"/>
                    <a:pt x="11235988" y="5043123"/>
                  </a:cubicBezTo>
                  <a:cubicBezTo>
                    <a:pt x="11281907" y="5203138"/>
                    <a:pt x="11172679" y="5542428"/>
                    <a:pt x="11235988" y="5902089"/>
                  </a:cubicBezTo>
                  <a:cubicBezTo>
                    <a:pt x="11269443" y="6465279"/>
                    <a:pt x="10832332" y="6776513"/>
                    <a:pt x="10353833" y="6784244"/>
                  </a:cubicBezTo>
                  <a:cubicBezTo>
                    <a:pt x="10220513" y="6840618"/>
                    <a:pt x="10058044" y="6782514"/>
                    <a:pt x="9856570" y="6784244"/>
                  </a:cubicBezTo>
                  <a:cubicBezTo>
                    <a:pt x="9655096" y="6785974"/>
                    <a:pt x="9469816" y="6768596"/>
                    <a:pt x="9264590" y="6784244"/>
                  </a:cubicBezTo>
                  <a:cubicBezTo>
                    <a:pt x="9059364" y="6799892"/>
                    <a:pt x="9000240" y="6771003"/>
                    <a:pt x="8767327" y="6784244"/>
                  </a:cubicBezTo>
                  <a:cubicBezTo>
                    <a:pt x="8534414" y="6797485"/>
                    <a:pt x="8393575" y="6711568"/>
                    <a:pt x="8080630" y="6784244"/>
                  </a:cubicBezTo>
                  <a:cubicBezTo>
                    <a:pt x="7767685" y="6856920"/>
                    <a:pt x="7721824" y="6764839"/>
                    <a:pt x="7583367" y="6784244"/>
                  </a:cubicBezTo>
                  <a:cubicBezTo>
                    <a:pt x="7444910" y="6803649"/>
                    <a:pt x="7266467" y="6763521"/>
                    <a:pt x="7086104" y="6784244"/>
                  </a:cubicBezTo>
                  <a:cubicBezTo>
                    <a:pt x="6905741" y="6804967"/>
                    <a:pt x="6638936" y="6782691"/>
                    <a:pt x="6399407" y="6784244"/>
                  </a:cubicBezTo>
                  <a:cubicBezTo>
                    <a:pt x="6159878" y="6785797"/>
                    <a:pt x="5789421" y="6758833"/>
                    <a:pt x="5617994" y="6784244"/>
                  </a:cubicBezTo>
                  <a:cubicBezTo>
                    <a:pt x="5446567" y="6809655"/>
                    <a:pt x="4994025" y="6767502"/>
                    <a:pt x="4836581" y="6784244"/>
                  </a:cubicBezTo>
                  <a:cubicBezTo>
                    <a:pt x="4679137" y="6800986"/>
                    <a:pt x="4271044" y="6740186"/>
                    <a:pt x="4055167" y="6784244"/>
                  </a:cubicBezTo>
                  <a:cubicBezTo>
                    <a:pt x="3839290" y="6828302"/>
                    <a:pt x="3826241" y="6739948"/>
                    <a:pt x="3652621" y="6784244"/>
                  </a:cubicBezTo>
                  <a:cubicBezTo>
                    <a:pt x="3479001" y="6828540"/>
                    <a:pt x="3209017" y="6769382"/>
                    <a:pt x="3060641" y="6784244"/>
                  </a:cubicBezTo>
                  <a:cubicBezTo>
                    <a:pt x="2912265" y="6799106"/>
                    <a:pt x="2728313" y="6738813"/>
                    <a:pt x="2468661" y="6784244"/>
                  </a:cubicBezTo>
                  <a:cubicBezTo>
                    <a:pt x="2209009" y="6829675"/>
                    <a:pt x="2003986" y="6765187"/>
                    <a:pt x="1687248" y="6784244"/>
                  </a:cubicBezTo>
                  <a:cubicBezTo>
                    <a:pt x="1370510" y="6803301"/>
                    <a:pt x="1156339" y="6724551"/>
                    <a:pt x="882155" y="6784244"/>
                  </a:cubicBezTo>
                  <a:cubicBezTo>
                    <a:pt x="412483" y="6660996"/>
                    <a:pt x="-77327" y="6373886"/>
                    <a:pt x="0" y="5902089"/>
                  </a:cubicBezTo>
                  <a:cubicBezTo>
                    <a:pt x="-17639" y="5661872"/>
                    <a:pt x="52990" y="5574123"/>
                    <a:pt x="0" y="5294119"/>
                  </a:cubicBezTo>
                  <a:cubicBezTo>
                    <a:pt x="-52990" y="5014115"/>
                    <a:pt x="15117" y="5053004"/>
                    <a:pt x="0" y="4886947"/>
                  </a:cubicBezTo>
                  <a:cubicBezTo>
                    <a:pt x="-15117" y="4720890"/>
                    <a:pt x="64905" y="4433113"/>
                    <a:pt x="0" y="4228778"/>
                  </a:cubicBezTo>
                  <a:cubicBezTo>
                    <a:pt x="-64905" y="4024443"/>
                    <a:pt x="51993" y="3753326"/>
                    <a:pt x="0" y="3620808"/>
                  </a:cubicBezTo>
                  <a:cubicBezTo>
                    <a:pt x="-51993" y="3488290"/>
                    <a:pt x="56721" y="3262983"/>
                    <a:pt x="0" y="2962639"/>
                  </a:cubicBezTo>
                  <a:cubicBezTo>
                    <a:pt x="-56721" y="2662295"/>
                    <a:pt x="17674" y="2713103"/>
                    <a:pt x="0" y="2505267"/>
                  </a:cubicBezTo>
                  <a:cubicBezTo>
                    <a:pt x="-17674" y="2297431"/>
                    <a:pt x="14819" y="2229990"/>
                    <a:pt x="0" y="2047895"/>
                  </a:cubicBezTo>
                  <a:cubicBezTo>
                    <a:pt x="-14819" y="1865800"/>
                    <a:pt x="16192" y="1782991"/>
                    <a:pt x="0" y="1590523"/>
                  </a:cubicBezTo>
                  <a:cubicBezTo>
                    <a:pt x="-16192" y="1398055"/>
                    <a:pt x="26954" y="1154367"/>
                    <a:pt x="0" y="882155"/>
                  </a:cubicBezTo>
                  <a:close/>
                </a:path>
                <a:path w="11235988" h="6784244" stroke="0" extrusionOk="0">
                  <a:moveTo>
                    <a:pt x="0" y="882155"/>
                  </a:moveTo>
                  <a:cubicBezTo>
                    <a:pt x="-70188" y="458153"/>
                    <a:pt x="390956" y="20774"/>
                    <a:pt x="882155" y="0"/>
                  </a:cubicBezTo>
                  <a:cubicBezTo>
                    <a:pt x="1261254" y="-76634"/>
                    <a:pt x="1356835" y="50456"/>
                    <a:pt x="1663568" y="0"/>
                  </a:cubicBezTo>
                  <a:cubicBezTo>
                    <a:pt x="1970301" y="-50456"/>
                    <a:pt x="1991562" y="27928"/>
                    <a:pt x="2255548" y="0"/>
                  </a:cubicBezTo>
                  <a:cubicBezTo>
                    <a:pt x="2519534" y="-27928"/>
                    <a:pt x="2505749" y="38451"/>
                    <a:pt x="2658095" y="0"/>
                  </a:cubicBezTo>
                  <a:cubicBezTo>
                    <a:pt x="2810441" y="-38451"/>
                    <a:pt x="3005808" y="57473"/>
                    <a:pt x="3250075" y="0"/>
                  </a:cubicBezTo>
                  <a:cubicBezTo>
                    <a:pt x="3494342" y="-57473"/>
                    <a:pt x="3432307" y="31503"/>
                    <a:pt x="3557904" y="0"/>
                  </a:cubicBezTo>
                  <a:cubicBezTo>
                    <a:pt x="3683501" y="-31503"/>
                    <a:pt x="3902072" y="49388"/>
                    <a:pt x="4055167" y="0"/>
                  </a:cubicBezTo>
                  <a:cubicBezTo>
                    <a:pt x="4208262" y="-49388"/>
                    <a:pt x="4413246" y="49074"/>
                    <a:pt x="4647147" y="0"/>
                  </a:cubicBezTo>
                  <a:cubicBezTo>
                    <a:pt x="4881048" y="-49074"/>
                    <a:pt x="5037547" y="67523"/>
                    <a:pt x="5239127" y="0"/>
                  </a:cubicBezTo>
                  <a:cubicBezTo>
                    <a:pt x="5440707" y="-67523"/>
                    <a:pt x="5646480" y="82179"/>
                    <a:pt x="5925824" y="0"/>
                  </a:cubicBezTo>
                  <a:cubicBezTo>
                    <a:pt x="6205168" y="-82179"/>
                    <a:pt x="6196399" y="13383"/>
                    <a:pt x="6328370" y="0"/>
                  </a:cubicBezTo>
                  <a:cubicBezTo>
                    <a:pt x="6460341" y="-13383"/>
                    <a:pt x="6607809" y="53879"/>
                    <a:pt x="6825633" y="0"/>
                  </a:cubicBezTo>
                  <a:cubicBezTo>
                    <a:pt x="7043457" y="-53879"/>
                    <a:pt x="7252021" y="9321"/>
                    <a:pt x="7512330" y="0"/>
                  </a:cubicBezTo>
                  <a:cubicBezTo>
                    <a:pt x="7772639" y="-9321"/>
                    <a:pt x="7767674" y="4989"/>
                    <a:pt x="8009593" y="0"/>
                  </a:cubicBezTo>
                  <a:cubicBezTo>
                    <a:pt x="8251512" y="-4989"/>
                    <a:pt x="8291867" y="36904"/>
                    <a:pt x="8506856" y="0"/>
                  </a:cubicBezTo>
                  <a:cubicBezTo>
                    <a:pt x="8721845" y="-36904"/>
                    <a:pt x="9092026" y="70631"/>
                    <a:pt x="9288269" y="0"/>
                  </a:cubicBezTo>
                  <a:cubicBezTo>
                    <a:pt x="9484512" y="-70631"/>
                    <a:pt x="9960454" y="194"/>
                    <a:pt x="10353833" y="0"/>
                  </a:cubicBezTo>
                  <a:cubicBezTo>
                    <a:pt x="10819667" y="-38789"/>
                    <a:pt x="11206534" y="296960"/>
                    <a:pt x="11235988" y="882155"/>
                  </a:cubicBezTo>
                  <a:cubicBezTo>
                    <a:pt x="11236254" y="1001509"/>
                    <a:pt x="11187002" y="1264594"/>
                    <a:pt x="11235988" y="1389726"/>
                  </a:cubicBezTo>
                  <a:cubicBezTo>
                    <a:pt x="11284974" y="1514858"/>
                    <a:pt x="11192786" y="1683055"/>
                    <a:pt x="11235988" y="1847098"/>
                  </a:cubicBezTo>
                  <a:cubicBezTo>
                    <a:pt x="11279190" y="2011141"/>
                    <a:pt x="11217927" y="2295762"/>
                    <a:pt x="11235988" y="2455068"/>
                  </a:cubicBezTo>
                  <a:cubicBezTo>
                    <a:pt x="11254049" y="2614374"/>
                    <a:pt x="11229291" y="2759289"/>
                    <a:pt x="11235988" y="3012838"/>
                  </a:cubicBezTo>
                  <a:cubicBezTo>
                    <a:pt x="11242685" y="3266387"/>
                    <a:pt x="11210010" y="3455602"/>
                    <a:pt x="11235988" y="3620808"/>
                  </a:cubicBezTo>
                  <a:cubicBezTo>
                    <a:pt x="11261966" y="3786014"/>
                    <a:pt x="11178956" y="4030722"/>
                    <a:pt x="11235988" y="4228778"/>
                  </a:cubicBezTo>
                  <a:cubicBezTo>
                    <a:pt x="11293020" y="4426834"/>
                    <a:pt x="11178531" y="4582668"/>
                    <a:pt x="11235988" y="4736349"/>
                  </a:cubicBezTo>
                  <a:cubicBezTo>
                    <a:pt x="11293445" y="4890030"/>
                    <a:pt x="11202374" y="4949704"/>
                    <a:pt x="11235988" y="5143521"/>
                  </a:cubicBezTo>
                  <a:cubicBezTo>
                    <a:pt x="11269602" y="5337338"/>
                    <a:pt x="11214787" y="5658144"/>
                    <a:pt x="11235988" y="5902089"/>
                  </a:cubicBezTo>
                  <a:cubicBezTo>
                    <a:pt x="11242586" y="6407755"/>
                    <a:pt x="10873938" y="6863145"/>
                    <a:pt x="10353833" y="6784244"/>
                  </a:cubicBezTo>
                  <a:cubicBezTo>
                    <a:pt x="10221926" y="6785141"/>
                    <a:pt x="9993355" y="6739490"/>
                    <a:pt x="9856570" y="6784244"/>
                  </a:cubicBezTo>
                  <a:cubicBezTo>
                    <a:pt x="9719785" y="6828998"/>
                    <a:pt x="9606393" y="6736566"/>
                    <a:pt x="9454024" y="6784244"/>
                  </a:cubicBezTo>
                  <a:cubicBezTo>
                    <a:pt x="9301655" y="6831922"/>
                    <a:pt x="9066760" y="6768680"/>
                    <a:pt x="8767327" y="6784244"/>
                  </a:cubicBezTo>
                  <a:cubicBezTo>
                    <a:pt x="8467894" y="6799808"/>
                    <a:pt x="8560141" y="6760768"/>
                    <a:pt x="8459497" y="6784244"/>
                  </a:cubicBezTo>
                  <a:cubicBezTo>
                    <a:pt x="8358853" y="6807720"/>
                    <a:pt x="8004304" y="6716550"/>
                    <a:pt x="7867518" y="6784244"/>
                  </a:cubicBezTo>
                  <a:cubicBezTo>
                    <a:pt x="7730732" y="6851938"/>
                    <a:pt x="7506208" y="6744988"/>
                    <a:pt x="7180821" y="6784244"/>
                  </a:cubicBezTo>
                  <a:cubicBezTo>
                    <a:pt x="6855434" y="6823500"/>
                    <a:pt x="6867979" y="6719805"/>
                    <a:pt x="6588841" y="6784244"/>
                  </a:cubicBezTo>
                  <a:cubicBezTo>
                    <a:pt x="6309703" y="6848683"/>
                    <a:pt x="6120536" y="6774668"/>
                    <a:pt x="5996861" y="6784244"/>
                  </a:cubicBezTo>
                  <a:cubicBezTo>
                    <a:pt x="5873186" y="6793820"/>
                    <a:pt x="5481042" y="6739555"/>
                    <a:pt x="5310164" y="6784244"/>
                  </a:cubicBezTo>
                  <a:cubicBezTo>
                    <a:pt x="5139286" y="6828933"/>
                    <a:pt x="5024308" y="6768196"/>
                    <a:pt x="4907618" y="6784244"/>
                  </a:cubicBezTo>
                  <a:cubicBezTo>
                    <a:pt x="4790928" y="6800292"/>
                    <a:pt x="4527088" y="6728934"/>
                    <a:pt x="4410355" y="6784244"/>
                  </a:cubicBezTo>
                  <a:cubicBezTo>
                    <a:pt x="4293622" y="6839554"/>
                    <a:pt x="4115775" y="6751952"/>
                    <a:pt x="3913092" y="6784244"/>
                  </a:cubicBezTo>
                  <a:cubicBezTo>
                    <a:pt x="3710409" y="6816536"/>
                    <a:pt x="3606873" y="6757976"/>
                    <a:pt x="3510546" y="6784244"/>
                  </a:cubicBezTo>
                  <a:cubicBezTo>
                    <a:pt x="3414219" y="6810512"/>
                    <a:pt x="3194059" y="6748728"/>
                    <a:pt x="3107999" y="6784244"/>
                  </a:cubicBezTo>
                  <a:cubicBezTo>
                    <a:pt x="3021939" y="6819760"/>
                    <a:pt x="2737470" y="6709681"/>
                    <a:pt x="2421303" y="6784244"/>
                  </a:cubicBezTo>
                  <a:cubicBezTo>
                    <a:pt x="2105136" y="6858807"/>
                    <a:pt x="1980234" y="6713215"/>
                    <a:pt x="1734606" y="6784244"/>
                  </a:cubicBezTo>
                  <a:cubicBezTo>
                    <a:pt x="1488978" y="6855273"/>
                    <a:pt x="1056255" y="6743157"/>
                    <a:pt x="882155" y="6784244"/>
                  </a:cubicBezTo>
                  <a:cubicBezTo>
                    <a:pt x="298011" y="6853748"/>
                    <a:pt x="41440" y="6511378"/>
                    <a:pt x="0" y="5902089"/>
                  </a:cubicBezTo>
                  <a:cubicBezTo>
                    <a:pt x="-39493" y="5646794"/>
                    <a:pt x="31866" y="5435459"/>
                    <a:pt x="0" y="5294119"/>
                  </a:cubicBezTo>
                  <a:cubicBezTo>
                    <a:pt x="-31866" y="5152779"/>
                    <a:pt x="6398" y="4935913"/>
                    <a:pt x="0" y="4786548"/>
                  </a:cubicBezTo>
                  <a:cubicBezTo>
                    <a:pt x="-6398" y="4637183"/>
                    <a:pt x="29994" y="4499286"/>
                    <a:pt x="0" y="4329176"/>
                  </a:cubicBezTo>
                  <a:cubicBezTo>
                    <a:pt x="-29994" y="4159066"/>
                    <a:pt x="20908" y="3980484"/>
                    <a:pt x="0" y="3871805"/>
                  </a:cubicBezTo>
                  <a:cubicBezTo>
                    <a:pt x="-20908" y="3763126"/>
                    <a:pt x="29290" y="3592500"/>
                    <a:pt x="0" y="3364233"/>
                  </a:cubicBezTo>
                  <a:cubicBezTo>
                    <a:pt x="-29290" y="3135966"/>
                    <a:pt x="65684" y="3029947"/>
                    <a:pt x="0" y="2756264"/>
                  </a:cubicBezTo>
                  <a:cubicBezTo>
                    <a:pt x="-65684" y="2482581"/>
                    <a:pt x="45343" y="2392700"/>
                    <a:pt x="0" y="2298892"/>
                  </a:cubicBezTo>
                  <a:cubicBezTo>
                    <a:pt x="-45343" y="2205084"/>
                    <a:pt x="39289" y="1942810"/>
                    <a:pt x="0" y="1741121"/>
                  </a:cubicBezTo>
                  <a:cubicBezTo>
                    <a:pt x="-39289" y="1539432"/>
                    <a:pt x="93124" y="1067740"/>
                    <a:pt x="0" y="88215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596727-C4C9-4916-AD0E-B339B7B33977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11235988"/>
                <a:gd name="connsiteY0" fmla="*/ 882155 h 6784244"/>
                <a:gd name="connsiteX1" fmla="*/ 882155 w 11235988"/>
                <a:gd name="connsiteY1" fmla="*/ 0 h 6784244"/>
                <a:gd name="connsiteX2" fmla="*/ 1663568 w 11235988"/>
                <a:gd name="connsiteY2" fmla="*/ 0 h 6784244"/>
                <a:gd name="connsiteX3" fmla="*/ 2255548 w 11235988"/>
                <a:gd name="connsiteY3" fmla="*/ 0 h 6784244"/>
                <a:gd name="connsiteX4" fmla="*/ 2658095 w 11235988"/>
                <a:gd name="connsiteY4" fmla="*/ 0 h 6784244"/>
                <a:gd name="connsiteX5" fmla="*/ 3250075 w 11235988"/>
                <a:gd name="connsiteY5" fmla="*/ 0 h 6784244"/>
                <a:gd name="connsiteX6" fmla="*/ 3557904 w 11235988"/>
                <a:gd name="connsiteY6" fmla="*/ 0 h 6784244"/>
                <a:gd name="connsiteX7" fmla="*/ 4055167 w 11235988"/>
                <a:gd name="connsiteY7" fmla="*/ 0 h 6784244"/>
                <a:gd name="connsiteX8" fmla="*/ 4647147 w 11235988"/>
                <a:gd name="connsiteY8" fmla="*/ 0 h 6784244"/>
                <a:gd name="connsiteX9" fmla="*/ 5239127 w 11235988"/>
                <a:gd name="connsiteY9" fmla="*/ 0 h 6784244"/>
                <a:gd name="connsiteX10" fmla="*/ 5925824 w 11235988"/>
                <a:gd name="connsiteY10" fmla="*/ 0 h 6784244"/>
                <a:gd name="connsiteX11" fmla="*/ 6328370 w 11235988"/>
                <a:gd name="connsiteY11" fmla="*/ 0 h 6784244"/>
                <a:gd name="connsiteX12" fmla="*/ 6825633 w 11235988"/>
                <a:gd name="connsiteY12" fmla="*/ 0 h 6784244"/>
                <a:gd name="connsiteX13" fmla="*/ 7512330 w 11235988"/>
                <a:gd name="connsiteY13" fmla="*/ 0 h 6784244"/>
                <a:gd name="connsiteX14" fmla="*/ 8009593 w 11235988"/>
                <a:gd name="connsiteY14" fmla="*/ 0 h 6784244"/>
                <a:gd name="connsiteX15" fmla="*/ 8506856 w 11235988"/>
                <a:gd name="connsiteY15" fmla="*/ 0 h 6784244"/>
                <a:gd name="connsiteX16" fmla="*/ 9288269 w 11235988"/>
                <a:gd name="connsiteY16" fmla="*/ 0 h 6784244"/>
                <a:gd name="connsiteX17" fmla="*/ 10353833 w 11235988"/>
                <a:gd name="connsiteY17" fmla="*/ 0 h 6784244"/>
                <a:gd name="connsiteX18" fmla="*/ 11235988 w 11235988"/>
                <a:gd name="connsiteY18" fmla="*/ 882155 h 6784244"/>
                <a:gd name="connsiteX19" fmla="*/ 11235988 w 11235988"/>
                <a:gd name="connsiteY19" fmla="*/ 1389726 h 6784244"/>
                <a:gd name="connsiteX20" fmla="*/ 11235988 w 11235988"/>
                <a:gd name="connsiteY20" fmla="*/ 1847098 h 6784244"/>
                <a:gd name="connsiteX21" fmla="*/ 11235988 w 11235988"/>
                <a:gd name="connsiteY21" fmla="*/ 2455068 h 6784244"/>
                <a:gd name="connsiteX22" fmla="*/ 11235988 w 11235988"/>
                <a:gd name="connsiteY22" fmla="*/ 3012838 h 6784244"/>
                <a:gd name="connsiteX23" fmla="*/ 11235988 w 11235988"/>
                <a:gd name="connsiteY23" fmla="*/ 3620808 h 6784244"/>
                <a:gd name="connsiteX24" fmla="*/ 11235988 w 11235988"/>
                <a:gd name="connsiteY24" fmla="*/ 4228778 h 6784244"/>
                <a:gd name="connsiteX25" fmla="*/ 11235988 w 11235988"/>
                <a:gd name="connsiteY25" fmla="*/ 4736349 h 6784244"/>
                <a:gd name="connsiteX26" fmla="*/ 11235988 w 11235988"/>
                <a:gd name="connsiteY26" fmla="*/ 5143521 h 6784244"/>
                <a:gd name="connsiteX27" fmla="*/ 11235988 w 11235988"/>
                <a:gd name="connsiteY27" fmla="*/ 5902089 h 6784244"/>
                <a:gd name="connsiteX28" fmla="*/ 10353833 w 11235988"/>
                <a:gd name="connsiteY28" fmla="*/ 6784244 h 6784244"/>
                <a:gd name="connsiteX29" fmla="*/ 9856570 w 11235988"/>
                <a:gd name="connsiteY29" fmla="*/ 6784244 h 6784244"/>
                <a:gd name="connsiteX30" fmla="*/ 9454024 w 11235988"/>
                <a:gd name="connsiteY30" fmla="*/ 6784244 h 6784244"/>
                <a:gd name="connsiteX31" fmla="*/ 8767327 w 11235988"/>
                <a:gd name="connsiteY31" fmla="*/ 6784244 h 6784244"/>
                <a:gd name="connsiteX32" fmla="*/ 8459497 w 11235988"/>
                <a:gd name="connsiteY32" fmla="*/ 6784244 h 6784244"/>
                <a:gd name="connsiteX33" fmla="*/ 7867518 w 11235988"/>
                <a:gd name="connsiteY33" fmla="*/ 6784244 h 6784244"/>
                <a:gd name="connsiteX34" fmla="*/ 7180821 w 11235988"/>
                <a:gd name="connsiteY34" fmla="*/ 6784244 h 6784244"/>
                <a:gd name="connsiteX35" fmla="*/ 6588841 w 11235988"/>
                <a:gd name="connsiteY35" fmla="*/ 6784244 h 6784244"/>
                <a:gd name="connsiteX36" fmla="*/ 5996861 w 11235988"/>
                <a:gd name="connsiteY36" fmla="*/ 6784244 h 6784244"/>
                <a:gd name="connsiteX37" fmla="*/ 5310164 w 11235988"/>
                <a:gd name="connsiteY37" fmla="*/ 6784244 h 6784244"/>
                <a:gd name="connsiteX38" fmla="*/ 4907618 w 11235988"/>
                <a:gd name="connsiteY38" fmla="*/ 6784244 h 6784244"/>
                <a:gd name="connsiteX39" fmla="*/ 4410355 w 11235988"/>
                <a:gd name="connsiteY39" fmla="*/ 6784244 h 6784244"/>
                <a:gd name="connsiteX40" fmla="*/ 3913092 w 11235988"/>
                <a:gd name="connsiteY40" fmla="*/ 6784244 h 6784244"/>
                <a:gd name="connsiteX41" fmla="*/ 3510546 w 11235988"/>
                <a:gd name="connsiteY41" fmla="*/ 6784244 h 6784244"/>
                <a:gd name="connsiteX42" fmla="*/ 3107999 w 11235988"/>
                <a:gd name="connsiteY42" fmla="*/ 6784244 h 6784244"/>
                <a:gd name="connsiteX43" fmla="*/ 2421303 w 11235988"/>
                <a:gd name="connsiteY43" fmla="*/ 6784244 h 6784244"/>
                <a:gd name="connsiteX44" fmla="*/ 1734606 w 11235988"/>
                <a:gd name="connsiteY44" fmla="*/ 6784244 h 6784244"/>
                <a:gd name="connsiteX45" fmla="*/ 882155 w 11235988"/>
                <a:gd name="connsiteY45" fmla="*/ 6784244 h 6784244"/>
                <a:gd name="connsiteX46" fmla="*/ 0 w 11235988"/>
                <a:gd name="connsiteY46" fmla="*/ 5902089 h 6784244"/>
                <a:gd name="connsiteX47" fmla="*/ 0 w 11235988"/>
                <a:gd name="connsiteY47" fmla="*/ 5294119 h 6784244"/>
                <a:gd name="connsiteX48" fmla="*/ 0 w 11235988"/>
                <a:gd name="connsiteY48" fmla="*/ 4786548 h 6784244"/>
                <a:gd name="connsiteX49" fmla="*/ 0 w 11235988"/>
                <a:gd name="connsiteY49" fmla="*/ 4329176 h 6784244"/>
                <a:gd name="connsiteX50" fmla="*/ 0 w 11235988"/>
                <a:gd name="connsiteY50" fmla="*/ 3871805 h 6784244"/>
                <a:gd name="connsiteX51" fmla="*/ 0 w 11235988"/>
                <a:gd name="connsiteY51" fmla="*/ 3364233 h 6784244"/>
                <a:gd name="connsiteX52" fmla="*/ 0 w 11235988"/>
                <a:gd name="connsiteY52" fmla="*/ 2756264 h 6784244"/>
                <a:gd name="connsiteX53" fmla="*/ 0 w 11235988"/>
                <a:gd name="connsiteY53" fmla="*/ 2298892 h 6784244"/>
                <a:gd name="connsiteX54" fmla="*/ 0 w 11235988"/>
                <a:gd name="connsiteY54" fmla="*/ 1741121 h 6784244"/>
                <a:gd name="connsiteX55" fmla="*/ 0 w 11235988"/>
                <a:gd name="connsiteY55" fmla="*/ 882155 h 678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235988" h="6784244" extrusionOk="0">
                  <a:moveTo>
                    <a:pt x="0" y="882155"/>
                  </a:moveTo>
                  <a:cubicBezTo>
                    <a:pt x="-70188" y="458153"/>
                    <a:pt x="390956" y="20774"/>
                    <a:pt x="882155" y="0"/>
                  </a:cubicBezTo>
                  <a:cubicBezTo>
                    <a:pt x="1261254" y="-76634"/>
                    <a:pt x="1356835" y="50456"/>
                    <a:pt x="1663568" y="0"/>
                  </a:cubicBezTo>
                  <a:cubicBezTo>
                    <a:pt x="1970301" y="-50456"/>
                    <a:pt x="1991562" y="27928"/>
                    <a:pt x="2255548" y="0"/>
                  </a:cubicBezTo>
                  <a:cubicBezTo>
                    <a:pt x="2519534" y="-27928"/>
                    <a:pt x="2505749" y="38451"/>
                    <a:pt x="2658095" y="0"/>
                  </a:cubicBezTo>
                  <a:cubicBezTo>
                    <a:pt x="2810441" y="-38451"/>
                    <a:pt x="3005808" y="57473"/>
                    <a:pt x="3250075" y="0"/>
                  </a:cubicBezTo>
                  <a:cubicBezTo>
                    <a:pt x="3494342" y="-57473"/>
                    <a:pt x="3432307" y="31503"/>
                    <a:pt x="3557904" y="0"/>
                  </a:cubicBezTo>
                  <a:cubicBezTo>
                    <a:pt x="3683501" y="-31503"/>
                    <a:pt x="3902072" y="49388"/>
                    <a:pt x="4055167" y="0"/>
                  </a:cubicBezTo>
                  <a:cubicBezTo>
                    <a:pt x="4208262" y="-49388"/>
                    <a:pt x="4413246" y="49074"/>
                    <a:pt x="4647147" y="0"/>
                  </a:cubicBezTo>
                  <a:cubicBezTo>
                    <a:pt x="4881048" y="-49074"/>
                    <a:pt x="5037547" y="67523"/>
                    <a:pt x="5239127" y="0"/>
                  </a:cubicBezTo>
                  <a:cubicBezTo>
                    <a:pt x="5440707" y="-67523"/>
                    <a:pt x="5646480" y="82179"/>
                    <a:pt x="5925824" y="0"/>
                  </a:cubicBezTo>
                  <a:cubicBezTo>
                    <a:pt x="6205168" y="-82179"/>
                    <a:pt x="6196399" y="13383"/>
                    <a:pt x="6328370" y="0"/>
                  </a:cubicBezTo>
                  <a:cubicBezTo>
                    <a:pt x="6460341" y="-13383"/>
                    <a:pt x="6607809" y="53879"/>
                    <a:pt x="6825633" y="0"/>
                  </a:cubicBezTo>
                  <a:cubicBezTo>
                    <a:pt x="7043457" y="-53879"/>
                    <a:pt x="7252021" y="9321"/>
                    <a:pt x="7512330" y="0"/>
                  </a:cubicBezTo>
                  <a:cubicBezTo>
                    <a:pt x="7772639" y="-9321"/>
                    <a:pt x="7767674" y="4989"/>
                    <a:pt x="8009593" y="0"/>
                  </a:cubicBezTo>
                  <a:cubicBezTo>
                    <a:pt x="8251512" y="-4989"/>
                    <a:pt x="8291867" y="36904"/>
                    <a:pt x="8506856" y="0"/>
                  </a:cubicBezTo>
                  <a:cubicBezTo>
                    <a:pt x="8721845" y="-36904"/>
                    <a:pt x="9092026" y="70631"/>
                    <a:pt x="9288269" y="0"/>
                  </a:cubicBezTo>
                  <a:cubicBezTo>
                    <a:pt x="9484512" y="-70631"/>
                    <a:pt x="9960454" y="194"/>
                    <a:pt x="10353833" y="0"/>
                  </a:cubicBezTo>
                  <a:cubicBezTo>
                    <a:pt x="10819667" y="-38789"/>
                    <a:pt x="11206534" y="296960"/>
                    <a:pt x="11235988" y="882155"/>
                  </a:cubicBezTo>
                  <a:cubicBezTo>
                    <a:pt x="11236254" y="1001509"/>
                    <a:pt x="11187002" y="1264594"/>
                    <a:pt x="11235988" y="1389726"/>
                  </a:cubicBezTo>
                  <a:cubicBezTo>
                    <a:pt x="11284974" y="1514858"/>
                    <a:pt x="11192786" y="1683055"/>
                    <a:pt x="11235988" y="1847098"/>
                  </a:cubicBezTo>
                  <a:cubicBezTo>
                    <a:pt x="11279190" y="2011141"/>
                    <a:pt x="11217927" y="2295762"/>
                    <a:pt x="11235988" y="2455068"/>
                  </a:cubicBezTo>
                  <a:cubicBezTo>
                    <a:pt x="11254049" y="2614374"/>
                    <a:pt x="11229291" y="2759289"/>
                    <a:pt x="11235988" y="3012838"/>
                  </a:cubicBezTo>
                  <a:cubicBezTo>
                    <a:pt x="11242685" y="3266387"/>
                    <a:pt x="11210010" y="3455602"/>
                    <a:pt x="11235988" y="3620808"/>
                  </a:cubicBezTo>
                  <a:cubicBezTo>
                    <a:pt x="11261966" y="3786014"/>
                    <a:pt x="11178956" y="4030722"/>
                    <a:pt x="11235988" y="4228778"/>
                  </a:cubicBezTo>
                  <a:cubicBezTo>
                    <a:pt x="11293020" y="4426834"/>
                    <a:pt x="11178531" y="4582668"/>
                    <a:pt x="11235988" y="4736349"/>
                  </a:cubicBezTo>
                  <a:cubicBezTo>
                    <a:pt x="11293445" y="4890030"/>
                    <a:pt x="11202374" y="4949704"/>
                    <a:pt x="11235988" y="5143521"/>
                  </a:cubicBezTo>
                  <a:cubicBezTo>
                    <a:pt x="11269602" y="5337338"/>
                    <a:pt x="11214787" y="5658144"/>
                    <a:pt x="11235988" y="5902089"/>
                  </a:cubicBezTo>
                  <a:cubicBezTo>
                    <a:pt x="11242586" y="6407755"/>
                    <a:pt x="10873938" y="6863145"/>
                    <a:pt x="10353833" y="6784244"/>
                  </a:cubicBezTo>
                  <a:cubicBezTo>
                    <a:pt x="10221926" y="6785141"/>
                    <a:pt x="9993355" y="6739490"/>
                    <a:pt x="9856570" y="6784244"/>
                  </a:cubicBezTo>
                  <a:cubicBezTo>
                    <a:pt x="9719785" y="6828998"/>
                    <a:pt x="9606393" y="6736566"/>
                    <a:pt x="9454024" y="6784244"/>
                  </a:cubicBezTo>
                  <a:cubicBezTo>
                    <a:pt x="9301655" y="6831922"/>
                    <a:pt x="9066760" y="6768680"/>
                    <a:pt x="8767327" y="6784244"/>
                  </a:cubicBezTo>
                  <a:cubicBezTo>
                    <a:pt x="8467894" y="6799808"/>
                    <a:pt x="8560141" y="6760768"/>
                    <a:pt x="8459497" y="6784244"/>
                  </a:cubicBezTo>
                  <a:cubicBezTo>
                    <a:pt x="8358853" y="6807720"/>
                    <a:pt x="8004304" y="6716550"/>
                    <a:pt x="7867518" y="6784244"/>
                  </a:cubicBezTo>
                  <a:cubicBezTo>
                    <a:pt x="7730732" y="6851938"/>
                    <a:pt x="7506208" y="6744988"/>
                    <a:pt x="7180821" y="6784244"/>
                  </a:cubicBezTo>
                  <a:cubicBezTo>
                    <a:pt x="6855434" y="6823500"/>
                    <a:pt x="6867979" y="6719805"/>
                    <a:pt x="6588841" y="6784244"/>
                  </a:cubicBezTo>
                  <a:cubicBezTo>
                    <a:pt x="6309703" y="6848683"/>
                    <a:pt x="6120536" y="6774668"/>
                    <a:pt x="5996861" y="6784244"/>
                  </a:cubicBezTo>
                  <a:cubicBezTo>
                    <a:pt x="5873186" y="6793820"/>
                    <a:pt x="5481042" y="6739555"/>
                    <a:pt x="5310164" y="6784244"/>
                  </a:cubicBezTo>
                  <a:cubicBezTo>
                    <a:pt x="5139286" y="6828933"/>
                    <a:pt x="5024308" y="6768196"/>
                    <a:pt x="4907618" y="6784244"/>
                  </a:cubicBezTo>
                  <a:cubicBezTo>
                    <a:pt x="4790928" y="6800292"/>
                    <a:pt x="4527088" y="6728934"/>
                    <a:pt x="4410355" y="6784244"/>
                  </a:cubicBezTo>
                  <a:cubicBezTo>
                    <a:pt x="4293622" y="6839554"/>
                    <a:pt x="4115775" y="6751952"/>
                    <a:pt x="3913092" y="6784244"/>
                  </a:cubicBezTo>
                  <a:cubicBezTo>
                    <a:pt x="3710409" y="6816536"/>
                    <a:pt x="3606873" y="6757976"/>
                    <a:pt x="3510546" y="6784244"/>
                  </a:cubicBezTo>
                  <a:cubicBezTo>
                    <a:pt x="3414219" y="6810512"/>
                    <a:pt x="3194059" y="6748728"/>
                    <a:pt x="3107999" y="6784244"/>
                  </a:cubicBezTo>
                  <a:cubicBezTo>
                    <a:pt x="3021939" y="6819760"/>
                    <a:pt x="2737470" y="6709681"/>
                    <a:pt x="2421303" y="6784244"/>
                  </a:cubicBezTo>
                  <a:cubicBezTo>
                    <a:pt x="2105136" y="6858807"/>
                    <a:pt x="1980234" y="6713215"/>
                    <a:pt x="1734606" y="6784244"/>
                  </a:cubicBezTo>
                  <a:cubicBezTo>
                    <a:pt x="1488978" y="6855273"/>
                    <a:pt x="1056255" y="6743157"/>
                    <a:pt x="882155" y="6784244"/>
                  </a:cubicBezTo>
                  <a:cubicBezTo>
                    <a:pt x="298011" y="6853748"/>
                    <a:pt x="41440" y="6511378"/>
                    <a:pt x="0" y="5902089"/>
                  </a:cubicBezTo>
                  <a:cubicBezTo>
                    <a:pt x="-39493" y="5646794"/>
                    <a:pt x="31866" y="5435459"/>
                    <a:pt x="0" y="5294119"/>
                  </a:cubicBezTo>
                  <a:cubicBezTo>
                    <a:pt x="-31866" y="5152779"/>
                    <a:pt x="6398" y="4935913"/>
                    <a:pt x="0" y="4786548"/>
                  </a:cubicBezTo>
                  <a:cubicBezTo>
                    <a:pt x="-6398" y="4637183"/>
                    <a:pt x="29994" y="4499286"/>
                    <a:pt x="0" y="4329176"/>
                  </a:cubicBezTo>
                  <a:cubicBezTo>
                    <a:pt x="-29994" y="4159066"/>
                    <a:pt x="20908" y="3980484"/>
                    <a:pt x="0" y="3871805"/>
                  </a:cubicBezTo>
                  <a:cubicBezTo>
                    <a:pt x="-20908" y="3763126"/>
                    <a:pt x="29290" y="3592500"/>
                    <a:pt x="0" y="3364233"/>
                  </a:cubicBezTo>
                  <a:cubicBezTo>
                    <a:pt x="-29290" y="3135966"/>
                    <a:pt x="65684" y="3029947"/>
                    <a:pt x="0" y="2756264"/>
                  </a:cubicBezTo>
                  <a:cubicBezTo>
                    <a:pt x="-65684" y="2482581"/>
                    <a:pt x="45343" y="2392700"/>
                    <a:pt x="0" y="2298892"/>
                  </a:cubicBezTo>
                  <a:cubicBezTo>
                    <a:pt x="-45343" y="2205084"/>
                    <a:pt x="39289" y="1942810"/>
                    <a:pt x="0" y="1741121"/>
                  </a:cubicBezTo>
                  <a:cubicBezTo>
                    <a:pt x="-39289" y="1539432"/>
                    <a:pt x="93124" y="1067740"/>
                    <a:pt x="0" y="88215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669551DD-57C9-49C3-A95E-F41B619F9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63" y="5842075"/>
            <a:ext cx="9781074" cy="19490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067082-56A0-47B4-99CE-AACE3BB809B0}"/>
              </a:ext>
            </a:extLst>
          </p:cNvPr>
          <p:cNvSpPr/>
          <p:nvPr/>
        </p:nvSpPr>
        <p:spPr>
          <a:xfrm flipH="1">
            <a:off x="4070281" y="584764"/>
            <a:ext cx="4936873" cy="3082229"/>
          </a:xfrm>
          <a:custGeom>
            <a:avLst/>
            <a:gdLst>
              <a:gd name="connsiteX0" fmla="*/ 0 w 4936873"/>
              <a:gd name="connsiteY0" fmla="*/ 0 h 3082229"/>
              <a:gd name="connsiteX1" fmla="*/ 4936873 w 4936873"/>
              <a:gd name="connsiteY1" fmla="*/ 0 h 3082229"/>
              <a:gd name="connsiteX2" fmla="*/ 4936873 w 4936873"/>
              <a:gd name="connsiteY2" fmla="*/ 3082229 h 3082229"/>
              <a:gd name="connsiteX3" fmla="*/ 0 w 4936873"/>
              <a:gd name="connsiteY3" fmla="*/ 3082229 h 3082229"/>
              <a:gd name="connsiteX4" fmla="*/ 0 w 4936873"/>
              <a:gd name="connsiteY4" fmla="*/ 0 h 308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6873" h="3082229" fill="none" extrusionOk="0">
                <a:moveTo>
                  <a:pt x="0" y="0"/>
                </a:moveTo>
                <a:cubicBezTo>
                  <a:pt x="814015" y="31562"/>
                  <a:pt x="3639476" y="-42460"/>
                  <a:pt x="4936873" y="0"/>
                </a:cubicBezTo>
                <a:cubicBezTo>
                  <a:pt x="5026743" y="796300"/>
                  <a:pt x="4881843" y="2052138"/>
                  <a:pt x="4936873" y="3082229"/>
                </a:cubicBezTo>
                <a:cubicBezTo>
                  <a:pt x="2992952" y="3077853"/>
                  <a:pt x="1476861" y="3120158"/>
                  <a:pt x="0" y="3082229"/>
                </a:cubicBezTo>
                <a:cubicBezTo>
                  <a:pt x="34487" y="2772012"/>
                  <a:pt x="-141378" y="553681"/>
                  <a:pt x="0" y="0"/>
                </a:cubicBezTo>
                <a:close/>
              </a:path>
              <a:path w="4936873" h="3082229" stroke="0" extrusionOk="0">
                <a:moveTo>
                  <a:pt x="0" y="0"/>
                </a:moveTo>
                <a:cubicBezTo>
                  <a:pt x="778282" y="27616"/>
                  <a:pt x="4124842" y="80574"/>
                  <a:pt x="4936873" y="0"/>
                </a:cubicBezTo>
                <a:cubicBezTo>
                  <a:pt x="4961379" y="1425629"/>
                  <a:pt x="4920539" y="2541273"/>
                  <a:pt x="4936873" y="3082229"/>
                </a:cubicBezTo>
                <a:cubicBezTo>
                  <a:pt x="3348691" y="3123935"/>
                  <a:pt x="2090596" y="3123295"/>
                  <a:pt x="0" y="3082229"/>
                </a:cubicBezTo>
                <a:cubicBezTo>
                  <a:pt x="8965" y="1918812"/>
                  <a:pt x="-93795" y="1284908"/>
                  <a:pt x="0" y="0"/>
                </a:cubicBezTo>
                <a:close/>
              </a:path>
            </a:pathLst>
          </a:custGeom>
          <a:solidFill>
            <a:schemeClr val="lt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48205249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2D9BC0-C5A7-4564-AEAD-35C1CE56E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49" y="837133"/>
            <a:ext cx="10515600" cy="74414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</a:t>
            </a:r>
            <a:r>
              <a:rPr lang="vi-VN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ứ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10 </a:t>
            </a: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11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2023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852996-75DE-4BFF-A2C3-E75A487D548A}"/>
              </a:ext>
            </a:extLst>
          </p:cNvPr>
          <p:cNvSpPr txBox="1"/>
          <p:nvPr/>
        </p:nvSpPr>
        <p:spPr>
          <a:xfrm>
            <a:off x="2536125" y="1940102"/>
            <a:ext cx="99016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36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10: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Phép cộng trong phạm vi 10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t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iết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90BD87-8611-4CA2-A046-69CECAAC84A2}"/>
              </a:ext>
            </a:extLst>
          </p:cNvPr>
          <p:cNvSpPr txBox="1"/>
          <p:nvPr/>
        </p:nvSpPr>
        <p:spPr>
          <a:xfrm>
            <a:off x="5400341" y="1378608"/>
            <a:ext cx="1473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HP001 4 hàng" panose="020B0603050302020204" pitchFamily="34" charset="0"/>
              </a:rPr>
              <a:t>Toán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178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inh ne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2" descr="JULY40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152400"/>
            <a:ext cx="2336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3" descr="Bouqu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2361">
            <a:off x="8737600" y="-152400"/>
            <a:ext cx="33528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2" descr="JULY40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"/>
            <a:ext cx="2336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32" descr="JULY40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28600"/>
            <a:ext cx="2336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ad06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46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WordArt 8"/>
          <p:cNvSpPr>
            <a:spLocks noChangeArrowheads="1" noChangeShapeType="1" noTextEdit="1"/>
          </p:cNvSpPr>
          <p:nvPr/>
        </p:nvSpPr>
        <p:spPr bwMode="auto">
          <a:xfrm>
            <a:off x="609600" y="1447800"/>
            <a:ext cx="108712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quý thầy cô sức khỏe</a:t>
            </a:r>
          </a:p>
        </p:txBody>
      </p:sp>
    </p:spTree>
    <p:extLst>
      <p:ext uri="{BB962C8B-B14F-4D97-AF65-F5344CB8AC3E}">
        <p14:creationId xmlns:p14="http://schemas.microsoft.com/office/powerpoint/2010/main" val="3232813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4116AB-A2C0-45E7-AA0D-85D1B0C71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" y="-4972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BB9D9FD-0DBD-47EF-9C00-DC23E0086A15}"/>
              </a:ext>
            </a:extLst>
          </p:cNvPr>
          <p:cNvGrpSpPr/>
          <p:nvPr/>
        </p:nvGrpSpPr>
        <p:grpSpPr>
          <a:xfrm>
            <a:off x="1280160" y="1262295"/>
            <a:ext cx="10155219" cy="1774671"/>
            <a:chOff x="3000841" y="1001597"/>
            <a:chExt cx="7043628" cy="177467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AA91792-9CF3-4965-81A6-0EE6DAA6BEFE}"/>
                </a:ext>
              </a:extLst>
            </p:cNvPr>
            <p:cNvSpPr/>
            <p:nvPr/>
          </p:nvSpPr>
          <p:spPr>
            <a:xfrm rot="20413197">
              <a:off x="3000841" y="1272340"/>
              <a:ext cx="1335313" cy="1503928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iCiel ButterScotch" pitchFamily="2" charset="0"/>
                </a:rPr>
                <a:t>Chúc</a:t>
              </a:r>
              <a:endParaRPr lang="en-US" sz="3600" b="1" dirty="0">
                <a:solidFill>
                  <a:srgbClr val="FF0000"/>
                </a:solidFill>
                <a:latin typeface="iCiel ButterScotch" pitchFamily="2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DA3B55C-DF1D-4CA1-9715-5A0B99FEB2C6}"/>
                </a:ext>
              </a:extLst>
            </p:cNvPr>
            <p:cNvSpPr/>
            <p:nvPr/>
          </p:nvSpPr>
          <p:spPr>
            <a:xfrm rot="349405">
              <a:off x="4827005" y="1001597"/>
              <a:ext cx="1335313" cy="1267164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accent2"/>
                  </a:solidFill>
                  <a:latin typeface="iCiel ButterScotch" pitchFamily="2" charset="0"/>
                </a:rPr>
                <a:t>các</a:t>
              </a:r>
              <a:r>
                <a:rPr lang="en-US" sz="3600" b="1" dirty="0">
                  <a:solidFill>
                    <a:schemeClr val="accent2"/>
                  </a:solidFill>
                  <a:latin typeface="iCiel ButterScotch" pitchFamily="2" charset="0"/>
                </a:rPr>
                <a:t> con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B5C6887-BF30-4212-ABE4-4404713574AE}"/>
                </a:ext>
              </a:extLst>
            </p:cNvPr>
            <p:cNvSpPr/>
            <p:nvPr/>
          </p:nvSpPr>
          <p:spPr>
            <a:xfrm rot="20968466">
              <a:off x="6537722" y="1122690"/>
              <a:ext cx="1335426" cy="1257525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B0F0"/>
                  </a:solidFill>
                  <a:latin typeface="iCiel ButterScotch" pitchFamily="2" charset="0"/>
                </a:rPr>
                <a:t>chăm</a:t>
              </a:r>
              <a:r>
                <a:rPr lang="en-US" sz="4400" b="1" dirty="0">
                  <a:solidFill>
                    <a:srgbClr val="00B0F0"/>
                  </a:solidFill>
                  <a:latin typeface="iCiel ButterScotch" pitchFamily="2" charset="0"/>
                </a:rPr>
                <a:t> </a:t>
              </a:r>
              <a:r>
                <a:rPr lang="en-US" sz="4400" b="1" dirty="0" err="1">
                  <a:solidFill>
                    <a:srgbClr val="00B0F0"/>
                  </a:solidFill>
                  <a:latin typeface="iCiel ButterScotch" pitchFamily="2" charset="0"/>
                </a:rPr>
                <a:t>ngoan</a:t>
              </a:r>
              <a:endParaRPr lang="en-US" sz="4400" b="1" dirty="0">
                <a:solidFill>
                  <a:srgbClr val="00B0F0"/>
                </a:solidFill>
                <a:latin typeface="iCiel ButterScotch" pitchFamily="2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2D11E14-C4C1-44CE-9562-4DBD2B753FD4}"/>
                </a:ext>
              </a:extLst>
            </p:cNvPr>
            <p:cNvSpPr/>
            <p:nvPr/>
          </p:nvSpPr>
          <p:spPr>
            <a:xfrm rot="1755086">
              <a:off x="8482414" y="1423848"/>
              <a:ext cx="1562055" cy="1187434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7030A0"/>
                  </a:solidFill>
                  <a:latin typeface="iCiel ButterScotch" pitchFamily="2" charset="0"/>
                </a:rPr>
                <a:t>học</a:t>
              </a:r>
              <a:r>
                <a:rPr lang="en-US" sz="4400" b="1" dirty="0">
                  <a:solidFill>
                    <a:srgbClr val="7030A0"/>
                  </a:solidFill>
                  <a:latin typeface="iCiel ButterScotch" pitchFamily="2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iCiel ButterScotch" pitchFamily="2" charset="0"/>
                </a:rPr>
                <a:t>giỏi</a:t>
              </a:r>
              <a:endParaRPr lang="en-US" sz="4400" b="1" dirty="0">
                <a:solidFill>
                  <a:srgbClr val="7030A0"/>
                </a:solidFill>
                <a:latin typeface="iCiel ButterScotch" pitchFamily="2" charset="0"/>
              </a:endParaRPr>
            </a:p>
          </p:txBody>
        </p:sp>
      </p:grpSp>
      <p:sp>
        <p:nvSpPr>
          <p:cNvPr id="9" name="Heart 8"/>
          <p:cNvSpPr/>
          <p:nvPr/>
        </p:nvSpPr>
        <p:spPr>
          <a:xfrm>
            <a:off x="4819570" y="2752308"/>
            <a:ext cx="3627620" cy="301764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24" b="89881" l="0" r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153" y="2807540"/>
            <a:ext cx="3942739" cy="22079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0406453">
            <a:off x="5497781" y="3785726"/>
            <a:ext cx="2016371" cy="1077218"/>
          </a:xfrm>
          <a:prstGeom prst="rect">
            <a:avLst/>
          </a:prstGeom>
          <a:noFill/>
          <a:ln>
            <a:solidFill>
              <a:srgbClr val="7030A0"/>
            </a:solidFill>
          </a:ln>
          <a:scene3d>
            <a:camera prst="perspectiveBelow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.Vn3DH" panose="020B7200000000000000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93940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ÀO NGƯỜI BẠN MỚI ĐẾN HD KARAOKE">
            <a:hlinkClick r:id="" action="ppaction://media"/>
            <a:extLst>
              <a:ext uri="{FF2B5EF4-FFF2-40B4-BE49-F238E27FC236}">
                <a16:creationId xmlns:a16="http://schemas.microsoft.com/office/drawing/2014/main" id="{6475BB0C-A411-D0E4-A57A-1C8A3A3B10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489" y="55989"/>
            <a:ext cx="10488706" cy="60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4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8 - TỔ QUỐC TA ( CÓ LỜI ) - Âm nhạc 1">
            <a:hlinkClick r:id="" action="ppaction://media"/>
            <a:extLst>
              <a:ext uri="{FF2B5EF4-FFF2-40B4-BE49-F238E27FC236}">
                <a16:creationId xmlns:a16="http://schemas.microsoft.com/office/drawing/2014/main" id="{9D61E803-BC76-41A2-B84B-DAF77DEE0D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517" y="0"/>
            <a:ext cx="11112649" cy="625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5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ÀO RỪNG HOA - SGK KẾT NỐI TRI THỨC VỚI CUỘC SỐNG - ÂM NHẠC LỚP 1 - NHẠC MỚI SÔI ĐỘNG -">
            <a:hlinkClick r:id="" action="ppaction://media"/>
            <a:extLst>
              <a:ext uri="{FF2B5EF4-FFF2-40B4-BE49-F238E27FC236}">
                <a16:creationId xmlns:a16="http://schemas.microsoft.com/office/drawing/2014/main" id="{C0CED985-1537-2C7D-0E09-B724FEBEA2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729" y="75304"/>
            <a:ext cx="11091134" cy="623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Download) Bài hát mẫu &amp; Karaoke Beat - LỚP MỘT THÂN YÊU - Âm Nhạc 1 - Bộ sách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D8234D7C-78F8-7F41-1733-D7AD6C8767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668" y="0"/>
            <a:ext cx="11048104" cy="621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7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2FA0964-91FB-4E84-B38C-CD7C3D7B4F40}"/>
              </a:ext>
            </a:extLst>
          </p:cNvPr>
          <p:cNvGrpSpPr/>
          <p:nvPr/>
        </p:nvGrpSpPr>
        <p:grpSpPr>
          <a:xfrm>
            <a:off x="463644" y="135079"/>
            <a:ext cx="11419924" cy="6905766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421ABC-724E-4D8B-A3A8-73B80AA7BAA0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11235988"/>
                <a:gd name="connsiteY0" fmla="*/ 882155 h 6784244"/>
                <a:gd name="connsiteX1" fmla="*/ 882155 w 11235988"/>
                <a:gd name="connsiteY1" fmla="*/ 0 h 6784244"/>
                <a:gd name="connsiteX2" fmla="*/ 1568852 w 11235988"/>
                <a:gd name="connsiteY2" fmla="*/ 0 h 6784244"/>
                <a:gd name="connsiteX3" fmla="*/ 2160832 w 11235988"/>
                <a:gd name="connsiteY3" fmla="*/ 0 h 6784244"/>
                <a:gd name="connsiteX4" fmla="*/ 2563378 w 11235988"/>
                <a:gd name="connsiteY4" fmla="*/ 0 h 6784244"/>
                <a:gd name="connsiteX5" fmla="*/ 3060641 w 11235988"/>
                <a:gd name="connsiteY5" fmla="*/ 0 h 6784244"/>
                <a:gd name="connsiteX6" fmla="*/ 3463187 w 11235988"/>
                <a:gd name="connsiteY6" fmla="*/ 0 h 6784244"/>
                <a:gd name="connsiteX7" fmla="*/ 4244601 w 11235988"/>
                <a:gd name="connsiteY7" fmla="*/ 0 h 6784244"/>
                <a:gd name="connsiteX8" fmla="*/ 4552430 w 11235988"/>
                <a:gd name="connsiteY8" fmla="*/ 0 h 6784244"/>
                <a:gd name="connsiteX9" fmla="*/ 5333844 w 11235988"/>
                <a:gd name="connsiteY9" fmla="*/ 0 h 6784244"/>
                <a:gd name="connsiteX10" fmla="*/ 6115257 w 11235988"/>
                <a:gd name="connsiteY10" fmla="*/ 0 h 6784244"/>
                <a:gd name="connsiteX11" fmla="*/ 6517803 w 11235988"/>
                <a:gd name="connsiteY11" fmla="*/ 0 h 6784244"/>
                <a:gd name="connsiteX12" fmla="*/ 6825633 w 11235988"/>
                <a:gd name="connsiteY12" fmla="*/ 0 h 6784244"/>
                <a:gd name="connsiteX13" fmla="*/ 7512330 w 11235988"/>
                <a:gd name="connsiteY13" fmla="*/ 0 h 6784244"/>
                <a:gd name="connsiteX14" fmla="*/ 7820159 w 11235988"/>
                <a:gd name="connsiteY14" fmla="*/ 0 h 6784244"/>
                <a:gd name="connsiteX15" fmla="*/ 8412139 w 11235988"/>
                <a:gd name="connsiteY15" fmla="*/ 0 h 6784244"/>
                <a:gd name="connsiteX16" fmla="*/ 8719969 w 11235988"/>
                <a:gd name="connsiteY16" fmla="*/ 0 h 6784244"/>
                <a:gd name="connsiteX17" fmla="*/ 9311948 w 11235988"/>
                <a:gd name="connsiteY17" fmla="*/ 0 h 6784244"/>
                <a:gd name="connsiteX18" fmla="*/ 9809212 w 11235988"/>
                <a:gd name="connsiteY18" fmla="*/ 0 h 6784244"/>
                <a:gd name="connsiteX19" fmla="*/ 10353833 w 11235988"/>
                <a:gd name="connsiteY19" fmla="*/ 0 h 6784244"/>
                <a:gd name="connsiteX20" fmla="*/ 11235988 w 11235988"/>
                <a:gd name="connsiteY20" fmla="*/ 882155 h 6784244"/>
                <a:gd name="connsiteX21" fmla="*/ 11235988 w 11235988"/>
                <a:gd name="connsiteY21" fmla="*/ 1389726 h 6784244"/>
                <a:gd name="connsiteX22" fmla="*/ 11235988 w 11235988"/>
                <a:gd name="connsiteY22" fmla="*/ 1997696 h 6784244"/>
                <a:gd name="connsiteX23" fmla="*/ 11235988 w 11235988"/>
                <a:gd name="connsiteY23" fmla="*/ 2455068 h 6784244"/>
                <a:gd name="connsiteX24" fmla="*/ 11235988 w 11235988"/>
                <a:gd name="connsiteY24" fmla="*/ 3063037 h 6784244"/>
                <a:gd name="connsiteX25" fmla="*/ 11235988 w 11235988"/>
                <a:gd name="connsiteY25" fmla="*/ 3520409 h 6784244"/>
                <a:gd name="connsiteX26" fmla="*/ 11235988 w 11235988"/>
                <a:gd name="connsiteY26" fmla="*/ 3927582 h 6784244"/>
                <a:gd name="connsiteX27" fmla="*/ 11235988 w 11235988"/>
                <a:gd name="connsiteY27" fmla="*/ 4435153 h 6784244"/>
                <a:gd name="connsiteX28" fmla="*/ 11235988 w 11235988"/>
                <a:gd name="connsiteY28" fmla="*/ 5043123 h 6784244"/>
                <a:gd name="connsiteX29" fmla="*/ 11235988 w 11235988"/>
                <a:gd name="connsiteY29" fmla="*/ 5902089 h 6784244"/>
                <a:gd name="connsiteX30" fmla="*/ 10353833 w 11235988"/>
                <a:gd name="connsiteY30" fmla="*/ 6784244 h 6784244"/>
                <a:gd name="connsiteX31" fmla="*/ 9856570 w 11235988"/>
                <a:gd name="connsiteY31" fmla="*/ 6784244 h 6784244"/>
                <a:gd name="connsiteX32" fmla="*/ 9264590 w 11235988"/>
                <a:gd name="connsiteY32" fmla="*/ 6784244 h 6784244"/>
                <a:gd name="connsiteX33" fmla="*/ 8767327 w 11235988"/>
                <a:gd name="connsiteY33" fmla="*/ 6784244 h 6784244"/>
                <a:gd name="connsiteX34" fmla="*/ 8080630 w 11235988"/>
                <a:gd name="connsiteY34" fmla="*/ 6784244 h 6784244"/>
                <a:gd name="connsiteX35" fmla="*/ 7583367 w 11235988"/>
                <a:gd name="connsiteY35" fmla="*/ 6784244 h 6784244"/>
                <a:gd name="connsiteX36" fmla="*/ 7086104 w 11235988"/>
                <a:gd name="connsiteY36" fmla="*/ 6784244 h 6784244"/>
                <a:gd name="connsiteX37" fmla="*/ 6399407 w 11235988"/>
                <a:gd name="connsiteY37" fmla="*/ 6784244 h 6784244"/>
                <a:gd name="connsiteX38" fmla="*/ 5617994 w 11235988"/>
                <a:gd name="connsiteY38" fmla="*/ 6784244 h 6784244"/>
                <a:gd name="connsiteX39" fmla="*/ 4836581 w 11235988"/>
                <a:gd name="connsiteY39" fmla="*/ 6784244 h 6784244"/>
                <a:gd name="connsiteX40" fmla="*/ 4055167 w 11235988"/>
                <a:gd name="connsiteY40" fmla="*/ 6784244 h 6784244"/>
                <a:gd name="connsiteX41" fmla="*/ 3652621 w 11235988"/>
                <a:gd name="connsiteY41" fmla="*/ 6784244 h 6784244"/>
                <a:gd name="connsiteX42" fmla="*/ 3060641 w 11235988"/>
                <a:gd name="connsiteY42" fmla="*/ 6784244 h 6784244"/>
                <a:gd name="connsiteX43" fmla="*/ 2468661 w 11235988"/>
                <a:gd name="connsiteY43" fmla="*/ 6784244 h 6784244"/>
                <a:gd name="connsiteX44" fmla="*/ 1687248 w 11235988"/>
                <a:gd name="connsiteY44" fmla="*/ 6784244 h 6784244"/>
                <a:gd name="connsiteX45" fmla="*/ 882155 w 11235988"/>
                <a:gd name="connsiteY45" fmla="*/ 6784244 h 6784244"/>
                <a:gd name="connsiteX46" fmla="*/ 0 w 11235988"/>
                <a:gd name="connsiteY46" fmla="*/ 5902089 h 6784244"/>
                <a:gd name="connsiteX47" fmla="*/ 0 w 11235988"/>
                <a:gd name="connsiteY47" fmla="*/ 5294119 h 6784244"/>
                <a:gd name="connsiteX48" fmla="*/ 0 w 11235988"/>
                <a:gd name="connsiteY48" fmla="*/ 4886947 h 6784244"/>
                <a:gd name="connsiteX49" fmla="*/ 0 w 11235988"/>
                <a:gd name="connsiteY49" fmla="*/ 4228778 h 6784244"/>
                <a:gd name="connsiteX50" fmla="*/ 0 w 11235988"/>
                <a:gd name="connsiteY50" fmla="*/ 3620808 h 6784244"/>
                <a:gd name="connsiteX51" fmla="*/ 0 w 11235988"/>
                <a:gd name="connsiteY51" fmla="*/ 2962639 h 6784244"/>
                <a:gd name="connsiteX52" fmla="*/ 0 w 11235988"/>
                <a:gd name="connsiteY52" fmla="*/ 2505267 h 6784244"/>
                <a:gd name="connsiteX53" fmla="*/ 0 w 11235988"/>
                <a:gd name="connsiteY53" fmla="*/ 2047895 h 6784244"/>
                <a:gd name="connsiteX54" fmla="*/ 0 w 11235988"/>
                <a:gd name="connsiteY54" fmla="*/ 1590523 h 6784244"/>
                <a:gd name="connsiteX55" fmla="*/ 0 w 11235988"/>
                <a:gd name="connsiteY55" fmla="*/ 882155 h 678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235988" h="6784244" fill="none" extrusionOk="0">
                  <a:moveTo>
                    <a:pt x="0" y="882155"/>
                  </a:moveTo>
                  <a:cubicBezTo>
                    <a:pt x="-20359" y="381120"/>
                    <a:pt x="312377" y="-4764"/>
                    <a:pt x="882155" y="0"/>
                  </a:cubicBezTo>
                  <a:cubicBezTo>
                    <a:pt x="1111510" y="-77346"/>
                    <a:pt x="1239588" y="33175"/>
                    <a:pt x="1568852" y="0"/>
                  </a:cubicBezTo>
                  <a:cubicBezTo>
                    <a:pt x="1898116" y="-33175"/>
                    <a:pt x="1941246" y="14723"/>
                    <a:pt x="2160832" y="0"/>
                  </a:cubicBezTo>
                  <a:cubicBezTo>
                    <a:pt x="2380418" y="-14723"/>
                    <a:pt x="2482439" y="17442"/>
                    <a:pt x="2563378" y="0"/>
                  </a:cubicBezTo>
                  <a:cubicBezTo>
                    <a:pt x="2644317" y="-17442"/>
                    <a:pt x="2892831" y="15019"/>
                    <a:pt x="3060641" y="0"/>
                  </a:cubicBezTo>
                  <a:cubicBezTo>
                    <a:pt x="3228451" y="-15019"/>
                    <a:pt x="3316291" y="43665"/>
                    <a:pt x="3463187" y="0"/>
                  </a:cubicBezTo>
                  <a:cubicBezTo>
                    <a:pt x="3610083" y="-43665"/>
                    <a:pt x="3924245" y="939"/>
                    <a:pt x="4244601" y="0"/>
                  </a:cubicBezTo>
                  <a:cubicBezTo>
                    <a:pt x="4564957" y="-939"/>
                    <a:pt x="4425957" y="36493"/>
                    <a:pt x="4552430" y="0"/>
                  </a:cubicBezTo>
                  <a:cubicBezTo>
                    <a:pt x="4678903" y="-36493"/>
                    <a:pt x="4957835" y="79718"/>
                    <a:pt x="5333844" y="0"/>
                  </a:cubicBezTo>
                  <a:cubicBezTo>
                    <a:pt x="5709853" y="-79718"/>
                    <a:pt x="5799270" y="69668"/>
                    <a:pt x="6115257" y="0"/>
                  </a:cubicBezTo>
                  <a:cubicBezTo>
                    <a:pt x="6431244" y="-69668"/>
                    <a:pt x="6331247" y="25973"/>
                    <a:pt x="6517803" y="0"/>
                  </a:cubicBezTo>
                  <a:cubicBezTo>
                    <a:pt x="6704359" y="-25973"/>
                    <a:pt x="6709105" y="10040"/>
                    <a:pt x="6825633" y="0"/>
                  </a:cubicBezTo>
                  <a:cubicBezTo>
                    <a:pt x="6942161" y="-10040"/>
                    <a:pt x="7341998" y="4611"/>
                    <a:pt x="7512330" y="0"/>
                  </a:cubicBezTo>
                  <a:cubicBezTo>
                    <a:pt x="7682662" y="-4611"/>
                    <a:pt x="7733833" y="6895"/>
                    <a:pt x="7820159" y="0"/>
                  </a:cubicBezTo>
                  <a:cubicBezTo>
                    <a:pt x="7906485" y="-6895"/>
                    <a:pt x="8183757" y="63878"/>
                    <a:pt x="8412139" y="0"/>
                  </a:cubicBezTo>
                  <a:cubicBezTo>
                    <a:pt x="8640521" y="-63878"/>
                    <a:pt x="8570155" y="706"/>
                    <a:pt x="8719969" y="0"/>
                  </a:cubicBezTo>
                  <a:cubicBezTo>
                    <a:pt x="8869783" y="-706"/>
                    <a:pt x="9162485" y="48151"/>
                    <a:pt x="9311948" y="0"/>
                  </a:cubicBezTo>
                  <a:cubicBezTo>
                    <a:pt x="9461411" y="-48151"/>
                    <a:pt x="9591575" y="45437"/>
                    <a:pt x="9809212" y="0"/>
                  </a:cubicBezTo>
                  <a:cubicBezTo>
                    <a:pt x="10026849" y="-45437"/>
                    <a:pt x="10097225" y="58052"/>
                    <a:pt x="10353833" y="0"/>
                  </a:cubicBezTo>
                  <a:cubicBezTo>
                    <a:pt x="10802436" y="-65978"/>
                    <a:pt x="11293818" y="281469"/>
                    <a:pt x="11235988" y="882155"/>
                  </a:cubicBezTo>
                  <a:cubicBezTo>
                    <a:pt x="11250589" y="1011373"/>
                    <a:pt x="11201075" y="1137830"/>
                    <a:pt x="11235988" y="1389726"/>
                  </a:cubicBezTo>
                  <a:cubicBezTo>
                    <a:pt x="11270901" y="1641622"/>
                    <a:pt x="11212988" y="1862875"/>
                    <a:pt x="11235988" y="1997696"/>
                  </a:cubicBezTo>
                  <a:cubicBezTo>
                    <a:pt x="11258988" y="2132517"/>
                    <a:pt x="11183557" y="2251930"/>
                    <a:pt x="11235988" y="2455068"/>
                  </a:cubicBezTo>
                  <a:cubicBezTo>
                    <a:pt x="11288419" y="2658206"/>
                    <a:pt x="11227083" y="2834961"/>
                    <a:pt x="11235988" y="3063037"/>
                  </a:cubicBezTo>
                  <a:cubicBezTo>
                    <a:pt x="11244893" y="3291113"/>
                    <a:pt x="11211499" y="3300970"/>
                    <a:pt x="11235988" y="3520409"/>
                  </a:cubicBezTo>
                  <a:cubicBezTo>
                    <a:pt x="11260477" y="3739848"/>
                    <a:pt x="11218871" y="3741799"/>
                    <a:pt x="11235988" y="3927582"/>
                  </a:cubicBezTo>
                  <a:cubicBezTo>
                    <a:pt x="11253105" y="4113365"/>
                    <a:pt x="11197285" y="4210910"/>
                    <a:pt x="11235988" y="4435153"/>
                  </a:cubicBezTo>
                  <a:cubicBezTo>
                    <a:pt x="11274691" y="4659396"/>
                    <a:pt x="11190069" y="4883108"/>
                    <a:pt x="11235988" y="5043123"/>
                  </a:cubicBezTo>
                  <a:cubicBezTo>
                    <a:pt x="11281907" y="5203138"/>
                    <a:pt x="11172679" y="5542428"/>
                    <a:pt x="11235988" y="5902089"/>
                  </a:cubicBezTo>
                  <a:cubicBezTo>
                    <a:pt x="11269443" y="6465279"/>
                    <a:pt x="10832332" y="6776513"/>
                    <a:pt x="10353833" y="6784244"/>
                  </a:cubicBezTo>
                  <a:cubicBezTo>
                    <a:pt x="10220513" y="6840618"/>
                    <a:pt x="10058044" y="6782514"/>
                    <a:pt x="9856570" y="6784244"/>
                  </a:cubicBezTo>
                  <a:cubicBezTo>
                    <a:pt x="9655096" y="6785974"/>
                    <a:pt x="9469816" y="6768596"/>
                    <a:pt x="9264590" y="6784244"/>
                  </a:cubicBezTo>
                  <a:cubicBezTo>
                    <a:pt x="9059364" y="6799892"/>
                    <a:pt x="9000240" y="6771003"/>
                    <a:pt x="8767327" y="6784244"/>
                  </a:cubicBezTo>
                  <a:cubicBezTo>
                    <a:pt x="8534414" y="6797485"/>
                    <a:pt x="8393575" y="6711568"/>
                    <a:pt x="8080630" y="6784244"/>
                  </a:cubicBezTo>
                  <a:cubicBezTo>
                    <a:pt x="7767685" y="6856920"/>
                    <a:pt x="7721824" y="6764839"/>
                    <a:pt x="7583367" y="6784244"/>
                  </a:cubicBezTo>
                  <a:cubicBezTo>
                    <a:pt x="7444910" y="6803649"/>
                    <a:pt x="7266467" y="6763521"/>
                    <a:pt x="7086104" y="6784244"/>
                  </a:cubicBezTo>
                  <a:cubicBezTo>
                    <a:pt x="6905741" y="6804967"/>
                    <a:pt x="6638936" y="6782691"/>
                    <a:pt x="6399407" y="6784244"/>
                  </a:cubicBezTo>
                  <a:cubicBezTo>
                    <a:pt x="6159878" y="6785797"/>
                    <a:pt x="5789421" y="6758833"/>
                    <a:pt x="5617994" y="6784244"/>
                  </a:cubicBezTo>
                  <a:cubicBezTo>
                    <a:pt x="5446567" y="6809655"/>
                    <a:pt x="4994025" y="6767502"/>
                    <a:pt x="4836581" y="6784244"/>
                  </a:cubicBezTo>
                  <a:cubicBezTo>
                    <a:pt x="4679137" y="6800986"/>
                    <a:pt x="4271044" y="6740186"/>
                    <a:pt x="4055167" y="6784244"/>
                  </a:cubicBezTo>
                  <a:cubicBezTo>
                    <a:pt x="3839290" y="6828302"/>
                    <a:pt x="3826241" y="6739948"/>
                    <a:pt x="3652621" y="6784244"/>
                  </a:cubicBezTo>
                  <a:cubicBezTo>
                    <a:pt x="3479001" y="6828540"/>
                    <a:pt x="3209017" y="6769382"/>
                    <a:pt x="3060641" y="6784244"/>
                  </a:cubicBezTo>
                  <a:cubicBezTo>
                    <a:pt x="2912265" y="6799106"/>
                    <a:pt x="2728313" y="6738813"/>
                    <a:pt x="2468661" y="6784244"/>
                  </a:cubicBezTo>
                  <a:cubicBezTo>
                    <a:pt x="2209009" y="6829675"/>
                    <a:pt x="2003986" y="6765187"/>
                    <a:pt x="1687248" y="6784244"/>
                  </a:cubicBezTo>
                  <a:cubicBezTo>
                    <a:pt x="1370510" y="6803301"/>
                    <a:pt x="1156339" y="6724551"/>
                    <a:pt x="882155" y="6784244"/>
                  </a:cubicBezTo>
                  <a:cubicBezTo>
                    <a:pt x="412483" y="6660996"/>
                    <a:pt x="-77327" y="6373886"/>
                    <a:pt x="0" y="5902089"/>
                  </a:cubicBezTo>
                  <a:cubicBezTo>
                    <a:pt x="-17639" y="5661872"/>
                    <a:pt x="52990" y="5574123"/>
                    <a:pt x="0" y="5294119"/>
                  </a:cubicBezTo>
                  <a:cubicBezTo>
                    <a:pt x="-52990" y="5014115"/>
                    <a:pt x="15117" y="5053004"/>
                    <a:pt x="0" y="4886947"/>
                  </a:cubicBezTo>
                  <a:cubicBezTo>
                    <a:pt x="-15117" y="4720890"/>
                    <a:pt x="64905" y="4433113"/>
                    <a:pt x="0" y="4228778"/>
                  </a:cubicBezTo>
                  <a:cubicBezTo>
                    <a:pt x="-64905" y="4024443"/>
                    <a:pt x="51993" y="3753326"/>
                    <a:pt x="0" y="3620808"/>
                  </a:cubicBezTo>
                  <a:cubicBezTo>
                    <a:pt x="-51993" y="3488290"/>
                    <a:pt x="56721" y="3262983"/>
                    <a:pt x="0" y="2962639"/>
                  </a:cubicBezTo>
                  <a:cubicBezTo>
                    <a:pt x="-56721" y="2662295"/>
                    <a:pt x="17674" y="2713103"/>
                    <a:pt x="0" y="2505267"/>
                  </a:cubicBezTo>
                  <a:cubicBezTo>
                    <a:pt x="-17674" y="2297431"/>
                    <a:pt x="14819" y="2229990"/>
                    <a:pt x="0" y="2047895"/>
                  </a:cubicBezTo>
                  <a:cubicBezTo>
                    <a:pt x="-14819" y="1865800"/>
                    <a:pt x="16192" y="1782991"/>
                    <a:pt x="0" y="1590523"/>
                  </a:cubicBezTo>
                  <a:cubicBezTo>
                    <a:pt x="-16192" y="1398055"/>
                    <a:pt x="26954" y="1154367"/>
                    <a:pt x="0" y="882155"/>
                  </a:cubicBezTo>
                  <a:close/>
                </a:path>
                <a:path w="11235988" h="6784244" stroke="0" extrusionOk="0">
                  <a:moveTo>
                    <a:pt x="0" y="882155"/>
                  </a:moveTo>
                  <a:cubicBezTo>
                    <a:pt x="-70188" y="458153"/>
                    <a:pt x="390956" y="20774"/>
                    <a:pt x="882155" y="0"/>
                  </a:cubicBezTo>
                  <a:cubicBezTo>
                    <a:pt x="1261254" y="-76634"/>
                    <a:pt x="1356835" y="50456"/>
                    <a:pt x="1663568" y="0"/>
                  </a:cubicBezTo>
                  <a:cubicBezTo>
                    <a:pt x="1970301" y="-50456"/>
                    <a:pt x="1991562" y="27928"/>
                    <a:pt x="2255548" y="0"/>
                  </a:cubicBezTo>
                  <a:cubicBezTo>
                    <a:pt x="2519534" y="-27928"/>
                    <a:pt x="2505749" y="38451"/>
                    <a:pt x="2658095" y="0"/>
                  </a:cubicBezTo>
                  <a:cubicBezTo>
                    <a:pt x="2810441" y="-38451"/>
                    <a:pt x="3005808" y="57473"/>
                    <a:pt x="3250075" y="0"/>
                  </a:cubicBezTo>
                  <a:cubicBezTo>
                    <a:pt x="3494342" y="-57473"/>
                    <a:pt x="3432307" y="31503"/>
                    <a:pt x="3557904" y="0"/>
                  </a:cubicBezTo>
                  <a:cubicBezTo>
                    <a:pt x="3683501" y="-31503"/>
                    <a:pt x="3902072" y="49388"/>
                    <a:pt x="4055167" y="0"/>
                  </a:cubicBezTo>
                  <a:cubicBezTo>
                    <a:pt x="4208262" y="-49388"/>
                    <a:pt x="4413246" y="49074"/>
                    <a:pt x="4647147" y="0"/>
                  </a:cubicBezTo>
                  <a:cubicBezTo>
                    <a:pt x="4881048" y="-49074"/>
                    <a:pt x="5037547" y="67523"/>
                    <a:pt x="5239127" y="0"/>
                  </a:cubicBezTo>
                  <a:cubicBezTo>
                    <a:pt x="5440707" y="-67523"/>
                    <a:pt x="5646480" y="82179"/>
                    <a:pt x="5925824" y="0"/>
                  </a:cubicBezTo>
                  <a:cubicBezTo>
                    <a:pt x="6205168" y="-82179"/>
                    <a:pt x="6196399" y="13383"/>
                    <a:pt x="6328370" y="0"/>
                  </a:cubicBezTo>
                  <a:cubicBezTo>
                    <a:pt x="6460341" y="-13383"/>
                    <a:pt x="6607809" y="53879"/>
                    <a:pt x="6825633" y="0"/>
                  </a:cubicBezTo>
                  <a:cubicBezTo>
                    <a:pt x="7043457" y="-53879"/>
                    <a:pt x="7252021" y="9321"/>
                    <a:pt x="7512330" y="0"/>
                  </a:cubicBezTo>
                  <a:cubicBezTo>
                    <a:pt x="7772639" y="-9321"/>
                    <a:pt x="7767674" y="4989"/>
                    <a:pt x="8009593" y="0"/>
                  </a:cubicBezTo>
                  <a:cubicBezTo>
                    <a:pt x="8251512" y="-4989"/>
                    <a:pt x="8291867" y="36904"/>
                    <a:pt x="8506856" y="0"/>
                  </a:cubicBezTo>
                  <a:cubicBezTo>
                    <a:pt x="8721845" y="-36904"/>
                    <a:pt x="9092026" y="70631"/>
                    <a:pt x="9288269" y="0"/>
                  </a:cubicBezTo>
                  <a:cubicBezTo>
                    <a:pt x="9484512" y="-70631"/>
                    <a:pt x="9960454" y="194"/>
                    <a:pt x="10353833" y="0"/>
                  </a:cubicBezTo>
                  <a:cubicBezTo>
                    <a:pt x="10819667" y="-38789"/>
                    <a:pt x="11206534" y="296960"/>
                    <a:pt x="11235988" y="882155"/>
                  </a:cubicBezTo>
                  <a:cubicBezTo>
                    <a:pt x="11236254" y="1001509"/>
                    <a:pt x="11187002" y="1264594"/>
                    <a:pt x="11235988" y="1389726"/>
                  </a:cubicBezTo>
                  <a:cubicBezTo>
                    <a:pt x="11284974" y="1514858"/>
                    <a:pt x="11192786" y="1683055"/>
                    <a:pt x="11235988" y="1847098"/>
                  </a:cubicBezTo>
                  <a:cubicBezTo>
                    <a:pt x="11279190" y="2011141"/>
                    <a:pt x="11217927" y="2295762"/>
                    <a:pt x="11235988" y="2455068"/>
                  </a:cubicBezTo>
                  <a:cubicBezTo>
                    <a:pt x="11254049" y="2614374"/>
                    <a:pt x="11229291" y="2759289"/>
                    <a:pt x="11235988" y="3012838"/>
                  </a:cubicBezTo>
                  <a:cubicBezTo>
                    <a:pt x="11242685" y="3266387"/>
                    <a:pt x="11210010" y="3455602"/>
                    <a:pt x="11235988" y="3620808"/>
                  </a:cubicBezTo>
                  <a:cubicBezTo>
                    <a:pt x="11261966" y="3786014"/>
                    <a:pt x="11178956" y="4030722"/>
                    <a:pt x="11235988" y="4228778"/>
                  </a:cubicBezTo>
                  <a:cubicBezTo>
                    <a:pt x="11293020" y="4426834"/>
                    <a:pt x="11178531" y="4582668"/>
                    <a:pt x="11235988" y="4736349"/>
                  </a:cubicBezTo>
                  <a:cubicBezTo>
                    <a:pt x="11293445" y="4890030"/>
                    <a:pt x="11202374" y="4949704"/>
                    <a:pt x="11235988" y="5143521"/>
                  </a:cubicBezTo>
                  <a:cubicBezTo>
                    <a:pt x="11269602" y="5337338"/>
                    <a:pt x="11214787" y="5658144"/>
                    <a:pt x="11235988" y="5902089"/>
                  </a:cubicBezTo>
                  <a:cubicBezTo>
                    <a:pt x="11242586" y="6407755"/>
                    <a:pt x="10873938" y="6863145"/>
                    <a:pt x="10353833" y="6784244"/>
                  </a:cubicBezTo>
                  <a:cubicBezTo>
                    <a:pt x="10221926" y="6785141"/>
                    <a:pt x="9993355" y="6739490"/>
                    <a:pt x="9856570" y="6784244"/>
                  </a:cubicBezTo>
                  <a:cubicBezTo>
                    <a:pt x="9719785" y="6828998"/>
                    <a:pt x="9606393" y="6736566"/>
                    <a:pt x="9454024" y="6784244"/>
                  </a:cubicBezTo>
                  <a:cubicBezTo>
                    <a:pt x="9301655" y="6831922"/>
                    <a:pt x="9066760" y="6768680"/>
                    <a:pt x="8767327" y="6784244"/>
                  </a:cubicBezTo>
                  <a:cubicBezTo>
                    <a:pt x="8467894" y="6799808"/>
                    <a:pt x="8560141" y="6760768"/>
                    <a:pt x="8459497" y="6784244"/>
                  </a:cubicBezTo>
                  <a:cubicBezTo>
                    <a:pt x="8358853" y="6807720"/>
                    <a:pt x="8004304" y="6716550"/>
                    <a:pt x="7867518" y="6784244"/>
                  </a:cubicBezTo>
                  <a:cubicBezTo>
                    <a:pt x="7730732" y="6851938"/>
                    <a:pt x="7506208" y="6744988"/>
                    <a:pt x="7180821" y="6784244"/>
                  </a:cubicBezTo>
                  <a:cubicBezTo>
                    <a:pt x="6855434" y="6823500"/>
                    <a:pt x="6867979" y="6719805"/>
                    <a:pt x="6588841" y="6784244"/>
                  </a:cubicBezTo>
                  <a:cubicBezTo>
                    <a:pt x="6309703" y="6848683"/>
                    <a:pt x="6120536" y="6774668"/>
                    <a:pt x="5996861" y="6784244"/>
                  </a:cubicBezTo>
                  <a:cubicBezTo>
                    <a:pt x="5873186" y="6793820"/>
                    <a:pt x="5481042" y="6739555"/>
                    <a:pt x="5310164" y="6784244"/>
                  </a:cubicBezTo>
                  <a:cubicBezTo>
                    <a:pt x="5139286" y="6828933"/>
                    <a:pt x="5024308" y="6768196"/>
                    <a:pt x="4907618" y="6784244"/>
                  </a:cubicBezTo>
                  <a:cubicBezTo>
                    <a:pt x="4790928" y="6800292"/>
                    <a:pt x="4527088" y="6728934"/>
                    <a:pt x="4410355" y="6784244"/>
                  </a:cubicBezTo>
                  <a:cubicBezTo>
                    <a:pt x="4293622" y="6839554"/>
                    <a:pt x="4115775" y="6751952"/>
                    <a:pt x="3913092" y="6784244"/>
                  </a:cubicBezTo>
                  <a:cubicBezTo>
                    <a:pt x="3710409" y="6816536"/>
                    <a:pt x="3606873" y="6757976"/>
                    <a:pt x="3510546" y="6784244"/>
                  </a:cubicBezTo>
                  <a:cubicBezTo>
                    <a:pt x="3414219" y="6810512"/>
                    <a:pt x="3194059" y="6748728"/>
                    <a:pt x="3107999" y="6784244"/>
                  </a:cubicBezTo>
                  <a:cubicBezTo>
                    <a:pt x="3021939" y="6819760"/>
                    <a:pt x="2737470" y="6709681"/>
                    <a:pt x="2421303" y="6784244"/>
                  </a:cubicBezTo>
                  <a:cubicBezTo>
                    <a:pt x="2105136" y="6858807"/>
                    <a:pt x="1980234" y="6713215"/>
                    <a:pt x="1734606" y="6784244"/>
                  </a:cubicBezTo>
                  <a:cubicBezTo>
                    <a:pt x="1488978" y="6855273"/>
                    <a:pt x="1056255" y="6743157"/>
                    <a:pt x="882155" y="6784244"/>
                  </a:cubicBezTo>
                  <a:cubicBezTo>
                    <a:pt x="298011" y="6853748"/>
                    <a:pt x="41440" y="6511378"/>
                    <a:pt x="0" y="5902089"/>
                  </a:cubicBezTo>
                  <a:cubicBezTo>
                    <a:pt x="-39493" y="5646794"/>
                    <a:pt x="31866" y="5435459"/>
                    <a:pt x="0" y="5294119"/>
                  </a:cubicBezTo>
                  <a:cubicBezTo>
                    <a:pt x="-31866" y="5152779"/>
                    <a:pt x="6398" y="4935913"/>
                    <a:pt x="0" y="4786548"/>
                  </a:cubicBezTo>
                  <a:cubicBezTo>
                    <a:pt x="-6398" y="4637183"/>
                    <a:pt x="29994" y="4499286"/>
                    <a:pt x="0" y="4329176"/>
                  </a:cubicBezTo>
                  <a:cubicBezTo>
                    <a:pt x="-29994" y="4159066"/>
                    <a:pt x="20908" y="3980484"/>
                    <a:pt x="0" y="3871805"/>
                  </a:cubicBezTo>
                  <a:cubicBezTo>
                    <a:pt x="-20908" y="3763126"/>
                    <a:pt x="29290" y="3592500"/>
                    <a:pt x="0" y="3364233"/>
                  </a:cubicBezTo>
                  <a:cubicBezTo>
                    <a:pt x="-29290" y="3135966"/>
                    <a:pt x="65684" y="3029947"/>
                    <a:pt x="0" y="2756264"/>
                  </a:cubicBezTo>
                  <a:cubicBezTo>
                    <a:pt x="-65684" y="2482581"/>
                    <a:pt x="45343" y="2392700"/>
                    <a:pt x="0" y="2298892"/>
                  </a:cubicBezTo>
                  <a:cubicBezTo>
                    <a:pt x="-45343" y="2205084"/>
                    <a:pt x="39289" y="1942810"/>
                    <a:pt x="0" y="1741121"/>
                  </a:cubicBezTo>
                  <a:cubicBezTo>
                    <a:pt x="-39289" y="1539432"/>
                    <a:pt x="93124" y="1067740"/>
                    <a:pt x="0" y="88215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9CFC616-E0B1-4DB9-B1A4-AEBF8EBA562F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11235988"/>
                <a:gd name="connsiteY0" fmla="*/ 882155 h 6784244"/>
                <a:gd name="connsiteX1" fmla="*/ 882155 w 11235988"/>
                <a:gd name="connsiteY1" fmla="*/ 0 h 6784244"/>
                <a:gd name="connsiteX2" fmla="*/ 1568852 w 11235988"/>
                <a:gd name="connsiteY2" fmla="*/ 0 h 6784244"/>
                <a:gd name="connsiteX3" fmla="*/ 2160832 w 11235988"/>
                <a:gd name="connsiteY3" fmla="*/ 0 h 6784244"/>
                <a:gd name="connsiteX4" fmla="*/ 2563378 w 11235988"/>
                <a:gd name="connsiteY4" fmla="*/ 0 h 6784244"/>
                <a:gd name="connsiteX5" fmla="*/ 3060641 w 11235988"/>
                <a:gd name="connsiteY5" fmla="*/ 0 h 6784244"/>
                <a:gd name="connsiteX6" fmla="*/ 3463187 w 11235988"/>
                <a:gd name="connsiteY6" fmla="*/ 0 h 6784244"/>
                <a:gd name="connsiteX7" fmla="*/ 4244601 w 11235988"/>
                <a:gd name="connsiteY7" fmla="*/ 0 h 6784244"/>
                <a:gd name="connsiteX8" fmla="*/ 4552430 w 11235988"/>
                <a:gd name="connsiteY8" fmla="*/ 0 h 6784244"/>
                <a:gd name="connsiteX9" fmla="*/ 5333844 w 11235988"/>
                <a:gd name="connsiteY9" fmla="*/ 0 h 6784244"/>
                <a:gd name="connsiteX10" fmla="*/ 6115257 w 11235988"/>
                <a:gd name="connsiteY10" fmla="*/ 0 h 6784244"/>
                <a:gd name="connsiteX11" fmla="*/ 6517803 w 11235988"/>
                <a:gd name="connsiteY11" fmla="*/ 0 h 6784244"/>
                <a:gd name="connsiteX12" fmla="*/ 6825633 w 11235988"/>
                <a:gd name="connsiteY12" fmla="*/ 0 h 6784244"/>
                <a:gd name="connsiteX13" fmla="*/ 7512330 w 11235988"/>
                <a:gd name="connsiteY13" fmla="*/ 0 h 6784244"/>
                <a:gd name="connsiteX14" fmla="*/ 7820159 w 11235988"/>
                <a:gd name="connsiteY14" fmla="*/ 0 h 6784244"/>
                <a:gd name="connsiteX15" fmla="*/ 8412139 w 11235988"/>
                <a:gd name="connsiteY15" fmla="*/ 0 h 6784244"/>
                <a:gd name="connsiteX16" fmla="*/ 8719969 w 11235988"/>
                <a:gd name="connsiteY16" fmla="*/ 0 h 6784244"/>
                <a:gd name="connsiteX17" fmla="*/ 9311948 w 11235988"/>
                <a:gd name="connsiteY17" fmla="*/ 0 h 6784244"/>
                <a:gd name="connsiteX18" fmla="*/ 9809212 w 11235988"/>
                <a:gd name="connsiteY18" fmla="*/ 0 h 6784244"/>
                <a:gd name="connsiteX19" fmla="*/ 10353833 w 11235988"/>
                <a:gd name="connsiteY19" fmla="*/ 0 h 6784244"/>
                <a:gd name="connsiteX20" fmla="*/ 11235988 w 11235988"/>
                <a:gd name="connsiteY20" fmla="*/ 882155 h 6784244"/>
                <a:gd name="connsiteX21" fmla="*/ 11235988 w 11235988"/>
                <a:gd name="connsiteY21" fmla="*/ 1389726 h 6784244"/>
                <a:gd name="connsiteX22" fmla="*/ 11235988 w 11235988"/>
                <a:gd name="connsiteY22" fmla="*/ 1997696 h 6784244"/>
                <a:gd name="connsiteX23" fmla="*/ 11235988 w 11235988"/>
                <a:gd name="connsiteY23" fmla="*/ 2455068 h 6784244"/>
                <a:gd name="connsiteX24" fmla="*/ 11235988 w 11235988"/>
                <a:gd name="connsiteY24" fmla="*/ 3063037 h 6784244"/>
                <a:gd name="connsiteX25" fmla="*/ 11235988 w 11235988"/>
                <a:gd name="connsiteY25" fmla="*/ 3520409 h 6784244"/>
                <a:gd name="connsiteX26" fmla="*/ 11235988 w 11235988"/>
                <a:gd name="connsiteY26" fmla="*/ 3927582 h 6784244"/>
                <a:gd name="connsiteX27" fmla="*/ 11235988 w 11235988"/>
                <a:gd name="connsiteY27" fmla="*/ 4435153 h 6784244"/>
                <a:gd name="connsiteX28" fmla="*/ 11235988 w 11235988"/>
                <a:gd name="connsiteY28" fmla="*/ 5043123 h 6784244"/>
                <a:gd name="connsiteX29" fmla="*/ 11235988 w 11235988"/>
                <a:gd name="connsiteY29" fmla="*/ 5902089 h 6784244"/>
                <a:gd name="connsiteX30" fmla="*/ 10353833 w 11235988"/>
                <a:gd name="connsiteY30" fmla="*/ 6784244 h 6784244"/>
                <a:gd name="connsiteX31" fmla="*/ 9856570 w 11235988"/>
                <a:gd name="connsiteY31" fmla="*/ 6784244 h 6784244"/>
                <a:gd name="connsiteX32" fmla="*/ 9264590 w 11235988"/>
                <a:gd name="connsiteY32" fmla="*/ 6784244 h 6784244"/>
                <a:gd name="connsiteX33" fmla="*/ 8767327 w 11235988"/>
                <a:gd name="connsiteY33" fmla="*/ 6784244 h 6784244"/>
                <a:gd name="connsiteX34" fmla="*/ 8080630 w 11235988"/>
                <a:gd name="connsiteY34" fmla="*/ 6784244 h 6784244"/>
                <a:gd name="connsiteX35" fmla="*/ 7583367 w 11235988"/>
                <a:gd name="connsiteY35" fmla="*/ 6784244 h 6784244"/>
                <a:gd name="connsiteX36" fmla="*/ 7086104 w 11235988"/>
                <a:gd name="connsiteY36" fmla="*/ 6784244 h 6784244"/>
                <a:gd name="connsiteX37" fmla="*/ 6399407 w 11235988"/>
                <a:gd name="connsiteY37" fmla="*/ 6784244 h 6784244"/>
                <a:gd name="connsiteX38" fmla="*/ 5617994 w 11235988"/>
                <a:gd name="connsiteY38" fmla="*/ 6784244 h 6784244"/>
                <a:gd name="connsiteX39" fmla="*/ 4836581 w 11235988"/>
                <a:gd name="connsiteY39" fmla="*/ 6784244 h 6784244"/>
                <a:gd name="connsiteX40" fmla="*/ 4055167 w 11235988"/>
                <a:gd name="connsiteY40" fmla="*/ 6784244 h 6784244"/>
                <a:gd name="connsiteX41" fmla="*/ 3652621 w 11235988"/>
                <a:gd name="connsiteY41" fmla="*/ 6784244 h 6784244"/>
                <a:gd name="connsiteX42" fmla="*/ 3060641 w 11235988"/>
                <a:gd name="connsiteY42" fmla="*/ 6784244 h 6784244"/>
                <a:gd name="connsiteX43" fmla="*/ 2468661 w 11235988"/>
                <a:gd name="connsiteY43" fmla="*/ 6784244 h 6784244"/>
                <a:gd name="connsiteX44" fmla="*/ 1687248 w 11235988"/>
                <a:gd name="connsiteY44" fmla="*/ 6784244 h 6784244"/>
                <a:gd name="connsiteX45" fmla="*/ 882155 w 11235988"/>
                <a:gd name="connsiteY45" fmla="*/ 6784244 h 6784244"/>
                <a:gd name="connsiteX46" fmla="*/ 0 w 11235988"/>
                <a:gd name="connsiteY46" fmla="*/ 5902089 h 6784244"/>
                <a:gd name="connsiteX47" fmla="*/ 0 w 11235988"/>
                <a:gd name="connsiteY47" fmla="*/ 5294119 h 6784244"/>
                <a:gd name="connsiteX48" fmla="*/ 0 w 11235988"/>
                <a:gd name="connsiteY48" fmla="*/ 4886947 h 6784244"/>
                <a:gd name="connsiteX49" fmla="*/ 0 w 11235988"/>
                <a:gd name="connsiteY49" fmla="*/ 4228778 h 6784244"/>
                <a:gd name="connsiteX50" fmla="*/ 0 w 11235988"/>
                <a:gd name="connsiteY50" fmla="*/ 3620808 h 6784244"/>
                <a:gd name="connsiteX51" fmla="*/ 0 w 11235988"/>
                <a:gd name="connsiteY51" fmla="*/ 2962639 h 6784244"/>
                <a:gd name="connsiteX52" fmla="*/ 0 w 11235988"/>
                <a:gd name="connsiteY52" fmla="*/ 2505267 h 6784244"/>
                <a:gd name="connsiteX53" fmla="*/ 0 w 11235988"/>
                <a:gd name="connsiteY53" fmla="*/ 2047895 h 6784244"/>
                <a:gd name="connsiteX54" fmla="*/ 0 w 11235988"/>
                <a:gd name="connsiteY54" fmla="*/ 1590523 h 6784244"/>
                <a:gd name="connsiteX55" fmla="*/ 0 w 11235988"/>
                <a:gd name="connsiteY55" fmla="*/ 882155 h 678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235988" h="6784244" fill="none" extrusionOk="0">
                  <a:moveTo>
                    <a:pt x="0" y="882155"/>
                  </a:moveTo>
                  <a:cubicBezTo>
                    <a:pt x="-20359" y="381120"/>
                    <a:pt x="312377" y="-4764"/>
                    <a:pt x="882155" y="0"/>
                  </a:cubicBezTo>
                  <a:cubicBezTo>
                    <a:pt x="1111510" y="-77346"/>
                    <a:pt x="1239588" y="33175"/>
                    <a:pt x="1568852" y="0"/>
                  </a:cubicBezTo>
                  <a:cubicBezTo>
                    <a:pt x="1898116" y="-33175"/>
                    <a:pt x="1941246" y="14723"/>
                    <a:pt x="2160832" y="0"/>
                  </a:cubicBezTo>
                  <a:cubicBezTo>
                    <a:pt x="2380418" y="-14723"/>
                    <a:pt x="2482439" y="17442"/>
                    <a:pt x="2563378" y="0"/>
                  </a:cubicBezTo>
                  <a:cubicBezTo>
                    <a:pt x="2644317" y="-17442"/>
                    <a:pt x="2892831" y="15019"/>
                    <a:pt x="3060641" y="0"/>
                  </a:cubicBezTo>
                  <a:cubicBezTo>
                    <a:pt x="3228451" y="-15019"/>
                    <a:pt x="3316291" y="43665"/>
                    <a:pt x="3463187" y="0"/>
                  </a:cubicBezTo>
                  <a:cubicBezTo>
                    <a:pt x="3610083" y="-43665"/>
                    <a:pt x="3924245" y="939"/>
                    <a:pt x="4244601" y="0"/>
                  </a:cubicBezTo>
                  <a:cubicBezTo>
                    <a:pt x="4564957" y="-939"/>
                    <a:pt x="4425957" y="36493"/>
                    <a:pt x="4552430" y="0"/>
                  </a:cubicBezTo>
                  <a:cubicBezTo>
                    <a:pt x="4678903" y="-36493"/>
                    <a:pt x="4957835" y="79718"/>
                    <a:pt x="5333844" y="0"/>
                  </a:cubicBezTo>
                  <a:cubicBezTo>
                    <a:pt x="5709853" y="-79718"/>
                    <a:pt x="5799270" y="69668"/>
                    <a:pt x="6115257" y="0"/>
                  </a:cubicBezTo>
                  <a:cubicBezTo>
                    <a:pt x="6431244" y="-69668"/>
                    <a:pt x="6331247" y="25973"/>
                    <a:pt x="6517803" y="0"/>
                  </a:cubicBezTo>
                  <a:cubicBezTo>
                    <a:pt x="6704359" y="-25973"/>
                    <a:pt x="6709105" y="10040"/>
                    <a:pt x="6825633" y="0"/>
                  </a:cubicBezTo>
                  <a:cubicBezTo>
                    <a:pt x="6942161" y="-10040"/>
                    <a:pt x="7341998" y="4611"/>
                    <a:pt x="7512330" y="0"/>
                  </a:cubicBezTo>
                  <a:cubicBezTo>
                    <a:pt x="7682662" y="-4611"/>
                    <a:pt x="7733833" y="6895"/>
                    <a:pt x="7820159" y="0"/>
                  </a:cubicBezTo>
                  <a:cubicBezTo>
                    <a:pt x="7906485" y="-6895"/>
                    <a:pt x="8183757" y="63878"/>
                    <a:pt x="8412139" y="0"/>
                  </a:cubicBezTo>
                  <a:cubicBezTo>
                    <a:pt x="8640521" y="-63878"/>
                    <a:pt x="8570155" y="706"/>
                    <a:pt x="8719969" y="0"/>
                  </a:cubicBezTo>
                  <a:cubicBezTo>
                    <a:pt x="8869783" y="-706"/>
                    <a:pt x="9162485" y="48151"/>
                    <a:pt x="9311948" y="0"/>
                  </a:cubicBezTo>
                  <a:cubicBezTo>
                    <a:pt x="9461411" y="-48151"/>
                    <a:pt x="9591575" y="45437"/>
                    <a:pt x="9809212" y="0"/>
                  </a:cubicBezTo>
                  <a:cubicBezTo>
                    <a:pt x="10026849" y="-45437"/>
                    <a:pt x="10097225" y="58052"/>
                    <a:pt x="10353833" y="0"/>
                  </a:cubicBezTo>
                  <a:cubicBezTo>
                    <a:pt x="10802436" y="-65978"/>
                    <a:pt x="11293818" y="281469"/>
                    <a:pt x="11235988" y="882155"/>
                  </a:cubicBezTo>
                  <a:cubicBezTo>
                    <a:pt x="11250589" y="1011373"/>
                    <a:pt x="11201075" y="1137830"/>
                    <a:pt x="11235988" y="1389726"/>
                  </a:cubicBezTo>
                  <a:cubicBezTo>
                    <a:pt x="11270901" y="1641622"/>
                    <a:pt x="11212988" y="1862875"/>
                    <a:pt x="11235988" y="1997696"/>
                  </a:cubicBezTo>
                  <a:cubicBezTo>
                    <a:pt x="11258988" y="2132517"/>
                    <a:pt x="11183557" y="2251930"/>
                    <a:pt x="11235988" y="2455068"/>
                  </a:cubicBezTo>
                  <a:cubicBezTo>
                    <a:pt x="11288419" y="2658206"/>
                    <a:pt x="11227083" y="2834961"/>
                    <a:pt x="11235988" y="3063037"/>
                  </a:cubicBezTo>
                  <a:cubicBezTo>
                    <a:pt x="11244893" y="3291113"/>
                    <a:pt x="11211499" y="3300970"/>
                    <a:pt x="11235988" y="3520409"/>
                  </a:cubicBezTo>
                  <a:cubicBezTo>
                    <a:pt x="11260477" y="3739848"/>
                    <a:pt x="11218871" y="3741799"/>
                    <a:pt x="11235988" y="3927582"/>
                  </a:cubicBezTo>
                  <a:cubicBezTo>
                    <a:pt x="11253105" y="4113365"/>
                    <a:pt x="11197285" y="4210910"/>
                    <a:pt x="11235988" y="4435153"/>
                  </a:cubicBezTo>
                  <a:cubicBezTo>
                    <a:pt x="11274691" y="4659396"/>
                    <a:pt x="11190069" y="4883108"/>
                    <a:pt x="11235988" y="5043123"/>
                  </a:cubicBezTo>
                  <a:cubicBezTo>
                    <a:pt x="11281907" y="5203138"/>
                    <a:pt x="11172679" y="5542428"/>
                    <a:pt x="11235988" y="5902089"/>
                  </a:cubicBezTo>
                  <a:cubicBezTo>
                    <a:pt x="11269443" y="6465279"/>
                    <a:pt x="10832332" y="6776513"/>
                    <a:pt x="10353833" y="6784244"/>
                  </a:cubicBezTo>
                  <a:cubicBezTo>
                    <a:pt x="10220513" y="6840618"/>
                    <a:pt x="10058044" y="6782514"/>
                    <a:pt x="9856570" y="6784244"/>
                  </a:cubicBezTo>
                  <a:cubicBezTo>
                    <a:pt x="9655096" y="6785974"/>
                    <a:pt x="9469816" y="6768596"/>
                    <a:pt x="9264590" y="6784244"/>
                  </a:cubicBezTo>
                  <a:cubicBezTo>
                    <a:pt x="9059364" y="6799892"/>
                    <a:pt x="9000240" y="6771003"/>
                    <a:pt x="8767327" y="6784244"/>
                  </a:cubicBezTo>
                  <a:cubicBezTo>
                    <a:pt x="8534414" y="6797485"/>
                    <a:pt x="8393575" y="6711568"/>
                    <a:pt x="8080630" y="6784244"/>
                  </a:cubicBezTo>
                  <a:cubicBezTo>
                    <a:pt x="7767685" y="6856920"/>
                    <a:pt x="7721824" y="6764839"/>
                    <a:pt x="7583367" y="6784244"/>
                  </a:cubicBezTo>
                  <a:cubicBezTo>
                    <a:pt x="7444910" y="6803649"/>
                    <a:pt x="7266467" y="6763521"/>
                    <a:pt x="7086104" y="6784244"/>
                  </a:cubicBezTo>
                  <a:cubicBezTo>
                    <a:pt x="6905741" y="6804967"/>
                    <a:pt x="6638936" y="6782691"/>
                    <a:pt x="6399407" y="6784244"/>
                  </a:cubicBezTo>
                  <a:cubicBezTo>
                    <a:pt x="6159878" y="6785797"/>
                    <a:pt x="5789421" y="6758833"/>
                    <a:pt x="5617994" y="6784244"/>
                  </a:cubicBezTo>
                  <a:cubicBezTo>
                    <a:pt x="5446567" y="6809655"/>
                    <a:pt x="4994025" y="6767502"/>
                    <a:pt x="4836581" y="6784244"/>
                  </a:cubicBezTo>
                  <a:cubicBezTo>
                    <a:pt x="4679137" y="6800986"/>
                    <a:pt x="4271044" y="6740186"/>
                    <a:pt x="4055167" y="6784244"/>
                  </a:cubicBezTo>
                  <a:cubicBezTo>
                    <a:pt x="3839290" y="6828302"/>
                    <a:pt x="3826241" y="6739948"/>
                    <a:pt x="3652621" y="6784244"/>
                  </a:cubicBezTo>
                  <a:cubicBezTo>
                    <a:pt x="3479001" y="6828540"/>
                    <a:pt x="3209017" y="6769382"/>
                    <a:pt x="3060641" y="6784244"/>
                  </a:cubicBezTo>
                  <a:cubicBezTo>
                    <a:pt x="2912265" y="6799106"/>
                    <a:pt x="2728313" y="6738813"/>
                    <a:pt x="2468661" y="6784244"/>
                  </a:cubicBezTo>
                  <a:cubicBezTo>
                    <a:pt x="2209009" y="6829675"/>
                    <a:pt x="2003986" y="6765187"/>
                    <a:pt x="1687248" y="6784244"/>
                  </a:cubicBezTo>
                  <a:cubicBezTo>
                    <a:pt x="1370510" y="6803301"/>
                    <a:pt x="1156339" y="6724551"/>
                    <a:pt x="882155" y="6784244"/>
                  </a:cubicBezTo>
                  <a:cubicBezTo>
                    <a:pt x="412483" y="6660996"/>
                    <a:pt x="-77327" y="6373886"/>
                    <a:pt x="0" y="5902089"/>
                  </a:cubicBezTo>
                  <a:cubicBezTo>
                    <a:pt x="-17639" y="5661872"/>
                    <a:pt x="52990" y="5574123"/>
                    <a:pt x="0" y="5294119"/>
                  </a:cubicBezTo>
                  <a:cubicBezTo>
                    <a:pt x="-52990" y="5014115"/>
                    <a:pt x="15117" y="5053004"/>
                    <a:pt x="0" y="4886947"/>
                  </a:cubicBezTo>
                  <a:cubicBezTo>
                    <a:pt x="-15117" y="4720890"/>
                    <a:pt x="64905" y="4433113"/>
                    <a:pt x="0" y="4228778"/>
                  </a:cubicBezTo>
                  <a:cubicBezTo>
                    <a:pt x="-64905" y="4024443"/>
                    <a:pt x="51993" y="3753326"/>
                    <a:pt x="0" y="3620808"/>
                  </a:cubicBezTo>
                  <a:cubicBezTo>
                    <a:pt x="-51993" y="3488290"/>
                    <a:pt x="56721" y="3262983"/>
                    <a:pt x="0" y="2962639"/>
                  </a:cubicBezTo>
                  <a:cubicBezTo>
                    <a:pt x="-56721" y="2662295"/>
                    <a:pt x="17674" y="2713103"/>
                    <a:pt x="0" y="2505267"/>
                  </a:cubicBezTo>
                  <a:cubicBezTo>
                    <a:pt x="-17674" y="2297431"/>
                    <a:pt x="14819" y="2229990"/>
                    <a:pt x="0" y="2047895"/>
                  </a:cubicBezTo>
                  <a:cubicBezTo>
                    <a:pt x="-14819" y="1865800"/>
                    <a:pt x="16192" y="1782991"/>
                    <a:pt x="0" y="1590523"/>
                  </a:cubicBezTo>
                  <a:cubicBezTo>
                    <a:pt x="-16192" y="1398055"/>
                    <a:pt x="26954" y="1154367"/>
                    <a:pt x="0" y="882155"/>
                  </a:cubicBezTo>
                  <a:close/>
                </a:path>
                <a:path w="11235988" h="6784244" stroke="0" extrusionOk="0">
                  <a:moveTo>
                    <a:pt x="0" y="882155"/>
                  </a:moveTo>
                  <a:cubicBezTo>
                    <a:pt x="-70188" y="458153"/>
                    <a:pt x="390956" y="20774"/>
                    <a:pt x="882155" y="0"/>
                  </a:cubicBezTo>
                  <a:cubicBezTo>
                    <a:pt x="1261254" y="-76634"/>
                    <a:pt x="1356835" y="50456"/>
                    <a:pt x="1663568" y="0"/>
                  </a:cubicBezTo>
                  <a:cubicBezTo>
                    <a:pt x="1970301" y="-50456"/>
                    <a:pt x="1991562" y="27928"/>
                    <a:pt x="2255548" y="0"/>
                  </a:cubicBezTo>
                  <a:cubicBezTo>
                    <a:pt x="2519534" y="-27928"/>
                    <a:pt x="2505749" y="38451"/>
                    <a:pt x="2658095" y="0"/>
                  </a:cubicBezTo>
                  <a:cubicBezTo>
                    <a:pt x="2810441" y="-38451"/>
                    <a:pt x="3005808" y="57473"/>
                    <a:pt x="3250075" y="0"/>
                  </a:cubicBezTo>
                  <a:cubicBezTo>
                    <a:pt x="3494342" y="-57473"/>
                    <a:pt x="3432307" y="31503"/>
                    <a:pt x="3557904" y="0"/>
                  </a:cubicBezTo>
                  <a:cubicBezTo>
                    <a:pt x="3683501" y="-31503"/>
                    <a:pt x="3902072" y="49388"/>
                    <a:pt x="4055167" y="0"/>
                  </a:cubicBezTo>
                  <a:cubicBezTo>
                    <a:pt x="4208262" y="-49388"/>
                    <a:pt x="4413246" y="49074"/>
                    <a:pt x="4647147" y="0"/>
                  </a:cubicBezTo>
                  <a:cubicBezTo>
                    <a:pt x="4881048" y="-49074"/>
                    <a:pt x="5037547" y="67523"/>
                    <a:pt x="5239127" y="0"/>
                  </a:cubicBezTo>
                  <a:cubicBezTo>
                    <a:pt x="5440707" y="-67523"/>
                    <a:pt x="5646480" y="82179"/>
                    <a:pt x="5925824" y="0"/>
                  </a:cubicBezTo>
                  <a:cubicBezTo>
                    <a:pt x="6205168" y="-82179"/>
                    <a:pt x="6196399" y="13383"/>
                    <a:pt x="6328370" y="0"/>
                  </a:cubicBezTo>
                  <a:cubicBezTo>
                    <a:pt x="6460341" y="-13383"/>
                    <a:pt x="6607809" y="53879"/>
                    <a:pt x="6825633" y="0"/>
                  </a:cubicBezTo>
                  <a:cubicBezTo>
                    <a:pt x="7043457" y="-53879"/>
                    <a:pt x="7252021" y="9321"/>
                    <a:pt x="7512330" y="0"/>
                  </a:cubicBezTo>
                  <a:cubicBezTo>
                    <a:pt x="7772639" y="-9321"/>
                    <a:pt x="7767674" y="4989"/>
                    <a:pt x="8009593" y="0"/>
                  </a:cubicBezTo>
                  <a:cubicBezTo>
                    <a:pt x="8251512" y="-4989"/>
                    <a:pt x="8291867" y="36904"/>
                    <a:pt x="8506856" y="0"/>
                  </a:cubicBezTo>
                  <a:cubicBezTo>
                    <a:pt x="8721845" y="-36904"/>
                    <a:pt x="9092026" y="70631"/>
                    <a:pt x="9288269" y="0"/>
                  </a:cubicBezTo>
                  <a:cubicBezTo>
                    <a:pt x="9484512" y="-70631"/>
                    <a:pt x="9960454" y="194"/>
                    <a:pt x="10353833" y="0"/>
                  </a:cubicBezTo>
                  <a:cubicBezTo>
                    <a:pt x="10819667" y="-38789"/>
                    <a:pt x="11206534" y="296960"/>
                    <a:pt x="11235988" y="882155"/>
                  </a:cubicBezTo>
                  <a:cubicBezTo>
                    <a:pt x="11236254" y="1001509"/>
                    <a:pt x="11187002" y="1264594"/>
                    <a:pt x="11235988" y="1389726"/>
                  </a:cubicBezTo>
                  <a:cubicBezTo>
                    <a:pt x="11284974" y="1514858"/>
                    <a:pt x="11192786" y="1683055"/>
                    <a:pt x="11235988" y="1847098"/>
                  </a:cubicBezTo>
                  <a:cubicBezTo>
                    <a:pt x="11279190" y="2011141"/>
                    <a:pt x="11217927" y="2295762"/>
                    <a:pt x="11235988" y="2455068"/>
                  </a:cubicBezTo>
                  <a:cubicBezTo>
                    <a:pt x="11254049" y="2614374"/>
                    <a:pt x="11229291" y="2759289"/>
                    <a:pt x="11235988" y="3012838"/>
                  </a:cubicBezTo>
                  <a:cubicBezTo>
                    <a:pt x="11242685" y="3266387"/>
                    <a:pt x="11210010" y="3455602"/>
                    <a:pt x="11235988" y="3620808"/>
                  </a:cubicBezTo>
                  <a:cubicBezTo>
                    <a:pt x="11261966" y="3786014"/>
                    <a:pt x="11178956" y="4030722"/>
                    <a:pt x="11235988" y="4228778"/>
                  </a:cubicBezTo>
                  <a:cubicBezTo>
                    <a:pt x="11293020" y="4426834"/>
                    <a:pt x="11178531" y="4582668"/>
                    <a:pt x="11235988" y="4736349"/>
                  </a:cubicBezTo>
                  <a:cubicBezTo>
                    <a:pt x="11293445" y="4890030"/>
                    <a:pt x="11202374" y="4949704"/>
                    <a:pt x="11235988" y="5143521"/>
                  </a:cubicBezTo>
                  <a:cubicBezTo>
                    <a:pt x="11269602" y="5337338"/>
                    <a:pt x="11214787" y="5658144"/>
                    <a:pt x="11235988" y="5902089"/>
                  </a:cubicBezTo>
                  <a:cubicBezTo>
                    <a:pt x="11242586" y="6407755"/>
                    <a:pt x="10873938" y="6863145"/>
                    <a:pt x="10353833" y="6784244"/>
                  </a:cubicBezTo>
                  <a:cubicBezTo>
                    <a:pt x="10221926" y="6785141"/>
                    <a:pt x="9993355" y="6739490"/>
                    <a:pt x="9856570" y="6784244"/>
                  </a:cubicBezTo>
                  <a:cubicBezTo>
                    <a:pt x="9719785" y="6828998"/>
                    <a:pt x="9606393" y="6736566"/>
                    <a:pt x="9454024" y="6784244"/>
                  </a:cubicBezTo>
                  <a:cubicBezTo>
                    <a:pt x="9301655" y="6831922"/>
                    <a:pt x="9066760" y="6768680"/>
                    <a:pt x="8767327" y="6784244"/>
                  </a:cubicBezTo>
                  <a:cubicBezTo>
                    <a:pt x="8467894" y="6799808"/>
                    <a:pt x="8560141" y="6760768"/>
                    <a:pt x="8459497" y="6784244"/>
                  </a:cubicBezTo>
                  <a:cubicBezTo>
                    <a:pt x="8358853" y="6807720"/>
                    <a:pt x="8004304" y="6716550"/>
                    <a:pt x="7867518" y="6784244"/>
                  </a:cubicBezTo>
                  <a:cubicBezTo>
                    <a:pt x="7730732" y="6851938"/>
                    <a:pt x="7506208" y="6744988"/>
                    <a:pt x="7180821" y="6784244"/>
                  </a:cubicBezTo>
                  <a:cubicBezTo>
                    <a:pt x="6855434" y="6823500"/>
                    <a:pt x="6867979" y="6719805"/>
                    <a:pt x="6588841" y="6784244"/>
                  </a:cubicBezTo>
                  <a:cubicBezTo>
                    <a:pt x="6309703" y="6848683"/>
                    <a:pt x="6120536" y="6774668"/>
                    <a:pt x="5996861" y="6784244"/>
                  </a:cubicBezTo>
                  <a:cubicBezTo>
                    <a:pt x="5873186" y="6793820"/>
                    <a:pt x="5481042" y="6739555"/>
                    <a:pt x="5310164" y="6784244"/>
                  </a:cubicBezTo>
                  <a:cubicBezTo>
                    <a:pt x="5139286" y="6828933"/>
                    <a:pt x="5024308" y="6768196"/>
                    <a:pt x="4907618" y="6784244"/>
                  </a:cubicBezTo>
                  <a:cubicBezTo>
                    <a:pt x="4790928" y="6800292"/>
                    <a:pt x="4527088" y="6728934"/>
                    <a:pt x="4410355" y="6784244"/>
                  </a:cubicBezTo>
                  <a:cubicBezTo>
                    <a:pt x="4293622" y="6839554"/>
                    <a:pt x="4115775" y="6751952"/>
                    <a:pt x="3913092" y="6784244"/>
                  </a:cubicBezTo>
                  <a:cubicBezTo>
                    <a:pt x="3710409" y="6816536"/>
                    <a:pt x="3606873" y="6757976"/>
                    <a:pt x="3510546" y="6784244"/>
                  </a:cubicBezTo>
                  <a:cubicBezTo>
                    <a:pt x="3414219" y="6810512"/>
                    <a:pt x="3194059" y="6748728"/>
                    <a:pt x="3107999" y="6784244"/>
                  </a:cubicBezTo>
                  <a:cubicBezTo>
                    <a:pt x="3021939" y="6819760"/>
                    <a:pt x="2737470" y="6709681"/>
                    <a:pt x="2421303" y="6784244"/>
                  </a:cubicBezTo>
                  <a:cubicBezTo>
                    <a:pt x="2105136" y="6858807"/>
                    <a:pt x="1980234" y="6713215"/>
                    <a:pt x="1734606" y="6784244"/>
                  </a:cubicBezTo>
                  <a:cubicBezTo>
                    <a:pt x="1488978" y="6855273"/>
                    <a:pt x="1056255" y="6743157"/>
                    <a:pt x="882155" y="6784244"/>
                  </a:cubicBezTo>
                  <a:cubicBezTo>
                    <a:pt x="298011" y="6853748"/>
                    <a:pt x="41440" y="6511378"/>
                    <a:pt x="0" y="5902089"/>
                  </a:cubicBezTo>
                  <a:cubicBezTo>
                    <a:pt x="-39493" y="5646794"/>
                    <a:pt x="31866" y="5435459"/>
                    <a:pt x="0" y="5294119"/>
                  </a:cubicBezTo>
                  <a:cubicBezTo>
                    <a:pt x="-31866" y="5152779"/>
                    <a:pt x="6398" y="4935913"/>
                    <a:pt x="0" y="4786548"/>
                  </a:cubicBezTo>
                  <a:cubicBezTo>
                    <a:pt x="-6398" y="4637183"/>
                    <a:pt x="29994" y="4499286"/>
                    <a:pt x="0" y="4329176"/>
                  </a:cubicBezTo>
                  <a:cubicBezTo>
                    <a:pt x="-29994" y="4159066"/>
                    <a:pt x="20908" y="3980484"/>
                    <a:pt x="0" y="3871805"/>
                  </a:cubicBezTo>
                  <a:cubicBezTo>
                    <a:pt x="-20908" y="3763126"/>
                    <a:pt x="29290" y="3592500"/>
                    <a:pt x="0" y="3364233"/>
                  </a:cubicBezTo>
                  <a:cubicBezTo>
                    <a:pt x="-29290" y="3135966"/>
                    <a:pt x="65684" y="3029947"/>
                    <a:pt x="0" y="2756264"/>
                  </a:cubicBezTo>
                  <a:cubicBezTo>
                    <a:pt x="-65684" y="2482581"/>
                    <a:pt x="45343" y="2392700"/>
                    <a:pt x="0" y="2298892"/>
                  </a:cubicBezTo>
                  <a:cubicBezTo>
                    <a:pt x="-45343" y="2205084"/>
                    <a:pt x="39289" y="1942810"/>
                    <a:pt x="0" y="1741121"/>
                  </a:cubicBezTo>
                  <a:cubicBezTo>
                    <a:pt x="-39289" y="1539432"/>
                    <a:pt x="93124" y="1067740"/>
                    <a:pt x="0" y="88215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D4CA2EE-089C-4066-9FA3-75A3BE1DC546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11235988"/>
                <a:gd name="connsiteY0" fmla="*/ 882155 h 6784244"/>
                <a:gd name="connsiteX1" fmla="*/ 882155 w 11235988"/>
                <a:gd name="connsiteY1" fmla="*/ 0 h 6784244"/>
                <a:gd name="connsiteX2" fmla="*/ 1568852 w 11235988"/>
                <a:gd name="connsiteY2" fmla="*/ 0 h 6784244"/>
                <a:gd name="connsiteX3" fmla="*/ 2160832 w 11235988"/>
                <a:gd name="connsiteY3" fmla="*/ 0 h 6784244"/>
                <a:gd name="connsiteX4" fmla="*/ 2563378 w 11235988"/>
                <a:gd name="connsiteY4" fmla="*/ 0 h 6784244"/>
                <a:gd name="connsiteX5" fmla="*/ 3060641 w 11235988"/>
                <a:gd name="connsiteY5" fmla="*/ 0 h 6784244"/>
                <a:gd name="connsiteX6" fmla="*/ 3463187 w 11235988"/>
                <a:gd name="connsiteY6" fmla="*/ 0 h 6784244"/>
                <a:gd name="connsiteX7" fmla="*/ 4244601 w 11235988"/>
                <a:gd name="connsiteY7" fmla="*/ 0 h 6784244"/>
                <a:gd name="connsiteX8" fmla="*/ 4552430 w 11235988"/>
                <a:gd name="connsiteY8" fmla="*/ 0 h 6784244"/>
                <a:gd name="connsiteX9" fmla="*/ 5333844 w 11235988"/>
                <a:gd name="connsiteY9" fmla="*/ 0 h 6784244"/>
                <a:gd name="connsiteX10" fmla="*/ 6115257 w 11235988"/>
                <a:gd name="connsiteY10" fmla="*/ 0 h 6784244"/>
                <a:gd name="connsiteX11" fmla="*/ 6517803 w 11235988"/>
                <a:gd name="connsiteY11" fmla="*/ 0 h 6784244"/>
                <a:gd name="connsiteX12" fmla="*/ 6825633 w 11235988"/>
                <a:gd name="connsiteY12" fmla="*/ 0 h 6784244"/>
                <a:gd name="connsiteX13" fmla="*/ 7512330 w 11235988"/>
                <a:gd name="connsiteY13" fmla="*/ 0 h 6784244"/>
                <a:gd name="connsiteX14" fmla="*/ 7820159 w 11235988"/>
                <a:gd name="connsiteY14" fmla="*/ 0 h 6784244"/>
                <a:gd name="connsiteX15" fmla="*/ 8412139 w 11235988"/>
                <a:gd name="connsiteY15" fmla="*/ 0 h 6784244"/>
                <a:gd name="connsiteX16" fmla="*/ 8719969 w 11235988"/>
                <a:gd name="connsiteY16" fmla="*/ 0 h 6784244"/>
                <a:gd name="connsiteX17" fmla="*/ 9311948 w 11235988"/>
                <a:gd name="connsiteY17" fmla="*/ 0 h 6784244"/>
                <a:gd name="connsiteX18" fmla="*/ 9809212 w 11235988"/>
                <a:gd name="connsiteY18" fmla="*/ 0 h 6784244"/>
                <a:gd name="connsiteX19" fmla="*/ 10353833 w 11235988"/>
                <a:gd name="connsiteY19" fmla="*/ 0 h 6784244"/>
                <a:gd name="connsiteX20" fmla="*/ 11235988 w 11235988"/>
                <a:gd name="connsiteY20" fmla="*/ 882155 h 6784244"/>
                <a:gd name="connsiteX21" fmla="*/ 11235988 w 11235988"/>
                <a:gd name="connsiteY21" fmla="*/ 1389726 h 6784244"/>
                <a:gd name="connsiteX22" fmla="*/ 11235988 w 11235988"/>
                <a:gd name="connsiteY22" fmla="*/ 1997696 h 6784244"/>
                <a:gd name="connsiteX23" fmla="*/ 11235988 w 11235988"/>
                <a:gd name="connsiteY23" fmla="*/ 2455068 h 6784244"/>
                <a:gd name="connsiteX24" fmla="*/ 11235988 w 11235988"/>
                <a:gd name="connsiteY24" fmla="*/ 3063037 h 6784244"/>
                <a:gd name="connsiteX25" fmla="*/ 11235988 w 11235988"/>
                <a:gd name="connsiteY25" fmla="*/ 3520409 h 6784244"/>
                <a:gd name="connsiteX26" fmla="*/ 11235988 w 11235988"/>
                <a:gd name="connsiteY26" fmla="*/ 3927582 h 6784244"/>
                <a:gd name="connsiteX27" fmla="*/ 11235988 w 11235988"/>
                <a:gd name="connsiteY27" fmla="*/ 4435153 h 6784244"/>
                <a:gd name="connsiteX28" fmla="*/ 11235988 w 11235988"/>
                <a:gd name="connsiteY28" fmla="*/ 5043123 h 6784244"/>
                <a:gd name="connsiteX29" fmla="*/ 11235988 w 11235988"/>
                <a:gd name="connsiteY29" fmla="*/ 5902089 h 6784244"/>
                <a:gd name="connsiteX30" fmla="*/ 10353833 w 11235988"/>
                <a:gd name="connsiteY30" fmla="*/ 6784244 h 6784244"/>
                <a:gd name="connsiteX31" fmla="*/ 9856570 w 11235988"/>
                <a:gd name="connsiteY31" fmla="*/ 6784244 h 6784244"/>
                <a:gd name="connsiteX32" fmla="*/ 9264590 w 11235988"/>
                <a:gd name="connsiteY32" fmla="*/ 6784244 h 6784244"/>
                <a:gd name="connsiteX33" fmla="*/ 8767327 w 11235988"/>
                <a:gd name="connsiteY33" fmla="*/ 6784244 h 6784244"/>
                <a:gd name="connsiteX34" fmla="*/ 8080630 w 11235988"/>
                <a:gd name="connsiteY34" fmla="*/ 6784244 h 6784244"/>
                <a:gd name="connsiteX35" fmla="*/ 7583367 w 11235988"/>
                <a:gd name="connsiteY35" fmla="*/ 6784244 h 6784244"/>
                <a:gd name="connsiteX36" fmla="*/ 7086104 w 11235988"/>
                <a:gd name="connsiteY36" fmla="*/ 6784244 h 6784244"/>
                <a:gd name="connsiteX37" fmla="*/ 6399407 w 11235988"/>
                <a:gd name="connsiteY37" fmla="*/ 6784244 h 6784244"/>
                <a:gd name="connsiteX38" fmla="*/ 5617994 w 11235988"/>
                <a:gd name="connsiteY38" fmla="*/ 6784244 h 6784244"/>
                <a:gd name="connsiteX39" fmla="*/ 4836581 w 11235988"/>
                <a:gd name="connsiteY39" fmla="*/ 6784244 h 6784244"/>
                <a:gd name="connsiteX40" fmla="*/ 4055167 w 11235988"/>
                <a:gd name="connsiteY40" fmla="*/ 6784244 h 6784244"/>
                <a:gd name="connsiteX41" fmla="*/ 3652621 w 11235988"/>
                <a:gd name="connsiteY41" fmla="*/ 6784244 h 6784244"/>
                <a:gd name="connsiteX42" fmla="*/ 3060641 w 11235988"/>
                <a:gd name="connsiteY42" fmla="*/ 6784244 h 6784244"/>
                <a:gd name="connsiteX43" fmla="*/ 2468661 w 11235988"/>
                <a:gd name="connsiteY43" fmla="*/ 6784244 h 6784244"/>
                <a:gd name="connsiteX44" fmla="*/ 1687248 w 11235988"/>
                <a:gd name="connsiteY44" fmla="*/ 6784244 h 6784244"/>
                <a:gd name="connsiteX45" fmla="*/ 882155 w 11235988"/>
                <a:gd name="connsiteY45" fmla="*/ 6784244 h 6784244"/>
                <a:gd name="connsiteX46" fmla="*/ 0 w 11235988"/>
                <a:gd name="connsiteY46" fmla="*/ 5902089 h 6784244"/>
                <a:gd name="connsiteX47" fmla="*/ 0 w 11235988"/>
                <a:gd name="connsiteY47" fmla="*/ 5294119 h 6784244"/>
                <a:gd name="connsiteX48" fmla="*/ 0 w 11235988"/>
                <a:gd name="connsiteY48" fmla="*/ 4886947 h 6784244"/>
                <a:gd name="connsiteX49" fmla="*/ 0 w 11235988"/>
                <a:gd name="connsiteY49" fmla="*/ 4228778 h 6784244"/>
                <a:gd name="connsiteX50" fmla="*/ 0 w 11235988"/>
                <a:gd name="connsiteY50" fmla="*/ 3620808 h 6784244"/>
                <a:gd name="connsiteX51" fmla="*/ 0 w 11235988"/>
                <a:gd name="connsiteY51" fmla="*/ 2962639 h 6784244"/>
                <a:gd name="connsiteX52" fmla="*/ 0 w 11235988"/>
                <a:gd name="connsiteY52" fmla="*/ 2505267 h 6784244"/>
                <a:gd name="connsiteX53" fmla="*/ 0 w 11235988"/>
                <a:gd name="connsiteY53" fmla="*/ 2047895 h 6784244"/>
                <a:gd name="connsiteX54" fmla="*/ 0 w 11235988"/>
                <a:gd name="connsiteY54" fmla="*/ 1590523 h 6784244"/>
                <a:gd name="connsiteX55" fmla="*/ 0 w 11235988"/>
                <a:gd name="connsiteY55" fmla="*/ 882155 h 678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235988" h="6784244" fill="none" extrusionOk="0">
                  <a:moveTo>
                    <a:pt x="0" y="882155"/>
                  </a:moveTo>
                  <a:cubicBezTo>
                    <a:pt x="-20359" y="381120"/>
                    <a:pt x="312377" y="-4764"/>
                    <a:pt x="882155" y="0"/>
                  </a:cubicBezTo>
                  <a:cubicBezTo>
                    <a:pt x="1111510" y="-77346"/>
                    <a:pt x="1239588" y="33175"/>
                    <a:pt x="1568852" y="0"/>
                  </a:cubicBezTo>
                  <a:cubicBezTo>
                    <a:pt x="1898116" y="-33175"/>
                    <a:pt x="1941246" y="14723"/>
                    <a:pt x="2160832" y="0"/>
                  </a:cubicBezTo>
                  <a:cubicBezTo>
                    <a:pt x="2380418" y="-14723"/>
                    <a:pt x="2482439" y="17442"/>
                    <a:pt x="2563378" y="0"/>
                  </a:cubicBezTo>
                  <a:cubicBezTo>
                    <a:pt x="2644317" y="-17442"/>
                    <a:pt x="2892831" y="15019"/>
                    <a:pt x="3060641" y="0"/>
                  </a:cubicBezTo>
                  <a:cubicBezTo>
                    <a:pt x="3228451" y="-15019"/>
                    <a:pt x="3316291" y="43665"/>
                    <a:pt x="3463187" y="0"/>
                  </a:cubicBezTo>
                  <a:cubicBezTo>
                    <a:pt x="3610083" y="-43665"/>
                    <a:pt x="3924245" y="939"/>
                    <a:pt x="4244601" y="0"/>
                  </a:cubicBezTo>
                  <a:cubicBezTo>
                    <a:pt x="4564957" y="-939"/>
                    <a:pt x="4425957" y="36493"/>
                    <a:pt x="4552430" y="0"/>
                  </a:cubicBezTo>
                  <a:cubicBezTo>
                    <a:pt x="4678903" y="-36493"/>
                    <a:pt x="4957835" y="79718"/>
                    <a:pt x="5333844" y="0"/>
                  </a:cubicBezTo>
                  <a:cubicBezTo>
                    <a:pt x="5709853" y="-79718"/>
                    <a:pt x="5799270" y="69668"/>
                    <a:pt x="6115257" y="0"/>
                  </a:cubicBezTo>
                  <a:cubicBezTo>
                    <a:pt x="6431244" y="-69668"/>
                    <a:pt x="6331247" y="25973"/>
                    <a:pt x="6517803" y="0"/>
                  </a:cubicBezTo>
                  <a:cubicBezTo>
                    <a:pt x="6704359" y="-25973"/>
                    <a:pt x="6709105" y="10040"/>
                    <a:pt x="6825633" y="0"/>
                  </a:cubicBezTo>
                  <a:cubicBezTo>
                    <a:pt x="6942161" y="-10040"/>
                    <a:pt x="7341998" y="4611"/>
                    <a:pt x="7512330" y="0"/>
                  </a:cubicBezTo>
                  <a:cubicBezTo>
                    <a:pt x="7682662" y="-4611"/>
                    <a:pt x="7733833" y="6895"/>
                    <a:pt x="7820159" y="0"/>
                  </a:cubicBezTo>
                  <a:cubicBezTo>
                    <a:pt x="7906485" y="-6895"/>
                    <a:pt x="8183757" y="63878"/>
                    <a:pt x="8412139" y="0"/>
                  </a:cubicBezTo>
                  <a:cubicBezTo>
                    <a:pt x="8640521" y="-63878"/>
                    <a:pt x="8570155" y="706"/>
                    <a:pt x="8719969" y="0"/>
                  </a:cubicBezTo>
                  <a:cubicBezTo>
                    <a:pt x="8869783" y="-706"/>
                    <a:pt x="9162485" y="48151"/>
                    <a:pt x="9311948" y="0"/>
                  </a:cubicBezTo>
                  <a:cubicBezTo>
                    <a:pt x="9461411" y="-48151"/>
                    <a:pt x="9591575" y="45437"/>
                    <a:pt x="9809212" y="0"/>
                  </a:cubicBezTo>
                  <a:cubicBezTo>
                    <a:pt x="10026849" y="-45437"/>
                    <a:pt x="10097225" y="58052"/>
                    <a:pt x="10353833" y="0"/>
                  </a:cubicBezTo>
                  <a:cubicBezTo>
                    <a:pt x="10802436" y="-65978"/>
                    <a:pt x="11293818" y="281469"/>
                    <a:pt x="11235988" y="882155"/>
                  </a:cubicBezTo>
                  <a:cubicBezTo>
                    <a:pt x="11250589" y="1011373"/>
                    <a:pt x="11201075" y="1137830"/>
                    <a:pt x="11235988" y="1389726"/>
                  </a:cubicBezTo>
                  <a:cubicBezTo>
                    <a:pt x="11270901" y="1641622"/>
                    <a:pt x="11212988" y="1862875"/>
                    <a:pt x="11235988" y="1997696"/>
                  </a:cubicBezTo>
                  <a:cubicBezTo>
                    <a:pt x="11258988" y="2132517"/>
                    <a:pt x="11183557" y="2251930"/>
                    <a:pt x="11235988" y="2455068"/>
                  </a:cubicBezTo>
                  <a:cubicBezTo>
                    <a:pt x="11288419" y="2658206"/>
                    <a:pt x="11227083" y="2834961"/>
                    <a:pt x="11235988" y="3063037"/>
                  </a:cubicBezTo>
                  <a:cubicBezTo>
                    <a:pt x="11244893" y="3291113"/>
                    <a:pt x="11211499" y="3300970"/>
                    <a:pt x="11235988" y="3520409"/>
                  </a:cubicBezTo>
                  <a:cubicBezTo>
                    <a:pt x="11260477" y="3739848"/>
                    <a:pt x="11218871" y="3741799"/>
                    <a:pt x="11235988" y="3927582"/>
                  </a:cubicBezTo>
                  <a:cubicBezTo>
                    <a:pt x="11253105" y="4113365"/>
                    <a:pt x="11197285" y="4210910"/>
                    <a:pt x="11235988" y="4435153"/>
                  </a:cubicBezTo>
                  <a:cubicBezTo>
                    <a:pt x="11274691" y="4659396"/>
                    <a:pt x="11190069" y="4883108"/>
                    <a:pt x="11235988" y="5043123"/>
                  </a:cubicBezTo>
                  <a:cubicBezTo>
                    <a:pt x="11281907" y="5203138"/>
                    <a:pt x="11172679" y="5542428"/>
                    <a:pt x="11235988" y="5902089"/>
                  </a:cubicBezTo>
                  <a:cubicBezTo>
                    <a:pt x="11269443" y="6465279"/>
                    <a:pt x="10832332" y="6776513"/>
                    <a:pt x="10353833" y="6784244"/>
                  </a:cubicBezTo>
                  <a:cubicBezTo>
                    <a:pt x="10220513" y="6840618"/>
                    <a:pt x="10058044" y="6782514"/>
                    <a:pt x="9856570" y="6784244"/>
                  </a:cubicBezTo>
                  <a:cubicBezTo>
                    <a:pt x="9655096" y="6785974"/>
                    <a:pt x="9469816" y="6768596"/>
                    <a:pt x="9264590" y="6784244"/>
                  </a:cubicBezTo>
                  <a:cubicBezTo>
                    <a:pt x="9059364" y="6799892"/>
                    <a:pt x="9000240" y="6771003"/>
                    <a:pt x="8767327" y="6784244"/>
                  </a:cubicBezTo>
                  <a:cubicBezTo>
                    <a:pt x="8534414" y="6797485"/>
                    <a:pt x="8393575" y="6711568"/>
                    <a:pt x="8080630" y="6784244"/>
                  </a:cubicBezTo>
                  <a:cubicBezTo>
                    <a:pt x="7767685" y="6856920"/>
                    <a:pt x="7721824" y="6764839"/>
                    <a:pt x="7583367" y="6784244"/>
                  </a:cubicBezTo>
                  <a:cubicBezTo>
                    <a:pt x="7444910" y="6803649"/>
                    <a:pt x="7266467" y="6763521"/>
                    <a:pt x="7086104" y="6784244"/>
                  </a:cubicBezTo>
                  <a:cubicBezTo>
                    <a:pt x="6905741" y="6804967"/>
                    <a:pt x="6638936" y="6782691"/>
                    <a:pt x="6399407" y="6784244"/>
                  </a:cubicBezTo>
                  <a:cubicBezTo>
                    <a:pt x="6159878" y="6785797"/>
                    <a:pt x="5789421" y="6758833"/>
                    <a:pt x="5617994" y="6784244"/>
                  </a:cubicBezTo>
                  <a:cubicBezTo>
                    <a:pt x="5446567" y="6809655"/>
                    <a:pt x="4994025" y="6767502"/>
                    <a:pt x="4836581" y="6784244"/>
                  </a:cubicBezTo>
                  <a:cubicBezTo>
                    <a:pt x="4679137" y="6800986"/>
                    <a:pt x="4271044" y="6740186"/>
                    <a:pt x="4055167" y="6784244"/>
                  </a:cubicBezTo>
                  <a:cubicBezTo>
                    <a:pt x="3839290" y="6828302"/>
                    <a:pt x="3826241" y="6739948"/>
                    <a:pt x="3652621" y="6784244"/>
                  </a:cubicBezTo>
                  <a:cubicBezTo>
                    <a:pt x="3479001" y="6828540"/>
                    <a:pt x="3209017" y="6769382"/>
                    <a:pt x="3060641" y="6784244"/>
                  </a:cubicBezTo>
                  <a:cubicBezTo>
                    <a:pt x="2912265" y="6799106"/>
                    <a:pt x="2728313" y="6738813"/>
                    <a:pt x="2468661" y="6784244"/>
                  </a:cubicBezTo>
                  <a:cubicBezTo>
                    <a:pt x="2209009" y="6829675"/>
                    <a:pt x="2003986" y="6765187"/>
                    <a:pt x="1687248" y="6784244"/>
                  </a:cubicBezTo>
                  <a:cubicBezTo>
                    <a:pt x="1370510" y="6803301"/>
                    <a:pt x="1156339" y="6724551"/>
                    <a:pt x="882155" y="6784244"/>
                  </a:cubicBezTo>
                  <a:cubicBezTo>
                    <a:pt x="412483" y="6660996"/>
                    <a:pt x="-77327" y="6373886"/>
                    <a:pt x="0" y="5902089"/>
                  </a:cubicBezTo>
                  <a:cubicBezTo>
                    <a:pt x="-17639" y="5661872"/>
                    <a:pt x="52990" y="5574123"/>
                    <a:pt x="0" y="5294119"/>
                  </a:cubicBezTo>
                  <a:cubicBezTo>
                    <a:pt x="-52990" y="5014115"/>
                    <a:pt x="15117" y="5053004"/>
                    <a:pt x="0" y="4886947"/>
                  </a:cubicBezTo>
                  <a:cubicBezTo>
                    <a:pt x="-15117" y="4720890"/>
                    <a:pt x="64905" y="4433113"/>
                    <a:pt x="0" y="4228778"/>
                  </a:cubicBezTo>
                  <a:cubicBezTo>
                    <a:pt x="-64905" y="4024443"/>
                    <a:pt x="51993" y="3753326"/>
                    <a:pt x="0" y="3620808"/>
                  </a:cubicBezTo>
                  <a:cubicBezTo>
                    <a:pt x="-51993" y="3488290"/>
                    <a:pt x="56721" y="3262983"/>
                    <a:pt x="0" y="2962639"/>
                  </a:cubicBezTo>
                  <a:cubicBezTo>
                    <a:pt x="-56721" y="2662295"/>
                    <a:pt x="17674" y="2713103"/>
                    <a:pt x="0" y="2505267"/>
                  </a:cubicBezTo>
                  <a:cubicBezTo>
                    <a:pt x="-17674" y="2297431"/>
                    <a:pt x="14819" y="2229990"/>
                    <a:pt x="0" y="2047895"/>
                  </a:cubicBezTo>
                  <a:cubicBezTo>
                    <a:pt x="-14819" y="1865800"/>
                    <a:pt x="16192" y="1782991"/>
                    <a:pt x="0" y="1590523"/>
                  </a:cubicBezTo>
                  <a:cubicBezTo>
                    <a:pt x="-16192" y="1398055"/>
                    <a:pt x="26954" y="1154367"/>
                    <a:pt x="0" y="882155"/>
                  </a:cubicBezTo>
                  <a:close/>
                </a:path>
                <a:path w="11235988" h="6784244" stroke="0" extrusionOk="0">
                  <a:moveTo>
                    <a:pt x="0" y="882155"/>
                  </a:moveTo>
                  <a:cubicBezTo>
                    <a:pt x="-70188" y="458153"/>
                    <a:pt x="390956" y="20774"/>
                    <a:pt x="882155" y="0"/>
                  </a:cubicBezTo>
                  <a:cubicBezTo>
                    <a:pt x="1261254" y="-76634"/>
                    <a:pt x="1356835" y="50456"/>
                    <a:pt x="1663568" y="0"/>
                  </a:cubicBezTo>
                  <a:cubicBezTo>
                    <a:pt x="1970301" y="-50456"/>
                    <a:pt x="1991562" y="27928"/>
                    <a:pt x="2255548" y="0"/>
                  </a:cubicBezTo>
                  <a:cubicBezTo>
                    <a:pt x="2519534" y="-27928"/>
                    <a:pt x="2505749" y="38451"/>
                    <a:pt x="2658095" y="0"/>
                  </a:cubicBezTo>
                  <a:cubicBezTo>
                    <a:pt x="2810441" y="-38451"/>
                    <a:pt x="3005808" y="57473"/>
                    <a:pt x="3250075" y="0"/>
                  </a:cubicBezTo>
                  <a:cubicBezTo>
                    <a:pt x="3494342" y="-57473"/>
                    <a:pt x="3432307" y="31503"/>
                    <a:pt x="3557904" y="0"/>
                  </a:cubicBezTo>
                  <a:cubicBezTo>
                    <a:pt x="3683501" y="-31503"/>
                    <a:pt x="3902072" y="49388"/>
                    <a:pt x="4055167" y="0"/>
                  </a:cubicBezTo>
                  <a:cubicBezTo>
                    <a:pt x="4208262" y="-49388"/>
                    <a:pt x="4413246" y="49074"/>
                    <a:pt x="4647147" y="0"/>
                  </a:cubicBezTo>
                  <a:cubicBezTo>
                    <a:pt x="4881048" y="-49074"/>
                    <a:pt x="5037547" y="67523"/>
                    <a:pt x="5239127" y="0"/>
                  </a:cubicBezTo>
                  <a:cubicBezTo>
                    <a:pt x="5440707" y="-67523"/>
                    <a:pt x="5646480" y="82179"/>
                    <a:pt x="5925824" y="0"/>
                  </a:cubicBezTo>
                  <a:cubicBezTo>
                    <a:pt x="6205168" y="-82179"/>
                    <a:pt x="6196399" y="13383"/>
                    <a:pt x="6328370" y="0"/>
                  </a:cubicBezTo>
                  <a:cubicBezTo>
                    <a:pt x="6460341" y="-13383"/>
                    <a:pt x="6607809" y="53879"/>
                    <a:pt x="6825633" y="0"/>
                  </a:cubicBezTo>
                  <a:cubicBezTo>
                    <a:pt x="7043457" y="-53879"/>
                    <a:pt x="7252021" y="9321"/>
                    <a:pt x="7512330" y="0"/>
                  </a:cubicBezTo>
                  <a:cubicBezTo>
                    <a:pt x="7772639" y="-9321"/>
                    <a:pt x="7767674" y="4989"/>
                    <a:pt x="8009593" y="0"/>
                  </a:cubicBezTo>
                  <a:cubicBezTo>
                    <a:pt x="8251512" y="-4989"/>
                    <a:pt x="8291867" y="36904"/>
                    <a:pt x="8506856" y="0"/>
                  </a:cubicBezTo>
                  <a:cubicBezTo>
                    <a:pt x="8721845" y="-36904"/>
                    <a:pt x="9092026" y="70631"/>
                    <a:pt x="9288269" y="0"/>
                  </a:cubicBezTo>
                  <a:cubicBezTo>
                    <a:pt x="9484512" y="-70631"/>
                    <a:pt x="9960454" y="194"/>
                    <a:pt x="10353833" y="0"/>
                  </a:cubicBezTo>
                  <a:cubicBezTo>
                    <a:pt x="10819667" y="-38789"/>
                    <a:pt x="11206534" y="296960"/>
                    <a:pt x="11235988" y="882155"/>
                  </a:cubicBezTo>
                  <a:cubicBezTo>
                    <a:pt x="11236254" y="1001509"/>
                    <a:pt x="11187002" y="1264594"/>
                    <a:pt x="11235988" y="1389726"/>
                  </a:cubicBezTo>
                  <a:cubicBezTo>
                    <a:pt x="11284974" y="1514858"/>
                    <a:pt x="11192786" y="1683055"/>
                    <a:pt x="11235988" y="1847098"/>
                  </a:cubicBezTo>
                  <a:cubicBezTo>
                    <a:pt x="11279190" y="2011141"/>
                    <a:pt x="11217927" y="2295762"/>
                    <a:pt x="11235988" y="2455068"/>
                  </a:cubicBezTo>
                  <a:cubicBezTo>
                    <a:pt x="11254049" y="2614374"/>
                    <a:pt x="11229291" y="2759289"/>
                    <a:pt x="11235988" y="3012838"/>
                  </a:cubicBezTo>
                  <a:cubicBezTo>
                    <a:pt x="11242685" y="3266387"/>
                    <a:pt x="11210010" y="3455602"/>
                    <a:pt x="11235988" y="3620808"/>
                  </a:cubicBezTo>
                  <a:cubicBezTo>
                    <a:pt x="11261966" y="3786014"/>
                    <a:pt x="11178956" y="4030722"/>
                    <a:pt x="11235988" y="4228778"/>
                  </a:cubicBezTo>
                  <a:cubicBezTo>
                    <a:pt x="11293020" y="4426834"/>
                    <a:pt x="11178531" y="4582668"/>
                    <a:pt x="11235988" y="4736349"/>
                  </a:cubicBezTo>
                  <a:cubicBezTo>
                    <a:pt x="11293445" y="4890030"/>
                    <a:pt x="11202374" y="4949704"/>
                    <a:pt x="11235988" y="5143521"/>
                  </a:cubicBezTo>
                  <a:cubicBezTo>
                    <a:pt x="11269602" y="5337338"/>
                    <a:pt x="11214787" y="5658144"/>
                    <a:pt x="11235988" y="5902089"/>
                  </a:cubicBezTo>
                  <a:cubicBezTo>
                    <a:pt x="11242586" y="6407755"/>
                    <a:pt x="10873938" y="6863145"/>
                    <a:pt x="10353833" y="6784244"/>
                  </a:cubicBezTo>
                  <a:cubicBezTo>
                    <a:pt x="10221926" y="6785141"/>
                    <a:pt x="9993355" y="6739490"/>
                    <a:pt x="9856570" y="6784244"/>
                  </a:cubicBezTo>
                  <a:cubicBezTo>
                    <a:pt x="9719785" y="6828998"/>
                    <a:pt x="9606393" y="6736566"/>
                    <a:pt x="9454024" y="6784244"/>
                  </a:cubicBezTo>
                  <a:cubicBezTo>
                    <a:pt x="9301655" y="6831922"/>
                    <a:pt x="9066760" y="6768680"/>
                    <a:pt x="8767327" y="6784244"/>
                  </a:cubicBezTo>
                  <a:cubicBezTo>
                    <a:pt x="8467894" y="6799808"/>
                    <a:pt x="8560141" y="6760768"/>
                    <a:pt x="8459497" y="6784244"/>
                  </a:cubicBezTo>
                  <a:cubicBezTo>
                    <a:pt x="8358853" y="6807720"/>
                    <a:pt x="8004304" y="6716550"/>
                    <a:pt x="7867518" y="6784244"/>
                  </a:cubicBezTo>
                  <a:cubicBezTo>
                    <a:pt x="7730732" y="6851938"/>
                    <a:pt x="7506208" y="6744988"/>
                    <a:pt x="7180821" y="6784244"/>
                  </a:cubicBezTo>
                  <a:cubicBezTo>
                    <a:pt x="6855434" y="6823500"/>
                    <a:pt x="6867979" y="6719805"/>
                    <a:pt x="6588841" y="6784244"/>
                  </a:cubicBezTo>
                  <a:cubicBezTo>
                    <a:pt x="6309703" y="6848683"/>
                    <a:pt x="6120536" y="6774668"/>
                    <a:pt x="5996861" y="6784244"/>
                  </a:cubicBezTo>
                  <a:cubicBezTo>
                    <a:pt x="5873186" y="6793820"/>
                    <a:pt x="5481042" y="6739555"/>
                    <a:pt x="5310164" y="6784244"/>
                  </a:cubicBezTo>
                  <a:cubicBezTo>
                    <a:pt x="5139286" y="6828933"/>
                    <a:pt x="5024308" y="6768196"/>
                    <a:pt x="4907618" y="6784244"/>
                  </a:cubicBezTo>
                  <a:cubicBezTo>
                    <a:pt x="4790928" y="6800292"/>
                    <a:pt x="4527088" y="6728934"/>
                    <a:pt x="4410355" y="6784244"/>
                  </a:cubicBezTo>
                  <a:cubicBezTo>
                    <a:pt x="4293622" y="6839554"/>
                    <a:pt x="4115775" y="6751952"/>
                    <a:pt x="3913092" y="6784244"/>
                  </a:cubicBezTo>
                  <a:cubicBezTo>
                    <a:pt x="3710409" y="6816536"/>
                    <a:pt x="3606873" y="6757976"/>
                    <a:pt x="3510546" y="6784244"/>
                  </a:cubicBezTo>
                  <a:cubicBezTo>
                    <a:pt x="3414219" y="6810512"/>
                    <a:pt x="3194059" y="6748728"/>
                    <a:pt x="3107999" y="6784244"/>
                  </a:cubicBezTo>
                  <a:cubicBezTo>
                    <a:pt x="3021939" y="6819760"/>
                    <a:pt x="2737470" y="6709681"/>
                    <a:pt x="2421303" y="6784244"/>
                  </a:cubicBezTo>
                  <a:cubicBezTo>
                    <a:pt x="2105136" y="6858807"/>
                    <a:pt x="1980234" y="6713215"/>
                    <a:pt x="1734606" y="6784244"/>
                  </a:cubicBezTo>
                  <a:cubicBezTo>
                    <a:pt x="1488978" y="6855273"/>
                    <a:pt x="1056255" y="6743157"/>
                    <a:pt x="882155" y="6784244"/>
                  </a:cubicBezTo>
                  <a:cubicBezTo>
                    <a:pt x="298011" y="6853748"/>
                    <a:pt x="41440" y="6511378"/>
                    <a:pt x="0" y="5902089"/>
                  </a:cubicBezTo>
                  <a:cubicBezTo>
                    <a:pt x="-39493" y="5646794"/>
                    <a:pt x="31866" y="5435459"/>
                    <a:pt x="0" y="5294119"/>
                  </a:cubicBezTo>
                  <a:cubicBezTo>
                    <a:pt x="-31866" y="5152779"/>
                    <a:pt x="6398" y="4935913"/>
                    <a:pt x="0" y="4786548"/>
                  </a:cubicBezTo>
                  <a:cubicBezTo>
                    <a:pt x="-6398" y="4637183"/>
                    <a:pt x="29994" y="4499286"/>
                    <a:pt x="0" y="4329176"/>
                  </a:cubicBezTo>
                  <a:cubicBezTo>
                    <a:pt x="-29994" y="4159066"/>
                    <a:pt x="20908" y="3980484"/>
                    <a:pt x="0" y="3871805"/>
                  </a:cubicBezTo>
                  <a:cubicBezTo>
                    <a:pt x="-20908" y="3763126"/>
                    <a:pt x="29290" y="3592500"/>
                    <a:pt x="0" y="3364233"/>
                  </a:cubicBezTo>
                  <a:cubicBezTo>
                    <a:pt x="-29290" y="3135966"/>
                    <a:pt x="65684" y="3029947"/>
                    <a:pt x="0" y="2756264"/>
                  </a:cubicBezTo>
                  <a:cubicBezTo>
                    <a:pt x="-65684" y="2482581"/>
                    <a:pt x="45343" y="2392700"/>
                    <a:pt x="0" y="2298892"/>
                  </a:cubicBezTo>
                  <a:cubicBezTo>
                    <a:pt x="-45343" y="2205084"/>
                    <a:pt x="39289" y="1942810"/>
                    <a:pt x="0" y="1741121"/>
                  </a:cubicBezTo>
                  <a:cubicBezTo>
                    <a:pt x="-39289" y="1539432"/>
                    <a:pt x="93124" y="1067740"/>
                    <a:pt x="0" y="88215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596727-C4C9-4916-AD0E-B339B7B33977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11235988"/>
                <a:gd name="connsiteY0" fmla="*/ 882155 h 6784244"/>
                <a:gd name="connsiteX1" fmla="*/ 882155 w 11235988"/>
                <a:gd name="connsiteY1" fmla="*/ 0 h 6784244"/>
                <a:gd name="connsiteX2" fmla="*/ 1663568 w 11235988"/>
                <a:gd name="connsiteY2" fmla="*/ 0 h 6784244"/>
                <a:gd name="connsiteX3" fmla="*/ 2255548 w 11235988"/>
                <a:gd name="connsiteY3" fmla="*/ 0 h 6784244"/>
                <a:gd name="connsiteX4" fmla="*/ 2658095 w 11235988"/>
                <a:gd name="connsiteY4" fmla="*/ 0 h 6784244"/>
                <a:gd name="connsiteX5" fmla="*/ 3250075 w 11235988"/>
                <a:gd name="connsiteY5" fmla="*/ 0 h 6784244"/>
                <a:gd name="connsiteX6" fmla="*/ 3557904 w 11235988"/>
                <a:gd name="connsiteY6" fmla="*/ 0 h 6784244"/>
                <a:gd name="connsiteX7" fmla="*/ 4055167 w 11235988"/>
                <a:gd name="connsiteY7" fmla="*/ 0 h 6784244"/>
                <a:gd name="connsiteX8" fmla="*/ 4647147 w 11235988"/>
                <a:gd name="connsiteY8" fmla="*/ 0 h 6784244"/>
                <a:gd name="connsiteX9" fmla="*/ 5239127 w 11235988"/>
                <a:gd name="connsiteY9" fmla="*/ 0 h 6784244"/>
                <a:gd name="connsiteX10" fmla="*/ 5925824 w 11235988"/>
                <a:gd name="connsiteY10" fmla="*/ 0 h 6784244"/>
                <a:gd name="connsiteX11" fmla="*/ 6328370 w 11235988"/>
                <a:gd name="connsiteY11" fmla="*/ 0 h 6784244"/>
                <a:gd name="connsiteX12" fmla="*/ 6825633 w 11235988"/>
                <a:gd name="connsiteY12" fmla="*/ 0 h 6784244"/>
                <a:gd name="connsiteX13" fmla="*/ 7512330 w 11235988"/>
                <a:gd name="connsiteY13" fmla="*/ 0 h 6784244"/>
                <a:gd name="connsiteX14" fmla="*/ 8009593 w 11235988"/>
                <a:gd name="connsiteY14" fmla="*/ 0 h 6784244"/>
                <a:gd name="connsiteX15" fmla="*/ 8506856 w 11235988"/>
                <a:gd name="connsiteY15" fmla="*/ 0 h 6784244"/>
                <a:gd name="connsiteX16" fmla="*/ 9288269 w 11235988"/>
                <a:gd name="connsiteY16" fmla="*/ 0 h 6784244"/>
                <a:gd name="connsiteX17" fmla="*/ 10353833 w 11235988"/>
                <a:gd name="connsiteY17" fmla="*/ 0 h 6784244"/>
                <a:gd name="connsiteX18" fmla="*/ 11235988 w 11235988"/>
                <a:gd name="connsiteY18" fmla="*/ 882155 h 6784244"/>
                <a:gd name="connsiteX19" fmla="*/ 11235988 w 11235988"/>
                <a:gd name="connsiteY19" fmla="*/ 1389726 h 6784244"/>
                <a:gd name="connsiteX20" fmla="*/ 11235988 w 11235988"/>
                <a:gd name="connsiteY20" fmla="*/ 1847098 h 6784244"/>
                <a:gd name="connsiteX21" fmla="*/ 11235988 w 11235988"/>
                <a:gd name="connsiteY21" fmla="*/ 2455068 h 6784244"/>
                <a:gd name="connsiteX22" fmla="*/ 11235988 w 11235988"/>
                <a:gd name="connsiteY22" fmla="*/ 3012838 h 6784244"/>
                <a:gd name="connsiteX23" fmla="*/ 11235988 w 11235988"/>
                <a:gd name="connsiteY23" fmla="*/ 3620808 h 6784244"/>
                <a:gd name="connsiteX24" fmla="*/ 11235988 w 11235988"/>
                <a:gd name="connsiteY24" fmla="*/ 4228778 h 6784244"/>
                <a:gd name="connsiteX25" fmla="*/ 11235988 w 11235988"/>
                <a:gd name="connsiteY25" fmla="*/ 4736349 h 6784244"/>
                <a:gd name="connsiteX26" fmla="*/ 11235988 w 11235988"/>
                <a:gd name="connsiteY26" fmla="*/ 5143521 h 6784244"/>
                <a:gd name="connsiteX27" fmla="*/ 11235988 w 11235988"/>
                <a:gd name="connsiteY27" fmla="*/ 5902089 h 6784244"/>
                <a:gd name="connsiteX28" fmla="*/ 10353833 w 11235988"/>
                <a:gd name="connsiteY28" fmla="*/ 6784244 h 6784244"/>
                <a:gd name="connsiteX29" fmla="*/ 9856570 w 11235988"/>
                <a:gd name="connsiteY29" fmla="*/ 6784244 h 6784244"/>
                <a:gd name="connsiteX30" fmla="*/ 9454024 w 11235988"/>
                <a:gd name="connsiteY30" fmla="*/ 6784244 h 6784244"/>
                <a:gd name="connsiteX31" fmla="*/ 8767327 w 11235988"/>
                <a:gd name="connsiteY31" fmla="*/ 6784244 h 6784244"/>
                <a:gd name="connsiteX32" fmla="*/ 8459497 w 11235988"/>
                <a:gd name="connsiteY32" fmla="*/ 6784244 h 6784244"/>
                <a:gd name="connsiteX33" fmla="*/ 7867518 w 11235988"/>
                <a:gd name="connsiteY33" fmla="*/ 6784244 h 6784244"/>
                <a:gd name="connsiteX34" fmla="*/ 7180821 w 11235988"/>
                <a:gd name="connsiteY34" fmla="*/ 6784244 h 6784244"/>
                <a:gd name="connsiteX35" fmla="*/ 6588841 w 11235988"/>
                <a:gd name="connsiteY35" fmla="*/ 6784244 h 6784244"/>
                <a:gd name="connsiteX36" fmla="*/ 5996861 w 11235988"/>
                <a:gd name="connsiteY36" fmla="*/ 6784244 h 6784244"/>
                <a:gd name="connsiteX37" fmla="*/ 5310164 w 11235988"/>
                <a:gd name="connsiteY37" fmla="*/ 6784244 h 6784244"/>
                <a:gd name="connsiteX38" fmla="*/ 4907618 w 11235988"/>
                <a:gd name="connsiteY38" fmla="*/ 6784244 h 6784244"/>
                <a:gd name="connsiteX39" fmla="*/ 4410355 w 11235988"/>
                <a:gd name="connsiteY39" fmla="*/ 6784244 h 6784244"/>
                <a:gd name="connsiteX40" fmla="*/ 3913092 w 11235988"/>
                <a:gd name="connsiteY40" fmla="*/ 6784244 h 6784244"/>
                <a:gd name="connsiteX41" fmla="*/ 3510546 w 11235988"/>
                <a:gd name="connsiteY41" fmla="*/ 6784244 h 6784244"/>
                <a:gd name="connsiteX42" fmla="*/ 3107999 w 11235988"/>
                <a:gd name="connsiteY42" fmla="*/ 6784244 h 6784244"/>
                <a:gd name="connsiteX43" fmla="*/ 2421303 w 11235988"/>
                <a:gd name="connsiteY43" fmla="*/ 6784244 h 6784244"/>
                <a:gd name="connsiteX44" fmla="*/ 1734606 w 11235988"/>
                <a:gd name="connsiteY44" fmla="*/ 6784244 h 6784244"/>
                <a:gd name="connsiteX45" fmla="*/ 882155 w 11235988"/>
                <a:gd name="connsiteY45" fmla="*/ 6784244 h 6784244"/>
                <a:gd name="connsiteX46" fmla="*/ 0 w 11235988"/>
                <a:gd name="connsiteY46" fmla="*/ 5902089 h 6784244"/>
                <a:gd name="connsiteX47" fmla="*/ 0 w 11235988"/>
                <a:gd name="connsiteY47" fmla="*/ 5294119 h 6784244"/>
                <a:gd name="connsiteX48" fmla="*/ 0 w 11235988"/>
                <a:gd name="connsiteY48" fmla="*/ 4786548 h 6784244"/>
                <a:gd name="connsiteX49" fmla="*/ 0 w 11235988"/>
                <a:gd name="connsiteY49" fmla="*/ 4329176 h 6784244"/>
                <a:gd name="connsiteX50" fmla="*/ 0 w 11235988"/>
                <a:gd name="connsiteY50" fmla="*/ 3871805 h 6784244"/>
                <a:gd name="connsiteX51" fmla="*/ 0 w 11235988"/>
                <a:gd name="connsiteY51" fmla="*/ 3364233 h 6784244"/>
                <a:gd name="connsiteX52" fmla="*/ 0 w 11235988"/>
                <a:gd name="connsiteY52" fmla="*/ 2756264 h 6784244"/>
                <a:gd name="connsiteX53" fmla="*/ 0 w 11235988"/>
                <a:gd name="connsiteY53" fmla="*/ 2298892 h 6784244"/>
                <a:gd name="connsiteX54" fmla="*/ 0 w 11235988"/>
                <a:gd name="connsiteY54" fmla="*/ 1741121 h 6784244"/>
                <a:gd name="connsiteX55" fmla="*/ 0 w 11235988"/>
                <a:gd name="connsiteY55" fmla="*/ 882155 h 678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235988" h="6784244" extrusionOk="0">
                  <a:moveTo>
                    <a:pt x="0" y="882155"/>
                  </a:moveTo>
                  <a:cubicBezTo>
                    <a:pt x="-70188" y="458153"/>
                    <a:pt x="390956" y="20774"/>
                    <a:pt x="882155" y="0"/>
                  </a:cubicBezTo>
                  <a:cubicBezTo>
                    <a:pt x="1261254" y="-76634"/>
                    <a:pt x="1356835" y="50456"/>
                    <a:pt x="1663568" y="0"/>
                  </a:cubicBezTo>
                  <a:cubicBezTo>
                    <a:pt x="1970301" y="-50456"/>
                    <a:pt x="1991562" y="27928"/>
                    <a:pt x="2255548" y="0"/>
                  </a:cubicBezTo>
                  <a:cubicBezTo>
                    <a:pt x="2519534" y="-27928"/>
                    <a:pt x="2505749" y="38451"/>
                    <a:pt x="2658095" y="0"/>
                  </a:cubicBezTo>
                  <a:cubicBezTo>
                    <a:pt x="2810441" y="-38451"/>
                    <a:pt x="3005808" y="57473"/>
                    <a:pt x="3250075" y="0"/>
                  </a:cubicBezTo>
                  <a:cubicBezTo>
                    <a:pt x="3494342" y="-57473"/>
                    <a:pt x="3432307" y="31503"/>
                    <a:pt x="3557904" y="0"/>
                  </a:cubicBezTo>
                  <a:cubicBezTo>
                    <a:pt x="3683501" y="-31503"/>
                    <a:pt x="3902072" y="49388"/>
                    <a:pt x="4055167" y="0"/>
                  </a:cubicBezTo>
                  <a:cubicBezTo>
                    <a:pt x="4208262" y="-49388"/>
                    <a:pt x="4413246" y="49074"/>
                    <a:pt x="4647147" y="0"/>
                  </a:cubicBezTo>
                  <a:cubicBezTo>
                    <a:pt x="4881048" y="-49074"/>
                    <a:pt x="5037547" y="67523"/>
                    <a:pt x="5239127" y="0"/>
                  </a:cubicBezTo>
                  <a:cubicBezTo>
                    <a:pt x="5440707" y="-67523"/>
                    <a:pt x="5646480" y="82179"/>
                    <a:pt x="5925824" y="0"/>
                  </a:cubicBezTo>
                  <a:cubicBezTo>
                    <a:pt x="6205168" y="-82179"/>
                    <a:pt x="6196399" y="13383"/>
                    <a:pt x="6328370" y="0"/>
                  </a:cubicBezTo>
                  <a:cubicBezTo>
                    <a:pt x="6460341" y="-13383"/>
                    <a:pt x="6607809" y="53879"/>
                    <a:pt x="6825633" y="0"/>
                  </a:cubicBezTo>
                  <a:cubicBezTo>
                    <a:pt x="7043457" y="-53879"/>
                    <a:pt x="7252021" y="9321"/>
                    <a:pt x="7512330" y="0"/>
                  </a:cubicBezTo>
                  <a:cubicBezTo>
                    <a:pt x="7772639" y="-9321"/>
                    <a:pt x="7767674" y="4989"/>
                    <a:pt x="8009593" y="0"/>
                  </a:cubicBezTo>
                  <a:cubicBezTo>
                    <a:pt x="8251512" y="-4989"/>
                    <a:pt x="8291867" y="36904"/>
                    <a:pt x="8506856" y="0"/>
                  </a:cubicBezTo>
                  <a:cubicBezTo>
                    <a:pt x="8721845" y="-36904"/>
                    <a:pt x="9092026" y="70631"/>
                    <a:pt x="9288269" y="0"/>
                  </a:cubicBezTo>
                  <a:cubicBezTo>
                    <a:pt x="9484512" y="-70631"/>
                    <a:pt x="9960454" y="194"/>
                    <a:pt x="10353833" y="0"/>
                  </a:cubicBezTo>
                  <a:cubicBezTo>
                    <a:pt x="10819667" y="-38789"/>
                    <a:pt x="11206534" y="296960"/>
                    <a:pt x="11235988" y="882155"/>
                  </a:cubicBezTo>
                  <a:cubicBezTo>
                    <a:pt x="11236254" y="1001509"/>
                    <a:pt x="11187002" y="1264594"/>
                    <a:pt x="11235988" y="1389726"/>
                  </a:cubicBezTo>
                  <a:cubicBezTo>
                    <a:pt x="11284974" y="1514858"/>
                    <a:pt x="11192786" y="1683055"/>
                    <a:pt x="11235988" y="1847098"/>
                  </a:cubicBezTo>
                  <a:cubicBezTo>
                    <a:pt x="11279190" y="2011141"/>
                    <a:pt x="11217927" y="2295762"/>
                    <a:pt x="11235988" y="2455068"/>
                  </a:cubicBezTo>
                  <a:cubicBezTo>
                    <a:pt x="11254049" y="2614374"/>
                    <a:pt x="11229291" y="2759289"/>
                    <a:pt x="11235988" y="3012838"/>
                  </a:cubicBezTo>
                  <a:cubicBezTo>
                    <a:pt x="11242685" y="3266387"/>
                    <a:pt x="11210010" y="3455602"/>
                    <a:pt x="11235988" y="3620808"/>
                  </a:cubicBezTo>
                  <a:cubicBezTo>
                    <a:pt x="11261966" y="3786014"/>
                    <a:pt x="11178956" y="4030722"/>
                    <a:pt x="11235988" y="4228778"/>
                  </a:cubicBezTo>
                  <a:cubicBezTo>
                    <a:pt x="11293020" y="4426834"/>
                    <a:pt x="11178531" y="4582668"/>
                    <a:pt x="11235988" y="4736349"/>
                  </a:cubicBezTo>
                  <a:cubicBezTo>
                    <a:pt x="11293445" y="4890030"/>
                    <a:pt x="11202374" y="4949704"/>
                    <a:pt x="11235988" y="5143521"/>
                  </a:cubicBezTo>
                  <a:cubicBezTo>
                    <a:pt x="11269602" y="5337338"/>
                    <a:pt x="11214787" y="5658144"/>
                    <a:pt x="11235988" y="5902089"/>
                  </a:cubicBezTo>
                  <a:cubicBezTo>
                    <a:pt x="11242586" y="6407755"/>
                    <a:pt x="10873938" y="6863145"/>
                    <a:pt x="10353833" y="6784244"/>
                  </a:cubicBezTo>
                  <a:cubicBezTo>
                    <a:pt x="10221926" y="6785141"/>
                    <a:pt x="9993355" y="6739490"/>
                    <a:pt x="9856570" y="6784244"/>
                  </a:cubicBezTo>
                  <a:cubicBezTo>
                    <a:pt x="9719785" y="6828998"/>
                    <a:pt x="9606393" y="6736566"/>
                    <a:pt x="9454024" y="6784244"/>
                  </a:cubicBezTo>
                  <a:cubicBezTo>
                    <a:pt x="9301655" y="6831922"/>
                    <a:pt x="9066760" y="6768680"/>
                    <a:pt x="8767327" y="6784244"/>
                  </a:cubicBezTo>
                  <a:cubicBezTo>
                    <a:pt x="8467894" y="6799808"/>
                    <a:pt x="8560141" y="6760768"/>
                    <a:pt x="8459497" y="6784244"/>
                  </a:cubicBezTo>
                  <a:cubicBezTo>
                    <a:pt x="8358853" y="6807720"/>
                    <a:pt x="8004304" y="6716550"/>
                    <a:pt x="7867518" y="6784244"/>
                  </a:cubicBezTo>
                  <a:cubicBezTo>
                    <a:pt x="7730732" y="6851938"/>
                    <a:pt x="7506208" y="6744988"/>
                    <a:pt x="7180821" y="6784244"/>
                  </a:cubicBezTo>
                  <a:cubicBezTo>
                    <a:pt x="6855434" y="6823500"/>
                    <a:pt x="6867979" y="6719805"/>
                    <a:pt x="6588841" y="6784244"/>
                  </a:cubicBezTo>
                  <a:cubicBezTo>
                    <a:pt x="6309703" y="6848683"/>
                    <a:pt x="6120536" y="6774668"/>
                    <a:pt x="5996861" y="6784244"/>
                  </a:cubicBezTo>
                  <a:cubicBezTo>
                    <a:pt x="5873186" y="6793820"/>
                    <a:pt x="5481042" y="6739555"/>
                    <a:pt x="5310164" y="6784244"/>
                  </a:cubicBezTo>
                  <a:cubicBezTo>
                    <a:pt x="5139286" y="6828933"/>
                    <a:pt x="5024308" y="6768196"/>
                    <a:pt x="4907618" y="6784244"/>
                  </a:cubicBezTo>
                  <a:cubicBezTo>
                    <a:pt x="4790928" y="6800292"/>
                    <a:pt x="4527088" y="6728934"/>
                    <a:pt x="4410355" y="6784244"/>
                  </a:cubicBezTo>
                  <a:cubicBezTo>
                    <a:pt x="4293622" y="6839554"/>
                    <a:pt x="4115775" y="6751952"/>
                    <a:pt x="3913092" y="6784244"/>
                  </a:cubicBezTo>
                  <a:cubicBezTo>
                    <a:pt x="3710409" y="6816536"/>
                    <a:pt x="3606873" y="6757976"/>
                    <a:pt x="3510546" y="6784244"/>
                  </a:cubicBezTo>
                  <a:cubicBezTo>
                    <a:pt x="3414219" y="6810512"/>
                    <a:pt x="3194059" y="6748728"/>
                    <a:pt x="3107999" y="6784244"/>
                  </a:cubicBezTo>
                  <a:cubicBezTo>
                    <a:pt x="3021939" y="6819760"/>
                    <a:pt x="2737470" y="6709681"/>
                    <a:pt x="2421303" y="6784244"/>
                  </a:cubicBezTo>
                  <a:cubicBezTo>
                    <a:pt x="2105136" y="6858807"/>
                    <a:pt x="1980234" y="6713215"/>
                    <a:pt x="1734606" y="6784244"/>
                  </a:cubicBezTo>
                  <a:cubicBezTo>
                    <a:pt x="1488978" y="6855273"/>
                    <a:pt x="1056255" y="6743157"/>
                    <a:pt x="882155" y="6784244"/>
                  </a:cubicBezTo>
                  <a:cubicBezTo>
                    <a:pt x="298011" y="6853748"/>
                    <a:pt x="41440" y="6511378"/>
                    <a:pt x="0" y="5902089"/>
                  </a:cubicBezTo>
                  <a:cubicBezTo>
                    <a:pt x="-39493" y="5646794"/>
                    <a:pt x="31866" y="5435459"/>
                    <a:pt x="0" y="5294119"/>
                  </a:cubicBezTo>
                  <a:cubicBezTo>
                    <a:pt x="-31866" y="5152779"/>
                    <a:pt x="6398" y="4935913"/>
                    <a:pt x="0" y="4786548"/>
                  </a:cubicBezTo>
                  <a:cubicBezTo>
                    <a:pt x="-6398" y="4637183"/>
                    <a:pt x="29994" y="4499286"/>
                    <a:pt x="0" y="4329176"/>
                  </a:cubicBezTo>
                  <a:cubicBezTo>
                    <a:pt x="-29994" y="4159066"/>
                    <a:pt x="20908" y="3980484"/>
                    <a:pt x="0" y="3871805"/>
                  </a:cubicBezTo>
                  <a:cubicBezTo>
                    <a:pt x="-20908" y="3763126"/>
                    <a:pt x="29290" y="3592500"/>
                    <a:pt x="0" y="3364233"/>
                  </a:cubicBezTo>
                  <a:cubicBezTo>
                    <a:pt x="-29290" y="3135966"/>
                    <a:pt x="65684" y="3029947"/>
                    <a:pt x="0" y="2756264"/>
                  </a:cubicBezTo>
                  <a:cubicBezTo>
                    <a:pt x="-65684" y="2482581"/>
                    <a:pt x="45343" y="2392700"/>
                    <a:pt x="0" y="2298892"/>
                  </a:cubicBezTo>
                  <a:cubicBezTo>
                    <a:pt x="-45343" y="2205084"/>
                    <a:pt x="39289" y="1942810"/>
                    <a:pt x="0" y="1741121"/>
                  </a:cubicBezTo>
                  <a:cubicBezTo>
                    <a:pt x="-39289" y="1539432"/>
                    <a:pt x="93124" y="1067740"/>
                    <a:pt x="0" y="88215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669551DD-57C9-49C3-A95E-F41B619F9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63" y="5842075"/>
            <a:ext cx="9781074" cy="19490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067082-56A0-47B4-99CE-AACE3BB809B0}"/>
              </a:ext>
            </a:extLst>
          </p:cNvPr>
          <p:cNvSpPr/>
          <p:nvPr/>
        </p:nvSpPr>
        <p:spPr>
          <a:xfrm flipH="1">
            <a:off x="4070281" y="584764"/>
            <a:ext cx="4936873" cy="3082229"/>
          </a:xfrm>
          <a:custGeom>
            <a:avLst/>
            <a:gdLst>
              <a:gd name="connsiteX0" fmla="*/ 0 w 4936873"/>
              <a:gd name="connsiteY0" fmla="*/ 0 h 3082229"/>
              <a:gd name="connsiteX1" fmla="*/ 4936873 w 4936873"/>
              <a:gd name="connsiteY1" fmla="*/ 0 h 3082229"/>
              <a:gd name="connsiteX2" fmla="*/ 4936873 w 4936873"/>
              <a:gd name="connsiteY2" fmla="*/ 3082229 h 3082229"/>
              <a:gd name="connsiteX3" fmla="*/ 0 w 4936873"/>
              <a:gd name="connsiteY3" fmla="*/ 3082229 h 3082229"/>
              <a:gd name="connsiteX4" fmla="*/ 0 w 4936873"/>
              <a:gd name="connsiteY4" fmla="*/ 0 h 308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6873" h="3082229" fill="none" extrusionOk="0">
                <a:moveTo>
                  <a:pt x="0" y="0"/>
                </a:moveTo>
                <a:cubicBezTo>
                  <a:pt x="814015" y="31562"/>
                  <a:pt x="3639476" y="-42460"/>
                  <a:pt x="4936873" y="0"/>
                </a:cubicBezTo>
                <a:cubicBezTo>
                  <a:pt x="5026743" y="796300"/>
                  <a:pt x="4881843" y="2052138"/>
                  <a:pt x="4936873" y="3082229"/>
                </a:cubicBezTo>
                <a:cubicBezTo>
                  <a:pt x="2992952" y="3077853"/>
                  <a:pt x="1476861" y="3120158"/>
                  <a:pt x="0" y="3082229"/>
                </a:cubicBezTo>
                <a:cubicBezTo>
                  <a:pt x="34487" y="2772012"/>
                  <a:pt x="-141378" y="553681"/>
                  <a:pt x="0" y="0"/>
                </a:cubicBezTo>
                <a:close/>
              </a:path>
              <a:path w="4936873" h="3082229" stroke="0" extrusionOk="0">
                <a:moveTo>
                  <a:pt x="0" y="0"/>
                </a:moveTo>
                <a:cubicBezTo>
                  <a:pt x="778282" y="27616"/>
                  <a:pt x="4124842" y="80574"/>
                  <a:pt x="4936873" y="0"/>
                </a:cubicBezTo>
                <a:cubicBezTo>
                  <a:pt x="4961379" y="1425629"/>
                  <a:pt x="4920539" y="2541273"/>
                  <a:pt x="4936873" y="3082229"/>
                </a:cubicBezTo>
                <a:cubicBezTo>
                  <a:pt x="3348691" y="3123935"/>
                  <a:pt x="2090596" y="3123295"/>
                  <a:pt x="0" y="3082229"/>
                </a:cubicBezTo>
                <a:cubicBezTo>
                  <a:pt x="8965" y="1918812"/>
                  <a:pt x="-93795" y="1284908"/>
                  <a:pt x="0" y="0"/>
                </a:cubicBezTo>
                <a:close/>
              </a:path>
            </a:pathLst>
          </a:custGeom>
          <a:solidFill>
            <a:schemeClr val="lt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48205249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2D9BC0-C5A7-4564-AEAD-35C1CE56E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49" y="837133"/>
            <a:ext cx="10515600" cy="74414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</a:t>
            </a:r>
            <a:r>
              <a:rPr lang="vi-VN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ứ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10 </a:t>
            </a: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11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2023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852996-75DE-4BFF-A2C3-E75A487D548A}"/>
              </a:ext>
            </a:extLst>
          </p:cNvPr>
          <p:cNvSpPr txBox="1"/>
          <p:nvPr/>
        </p:nvSpPr>
        <p:spPr>
          <a:xfrm>
            <a:off x="2536125" y="1940102"/>
            <a:ext cx="99016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36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10: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Phép cộng trong phạm vi 10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t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iết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90BD87-8611-4CA2-A046-69CECAAC84A2}"/>
              </a:ext>
            </a:extLst>
          </p:cNvPr>
          <p:cNvSpPr txBox="1"/>
          <p:nvPr/>
        </p:nvSpPr>
        <p:spPr>
          <a:xfrm>
            <a:off x="5400341" y="1378608"/>
            <a:ext cx="1473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HP001 4 hàng" panose="020B0603050302020204" pitchFamily="34" charset="0"/>
              </a:rPr>
              <a:t>Toán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90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7D0CCB-D64E-D71A-D597-E10B7B76D4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9" t="4328" r="1189" b="15301"/>
          <a:stretch/>
        </p:blipFill>
        <p:spPr>
          <a:xfrm>
            <a:off x="1549102" y="182880"/>
            <a:ext cx="7239896" cy="61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23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638259B-1AC8-2666-3DD1-4B8E23F4A45B}"/>
              </a:ext>
            </a:extLst>
          </p:cNvPr>
          <p:cNvGrpSpPr/>
          <p:nvPr/>
        </p:nvGrpSpPr>
        <p:grpSpPr>
          <a:xfrm>
            <a:off x="13552" y="-681301"/>
            <a:ext cx="12193472" cy="7670952"/>
            <a:chOff x="-57151" y="-2007221"/>
            <a:chExt cx="13431870" cy="96242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1177AE-B7F8-2723-CFBE-A1596EDB0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95" r="30899" b="-2945"/>
            <a:stretch/>
          </p:blipFill>
          <p:spPr>
            <a:xfrm rot="10800000">
              <a:off x="-14514" y="5931869"/>
              <a:ext cx="8424720" cy="911616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345A69C-68DE-61DD-2F00-21587B91D1D7}"/>
                </a:ext>
              </a:extLst>
            </p:cNvPr>
            <p:cNvGrpSpPr/>
            <p:nvPr/>
          </p:nvGrpSpPr>
          <p:grpSpPr>
            <a:xfrm>
              <a:off x="-57151" y="-2007221"/>
              <a:ext cx="13431870" cy="8173249"/>
              <a:chOff x="-38101" y="-1340471"/>
              <a:chExt cx="13431870" cy="8173249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B4AEED3-E345-3406-AF4E-0DB62D67C0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134047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7B565C8-9676-E3F9-B3A1-7F342BDEF5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63100" y="2264667"/>
                <a:ext cx="3829050" cy="3395466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7B5865F-3168-FE77-D8AC-8ABA8147C7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101" y="2088529"/>
                <a:ext cx="13431870" cy="4744249"/>
              </a:xfrm>
              <a:prstGeom prst="rect">
                <a:avLst/>
              </a:prstGeom>
            </p:spPr>
          </p:pic>
        </p:grpSp>
        <p:pic>
          <p:nvPicPr>
            <p:cNvPr id="7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9D26A4C7-0358-2FEB-B500-E3A52CF7DB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6824724" y="4814497"/>
              <a:ext cx="829568" cy="579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51EA76C7-DF32-AE5A-014F-9D5683CF7E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7983165" y="4176180"/>
              <a:ext cx="829568" cy="579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D983C3-9577-22C2-809E-F35A901C4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095" y="5502365"/>
              <a:ext cx="4783364" cy="139383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A8CC83-7E53-7CE9-F831-8D30330AE6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5" t="92785" r="38696" b="1088"/>
            <a:stretch/>
          </p:blipFill>
          <p:spPr>
            <a:xfrm rot="10800000">
              <a:off x="-19057" y="6087245"/>
              <a:ext cx="6781805" cy="14185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FCBF1A0-DA65-F36A-59D3-B6A021650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7682070" y="5535574"/>
              <a:ext cx="3094248" cy="110334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D7F73B4-15B9-D535-3A82-656FF5E118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8087042" y="5725810"/>
              <a:ext cx="3094248" cy="110334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6240324-9E0B-393F-90F5-7B916C43E6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6730295" y="5169521"/>
              <a:ext cx="3094248" cy="244747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6CDC12B-2549-381A-581A-4959CF8D9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9655871" y="5743991"/>
              <a:ext cx="3094248" cy="110334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CDCA3E3-5E0F-D566-91E6-02D381C7B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5285" y="5544373"/>
              <a:ext cx="5930625" cy="206217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F2EFCF-DB96-3876-1806-76086D6D79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4" r="64262"/>
            <a:stretch/>
          </p:blipFill>
          <p:spPr>
            <a:xfrm>
              <a:off x="6514964" y="5823896"/>
              <a:ext cx="1696133" cy="1034797"/>
            </a:xfrm>
            <a:prstGeom prst="rect">
              <a:avLst/>
            </a:prstGeom>
          </p:spPr>
        </p:pic>
      </p:grpSp>
      <p:pic>
        <p:nvPicPr>
          <p:cNvPr id="20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id="{C74E8F22-3658-2B68-3A25-BD94227C9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5704927" y="5242589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Rabbit png clipart 1 » PNG Image">
            <a:extLst>
              <a:ext uri="{FF2B5EF4-FFF2-40B4-BE49-F238E27FC236}">
                <a16:creationId xmlns:a16="http://schemas.microsoft.com/office/drawing/2014/main" id="{021F1EBF-13DB-C2DF-4A24-4BA0A594F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29211" y="4525562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201D00-F666-682F-3AE0-805B540976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64573" y="164038"/>
            <a:ext cx="4627265" cy="1518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35ECFC-F123-F482-DE82-F8A48241C2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550" y="-136978"/>
            <a:ext cx="3389856" cy="21200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FBFF35B-0C82-75D0-E53C-D879926E79F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" y="-170345"/>
            <a:ext cx="2151784" cy="1899964"/>
          </a:xfrm>
          <a:prstGeom prst="rect">
            <a:avLst/>
          </a:prstGeom>
        </p:spPr>
      </p:pic>
      <p:pic>
        <p:nvPicPr>
          <p:cNvPr id="25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id="{D02DE490-5C74-80E5-AD32-29E56E595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4432195" y="5324140"/>
            <a:ext cx="706871" cy="4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OICE_20231107_231309_ph6wf">
            <a:hlinkClick r:id="" action="ppaction://media"/>
            <a:extLst>
              <a:ext uri="{FF2B5EF4-FFF2-40B4-BE49-F238E27FC236}">
                <a16:creationId xmlns:a16="http://schemas.microsoft.com/office/drawing/2014/main" id="{E73D85FA-506F-18A5-B8F8-D781BA461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527394" y="63357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9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07B2A20E-9354-4F59-89AC-BA13696C5107}"/>
  <p:tag name="ISPRING_RESOURCE_FOLDER" val="C:\Users\Admin\Desktop\Bai giang k5\baigiangkhoa5\"/>
  <p:tag name="ISPRING_PRESENTATION_PATH" val="C:\Users\Admin\Desktop\Bai giang k5\baigiangkhoa5.pptx"/>
  <p:tag name="ISPRING_PROJECT_VERSION" val="9"/>
  <p:tag name="ISPRING_PROJECT_FOLDER_UPDATED" val="1"/>
  <p:tag name="ISPRING_SCREEN_RECS_UPDATED" val="C:\Users\Admin\Desktop\Bai giang k5\baigiangkhoa5\"/>
  <p:tag name="FLASHSPRING_PRESENTATION_REFERENCES" val=""/>
  <p:tag name="ISPRING_PRESENTATION_TITLE" val="baigiangkhoa5"/>
  <p:tag name="ISPRING_FIRST_PUBLISH" val="1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BDhP1OQ8C9sfwEAABkEwAAHQAAAHVuaXZlcnNhbC9jb21tb25fbWVzc2FnZXMubG5nrVhtb9s2EP5eoP+BEFBgA7q0HdBiGBIXtMTYQmTJFem43QsERmJsopLo6cWp92m/Zj9sv2RHSnbtvkBSEsA2RMr33JF3z92R528/ZSnaiqKUKr+wXp29tJDIY5XIfHVhLdjlT79YqKx4nvBU5eLCypWF3o6ePjlPeb6q+UrA89MnCJ1noixhWI706PMYyeTCmo8jO5jNsf8h8oJJEI3diTWyVbbh+Q55aqX+yH/4+c2bT69ev/nx/EUr2QeIzrDnnUIhg/T6ZQ8gn4WBFwEa8SKfvGfWSP8OkwsWzHN9Yo3ah2HS85BcWyP92ym3CEPis4h6rkMil0Z+wMxeeIQRxxp9UDVa861AlUJbKe5QtRbgyUoWApWpTMyLWMFEXosuZU4ww64fhYSy0LWZG/jWiKqi2D03sLyu1qoAdSVKZMlvUpEYnRAz5v2mECWo5hXEFIJPtZbwT5VxmZ91q176XoCdCM/n0YxQiiewueywKEA6gb+T1RreJUI9BxV3eap4gm4LAYABRXyzSWXc/FPSTaEtnKd812lFiJeuP4lYEHg0Ir6zn7FGJE+QU3C92IEoIaYkBICCl6K4h2xkYt2II5ymwxCm7mTqwZdpE6ZytU7hWw21Y04gEuYi75KCSCUhxDilyyB09KaBKsTRhpflnSqSkyg99mcXsOvbARDBZkfgTGPsgSE+JOSvohBx1Q0GVmIT3y2vYKkQgBEzyUBTKqvLCmiTbVJRCWOt1EvhsQmpG3GrgF+p4Nsm9kG7IVtnmHt44dvTaMx8eBwT8KvH6zxe95QDcn6TH8dsqCFMjmO+06YWLRoH7yG7QDIMhkgEV5ADr4ZIfCAUNpnQLhkfX7sTbLwEeW+flPZJL+Y6x6Q7xOMY5HQ0baWqS5jRWwKpyXikPBumhpJ3C4hiF3vfya0NKoSDGa3kVoAdRSKKTkWQ7m3iaFK9W7i/RZfY9YjzjdDjO5SrCvFky/NYQLDFXPt0B+8SmZh3OuyN/r9q+TfiVZvqn7VVwnfI+2dD7TkpLN9hBK8qkW2qLtV6w1rz72OFpvh3Teiz9PvppzbxcegGj+OZUmZ12lSgB/vnYNlQH3Ua8cCd6u+tx7aENqWGQMOiiyP0GGl/qalWO3YDXRET0V/O9S9BZt7ULShsbn6r+kv7QQvgK3RfDDqFPTaWU2h1MqhC/WWvYdUn5l/rgtFffknG1GVQdZbippRVp2bD59711dD5/oX1qGc9KTbMZR6Y7APgqu0HS5TKDOxPemAuZmS/A02JOFnJUtVpYuifyo+mTMDe1pn4uhu+LVRmZlNe7sO/KVNvH2JFs7iwUTof0E8dGNzbP0cEvr+XKMEhtDE29m3d+9ia7WlPIaCP3gqP0X3rBDzKeBWvoRzfqjpPegI1RzCHXGIAa9dMBS+6u7AW4AszmlnUzv46CER3dJBEyQHsd19VovxzMIhexgGDNgc/8anqBGJ4fGqAGfSRag++e7me52DmQiw/ygGTNyUuUxlMnXXrBaq0rseMYXs6AzZRQx5VF9BCDkGY4fAKMqI5HFmjGS8+QjplSqWDUMxW6zCuhmn/fPdQV6nMxRDZhxUzvWDmziPsOOYiBigM5+yPTe1O4KAXtzcyqVr1BrOn2Ids/QWeSGQ1FDAk5HDRoi8TzMHdU1zfav33z79d8qZA7nMhpJtm/DnZbL+ul4dRae7Dzl8cXY/9D1BLAwQUAAIACABDhP1OAAAAAAIAAAAAAAAALgAAAHVuaXZlcnNhbC9wbGF5YmFja19hbmRfbmF2aWdhdGlvbl9zZXR0aW5ncy54bWwDAFBLAwQUAAIACABDhP1OQ8ACABAFAAD7GAAAJwAAAHVuaXZlcnNhbC9mbGFzaF9wdWJsaXNoaW5nX3NldHRpbmdzLnhtbNVZbU8bORD+zq+w9tSPJYS3AkqCAmxE1JDkkuVodTohZ3eS9eG1t7Y3NP10v+Z+2P2SG2fzSgg47QX1hCpY7zzPjD2ex+Nt6fxrwskQlGZSlL3i7p5HQIQyYmJQ9m6D2vsTj2hDRUS5FFD2hPTIeWWnlGY9znTcBWPQVBOkEfosNWUvNiY9KxQeHx93mU6VfSt5ZpBf74YyKaQKNAgDqpByOsJfZpSC9iYMDgT4L5FiAqvs7BBSypluZJRxICzCyAWzk6K8xqmOvUJu1qPhw0DJTESXkktF1KBX9n45qdqfqU1OdcUSEHZNdAUH7bA5o1HEbBSUd9k3IDGwQYzhFvcOPfLIIhOXvYO9fcuD9oVVnjF7PnlqeS4lroIwEwcJGBpRQ/PH3KOCPihMB+iKURkg6dLYgqWBr2Y2kA9FI0ETFgb4hti1KntXwX3Hr/kdv3np3992GnmozoigHjR8J0y3Ub/y75utwO/eXwc3jY1Bgf8p2AC0aWTO9O2O3/Wbgd+5v6i3NkS4BzXH+DfVemNDzJ1/0a0Hm3pqVm82hbSvW003zPXntt9p1Jsf74NWqxHU23PUeA8v7NZSYXnjl7BAZKYWt7eJs6QnKOMoNk/2uAaDcsWpGkAgawyrsU+5Bo/8mcLg14xyZka2QlHVHgDSqk4hNB1bfWXPVpQ3p8sJMTAsyVltH53OSvvDydLUC7n3+bSejbI0E7t2LI184+iLe0ez8E8PXw5/TaClIYtANqlSY8lancCrIezP1bF4cHz8chRrvJWoMTSMUUrNVAkXR6ZWzMZPQ8OGqNPwJNZ+xnk3S1OpzFxMFwdnQayhKfWlWNp/9pn0JI9meYOkB1GTJrBwAHUfmKihZdEjfawUjhltpSBIlwo89JjBLIczAp31tGFmfNjVJtZVxSgnyIenMpCb7krWw5gqvVQas/zYgyas/N6UBvQf+XLnQ+tMfRGRK0Uf8dB1MW+DcDG7xs3A7YYA5RSEonoDS1Ll3MW4M1UWF+Mbqh5AkUBK7mTfntYPqYu+dIo9QbFwMbyDnmYGXEwvmJPrO5nxiIxkRjh7AGIkweizBP+KgSy2KKSvZDIexTbKEM2xPsmQwSNE5y6OPqOLJEMk9mwpB5N7+JKxb6QHfamQF+gQNxuOM53z725EnFKt56R0GuO7/KCvN6/8T+/sBGk0pNg0bUaOIgNJarbCT0dESDPF4XKENMO9bJMSsWj8zmVuu9+fBs2SjOdp/q+TsUC9xZRsx8smiXk1Ame3MR2OC9EW15gaS5BhSnJOfBHiGcJEBq6EIRVECj4iNETJ07ash0xmGkfyAs6p9fdHmOMJE+OnAZ536FFFoJwo94r7B4dHxx9OTs92C//89ff7F0GTNrPNqXWX95mXL15OnJFPLkKv4NZcONxQT64dr4DWXj6ccZuG+cJFxBn5zHXEGfv0UuIMXLmavIJ84YKygq1JlVjViVby+fxdddLXrnZlpYLtGJ9vIMft/M/aP3b9aufymuBq3zaC7plLdTclCqkJY9SHvv3e4ogZ9/8utq3bANPnO9HaLDm1cB3/NydCTLiTaLq5bbacJvzRscW1bVx7oYVzCgGP/UF+jOHBz1mC7Wb0ZiL+I5K6rgS3qcZbU6k3UZofvqrmUrUlpQGqwhg30tY23/9Czbe5xD/TquVPsy+BS5/+Zp+klr+V2zcJEyzBtbT95+wDe+XocK9UeP7Vzg6yLf+HRWXnX1BLAwQUAAIACABDhP1OSL9yAV4DAACgCwAAIQAAAHVuaXZlcnNhbC9mbGFzaF9za2luX3NldHRpbmdzLnhtbI1WUW/aMBB+Lr8CsXeypXS0UhqJtlSqxtpqZX13yAEWjh3ZDh3/fmcTJw4ESCyk+O777PPd5wuR2lDe34JUVPD7QTiIe1fRopASuJ5DljOioZ8QBS/p/eD572w2CCxCMCE/QGvKVwoNpaVPEbUQWU74biZWYpiQxWYlRcHTQfzt+dqMKLDQA9J6l4NklG8QdxPePjw9t+MYVfpFQzZckgUMBQaOhOmPaTgNuxByCUqBCebuaRJOfl7gMJIAc7uMxqPb0aQTo97m2T6dSFuqqLakcTi+Ho/aSZhaxDbzemaPXORF3r0MuRQrE/sBY2zGBQYTJEU1IPzpzowLcFTWzmxyod4a/ukLuU8KrQUfLgTXKNohFzIjDDlL+3TilBXuwLAqqrYY2+cyoVz/ZmzGqbquoJn1W2LGCTRmD2QTn47MOKeaMpnXoRntQMVoinEImdqI4bsZNbR8825+ZHIoBXs3OzQ6gtFzwiDWsoAocDPjUWvx9VZovO4QLwlT6PZNDvKOh3wnhXJLNG0O9Qe+KE89SGlw/k/Bigwe91F6sKbdoR8fH2zd/LgqWxWYhG1p8iKrjQ73ivk+wnlGh/swSX/jbHcEPvQYhrtCD8QW70yiryLgBN9ddtzMuszyM9N4lLdfabCATKQQWz3MaQamMlFgbSaI4CCKiJMtXRGNX5HfBpPsbOgqCg4cew21SibSVDM4FpINDL8mfk3s/LzK9hewPMx+0tf4mbkfZERuQM6FYGrQLynYanAF+3U7hJtujl0C5Atfii4ELjT4K9u4W5FiL/lOWKI1WawzjKQ96iioTxwFrbmMyv2Oc8yLLAE5xbpQcIJo2gxqTVdrhj/9SeEL0ib8hNPw9BqX4oRWWvMMtsJA5GLtdLifGHtWME0ZbMFdXM9gDnniOJFC6bXraKJnsNS+kkrLRaGVd7xWgo9qOo7gnxiPaPYK33Fex5okyh6mvreuU9Yrer2z7D1Gg37bsXMrE39BdLbkCgvi5Y0UWnxoInW5XD23ByVbmHCa2SuOZm/bFo9hMCHyMgPW5RJ5ZHebm6ZfLaQcvMXTTjDtKw7bCNbT7F5zvGvxUgL4ncsae1U//QW7RBCZvlaARoNtcRsungw/OLYJYvPMch0FnsmWoso6vuP/8rjX+w9QSwMEFAACAAgAQ4T9TgNaZ7MLBQAAkBkAACYAAAB1bml2ZXJzYWwvaHRtbF9wdWJsaXNoaW5nX3NldHRpbmdzLnhtbN1Z63LaOBT+n6fQeKc/C7m2SQbIEGIGpmBYcJpmdnYYYQusjSx5JRlKf+3T7IPtk+wRDrdwieiWdrqT6SSWz/fpSEfn0zlu4eZzzNCISEUFLzonuWMHER6IkPJh0bn3q28vHaQ05iFmgpOiw4WDbkpHhSTtM6qiLtEaTBUCGq6uE110Iq2T63x+PB7nqEqkeStYqoFf5QIR5xNJFOGayHzC8AR+6UlClPPMYEEA/2LBn2GloyOEChlTU4QpI4iG4DmnZlGY1XTMnHxm1cfB01CKlIcVwYREctgvOr9cls3PzCZjuqMx4WZLVAkGzbC+xmFIjROYdekXgiJChxF4e3J87qAxDXVUdM6OTw0P2OfXeabs2dqx4akI2ASunyeIicYh1jh7zGaUZEAkRIOokpYpAdKVsSVLTT7r+UA2FE44jmngwxtktqro3Pm9jlt1O65XcXv3nUbmqjXCr/sN1wrTbdTv3J7X8t1ur+Y3G3uDfPeTvwdoX8+s6dsdt+t6vtvp3dZbeyLsnVpg3Ga53tgT8+Deduv+vjN55ea+kHat5dlhao9tt9Ooex96fqvV8OvtBWp6hpdOayG/evALkCAilcvHW0dp3OeYMtCaF2dcEQ1qxbAcEl9UKWTjADNFHPRHQoa/pphRPTEZCqL2REhSVgkJdMdkX9ExGeUs6DJCcAxScp7bF1fz1H5/ubL0fDb7YlkbvSzMta4dCS2+s/cnxxdz96/Od7u/xdHCiIZEeFjKqWStL+BVF04X6nhy9u7dbi+2zFbAWuMgAinVMyVcHplZUeM/DjQdgU6TF74OUsa6aZIIqRdiujw4d2ILTWEg+Mr5M8+oL1g4jxuJ+yT0cAxZ0K5yBw0gNRiEsJUQjrqYwyVHNYQ1mCNU2lea6unlVn22LkuKGYILDG5hgprdtTAHEZZqJRfmATE3S1D6zROaqN+z/c2Gtpm6PER3Eo/hkrUxbxNuY1aD6DNzAoi0ckJitYclKjNmY9yZSYmNcRPLJyKRLwSzsm/PEgbV+UBY+R6DOtgYPpC+oprYmN5Sq6kfRMpCNBEpYvSJIC0QeJ/G8FdE0HJNggZSxNNRhpVGikFCohElYxLe2Ez0CFPEKSChRksY0dkMf6b0C+qTgZDAS/AIDhuMU5Xx5/YiTrBSC1I88/FNdrPXvTv30xuzQByOMFRJ+5GDqpA40QfhxxPEhZ7hYDsCnMJZNkEJaTh9Z7O23NeHQdE4ZVmYv3UwlqgPGJLDzLJPYF71wHraCI+miWiSa0oNKUghJBknvAjgeqE8JbaEAeZIcDZBOADJUyatR1SkCkayBM6o1dd7mOER5dOnITRYMKMMibSiPD45PTu/ePf+8uo6l//nr7/f7gQ915Vths10WWFZ2dmNWCNfdD6v4LZ0GHaoF33GK6Ct3YY1bl83d3Qe1sgN/Yc19mUXYg1c60VeQe7oSNawVSFjozrhWjw3N6cW8Lpxulzx6x/r/uMGgmkqrJd1hbypMTeXnNMG4EXF2f9xJWfXLXcqNQQBum/43WsbQfAEaK8OIpCUgfkmY4mZ9gg2tq17HyLuWtGawFpVfR33oxUhhNhKZ+2m9VpWC/5gWRWbyq+9VPVZuQCVwjC7+aBWYDSGCjX8brr/X1TYKmu/sYAfTNh+DnHa2A/TneqU6dmBxIlgGURw9g52Xn/iO+PHheV/tdPZ0/yr5spnzPnntdXv/kcwvvq/KKWjfwFQSwMEFAACAAgAQ4T9TkF+sT+9AQAATwYAAB8AAAB1bml2ZXJzYWwvaHRtbF9za2luX3NldHRpbmdzLmpzjZRRb5swEMff+yki9lpFG2Ej3VumJFKlPkxa36Y9GLgQFOOzbIc2q/rdx0Gy2HC09b3gPz/+57PxvdzM2hHl0ez77KV77uY/w3mnAWnOHOE21OWEXpMeWVkV8FjVICsF0QBpLp/+l1+vBGccqc40O/0iW+v5RUhvdkJaH9eMhWE0y2gNoz0x2jOX+G9Q2bmqviJvm7Ojc6jmOSoHys0Vmlp0TPRp1w2/wAGMDZh30J3IITBNuzFFXh2/phQ+l2OthTo9YInzTOSH0uBRFT29XVD49P6kwbQHfjjbxcsf660PyMq6ewf1MPHmyybexNOkNmAtnPPerVfx6hsLS5GB9HyTNFkmqzfQwHjbjTfoprKVu9BpnC7SxKe1KGG0S0tBEWKq9Rrt5ih5zzl4dj2xiCkCQooTmJFVkVAEIOqj/sABaoMl7cgYTSlYVKIoKlX23PqOguVosWQ79W90HWOeoSkupwefKXzmuhnnkw2uGQ6u2Z65tfVUc/lAZ3Ds5baDrA9cX5CcyOVFRtPcxw27GDfsNDT/PYuEcyLf120DaZsnHQrY9hnMvdohCbUwBzCPiLIt5897Cx/kvnn9B1BLAwQUAAIACACYfP1OBBj+HAIvAAAkRAAAFwAAAHVuaXZlcnNhbC91bml2ZXJzYWwucG5n7bx5WJNn2jeMYx/tTBHbt51RkKUzdLRWSywgGAjQjh3RsUAtIrIlpYgIMUQSAmQjWueRdgSiVUkVSLRUIluiQggBEuygRIkkKoRIAkQI4ZbEm5CEBEK2N6BiO/Mt73Mc3/I+x9E/WHLd531e5/I7l2uBbz+PjV7zO6/fubm5rdmz+9Mv3NxWStzcfoN4fZVr5JNLE8GuHyuwX0T/xY0l9p5yfXgt65OYT9zcblDfsKX/h+vzb4/tTsK6uXl0L36tEKKvHXJz28nb8+kn+4vg4Ah47lkWWWmx6y5fM6x8m2l77dl5v61nzjOuzfTsOfFGvN7rq8qR36esT0zqyez85L2xnj8Jfvr0vZ8ONHI2Z/xYVHaDuqbieM1vPFf+4S+7j4Qwxkh3rjKKRxIRERFBI4ld8ARdWBCZMjk9m9WeJXZiVrikOZoJW+nm9nGJ3t31wacnyPU9f71LIbcHeWf0tvHTkBzJjjSkToJ1PRf/NFME7zA2dvfkJRMRUxdWuN0qPdVjlPtkpsV50zhzZ0NWu7k1D+Fh7JFPBk09eQeJyiNEN7dtG1SWb1Q7GvnogbVuboe/gvnleZdw5spaF6k/olN3lHfLrbsUK4/Hm/75BiTVPIyV7LnUCDAoDoORqLQ29BjfmuOwI8i6JglqQS4TtC44Hk66PXmHbFUoBfODXMGfp9zlQGSDnnSb7DBScEt0oi6bTWONrnRxNY7oigtNHq0/QonmoSwd2aybnugxJgoMF0SD5eGnPPDWUkD1JYy62o3ZUyN+ZNmuSRYaIU4DEVI8to4y9fsSirFS2VlkjLOLTlMptjlEXipbWeREw1sLho/wHMPlmbwRJFN5deeo4KG+CtDLipwLsq5ifRmapBp3KTDKz4hTsPyeWKzFU3sR7aQNMPtsOt0skBTlRlUY9Meuoa9V/c3tWE5p1pTNC9ekgqrGOM4JBtwmRdhNIg/Jkb4xa+n9neX97peirM0SuLmW4oAERM6OUVMFnZ18fx+DuawcgJne7f6IchgG6GgydHzx+1FcdT3GsyM11jEdB9Pf5ss8Mhh6W31i16QhY7NfvOcDtvMGpcASU8PpF693q/JSJYV17UqzFsGJs9CdHN+zIq3n7ynzd/0haySdVd1BXwW1GAkB/myuKpjdBaLQlOzzEy040ilRrejumAiTooUlwNki0es5QkmtSnO9c3h0NNX5tEieBcvaRnOXQUhjb9Aokyf9qZ8BD58y6QSNYR72t0oZ8vvJ/LP90nQJzHh/LxUuezMWrJHznqUWEpPOqrDEwMPGrIBQzEJYmngdNKAEWBAsSNmCfPkj+HSrVlTTh7CNrwuFI+C+HF1RLgIdJcAoNKof7I+zo2rl1DsxfkjTjTSmSGtq/JZDtVaxe0iRaEx4BU0JH61VNO9dtjmogha2K6JHMCURhcPaWLyHKA+a1ltth31Q3e3SuiZgE7PBqFaXzpR+XRVCGZz6wjVUiPeE2m+GCVxas0UNiuFwVi4CLj5yT7mJWadIpXXtTfSReJ7z/O7s2PcPq/KSTm5XBe3knDpSHVqSeXtypoq9CyNmrL3pTe8fONIkEo/hUsnbJtvC0g49mCRoWnhkns1ldW1bu/gRXNyqbRBtxvMjUKdIDu+8b/RVkhMLB/uEe3flRAYYPvrCDwIK9+/K9VCYb1TItGpChJ8QFIFCcmylqE9bFxDFbfJo0PbmIblZMrcnA+sliwjf1YP1naoPV+KhJwMLJxThjoRYRLc/BPAgEUnVkJoa8vmtbOCmVuzAvNlCuzGIgQHmVhrjkwM1xYo8ULlFpqDntpB7sD3pa/pgmR2R7xsWDFnHg1KxJDHtRlV0XU0E4l6NGEoue5AKLxvorFqRopm/yzBhJvK3P4kvG2oBN0+C6glJjIxGU+irxlKp16IdcOjR2wIVrwdZT/124WAdtc+brlKcHXapT+WEUXxoMmySyWBQRXZ3kCPUBiy9KlK6Q5lPLFjjFlum31qNqMk9BAPe4pYOeR8ofIpdzZ+eByTecP8aH8n2VfVhqADIzh882MZW9TxHdLAhF8mnGyElO0dYo3mbIYCueh9DkVxSln+BgXchkAvObwUf5FIlNd2eTBxp4H1UXIrfMRPhXrbWpM4TiXZ7cnGWyoFsGiSaSBaJkuCHdYTBVPVZoPRB6UhqFpxNFS7s2LO93BhzlXSU6XIkxlZL5XiPFqdKMyEI1mDkWoyDMNtRr03piOhY5Uo7RRVi9r7QQLoRM30cODt2XqYtJ/T8tefjiKvbOaov8SVRQF00G3sRV+T7UYM2J6WjlCNXXAo8EhIxzgXbFojSvIQASv7xVFO2okn9pLRUpe6voWHw+P3t9Fz+YcX3ab6JcVfgmjK5GVNBG4IrDRjD+3OoCEMqBFBdiVylFb6haePkHAMkKD+kpQgVNSinmlwBYzZe7fWXIP3YKBBMCi/+0G3H9p7m/OKy9hv6qvApcHdu9OHp77PenWjBv9MYSteSoKhe0fZaLUZDkAVkNJlba0vPh21VE3Lm0eEsPhlE3WuTKC4HUGgsIizrYGvU2mHH101hW4UAcMWfmsON47H2taPuD0q+AK67m9z1hOSitFgXRrgRcu3jApeZ6xAfH5Bd0IrT/T1MQRJT37mFXV+Qj06Ya70RJepZS+q9MUWkB7bd3LZwUKI1YS4Y1RnXYxkfpdIeFjcOjiG5TH4nasWtuo/oV43IAU45MPxHSfVMZ1X4BFjUGK7GQwsfIfMnr7tSTaXomnGrhIahEz7dWiJT/+jdWuCJ5HA5vQeviZLhPbUquSJRyHw4VrVLiO15Vrv2ay/qXhfWH4ah+fScHdE9aDhbpTFU0NLiugNwC14KKMtj7w2wNZroA4oewpVy9aGtMhwHUEgjVVCd0WwifTYg3EMOGBDuKhcJ4Xy6nFqH8isBgVjrDcGUKrKEw2T3D6bj5g3XOSL5H5ZztbZoUOrlI0mlknuMvNUvUeSqllkwv9UqPOyluwJdJVZl2bFeonqp/XlXqYzQ3z43N7owXGs7YODMUUN+zkD4onS/yI+ZP6vY/xWicCpwsONco/Zb1U1z5KPJl8mntyjy0Y4ApM6/yUV5d4lyp4rXOJI+mD7e1sSXzJ50e7Lfc5Eyh73YlgS9kNnd7dZQ0P/SrwNileUNxPzX7+35Lj+wbNvS0IOiVW7H47+E7dW4BFjl9mVYT/OP8JrSLDe32oz/u0EjaYSHBcYfRvtFXJoe5XcQwnFhLrOucPu+XE9ayKwapTg7IMXznCiMfrHAHiGOaCm28ROri1Em3WVV7pJk+aVAv24NmtSvORgxON2h62ugrPVBv5yLUbA2ynZPeoLwTD01jKQwUPiFOXB5+mwa8xN2WX8GenZKQY0wz99JGV0IahBOLWxY7N62+agsLeFSfRXjIdxqbbwwVsUAzPk6BXJ53tz+ItaNiyrXbKpUZy3iq4r+Rju5QnpMjC8FfkYW4J8P/Sy++A8EcDZ0pJZxbzQTxu2Gekq4svdVnm7Hp9ZLmCO1rnTNK1ioDOBmgGZTjxGzY5PKYvZalkMRTJ+zoAZl+3KFclARQpedwgbS0S7AuDrL/o/ocR1DPVhHeH1M1CYUTAl/pX5QGeAOhHbqYxqYcT3Gn6keKiqaXgMc+iVxKZD2r3zj/SQdHv9Cx4TRo/+Nzkcyp3ROXxmr+oXu0/uFxshfqFqtb6w8svxcXDQYE7wsVBZMu/GVzkF03NvLcJBXa4rMita4hl9MyRtxMID+7FfTnRdiy/08H/xC1UKNCgqGXS77uVy5p/RVBf9C5zJJLH/Fv9nv/Ap7N9t+Vmpc/wuPHVVBI8yPVQ0r5UUC/i5PV2//mbAoEjzsLclGfbzhX5xre7DTLyXCHjN3YnVUG8FKUEE/XN2iJxFfqYfyknhWe1ZyXQBBuADCLPgYMAzG1mjRP0dbpLnAR1K36pdvqqeGkKrZxxvIyfhVs/+O4A4sINbsiDBjOmSOSEUvJYNT0MbqWrZil1VHmdN8HDGIIcocvmGjLzWh19jc9bUIMW6r2lxma2wuZ7585c+mly5K+oL9320Q97uIhac1tCYf5ivLVk5dKYksyFOS0YJnruQC3hT6EkmmluYLXdrVvrYnWzy6iHPTaoVKXB2+jk20U9E+QlNISnisTPnSxaHxp5QbRudrRSe+p+m6nCPromxyP2hvdHzQ7Fp8BwbvKRR1B13TuqriW3xYTCZMmfsSYcrPPIvx5zkRW1cuAEq9WEQLOhDk29+9lmK4qr8UnWXESOlR1FSukKPCKiyLbTvREYaO8KpSXFAM07mxlZh28wxHMVqBfmerX7Yk9G3NW1PDtWYzoDYvVKjwCiWEQ+Fi8X93hi0D4nDyBgn4biMtKDAoNWg+8E0jQUwLDEEeZXpXGDvVTVFYC+YU0kOpJnlOg3pLkFBac1ukT2U2yaO/k+USfRKlaqnWU8gmmJBwr/u8++2sYYc3TXtNK8qUWYiUripWBLoczU5RLQM0KLMz867rne89j28PRs5wqILJfUPuKkJEzY3Yc3IRUlEg6KQbORmBJVmNg1qogBwcyv0IkKgH0nk2wmtEsBUiyjx0e1DrqQNRR9lYvDU+/LhrIjOYLASuE9J+PtF85uUDnsTtkdr5gge17r1e7QniRP+gk4GuBJxMBJAlORwUTGZRiBpEbJVWjfpwda51Ds0OgshqniYQfaACVld9FyInmiCFC3peGaz3luh4SniA9PWja0VTxveRZf+sJ7/WRj9c/dPB7pZCAeePQxsk+OR8YlIdCw22si/0D4C9RblOXxDHGhGYw1rtdsM32HK0JAVIgtcWvILd5m40aiAB3NEYeNB4F0N8XGsInlzgKUctg6cmWvVVJwTmI7mcAoWs9zEr+rqCsS8WxLXG/ZZtmKvTPrXbMT7IEk6cevDgz6FUo4JmYCzGju3btPsGwzrt0CcoYG9HKZDqan+0vWpOidpmuquXo5T7A8JpnE6HOUR6kB3dapy7i9eEYdpRLrNu+O1mLhH1OXLuZSYQXAx8nRuRfElFo7bW2p6hT33Vg6pfQR87WCId2x7CrYaoC1q6gzhCoBMnaI+BklehfOg0bWDIiJmDGQIh1voK7uadPD5LjTtqtWYOAGFyI8Qp8HqZi7P2LGfPioFfB/+3GcyaFWixkgguAUh+VKXecPg5zIIIStOddYjOosmLWQd0h/ZeYq+DF42NZjmnlx4368gyHQkIp1F377nEJTUf9VvKu3nK3+8IXsqVbbrfeV9ammm48D88+pZK73THb0oOLwXbXNqJnUFL0Wxl3bryXDZy4pMHS7xVgi3HjvwvsLOOFpLH/nNdAJ1sHjqNplgVNLI2RRlmpeMnL9JGfZUWcWGAcleifiAKRtHfiKOoxn388JrxprXF6nFO1ww3fvYUAj9u0J3zLZqfOh0d5bzP7/qoeduiWOLIuTQGxWGR6q+Z4CT9HSKaN5K5n7VGkkQcsSM6bYdXYJ/TPSXLYJfaQ97k8Cg2IaVzblAR45sN3/B9My36R6d+SDdC3HKs96VBt8dJ4Ru+kcPpj/inscTb+CR6b99U0As+iVHKTgq+3RqClxvkl2Fcm/vs8jMZ7Ov2EHcpe24WtFKAhoYMw3Bv/yAUtWQk/V1jn5mvQzkujtoeNXI+wueqwVvZQS9yZbO663ryOeYH7DX3sH3x3LjKl0kJ1R/Pjci0qtXgT1NLiVUcUwqEF06nwlx1E4Kbmx6h+TBk2PkMaoTjZreWZGmOba5TTylEdfL+WnMBh7lX1I1VaK7n4ImFKLBOYYVlWgUI5yM1milmgGO8Rk53fDUzhyqi/F7qKztA48AoxNR6LUsz8xCGs7Ys+RxoFxrJc3zLeAK7uG8L4ckJBHEq2PMH6FYmSlLZP5CtDa5Mpgv4VfURqPp+ZonvwuPBfpY9ooJbKKuIGxmd26ygOkea5wLGxjHzg2OeTWdV2uveDOUk/7wzkedATK32syzwdyLqAhr44i+EmZ9C1GEKRch3zFxGwBKqUoEigdNRiCi/v9g503Zut9vCRy2P5hujvyn0lEBRaT1auFMFqRZ4pCyK8YHwKoEfy1hcqBhuRt+mMZv0NlefV6SOpsc39GiPgGdQJQZ5kaOSSe+APTtHpWgx7zHDKPZ1SVCET6Jm1tRiCItzRGkI+TxfPOtGZf8EDE9Wot3f68JZ858bJEyIXZW9CljsCzJLZNfEDDyZph/2he8swM/X9idCA6Ra3EJ7Z3sEktnUP9E6mJ5Y55AAMENHiHdh3amj9iR/EpSuiP47LW4tex/fe+bPNKkvXMaBdRYOC9Rg99RHS57GlQFet0G3NN/EDEuraw1OXmMnBOPx8nYxDEM3Xm1wn8pi2B0PbI+ZXTfCvArrfBrOXkmKwnpvp2vPThD4TeUil4cz+4ty/X5i9U88fHoXvCsCLeYP0X6x1Bf40kVdqmJmAGrYHRLYgqtGVbKyZD/YM1NqpGf6RKbzU6V9leslTeZO8HFf/0+uUrcXGRXdp3+BWttJ5lcyyReyM7lxKbIkZsSnruANbziZJ5PrqxC9CZq3nmi9JaJuheGdGS+jyTiQmA2uq84bXoozbJoKaiqe5O2artV3wtJwro9deeFsoAB466m5RfYRPWqu0BqVGc5RQdV1A/tKZAdH1Vl0WkbbsyB6Q/uzhsiFVKX7k6U9/CV3lPW7PywVn4/GIfdznX7Y8BZsO4exk+Xq7IWAup61SXjVFRSfpNL4MJTPqOO+0dDFlTNldgTioE9pR4u3xLMHhDyu1w/TQ6ivZ83XEv5hktd0L9qOMsmzxwyD6DFWdCk7zOU0KXTNUkDzxPqqnMutme9A/MpY0WRa05qB0SL4AVUbHEEX+EjwvFgZvQBaH+/RoJoD+V2Fhbht048wMCbBq6BFBe1up/9tpLemG6lqPeolaWqnb+fZzDZra4ECCn/OflpfFbg7aH+D+S2g1ezEjBa0w/5HtSjVdzHaby44K7Uml0ZOJS8ijehCRGuDLUoidc4raM5G/W5PvigvpQsV3lQ2DvtbKnU9sG9c3d/W0F6q1rucjIvA/30HbSjyT/wpQ7QoMy/suUfeViUprAgl8fsTUKILrf3pLxous7XMaRjQHBwQNSC+6XnpfJLV3kdzpOO2atTqrlvjwetfrLjKHVJ0JC9svclgY0iYP71YzOXNhlMMduf0HkWDE35adfgF6x3tVg66sfyvfFeuRpczXoBSNZW2lm/rqn5EoLeTbS/aKb84p+kGM1H4AxzugGSXP0+Qu3Qdkcb7QQ3dcSVT1X6OR3e6HBT6QIWDSh3hF7mKTn4Zf3789Fykai7jxdLjUa3hs3Pk9S8qagMTtReQuspqoa6ZUvj/14qoWuslQTgXZBCBTQ3ZG/aITtDUSSUjnOeFH3iggtLm6uLImvGz0b68+ftZkf5Tu62zzCiyhbewiWLYRFM+S7aSWK/IC3ucDp3TMc4D6Ofyf6NG3gKinBapBMh53lSwMhaPrmj5VerKtEVRXFH0CD8nZRdLFzePfFVJYbpFoz8+od9avWSUZ7eKKsThrlzsVvAlbC92lklZYEKQMiUB7RL/lkcp4BccuOPHjKm1jidrA4pnoymz4yXFT0vgD61Kp0NqXKoi109meEkWj2julETOXhGF2zxfw5PBfNk+1pYM1UZ2fHsOwzoMBJRgCTqikmjhxdtvx9luq4WzOvuoronOXSx+X64WBtKxwqiVT2jFU7QA3bxzNs45q952MBzE7aeONvls8kFuP2PUd8AClK/XR//IJcffXVTJx1tUNKp+62ZazupCftXYGeYh2Rgy83pWG9v1RobnfUvnkDmvUlJXtVFZlRweuSxupW92LuPrS9GPNPtabCQMMXXVP+McE3GCfIE3XDUGupoZdTqvHFZf3f0FfSO9G3swYAvAVtlszeU8UuekqmWu7ErVRj8lUvjnJdsd26qCqkK6cdDLxqfJa5SlQ15v4KFMSd722qBGGhPld0GU7jngeV+UXmWcNGhmUmPXIKfWL4bbk1U+oqJYzwZejTLyTvDJ1p5Pev5iT8V4iETg66xoaqgPQ5WTylUHi976TpRshX4xdbA+K+GodWOcwPNC/1FiDndxfzF8R62+SiMuXjPk/sR96PyKzzN2dKdD/64wZr4PWb0Tjtjgtb1F0V3RnRLWatBfpPa3mP3XQgXF7lfsPQ8Cn8t/VAWV+t/ldTNosthzKu2+yfP9h98b0EKVhnVn1Nc5b93wlnv+ydMHzP4xo9GXLD6eGzUaVKUtXPEedREnvx8xF8Ej21OotZkTh2/nEl7bQX1X9u61Kw88RqvQFqVx4qym4Bi3hEvdnfX3oxs2PPoowdmXvEYdo1aRQOy9JT8Om4vEu8U+TtgHVYHHFdEPDIRTea4qZ5odcFeFIez/47pXJzSgRJq534SwDjxg/bFaprhSLUqKzPnQB2uZ79vBktSQ3AFVhB8AHhdrRStQS/jNJcKYwxcl38SKok/H+3A7+xn9LB9BU1hccjj8Uh0pt2VlmPJYsoPU8tyMp/RbpxZ6j4trHmWDlfH/Hh9A9RLd4n6seEnqxfDKeh4pWVOdQUtALvGVUGGGu3dCuyx90vCp78rZmxgkw7i4OryBIZE+38jwJsCcdxC2O3eyIo0XReGq78q7ov3Is+NIhFWuAbAvdspcnJaSh+4MkH3ZRQKhWEQNDBHq+QIB+1S/NVvw//FaBXBl/JGOuDTbmJ+9a12XUe8k6U84Z8ZOK+cLnfBHb5n8ogw3RBJJlL1ZeCCqhPZ8y0B8RWhURugn7qBJT5QI2MwGZ+yj387OUOwDGgCjeGWS6U2RPMLqtEf6CjShiRyZuKxoZ4Ew9VHe3FM/CsFk5C0n3O8W3eET+hGdMua0dUEcXIr9QMyjLjwAYQkYuPZFiR/kva2CntzSNTbHdfTrcr52SFOUrQvFg1OLhepjYUwZUMpiMoqT357F6ua5Dbqs6twXidOrr4gOWfS8q4iWHYZJaEuT9TTvCqIDokXve6iSajwlxkVhPi7RNz4sBSyL2l7uLho80mMkLc2eDkMGq/CCRT2ebqNvv6SHIX5l//8C+8O+Eie41vl0/KTfQpNUJXfMSnxTImxvgoQNHhdfvqzIgmUdLbZsKUykprTuB6xirIQ/3sLfFX2EpeVGORgIgsXuN7+WvSPmH5zu0AuibMgWNDVqgXESB7aZQ4b3vxQOdQiW9U7x2Om4VI87Z13YnD+CG0EKUTmysTDChqCK0LRpw45F4cvPuCTb5Yd33KZY0LSMmXoVz0OSmXnMQXXqsOuUNoYfFh8hOyuKg8KoO4BgfEtYibruAZiZeVA2FeWUFcK9GlyFVO3lxC2kotMOxMYLMxshfqBYC7XL6A6rqH/i+nBrS0Gqo1ELppmvLNvXCkN17HoizxN9pXAtA93FpZKwAFpaHBnuIQmLSRGnnAw72SKu7JdZtGpv2lv0E3AmW/FdIAk5MIkJYmnb6vnD+1V4l8qmtADrmy891eJaLkBRCf6hBkCeqd435C4ynx1CyS6K7ueBR2LAdBOmt2YInNK0kiYyurDQRqQ7ENKYBhjaCzwlHXDzH5elE87cNRpuGp4eWzMexiqshpJ3FfqO9H3elw4lrxkiQKUPmuSK7/alMPfiklCgujatBytX31x79qUTw3v0wxU/XWTsGzWFBf2ApXcOe7jeOskpZ2taJ85OmwFGqBSeK8+E6QhDJXdfYsUnB5a1fjD+puIr/EHivDwzc3jw3T7/exbLRKnkbjq4IwYn3x9nEY+5VpAIceYgbkJSMDBp8kbQuJ2ssJgAiBAwhYHyPNA0jfkZVzCIbmzRqOPLjU9n5P1nQtfcDiOBNzGpUl8aDXvQ2vwAHEsgFtkN183q/cy+TI5sHxNFRVP38qrCItlAMK5dnSdadN0r41hLs3wKf80Q/33Zq2p7jBJHpdM+bu+yVF663AmRjUrCRpamaPtW38gj6FZ2CQhtsaFL3D0i6FGzKc5sk5j3owrEUiw/a+Zdz7CbSODik2crnXr/X5T+qkjTXb+m0T20/NTMHc6Rt+NYxb7cF9UWVwrkz03Hryt0TKL/7JOHZHQgXz4py9pjDP6vHh8vFti5QkriOY65eLDzBStX5USTVBvWxUXZWzY+5VKs3ESl5BL35QrIZUxS8csDg0XzGJd7CZc9GYiXk7gcYLEtF3SXSYHl4zyXDyK7XvYii06zLAvpcoOE/etUS1O1YDdI5kbmJqXdMsLTK9S0Cpof8Zk+0RsxQnF2cH0pR18x2dVjXNzYGi9BWP1pK2dxbKf+9PMja2RD/6Skam7l2uJjpvxQaQPcfmmR35MTiI6tkKx3lXzi3O+Zeywdi2d6DUKfjFezn9VX6YsAcTUN7rQUdmJVlz/zPO8pRgrBL3z7Rgos0rs1Ams5gOLeKRIIXXo+2e8yAfhBnGI6Ig0qRBHy28tFM/cZoP8jNF4rSfWl53QermplSrI1s/hPw+PYLOOhAS4tgVoBzMRkCHx9JJkyXKsKKpR+LEb1vS5Jx6Vo21AUdkb2snFada6VxP3308JZH64M979ZXNDW23aUQm8L2OKfjzo2OQvWjHp2bD8YdEirhoVVaUUiKDk2ERAxkFQYUDCwO1cRTFdo4QLBlA732SvTmT0lntc8Sz1LkEKIaCrwB8UfU6jDB7bnBB1QpCerg0EteD3NYzwMFcCMjW8qA2zkQIzxbr61MIftTxvymAjrM7TFuMTMWRYzJIweFBz0u0IfMcrzB9N5DSG/KCkW26/i9fr34L0Kqpn88tTJABW+X6n9/hWSyhz/vO5+hzO2eCPLMNMK8+koPgD1x6LeA0IJwD6Neow3ajZgHVUhELSXBH++w6cdStGdfWIOruzBsjr4H4L9raF2fnndMsrkd4vEM32f3z/TmPN0MlsiYiSIZ47GVaYndYdTWmlSj8nOThiMKbFoMfJ+F8vNzAbtPVCCVyxuQU/OE/JJ/UVi/wGLdTCzNixXodQefCUraH2juwI03G0ur3k13ZWe5ljm/5PhBH6gsrjWVhC7s0ckd/onCaXLj1D5MMqTn9YKZjHPcW9Q2/wkayNmb9DKg+hU7i9sUHN/8cAZUT7eWaVPPWlxWJXkpXNqWEAJRIiN+Ft1YIv22AjpF7iPrlbO9ITyg6uMWauwPTOSLlU1TbojV4iFSyya6+4z6kzt5M9cF2moutFpJoRX0NjAvilzWylQxYXL+kKWw7/jW31V/1bisxtCRFhTbusr+Vy5FtbXUd4PvqJVAOtOcdhcFTTKmCrkuH5ssVdwHaUryO/9PNyxva+LvxSjh8TxbKPxPhTW9c7WEqY3XUVz4hJ8GJpfKPRQ39iP/jVH/3ebKvcrGMVwjtHp/eBSjaTY3Oxawva9WFIP3y6qyJe/fGlr3fKk3xF+Hfx18NfBXwf/txuU42FR+ttv0xB/f2/Pdz/GH/n70s34Al9Xgty2Zena8GKurIr4L/+6hgpQSGbiOgbJlrJubaTBdJobOX+hZvpECUMw/5jZlbd0TUE3uNINadARHX33u3RzTnFiojNNSsBXXhU6p4eI6D77gL1hmJLU4YvS1etWP2dcBnThNbzTshHnndMyxz+V9FTL6t+6FV2Nd8zZH/eG+u5Sb1g3Z1+gHYDEWTkS608vLgxb1nQZbmvWXYu/5//AbeZvTIfOemP7whqrO58jeij1Ikct3TXOAfRVur+xyelhVw35wW5PVhvekXEoQRwK/nf6bziiB9INrwhh3VEsC3S9i8jXbgtqcB7OcRreefYWknalIXSheNuLO8ape+zfXSGVOOvj7PclqZMYgwizq/j+nxAMzTrvprTp3bxmUzkVtn02vyujaMMtAcxAmjdAYV+BgfmmXcq1Ly5kn+CnARDevW/uU0/PHppgVTvfBA1vZJWPodwS02F+kSrLjsDnh2CIfaNPC3Wj/LlkJcJpqiZC8spztXZKmqwyOkUWKfNI8F0xzZtWvjm8gS2cCTnesI2+lqEneXs+Bwj73ZMTwuJnjLROp70LrzsDGjwW6hgLtDm4VeCuS+2pdFi62p4tXl6A63bD60Zb8ZUAyirS2S8QhampAleXnBrbbF5zpoFOyQbtfpUBSIWJ64uf6OrKb7ddlO1NA+Qm379Mf99IZvncROWOa7/QaXtQXWue1JcC3Vkwv+jn62EggmxuZvC9g/0cM9EuLHY5rYy2o3Xk/duEXFWJ3T4OcTwSjY5u/wx5vqJqIzOtXWOhYdrNhq8Umah2x1VvOMNmaQ6AQICMYL+GHqMDDKJjHydbHbDg1E0qy4zaSL4tz3yqKRP4vbiJrqsbfewp7igH3C+Ohm/uxstEGR0yxznKwk1uYc8RwdBZeXRe0G6s/Ijf1RHApmjkO7lpg7VaKmznH/02WXr2BnAv6FOVZ+6pPSWJSIa+c2Occ3Ru8+Sxag8L/jzDKQE+bWcp/+PY78rKWzmiHUxNxkYfg9Pb7wWUNAd6sPaQIQ7kPJ4XMX0mSlJ0V59a4CPxDEJbh7hKIipt9AQ4M5YTuC3FJEgmMqTZQSHxz7COmJCXcqTCI+GDp/LgkjF1iBBbDOfaL46NTsnkk2cQtJCR1p2lQIM78Jps6nNGtKeoieRgV09798r+0wXVvFh1YfR5G2RlSbvuJWgHmkoB9brmYWiTqqJwf+jIlRGmwluCz78xl/+stEHdTxhSJgh1CRKlfNahLEiqZHXh7qvw4DrUh3EM5eER4vn0yofsvbydB5xXBwxtB30rPD6isxdw7qz+Kw4yOgqIduiemrFbu/iR3E3qLmRKeExPQrkE17IygpGFxMgX+ixQdLWg3lkxfaaLR+lHDR0CA81N5BS12tzWngaOVU60dYJf4aE4H6iAL9jeQbKLZJPmrsnwAchX3i9s2lsk+IHzSXNtsQfunFrCxeBEzIisW6wIMIyZRJSbfi78hejLtDiFWAs2r8vNgHEZSBPlXeC6uvmzv02/hm5vRO0SBKgNWnESMc2EGUhH8dkbkFziVL2z+vepzJ02q8BW5YefuC6uNH7YNXUAESTv//E7mjbYkrrVEp5gWTiniK9QXm9gv1FC+rGT/2HHwY5SssIsuKa40D+Q/me01QxWqAyt9Vw8f6SiRL3hbRzd+w+mNeUtWplArTgKIrVHal4kPhe2WkRFuZTfDnh1WwhblSzP66aWZwX3W3UMc7bCWkXpa1U9hwNBXtBSAoFAcgkwbtzIsBmXATo/F/uwYPKB0SHFYYUaaFVjI6X+e6/yRx46eI1zLgLUmzz/S+EV21dhmBjlijUyl4ICAHuZY4beaFrwRqKj4eXe3Kng7QRtMAhe629RV+Y/jPwhDcE2WIbo5voPlRsjkLQbaFNrPTsC9NfgOjSoit7auZQ0eETl5dFyMHO/aE5xBJd2du7e3dD0Qa+f+SmtB3tqr3X3l1uo702+1VNVW9Yg2vSp73/2KYJO3vT5AQ8tUbeZ1+Ezrw8WuYIPibkUo3M+zk9SsKL8gkzv50cspAJoxk2f0Ai64koydX9jQuGtZEtYc+d9VCs5TW620LXX2OHLap4Jb8IxIZTWlQRG+Mlj1SxX8YmkI2/3RMZxmyQ3zAUD6SZ8uyjbwDuoCUaZ1nR4nagLUJ2JG4oFUUN35JnPUuzVhpivCe+1CWKlYD036QMkQlS/4HWAVi2TxdLm4lpoUclpiS26BvIrFU/t8uU1RedRk6x3jahkq60x/BE/PGIvL6NDNJWsEASgrCQ2+xPoiEGSuYgu9En1x6wV/Cnd4zdY/QkOsuRggGVYCVTuNEErJGdJkVcXwr6Iu8rqn5jprMpZPxgUpjESNjP79DzU1dysNZydTkxzDDfzHEf0mEtIkSo2a8ip3IbRjdl9howfyLv2HSX8IUa8DlRTWztZDZ3onxeZJnJxBaqQjsl6X9VO1hRY9/e2vjAiHHES065miAiIUA9X8Yt/brmyq4/nMCHkcg41l1W9UcWzn9pPVP6JezUnLl5Sek922avfcwJnu5KDFgUMBmQoNagLUcbCRvSnE+Dn3C1C6dTe0VFTSErkyXdp8crGx2b3S1WhcpFfE5/V1pv5KjuvJKZYbVs7Rsc2V8Z29bWy9yoilVrk57FcGzbJVT8iETUY4NjE2SNtsYmWOX4xfv/QbMx1lBQ4aL2GiQyVnzjAvAfEnEJn+61A6VIG0kWaTs+HvPLHQN0kX664efq5ndSSTjhF0snQ6BDCqzdBZJL9+5g1+hjJ1rDbRSztP8wb3rcGLxf1zr8KvinWxDPa5+eFUY6b9OKFKSLzuLHVbBnqwEoHIyMghZrB2Oa+hB4seeRb85JbraSy+vDvH3o87ewswLvMt6AjrsLe+1hh7vAYrJfcSItkaINNhHCWgRevuc7JeSareVBJ/5p0YVlExYQkbCuaec0VX3mZ/bKbXsMW+Whx8yEQaZarqftlCawFgecy5uBnIXQ/+9NoyKihgpvqGPIAOh3YqDnsOh1eQiw9Ih6VAwCra9tWDnNkNvjWopd7cYD5qhkIrFlOCgz2Pt7Ox5HJtIepVI+mNN+lfFd8IfoNLfaoAjxI34iAaDbgoAElaixz4nq9fVVCTtf0RKBc5ZFATCm4UeBpPYBuIHT8qAazqVvwHQOKxnI04y9piEoNMsEDUTwitm6Si5ScnbDT6UNPXzRqPcZ/uKvm+DoyDfFp6L0z4rbRAq/vR+RA1rTbheFvR4MvK6IbWiNQmMqz7L34TzPwm7ZJRftKOCZB7jPr9hzoZZFc/RMu7HaXDrz7j7P6/YwMRa5Qni2P3my0nJdUbxeJUJJCH1c4V+aKNj5PWMmCtYaC98E8V1lZqL1rAPfTOKRT+3wEndNpOWilgdyKfpWB38AfsqTpCDK+rNU6UxJF0osLBcbxoSzGhdibAN36E+W3N6kxDAYIJE9/nvU+0LK5MDXa96r88Kz2i1MkFhosEBquD1jb8y6w9yFXEvpRJ7WYaxTlHLkXFbH3kGIqtHpjyVVvxgoEm9uUluvDJU3Mfq6+Gd2Y1iOQKj6gsHwEMJZHyqAvlxTOoUl96VycRwq8kN0QaaLE8z70f/7HyVtUeMvaVOtfb9q/rvKwrE3Rxc6ci4vEW84/Oxt9jmJKpJjG32bM39ZsOxt7peEu8FQOJPcCCrl/Q1Pp01FgPsRanJbcIY6h0LTeEtOscHDJoLOhwoaday7Hb6U4l7oG6dNYheDbQPlLt3ED6eiG0eonq/1IM+NU5zxVxzeTeUaGrla2zrRwdcOfo+ZsrVw+Cnd+N/NBwgT2KxDb1Ft92Qy8sbdYfEzGyFJMbhQEpMmK4BvENxbj4/D8YjcP/LLp7i3KndgHqCErUhw/nC09oa7JjrI2RxH1aggFj/t+t3A04Vm4d7R88rzQuPtY9S97yp5KpW2SCCEra7uMBsyofboQYbMwnBaXHcr5DXebAwcjoz0S6HB+31O0aYSpRmvg7SB3ReoFPWm+FFDdfX49Y3gbHVee9lf6d3wzFHMtJILDw41EJSY5fcQb/w/66Q3IOAXcMf4P2O9aOoPAbEWYmvVBYaxccnbnBQlnFOJ9WmuTD1gv7cu1/lsjHxpi/+d1mOEc5BaeMCmHuBOtCmWxBeHYzXycoMa+x0ixeEP3W6q0EeOKXhnTvM7q8wMHkd9676PONV8ieoxjImDmX0136PUu9Ydonm2c1zDXCUSw1w+7Hfvg50Zytdr41w6Bb/Rv5oj89zzPHiZWIRh82bgbF/uGG/MDSdVBa2i8leb8B/r2H53oDPvlh3PdhV3WEWm47LvJoww/xDAeFi04yTXfmXrHyzL0k/tT2G/sE+fiRsMn1IGNQZeM14x3awbcjpXGWpRzGVupk9S7QarBgOhE5Kz9zcU/6tdUH91jNPF1ZU74xSv6qmhG0F9kgo99iNRix0Ui5fTIRN1jy398pSMqrQGRDj21a78vSjzm+dht20kS1tJOwdp5A1YdGKJfU9rdqrP+kb54qV351p+y6UvX2hn6jFM92Am/x6RPegv3xF0lU6ZifROKbXohIoQeZaqL44+HYlbeqgu/Q1FSm8i+U0fVQtFgQGJGmsnudv3eTNEqN7fj2Iz/s3+Bkf5/+eDWgXXrnFHGkYdtD/b+Wecadtvz19hPWX/58uv/CVBLAQIAABQAAgAIAPNWyUzWo37aRwMAAOEJAAAUAAAAAAAAAAEAAAAAAAAAAAB1bml2ZXJzYWwvcGxheWVyLnhtbFBLAQIAABQAAgAIAEOE/U5DwL2x/AQAAGQTAAAdAAAAAAAAAAEAAAAAAHkDAAB1bml2ZXJzYWwvY29tbW9uX21lc3NhZ2VzLmxuZ1BLAQIAABQAAgAIAEOE/U4AAAAAAgAAAAAAAAAuAAAAAAAAAAAAAAAAALAIAAB1bml2ZXJzYWwvcGxheWJhY2tfYW5kX25hdmlnYXRpb25fc2V0dGluZ3MueG1sUEsBAgAAFAACAAgAQ4T9TkPAAgAQBQAA+xgAACcAAAAAAAAAAQAAAAAA/ggAAHVuaXZlcnNhbC9mbGFzaF9wdWJsaXNoaW5nX3NldHRpbmdzLnhtbFBLAQIAABQAAgAIAEOE/U5Iv3IBXgMAAKALAAAhAAAAAAAAAAEAAAAAAFMOAAB1bml2ZXJzYWwvZmxhc2hfc2tpbl9zZXR0aW5ncy54bWxQSwECAAAUAAIACABDhP1OA1pnswsFAACQGQAAJgAAAAAAAAABAAAAAADwEQAAdW5pdmVyc2FsL2h0bWxfcHVibGlzaGluZ19zZXR0aW5ncy54bWxQSwECAAAUAAIACABDhP1OQX6xP70BAABPBgAAHwAAAAAAAAABAAAAAAA/FwAAdW5pdmVyc2FsL2h0bWxfc2tpbl9zZXR0aW5ncy5qc1BLAQIAABQAAgAIAJh8/U4EGP4cAi8AACREAAAXAAAAAAAAAAAAAAAAADkZAAB1bml2ZXJzYWwvdW5pdmVyc2FsLnBuZ1BLBQYAAAAACAAIAHMCAABwSAAAAAA=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6&quot;&gt;&lt;property id=&quot;20148&quot; value=&quot;5&quot;/&gt;&lt;property id=&quot;20300&quot; value=&quot;Slide 2&quot;/&gt;&lt;property id=&quot;20307&quot; value=&quot;296&quot;/&gt;&lt;/object&gt;&lt;object type=&quot;3&quot; unique_id=&quot;10007&quot;&gt;&lt;property id=&quot;20148&quot; value=&quot;5&quot;/&gt;&lt;property id=&quot;20300&quot; value=&quot;Slide 3&quot;/&gt;&lt;property id=&quot;20307&quot; value=&quot;277&quot;/&gt;&lt;/object&gt;&lt;object type=&quot;3&quot; unique_id=&quot;10008&quot;&gt;&lt;property id=&quot;20148&quot; value=&quot;5&quot;/&gt;&lt;property id=&quot;20300&quot; value=&quot;Slide 4&quot;/&gt;&lt;property id=&quot;20307&quot; value=&quot;283&quot;/&gt;&lt;/object&gt;&lt;object type=&quot;3&quot; unique_id=&quot;10009&quot;&gt;&lt;property id=&quot;20148&quot; value=&quot;5&quot;/&gt;&lt;property id=&quot;20300&quot; value=&quot;Slide 5 - &amp;quot;Thư tư ngày 14 tháng 10 năm 2020&amp;#x0D;&amp;#x0A;&amp;quot;&quot;/&gt;&lt;property id=&quot;20307&quot; value=&quot;271&quot;/&gt;&lt;/object&gt;&lt;object type=&quot;3&quot; unique_id=&quot;10010&quot;&gt;&lt;property id=&quot;20148&quot; value=&quot;5&quot;/&gt;&lt;property id=&quot;20300&quot; value=&quot;Slide 6&quot;/&gt;&lt;property id=&quot;20307&quot; value=&quot;291&quot;/&gt;&lt;/object&gt;&lt;object type=&quot;3&quot; unique_id=&quot;10012&quot;&gt;&lt;property id=&quot;20148&quot; value=&quot;5&quot;/&gt;&lt;property id=&quot;20300&quot; value=&quot;Slide 8&quot;/&gt;&lt;property id=&quot;20307&quot; value=&quot;292&quot;/&gt;&lt;/object&gt;&lt;object type=&quot;3&quot; unique_id=&quot;10014&quot;&gt;&lt;property id=&quot;20148&quot; value=&quot;5&quot;/&gt;&lt;property id=&quot;20300&quot; value=&quot;Slide 10&quot;/&gt;&lt;property id=&quot;20307&quot; value=&quot;285&quot;/&gt;&lt;/object&gt;&lt;object type=&quot;3&quot; unique_id=&quot;10015&quot;&gt;&lt;property id=&quot;20148&quot; value=&quot;5&quot;/&gt;&lt;property id=&quot;20300&quot; value=&quot;Slide 11&quot;/&gt;&lt;property id=&quot;20307&quot; value=&quot;286&quot;/&gt;&lt;/object&gt;&lt;object type=&quot;3&quot; unique_id=&quot;10016&quot;&gt;&lt;property id=&quot;20148&quot; value=&quot;5&quot;/&gt;&lt;property id=&quot;20300&quot; value=&quot;Slide 12&quot;/&gt;&lt;property id=&quot;20307&quot; value=&quot;287&quot;/&gt;&lt;/object&gt;&lt;object type=&quot;3&quot; unique_id=&quot;10017&quot;&gt;&lt;property id=&quot;20148&quot; value=&quot;5&quot;/&gt;&lt;property id=&quot;20300&quot; value=&quot;Slide 13&quot;/&gt;&lt;property id=&quot;20307&quot; value=&quot;288&quot;/&gt;&lt;/object&gt;&lt;object type=&quot;3&quot; unique_id=&quot;10018&quot;&gt;&lt;property id=&quot;20148&quot; value=&quot;5&quot;/&gt;&lt;property id=&quot;20300&quot; value=&quot;Slide 14&quot;/&gt;&lt;property id=&quot;20307&quot; value=&quot;289&quot;/&gt;&lt;/object&gt;&lt;object type=&quot;3&quot; unique_id=&quot;10020&quot;&gt;&lt;property id=&quot;20148&quot; value=&quot;5&quot;/&gt;&lt;property id=&quot;20300&quot; value=&quot;Slide 16&quot;/&gt;&lt;property id=&quot;20307&quot; value=&quot;276&quot;/&gt;&lt;/object&gt;&lt;object type=&quot;3&quot; unique_id=&quot;10021&quot;&gt;&lt;property id=&quot;20148&quot; value=&quot;5&quot;/&gt;&lt;property id=&quot;20300&quot; value=&quot;Slide 17&quot;/&gt;&lt;property id=&quot;20307&quot; value=&quot;275&quot;/&gt;&lt;/object&gt;&lt;object type=&quot;3&quot; unique_id=&quot;10022&quot;&gt;&lt;property id=&quot;20148&quot; value=&quot;5&quot;/&gt;&lt;property id=&quot;20300&quot; value=&quot;Slide 18&quot;/&gt;&lt;property id=&quot;20307&quot; value=&quot;274&quot;/&gt;&lt;/object&gt;&lt;object type=&quot;3&quot; unique_id=&quot;10024&quot;&gt;&lt;property id=&quot;20148&quot; value=&quot;5&quot;/&gt;&lt;property id=&quot;20300&quot; value=&quot;Slide 21&quot;/&gt;&lt;property id=&quot;20307&quot; value=&quot;261&quot;/&gt;&lt;/object&gt;&lt;object type=&quot;3&quot; unique_id=&quot;10163&quot;&gt;&lt;property id=&quot;20148&quot; value=&quot;5&quot;/&gt;&lt;property id=&quot;20300&quot; value=&quot;Slide 9&quot;/&gt;&lt;property id=&quot;20307&quot; value=&quot;297&quot;/&gt;&lt;/object&gt;&lt;object type=&quot;3&quot; unique_id=&quot;10260&quot;&gt;&lt;property id=&quot;20148&quot; value=&quot;5&quot;/&gt;&lt;property id=&quot;20300&quot; value=&quot;Slide 7&quot;/&gt;&lt;property id=&quot;20307&quot; value=&quot;298&quot;/&gt;&lt;/object&gt;&lt;object type=&quot;3&quot; unique_id=&quot;10261&quot;&gt;&lt;property id=&quot;20148&quot; value=&quot;5&quot;/&gt;&lt;property id=&quot;20300&quot; value=&quot;Slide 15&quot;/&gt;&lt;property id=&quot;20307&quot; value=&quot;299&quot;/&gt;&lt;/object&gt;&lt;object type=&quot;3&quot; unique_id=&quot;10262&quot;&gt;&lt;property id=&quot;20148&quot; value=&quot;5&quot;/&gt;&lt;property id=&quot;20300&quot; value=&quot;Slide 20&quot;/&gt;&lt;property id=&quot;20307&quot; value=&quot;300&quot;/&gt;&lt;/object&gt;&lt;object type=&quot;3&quot; unique_id=&quot;10336&quot;&gt;&lt;property id=&quot;20148&quot; value=&quot;5&quot;/&gt;&lt;property id=&quot;20300&quot; value=&quot;Slide 1&quot;/&gt;&lt;property id=&quot;20307&quot; value=&quot;301&quot;/&gt;&lt;/object&gt;&lt;object type=&quot;3&quot; unique_id=&quot;10565&quot;&gt;&lt;property id=&quot;20148&quot; value=&quot;5&quot;/&gt;&lt;property id=&quot;20300&quot; value=&quot;Slide 19&quot;/&gt;&lt;property id=&quot;20307&quot; value=&quot;30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5601</TotalTime>
  <Words>244</Words>
  <Application>Microsoft Office PowerPoint</Application>
  <PresentationFormat>Widescreen</PresentationFormat>
  <Paragraphs>104</Paragraphs>
  <Slides>24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.Vn3DH</vt:lpstr>
      <vt:lpstr>Arial</vt:lpstr>
      <vt:lpstr>Calibri</vt:lpstr>
      <vt:lpstr>HP001 4 hàng</vt:lpstr>
      <vt:lpstr>iCiel ButterScotch</vt:lpstr>
      <vt:lpstr>Lato</vt:lpstr>
      <vt:lpstr>Times New Roman</vt:lpstr>
      <vt:lpstr>VNI-Avo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sáu ngày 10 tháng 11 năm 2023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sáu ngày 10 tháng 11 năm 2023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baigiangkhoa5</dc:title>
  <dc:creator>Admin</dc:creator>
  <cp:lastModifiedBy>TTr678418 Diên K'</cp:lastModifiedBy>
  <cp:revision>229</cp:revision>
  <dcterms:created xsi:type="dcterms:W3CDTF">2019-07-23T02:27:00Z</dcterms:created>
  <dcterms:modified xsi:type="dcterms:W3CDTF">2024-01-26T09:02:07Z</dcterms:modified>
</cp:coreProperties>
</file>