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1" r:id="rId2"/>
    <p:sldMasterId id="2147483703" r:id="rId3"/>
    <p:sldMasterId id="2147483716" r:id="rId4"/>
    <p:sldMasterId id="2147483728" r:id="rId5"/>
  </p:sldMasterIdLst>
  <p:notesMasterIdLst>
    <p:notesMasterId r:id="rId38"/>
  </p:notesMasterIdLst>
  <p:sldIdLst>
    <p:sldId id="510" r:id="rId6"/>
    <p:sldId id="511" r:id="rId7"/>
    <p:sldId id="256" r:id="rId8"/>
    <p:sldId id="516" r:id="rId9"/>
    <p:sldId id="474" r:id="rId10"/>
    <p:sldId id="264" r:id="rId11"/>
    <p:sldId id="11698" r:id="rId12"/>
    <p:sldId id="11697" r:id="rId13"/>
    <p:sldId id="11699" r:id="rId14"/>
    <p:sldId id="613" r:id="rId15"/>
    <p:sldId id="525" r:id="rId16"/>
    <p:sldId id="11700" r:id="rId17"/>
    <p:sldId id="11707" r:id="rId18"/>
    <p:sldId id="11708" r:id="rId19"/>
    <p:sldId id="273" r:id="rId20"/>
    <p:sldId id="11703" r:id="rId21"/>
    <p:sldId id="11704" r:id="rId22"/>
    <p:sldId id="614" r:id="rId23"/>
    <p:sldId id="11709" r:id="rId24"/>
    <p:sldId id="615" r:id="rId25"/>
    <p:sldId id="11705" r:id="rId26"/>
    <p:sldId id="11706" r:id="rId27"/>
    <p:sldId id="281" r:id="rId28"/>
    <p:sldId id="521" r:id="rId29"/>
    <p:sldId id="260" r:id="rId30"/>
    <p:sldId id="11694" r:id="rId31"/>
    <p:sldId id="266" r:id="rId32"/>
    <p:sldId id="261" r:id="rId33"/>
    <p:sldId id="262" r:id="rId34"/>
    <p:sldId id="11710" r:id="rId35"/>
    <p:sldId id="288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8C51-3C47-4294-A6A0-1C1E5709D202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A9436-D9B0-41EE-8BC6-72F3E2AD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69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81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90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44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17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98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79" indent="0" algn="ctr">
              <a:buNone/>
              <a:defRPr sz="1998"/>
            </a:lvl2pPr>
            <a:lvl3pPr marL="913158" indent="0" algn="ctr">
              <a:buNone/>
              <a:defRPr sz="1798"/>
            </a:lvl3pPr>
            <a:lvl4pPr marL="1369737" indent="0" algn="ctr">
              <a:buNone/>
              <a:defRPr sz="1598"/>
            </a:lvl4pPr>
            <a:lvl5pPr marL="1826316" indent="0" algn="ctr">
              <a:buNone/>
              <a:defRPr sz="1598"/>
            </a:lvl5pPr>
            <a:lvl6pPr marL="2282895" indent="0" algn="ctr">
              <a:buNone/>
              <a:defRPr sz="1598"/>
            </a:lvl6pPr>
            <a:lvl7pPr marL="2739474" indent="0" algn="ctr">
              <a:buNone/>
              <a:defRPr sz="1598"/>
            </a:lvl7pPr>
            <a:lvl8pPr marL="3196053" indent="0" algn="ctr">
              <a:buNone/>
              <a:defRPr sz="1598"/>
            </a:lvl8pPr>
            <a:lvl9pPr marL="3652632" indent="0" algn="ctr">
              <a:buNone/>
              <a:defRPr sz="1598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040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5370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8506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3149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8767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593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08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64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552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539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220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245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1102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7420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436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438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579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115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766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30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16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7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5077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10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9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77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13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98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23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68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63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09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8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918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56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33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6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8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3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3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24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6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2589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3071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632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579" indent="0">
              <a:buNone/>
              <a:defRPr sz="2796"/>
            </a:lvl2pPr>
            <a:lvl3pPr marL="913158" indent="0">
              <a:buNone/>
              <a:defRPr sz="2397"/>
            </a:lvl3pPr>
            <a:lvl4pPr marL="1369737" indent="0">
              <a:buNone/>
              <a:defRPr sz="1998"/>
            </a:lvl4pPr>
            <a:lvl5pPr marL="1826316" indent="0">
              <a:buNone/>
              <a:defRPr sz="1998"/>
            </a:lvl5pPr>
            <a:lvl6pPr marL="2282895" indent="0">
              <a:buNone/>
              <a:defRPr sz="1998"/>
            </a:lvl6pPr>
            <a:lvl7pPr marL="2739474" indent="0">
              <a:buNone/>
              <a:defRPr sz="1998"/>
            </a:lvl7pPr>
            <a:lvl8pPr marL="3196053" indent="0">
              <a:buNone/>
              <a:defRPr sz="1998"/>
            </a:lvl8pPr>
            <a:lvl9pPr marL="3652632" indent="0">
              <a:buNone/>
              <a:defRPr sz="1998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7623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8">
              <a:defRPr/>
            </a:pPr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8">
              <a:defRPr/>
            </a:pPr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03E797-E277-4278-ABAB-2FD7DE8768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" y="465319"/>
            <a:ext cx="1125176" cy="112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5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 spd="slow">
    <p:push dir="u"/>
  </p:transition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2390F-70FE-446F-BC1F-6728D3687241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8711E-5936-44DA-95DC-CBD336170B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17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2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12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0" y="323850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8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image" Target="../media/image24.GIF"/><Relationship Id="rId5" Type="http://schemas.openxmlformats.org/officeDocument/2006/relationships/image" Target="../media/image14.jpeg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GIF"/><Relationship Id="rId3" Type="http://schemas.microsoft.com/office/2007/relationships/media" Target="../media/media5.m4a"/><Relationship Id="rId7" Type="http://schemas.openxmlformats.org/officeDocument/2006/relationships/image" Target="../media/image14.jpeg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6.xml"/><Relationship Id="rId10" Type="http://schemas.microsoft.com/office/2007/relationships/hdphoto" Target="../media/hdphoto5.wdp"/><Relationship Id="rId4" Type="http://schemas.openxmlformats.org/officeDocument/2006/relationships/audio" Target="../media/media5.m4a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24.GIF"/><Relationship Id="rId5" Type="http://schemas.openxmlformats.org/officeDocument/2006/relationships/image" Target="../media/image14.jpeg"/><Relationship Id="rId10" Type="http://schemas.microsoft.com/office/2007/relationships/hdphoto" Target="../media/hdphoto3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5.png"/><Relationship Id="rId18" Type="http://schemas.openxmlformats.org/officeDocument/2006/relationships/image" Target="../media/image30.png"/><Relationship Id="rId3" Type="http://schemas.microsoft.com/office/2007/relationships/media" Target="../media/media6.m4a"/><Relationship Id="rId7" Type="http://schemas.openxmlformats.org/officeDocument/2006/relationships/image" Target="../media/image14.jpeg"/><Relationship Id="rId12" Type="http://schemas.microsoft.com/office/2007/relationships/hdphoto" Target="../media/hdphoto5.wdp"/><Relationship Id="rId17" Type="http://schemas.openxmlformats.org/officeDocument/2006/relationships/image" Target="../media/image36.png"/><Relationship Id="rId2" Type="http://schemas.openxmlformats.org/officeDocument/2006/relationships/audio" Target="../media/media4.mp3"/><Relationship Id="rId16" Type="http://schemas.openxmlformats.org/officeDocument/2006/relationships/image" Target="../media/image24.GIF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audio" Target="../media/media6.m4a"/><Relationship Id="rId9" Type="http://schemas.microsoft.com/office/2007/relationships/hdphoto" Target="../media/hdphoto6.wdp"/><Relationship Id="rId1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3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51F014-3A94-5BB5-1B92-C026DF95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9" y="4348"/>
            <a:ext cx="12140783" cy="68493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4728" y="5883334"/>
            <a:ext cx="5415115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>
              <a:defRPr/>
            </a:pPr>
            <a:r>
              <a:rPr lang="en-US" sz="319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19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Doãn</a:t>
            </a:r>
            <a:r>
              <a:rPr lang="en-US" sz="319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sz="319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19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sz="3196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29CBCE-7BD8-2650-AE22-E71D5E6BF173}"/>
              </a:ext>
            </a:extLst>
          </p:cNvPr>
          <p:cNvSpPr/>
          <p:nvPr/>
        </p:nvSpPr>
        <p:spPr>
          <a:xfrm>
            <a:off x="102859" y="3942698"/>
            <a:ext cx="7876700" cy="1255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5" b="1" dirty="0">
                <a:solidFill>
                  <a:srgbClr val="FF0000"/>
                </a:solidFill>
                <a:latin typeface="HP001 4 HÀNG" panose="020B0604020202020204" charset="0"/>
              </a:rPr>
              <a:t>CHÀO MỪNG QUÝ THẦY CÔ VỀ DỰ GIỜ THĂM LỚP 3A3</a:t>
            </a:r>
          </a:p>
        </p:txBody>
      </p:sp>
    </p:spTree>
    <p:extLst>
      <p:ext uri="{BB962C8B-B14F-4D97-AF65-F5344CB8AC3E}">
        <p14:creationId xmlns:p14="http://schemas.microsoft.com/office/powerpoint/2010/main" val="348744421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giáng sinh">
            <a:extLst>
              <a:ext uri="{FF2B5EF4-FFF2-40B4-BE49-F238E27FC236}">
                <a16:creationId xmlns:a16="http://schemas.microsoft.com/office/drawing/2014/main" id="{E1B9B0EC-1F1E-8BDA-DC63-790FCC40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A0E531-7265-24F2-F221-CED989BFF124}"/>
              </a:ext>
            </a:extLst>
          </p:cNvPr>
          <p:cNvGrpSpPr/>
          <p:nvPr/>
        </p:nvGrpSpPr>
        <p:grpSpPr>
          <a:xfrm>
            <a:off x="118601" y="110835"/>
            <a:ext cx="2957108" cy="976093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E997E3-4639-927A-3EB3-145A0F8F2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04EF56-4346-243A-F82C-0B490FE1F4B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2241242-741C-38D6-F44F-3D32A6A7BFD8}"/>
              </a:ext>
            </a:extLst>
          </p:cNvPr>
          <p:cNvSpPr/>
          <p:nvPr/>
        </p:nvSpPr>
        <p:spPr>
          <a:xfrm>
            <a:off x="3485072" y="189781"/>
            <a:ext cx="8310113" cy="747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810FD-E317-1D6F-C3FB-BBBB7B17DC5C}"/>
              </a:ext>
            </a:extLst>
          </p:cNvPr>
          <p:cNvSpPr/>
          <p:nvPr/>
        </p:nvSpPr>
        <p:spPr>
          <a:xfrm>
            <a:off x="159025" y="1439461"/>
            <a:ext cx="1570758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B0AE9-AEA5-B3A7-D6C8-272AD2C3EDC1}"/>
              </a:ext>
            </a:extLst>
          </p:cNvPr>
          <p:cNvSpPr/>
          <p:nvPr/>
        </p:nvSpPr>
        <p:spPr>
          <a:xfrm>
            <a:off x="2348946" y="2045926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3688E0-3C28-BCFE-1CBF-6A4EAE8C7D6B}"/>
              </a:ext>
            </a:extLst>
          </p:cNvPr>
          <p:cNvSpPr/>
          <p:nvPr/>
        </p:nvSpPr>
        <p:spPr>
          <a:xfrm>
            <a:off x="2348946" y="1197763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&gt; 5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2A6A91-E42E-80D1-8269-1A9AADC0AA11}"/>
              </a:ext>
            </a:extLst>
          </p:cNvPr>
          <p:cNvCxnSpPr>
            <a:cxnSpLocks/>
          </p:cNvCxnSpPr>
          <p:nvPr/>
        </p:nvCxnSpPr>
        <p:spPr>
          <a:xfrm>
            <a:off x="2093842" y="1838966"/>
            <a:ext cx="34521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B82C7DC-05E9-24CB-83B8-9F4B7291EC0E}"/>
              </a:ext>
            </a:extLst>
          </p:cNvPr>
          <p:cNvSpPr/>
          <p:nvPr/>
        </p:nvSpPr>
        <p:spPr>
          <a:xfrm>
            <a:off x="6036364" y="1648337"/>
            <a:ext cx="1504122" cy="5332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1730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84F05A-AD7A-7858-5CAE-BDACCDECD4BE}"/>
              </a:ext>
            </a:extLst>
          </p:cNvPr>
          <p:cNvSpPr/>
          <p:nvPr/>
        </p:nvSpPr>
        <p:spPr>
          <a:xfrm>
            <a:off x="159025" y="3208913"/>
            <a:ext cx="1570758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BB0F55-C353-1501-9D29-3AD45C8ADBC7}"/>
              </a:ext>
            </a:extLst>
          </p:cNvPr>
          <p:cNvSpPr/>
          <p:nvPr/>
        </p:nvSpPr>
        <p:spPr>
          <a:xfrm>
            <a:off x="2348946" y="3815378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74F34-A74D-A377-4532-199AD2934435}"/>
              </a:ext>
            </a:extLst>
          </p:cNvPr>
          <p:cNvSpPr/>
          <p:nvPr/>
        </p:nvSpPr>
        <p:spPr>
          <a:xfrm>
            <a:off x="2370481" y="2946198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= 5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0E72CD-F8EB-609E-61D5-797EE73F17C1}"/>
              </a:ext>
            </a:extLst>
          </p:cNvPr>
          <p:cNvCxnSpPr>
            <a:cxnSpLocks/>
          </p:cNvCxnSpPr>
          <p:nvPr/>
        </p:nvCxnSpPr>
        <p:spPr>
          <a:xfrm>
            <a:off x="2093842" y="3608418"/>
            <a:ext cx="34521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7C9BC-3228-EDEA-EE15-DF2945098891}"/>
              </a:ext>
            </a:extLst>
          </p:cNvPr>
          <p:cNvSpPr/>
          <p:nvPr/>
        </p:nvSpPr>
        <p:spPr>
          <a:xfrm>
            <a:off x="6036364" y="3417789"/>
            <a:ext cx="1504122" cy="5332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1730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2A0096-16BE-6A23-7244-8D54DC8D335A}"/>
              </a:ext>
            </a:extLst>
          </p:cNvPr>
          <p:cNvSpPr/>
          <p:nvPr/>
        </p:nvSpPr>
        <p:spPr>
          <a:xfrm>
            <a:off x="111973" y="5099256"/>
            <a:ext cx="1511124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F25BD1-568E-4091-EB77-696A7CAF52CB}"/>
              </a:ext>
            </a:extLst>
          </p:cNvPr>
          <p:cNvSpPr/>
          <p:nvPr/>
        </p:nvSpPr>
        <p:spPr>
          <a:xfrm>
            <a:off x="2348946" y="5711693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422CC3-C979-F482-A8D4-1E46EE93B1B0}"/>
              </a:ext>
            </a:extLst>
          </p:cNvPr>
          <p:cNvSpPr/>
          <p:nvPr/>
        </p:nvSpPr>
        <p:spPr>
          <a:xfrm>
            <a:off x="2348946" y="4815835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&lt; 5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7F513B-4775-6968-FE10-7C062401561C}"/>
              </a:ext>
            </a:extLst>
          </p:cNvPr>
          <p:cNvCxnSpPr>
            <a:cxnSpLocks/>
          </p:cNvCxnSpPr>
          <p:nvPr/>
        </p:nvCxnSpPr>
        <p:spPr>
          <a:xfrm>
            <a:off x="2199860" y="5498761"/>
            <a:ext cx="3452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D00B4D-BEFF-3B8A-6CAC-8683878CE619}"/>
              </a:ext>
            </a:extLst>
          </p:cNvPr>
          <p:cNvSpPr/>
          <p:nvPr/>
        </p:nvSpPr>
        <p:spPr>
          <a:xfrm>
            <a:off x="6011328" y="5209663"/>
            <a:ext cx="1554193" cy="5332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1720</a:t>
            </a:r>
          </a:p>
        </p:txBody>
      </p:sp>
    </p:spTree>
    <p:extLst>
      <p:ext uri="{BB962C8B-B14F-4D97-AF65-F5344CB8AC3E}">
        <p14:creationId xmlns:p14="http://schemas.microsoft.com/office/powerpoint/2010/main" val="404632743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Powerpoint cho giáo án đẹp nhất">
            <a:extLst>
              <a:ext uri="{FF2B5EF4-FFF2-40B4-BE49-F238E27FC236}">
                <a16:creationId xmlns:a16="http://schemas.microsoft.com/office/drawing/2014/main" id="{D9E819D8-DB9A-C08B-1161-6C965642C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E89E7A-B70A-138B-AB78-C92BBBC5FF1F}"/>
              </a:ext>
            </a:extLst>
          </p:cNvPr>
          <p:cNvSpPr/>
          <p:nvPr/>
        </p:nvSpPr>
        <p:spPr>
          <a:xfrm>
            <a:off x="357809" y="2855844"/>
            <a:ext cx="9786730" cy="28823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KẾT LUẬN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ta so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5.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DD439-F2C8-27FE-FB96-BBE32D2E27B9}"/>
              </a:ext>
            </a:extLst>
          </p:cNvPr>
          <p:cNvSpPr/>
          <p:nvPr/>
        </p:nvSpPr>
        <p:spPr>
          <a:xfrm>
            <a:off x="821133" y="1498059"/>
            <a:ext cx="8310113" cy="747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102A77-612A-B347-BDEC-4C88BF685C0B}"/>
              </a:ext>
            </a:extLst>
          </p:cNvPr>
          <p:cNvGrpSpPr/>
          <p:nvPr/>
        </p:nvGrpSpPr>
        <p:grpSpPr>
          <a:xfrm>
            <a:off x="118601" y="110835"/>
            <a:ext cx="2957108" cy="976093"/>
            <a:chOff x="569798" y="1124402"/>
            <a:chExt cx="2816950" cy="14892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477C98-E6A2-B976-4EAB-E6C2883B9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146244-C3C1-3534-9C9F-F884A84219C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45505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Powerpoint cho giáo án đẹp nhất">
            <a:extLst>
              <a:ext uri="{FF2B5EF4-FFF2-40B4-BE49-F238E27FC236}">
                <a16:creationId xmlns:a16="http://schemas.microsoft.com/office/drawing/2014/main" id="{D9E819D8-DB9A-C08B-1161-6C965642C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1DD439-F2C8-27FE-FB96-BBE32D2E27B9}"/>
              </a:ext>
            </a:extLst>
          </p:cNvPr>
          <p:cNvSpPr/>
          <p:nvPr/>
        </p:nvSpPr>
        <p:spPr>
          <a:xfrm>
            <a:off x="3559268" y="269696"/>
            <a:ext cx="5811078" cy="747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102A77-612A-B347-BDEC-4C88BF685C0B}"/>
              </a:ext>
            </a:extLst>
          </p:cNvPr>
          <p:cNvGrpSpPr/>
          <p:nvPr/>
        </p:nvGrpSpPr>
        <p:grpSpPr>
          <a:xfrm>
            <a:off x="118601" y="110835"/>
            <a:ext cx="2957108" cy="976093"/>
            <a:chOff x="569798" y="1124402"/>
            <a:chExt cx="2816950" cy="14892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477C98-E6A2-B976-4EAB-E6C2883B9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146244-C3C1-3534-9C9F-F884A84219C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1C3321-D8B4-D70E-6B3C-DA2A6A95E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187637"/>
              </p:ext>
            </p:extLst>
          </p:nvPr>
        </p:nvGraphicFramePr>
        <p:xfrm>
          <a:off x="291548" y="3011627"/>
          <a:ext cx="9826487" cy="2670812"/>
        </p:xfrm>
        <a:graphic>
          <a:graphicData uri="http://schemas.openxmlformats.org/drawingml/2006/table">
            <a:tbl>
              <a:tblPr firstRow="1" firstCol="1" bandRow="1"/>
              <a:tblGrid>
                <a:gridCol w="3101009">
                  <a:extLst>
                    <a:ext uri="{9D8B030D-6E8A-4147-A177-3AD203B41FA5}">
                      <a16:colId xmlns:a16="http://schemas.microsoft.com/office/drawing/2014/main" val="1236814899"/>
                    </a:ext>
                  </a:extLst>
                </a:gridCol>
                <a:gridCol w="6725478">
                  <a:extLst>
                    <a:ext uri="{9D8B030D-6E8A-4147-A177-3AD203B41FA5}">
                      <a16:colId xmlns:a16="http://schemas.microsoft.com/office/drawing/2014/main" val="20394585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 đã cho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 tròn đến hàng chục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918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>
                        <a:lnSpc>
                          <a:spcPct val="120000"/>
                        </a:lnSpc>
                      </a:pPr>
                      <a:r>
                        <a:rPr lang="nl-NL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2 864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868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4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3058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068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>
                        <a:lnSpc>
                          <a:spcPct val="120000"/>
                        </a:lnSpc>
                      </a:pPr>
                      <a:r>
                        <a:rPr lang="nl-NL" sz="4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4 315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266684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DFBAFFC8-901B-3240-8304-8E77B3E9D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232" y="1695334"/>
            <a:ext cx="54591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kumimoji="0" lang="nl-NL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ate.com - Đồng hồ đếm ngược 2 phút có tiếng_v240P">
            <a:hlinkClick r:id="" action="ppaction://media"/>
            <a:extLst>
              <a:ext uri="{FF2B5EF4-FFF2-40B4-BE49-F238E27FC236}">
                <a16:creationId xmlns:a16="http://schemas.microsoft.com/office/drawing/2014/main" id="{563A5C6E-9219-E36B-8991-9B136FFCA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6383" y="5998114"/>
            <a:ext cx="1384852" cy="7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4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51390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10597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76" y="78984"/>
            <a:ext cx="7355216" cy="7355216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268316" y="-207034"/>
            <a:ext cx="4268520" cy="7026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983132" y="-148988"/>
            <a:ext cx="2453463" cy="2858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2982895" y="1540318"/>
            <a:ext cx="2082387" cy="242608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86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 ngộ nghĩnh">
            <a:extLst>
              <a:ext uri="{FF2B5EF4-FFF2-40B4-BE49-F238E27FC236}">
                <a16:creationId xmlns:a16="http://schemas.microsoft.com/office/drawing/2014/main" id="{E906C5E6-02E4-A60A-372B-0CDBA77D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1C883C-4C08-6042-474B-11B8FD17E90B}"/>
              </a:ext>
            </a:extLst>
          </p:cNvPr>
          <p:cNvGrpSpPr/>
          <p:nvPr/>
        </p:nvGrpSpPr>
        <p:grpSpPr>
          <a:xfrm>
            <a:off x="118601" y="110835"/>
            <a:ext cx="2957108" cy="1008974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5828C6-A7E2-E195-97D4-0AD1A204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9E487F-44F2-1F66-2957-01D9E92FFCE8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0EDA9F-6483-A096-F9FB-413E00EB8911}"/>
              </a:ext>
            </a:extLst>
          </p:cNvPr>
          <p:cNvSpPr/>
          <p:nvPr/>
        </p:nvSpPr>
        <p:spPr>
          <a:xfrm>
            <a:off x="3485072" y="189781"/>
            <a:ext cx="8310113" cy="747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6067B8-1EDD-0CF8-9FF4-29DDBCDED55A}"/>
              </a:ext>
            </a:extLst>
          </p:cNvPr>
          <p:cNvSpPr/>
          <p:nvPr/>
        </p:nvSpPr>
        <p:spPr>
          <a:xfrm>
            <a:off x="602972" y="3288900"/>
            <a:ext cx="1570758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1786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3309B-873D-7F0A-20C2-DBED23B09057}"/>
              </a:ext>
            </a:extLst>
          </p:cNvPr>
          <p:cNvSpPr/>
          <p:nvPr/>
        </p:nvSpPr>
        <p:spPr>
          <a:xfrm>
            <a:off x="2954370" y="1850874"/>
            <a:ext cx="2106846" cy="516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34F70-DD39-4FF7-AF09-109732091728}"/>
              </a:ext>
            </a:extLst>
          </p:cNvPr>
          <p:cNvSpPr/>
          <p:nvPr/>
        </p:nvSpPr>
        <p:spPr>
          <a:xfrm>
            <a:off x="2954370" y="4713870"/>
            <a:ext cx="2094740" cy="5332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D3B2CE-60A5-A316-5F91-30E9037155B3}"/>
              </a:ext>
            </a:extLst>
          </p:cNvPr>
          <p:cNvSpPr/>
          <p:nvPr/>
        </p:nvSpPr>
        <p:spPr>
          <a:xfrm>
            <a:off x="3823252" y="3014870"/>
            <a:ext cx="7646505" cy="10730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359BAF-EBA7-4B29-2804-5B80F802CD52}"/>
              </a:ext>
            </a:extLst>
          </p:cNvPr>
          <p:cNvSpPr/>
          <p:nvPr/>
        </p:nvSpPr>
        <p:spPr>
          <a:xfrm>
            <a:off x="602972" y="3281286"/>
            <a:ext cx="1570758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36E041-64EC-928F-A007-8A47EAEEED78}"/>
              </a:ext>
            </a:extLst>
          </p:cNvPr>
          <p:cNvCxnSpPr/>
          <p:nvPr/>
        </p:nvCxnSpPr>
        <p:spPr>
          <a:xfrm flipV="1">
            <a:off x="1299713" y="2265872"/>
            <a:ext cx="1708030" cy="123070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D4BB0C-50D8-C751-FA0D-44640ECEB368}"/>
              </a:ext>
            </a:extLst>
          </p:cNvPr>
          <p:cNvCxnSpPr/>
          <p:nvPr/>
        </p:nvCxnSpPr>
        <p:spPr>
          <a:xfrm>
            <a:off x="1575758" y="3881887"/>
            <a:ext cx="1426234" cy="93165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220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2" grpId="0" animBg="1"/>
      <p:bldP spid="3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 ngộ nghĩnh">
            <a:extLst>
              <a:ext uri="{FF2B5EF4-FFF2-40B4-BE49-F238E27FC236}">
                <a16:creationId xmlns:a16="http://schemas.microsoft.com/office/drawing/2014/main" id="{E906C5E6-02E4-A60A-372B-0CDBA77D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1C883C-4C08-6042-474B-11B8FD17E90B}"/>
              </a:ext>
            </a:extLst>
          </p:cNvPr>
          <p:cNvGrpSpPr/>
          <p:nvPr/>
        </p:nvGrpSpPr>
        <p:grpSpPr>
          <a:xfrm>
            <a:off x="118601" y="110835"/>
            <a:ext cx="2957108" cy="1008974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5828C6-A7E2-E195-97D4-0AD1A204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9E487F-44F2-1F66-2957-01D9E92FFCE8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0EDA9F-6483-A096-F9FB-413E00EB8911}"/>
              </a:ext>
            </a:extLst>
          </p:cNvPr>
          <p:cNvSpPr/>
          <p:nvPr/>
        </p:nvSpPr>
        <p:spPr>
          <a:xfrm>
            <a:off x="3498324" y="91865"/>
            <a:ext cx="7076911" cy="747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6067B8-1EDD-0CF8-9FF4-29DDBCDED55A}"/>
              </a:ext>
            </a:extLst>
          </p:cNvPr>
          <p:cNvSpPr/>
          <p:nvPr/>
        </p:nvSpPr>
        <p:spPr>
          <a:xfrm>
            <a:off x="552966" y="2816527"/>
            <a:ext cx="1570758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EC1E13-C7A9-BDED-596D-52C316D04916}"/>
              </a:ext>
            </a:extLst>
          </p:cNvPr>
          <p:cNvSpPr/>
          <p:nvPr/>
        </p:nvSpPr>
        <p:spPr>
          <a:xfrm>
            <a:off x="2603140" y="3560241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5A236B-E88C-B87B-1104-6F2DCD75BF04}"/>
              </a:ext>
            </a:extLst>
          </p:cNvPr>
          <p:cNvSpPr/>
          <p:nvPr/>
        </p:nvSpPr>
        <p:spPr>
          <a:xfrm>
            <a:off x="2603140" y="2546266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&gt; 5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3D2ABB-DED3-DE34-66C7-1710C94A8CFD}"/>
              </a:ext>
            </a:extLst>
          </p:cNvPr>
          <p:cNvCxnSpPr>
            <a:cxnSpLocks/>
          </p:cNvCxnSpPr>
          <p:nvPr/>
        </p:nvCxnSpPr>
        <p:spPr>
          <a:xfrm>
            <a:off x="2424317" y="3278540"/>
            <a:ext cx="34521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9F3E285-2BB9-1CBA-42BB-974B6542CEAD}"/>
              </a:ext>
            </a:extLst>
          </p:cNvPr>
          <p:cNvSpPr/>
          <p:nvPr/>
        </p:nvSpPr>
        <p:spPr>
          <a:xfrm>
            <a:off x="6139092" y="2816526"/>
            <a:ext cx="1504122" cy="7990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ECFF3A-7E4F-970B-A7B3-B764BA7BFC01}"/>
              </a:ext>
            </a:extLst>
          </p:cNvPr>
          <p:cNvSpPr/>
          <p:nvPr/>
        </p:nvSpPr>
        <p:spPr>
          <a:xfrm>
            <a:off x="436180" y="4948865"/>
            <a:ext cx="1570758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DCC693-F85C-E15E-7D6D-E5B22F12CA24}"/>
              </a:ext>
            </a:extLst>
          </p:cNvPr>
          <p:cNvSpPr/>
          <p:nvPr/>
        </p:nvSpPr>
        <p:spPr>
          <a:xfrm>
            <a:off x="2603140" y="5563057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06192-BB4F-DF61-4C96-581A449D2B1F}"/>
              </a:ext>
            </a:extLst>
          </p:cNvPr>
          <p:cNvSpPr/>
          <p:nvPr/>
        </p:nvSpPr>
        <p:spPr>
          <a:xfrm>
            <a:off x="2623558" y="4565283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= 5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CDC677-6FC9-51B5-9FF6-E605091E3073}"/>
              </a:ext>
            </a:extLst>
          </p:cNvPr>
          <p:cNvCxnSpPr>
            <a:cxnSpLocks/>
          </p:cNvCxnSpPr>
          <p:nvPr/>
        </p:nvCxnSpPr>
        <p:spPr>
          <a:xfrm>
            <a:off x="2424317" y="5313025"/>
            <a:ext cx="34521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35E07D7-6899-01B4-D63E-D7049F6E599F}"/>
              </a:ext>
            </a:extLst>
          </p:cNvPr>
          <p:cNvSpPr/>
          <p:nvPr/>
        </p:nvSpPr>
        <p:spPr>
          <a:xfrm>
            <a:off x="6139092" y="4948864"/>
            <a:ext cx="1504122" cy="7990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A70692-DD3C-256F-CE8E-16CCB0F2AEF2}"/>
              </a:ext>
            </a:extLst>
          </p:cNvPr>
          <p:cNvSpPr/>
          <p:nvPr/>
        </p:nvSpPr>
        <p:spPr>
          <a:xfrm>
            <a:off x="576469" y="1454065"/>
            <a:ext cx="7896638" cy="561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707524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 ngộ nghĩnh">
            <a:extLst>
              <a:ext uri="{FF2B5EF4-FFF2-40B4-BE49-F238E27FC236}">
                <a16:creationId xmlns:a16="http://schemas.microsoft.com/office/drawing/2014/main" id="{E906C5E6-02E4-A60A-372B-0CDBA77D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1C883C-4C08-6042-474B-11B8FD17E90B}"/>
              </a:ext>
            </a:extLst>
          </p:cNvPr>
          <p:cNvGrpSpPr/>
          <p:nvPr/>
        </p:nvGrpSpPr>
        <p:grpSpPr>
          <a:xfrm>
            <a:off x="118601" y="110835"/>
            <a:ext cx="2957108" cy="1008974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5828C6-A7E2-E195-97D4-0AD1A204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9E487F-44F2-1F66-2957-01D9E92FFCE8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0EDA9F-6483-A096-F9FB-413E00EB8911}"/>
              </a:ext>
            </a:extLst>
          </p:cNvPr>
          <p:cNvSpPr/>
          <p:nvPr/>
        </p:nvSpPr>
        <p:spPr>
          <a:xfrm>
            <a:off x="3584464" y="127796"/>
            <a:ext cx="6884754" cy="747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FDBCA4-186F-F0A0-7E99-652411013731}"/>
              </a:ext>
            </a:extLst>
          </p:cNvPr>
          <p:cNvSpPr/>
          <p:nvPr/>
        </p:nvSpPr>
        <p:spPr>
          <a:xfrm>
            <a:off x="649356" y="3470960"/>
            <a:ext cx="1511124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941FC5-391D-1306-FECB-D8387F56C5DA}"/>
              </a:ext>
            </a:extLst>
          </p:cNvPr>
          <p:cNvSpPr/>
          <p:nvPr/>
        </p:nvSpPr>
        <p:spPr>
          <a:xfrm>
            <a:off x="2788112" y="4131023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901443-F71C-EA09-AD88-CB8AD514A674}"/>
              </a:ext>
            </a:extLst>
          </p:cNvPr>
          <p:cNvSpPr/>
          <p:nvPr/>
        </p:nvSpPr>
        <p:spPr>
          <a:xfrm>
            <a:off x="2788112" y="3087870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&lt; 5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09C51F-DB4C-D205-3D7C-B7DFABA757E7}"/>
              </a:ext>
            </a:extLst>
          </p:cNvPr>
          <p:cNvCxnSpPr>
            <a:cxnSpLocks/>
          </p:cNvCxnSpPr>
          <p:nvPr/>
        </p:nvCxnSpPr>
        <p:spPr>
          <a:xfrm>
            <a:off x="2511473" y="3870466"/>
            <a:ext cx="34521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0DC8083-314B-B195-BEED-5864770C205C}"/>
              </a:ext>
            </a:extLst>
          </p:cNvPr>
          <p:cNvSpPr/>
          <p:nvPr/>
        </p:nvSpPr>
        <p:spPr>
          <a:xfrm>
            <a:off x="6504976" y="3429000"/>
            <a:ext cx="1554193" cy="7990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AEDAD-F19A-40F8-0AB1-1FADD083F678}"/>
              </a:ext>
            </a:extLst>
          </p:cNvPr>
          <p:cNvSpPr/>
          <p:nvPr/>
        </p:nvSpPr>
        <p:spPr>
          <a:xfrm>
            <a:off x="649356" y="1483222"/>
            <a:ext cx="7896638" cy="561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971020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 ngộ nghĩnh">
            <a:extLst>
              <a:ext uri="{FF2B5EF4-FFF2-40B4-BE49-F238E27FC236}">
                <a16:creationId xmlns:a16="http://schemas.microsoft.com/office/drawing/2014/main" id="{E906C5E6-02E4-A60A-372B-0CDBA77D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1C883C-4C08-6042-474B-11B8FD17E90B}"/>
              </a:ext>
            </a:extLst>
          </p:cNvPr>
          <p:cNvGrpSpPr/>
          <p:nvPr/>
        </p:nvGrpSpPr>
        <p:grpSpPr>
          <a:xfrm>
            <a:off x="118601" y="110835"/>
            <a:ext cx="2957108" cy="1008974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5828C6-A7E2-E195-97D4-0AD1A204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9E487F-44F2-1F66-2957-01D9E92FFCE8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0EDA9F-6483-A096-F9FB-413E00EB8911}"/>
              </a:ext>
            </a:extLst>
          </p:cNvPr>
          <p:cNvSpPr/>
          <p:nvPr/>
        </p:nvSpPr>
        <p:spPr>
          <a:xfrm>
            <a:off x="4989444" y="17640"/>
            <a:ext cx="5559287" cy="5196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6067B8-1EDD-0CF8-9FF4-29DDBCDED55A}"/>
              </a:ext>
            </a:extLst>
          </p:cNvPr>
          <p:cNvSpPr/>
          <p:nvPr/>
        </p:nvSpPr>
        <p:spPr>
          <a:xfrm>
            <a:off x="743814" y="1932298"/>
            <a:ext cx="1570758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EC1E13-C7A9-BDED-596D-52C316D04916}"/>
              </a:ext>
            </a:extLst>
          </p:cNvPr>
          <p:cNvSpPr/>
          <p:nvPr/>
        </p:nvSpPr>
        <p:spPr>
          <a:xfrm>
            <a:off x="2623558" y="2306296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5A236B-E88C-B87B-1104-6F2DCD75BF04}"/>
              </a:ext>
            </a:extLst>
          </p:cNvPr>
          <p:cNvSpPr/>
          <p:nvPr/>
        </p:nvSpPr>
        <p:spPr>
          <a:xfrm>
            <a:off x="2623558" y="1533120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&gt; 5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3D2ABB-DED3-DE34-66C7-1710C94A8CFD}"/>
              </a:ext>
            </a:extLst>
          </p:cNvPr>
          <p:cNvCxnSpPr>
            <a:cxnSpLocks/>
          </p:cNvCxnSpPr>
          <p:nvPr/>
        </p:nvCxnSpPr>
        <p:spPr>
          <a:xfrm>
            <a:off x="2415083" y="2138854"/>
            <a:ext cx="34521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9F3E285-2BB9-1CBA-42BB-974B6542CEAD}"/>
              </a:ext>
            </a:extLst>
          </p:cNvPr>
          <p:cNvSpPr/>
          <p:nvPr/>
        </p:nvSpPr>
        <p:spPr>
          <a:xfrm>
            <a:off x="6096000" y="1909136"/>
            <a:ext cx="1504122" cy="7990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ECFF3A-7E4F-970B-A7B3-B764BA7BFC01}"/>
              </a:ext>
            </a:extLst>
          </p:cNvPr>
          <p:cNvSpPr/>
          <p:nvPr/>
        </p:nvSpPr>
        <p:spPr>
          <a:xfrm>
            <a:off x="743814" y="3327345"/>
            <a:ext cx="1570758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DCC693-F85C-E15E-7D6D-E5B22F12CA24}"/>
              </a:ext>
            </a:extLst>
          </p:cNvPr>
          <p:cNvSpPr/>
          <p:nvPr/>
        </p:nvSpPr>
        <p:spPr>
          <a:xfrm>
            <a:off x="2623558" y="3929962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06192-BB4F-DF61-4C96-581A449D2B1F}"/>
              </a:ext>
            </a:extLst>
          </p:cNvPr>
          <p:cNvSpPr/>
          <p:nvPr/>
        </p:nvSpPr>
        <p:spPr>
          <a:xfrm>
            <a:off x="2623558" y="3176129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= 5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CDC677-6FC9-51B5-9FF6-E605091E3073}"/>
              </a:ext>
            </a:extLst>
          </p:cNvPr>
          <p:cNvCxnSpPr>
            <a:cxnSpLocks/>
          </p:cNvCxnSpPr>
          <p:nvPr/>
        </p:nvCxnSpPr>
        <p:spPr>
          <a:xfrm>
            <a:off x="2424317" y="3762521"/>
            <a:ext cx="34521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35E07D7-6899-01B4-D63E-D7049F6E599F}"/>
              </a:ext>
            </a:extLst>
          </p:cNvPr>
          <p:cNvSpPr/>
          <p:nvPr/>
        </p:nvSpPr>
        <p:spPr>
          <a:xfrm>
            <a:off x="6096000" y="3341187"/>
            <a:ext cx="1504122" cy="7990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A70692-DD3C-256F-CE8E-16CCB0F2AEF2}"/>
              </a:ext>
            </a:extLst>
          </p:cNvPr>
          <p:cNvSpPr/>
          <p:nvPr/>
        </p:nvSpPr>
        <p:spPr>
          <a:xfrm>
            <a:off x="3237363" y="636667"/>
            <a:ext cx="7896638" cy="561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So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80567C-494B-F041-CDA2-683318E9FBE2}"/>
              </a:ext>
            </a:extLst>
          </p:cNvPr>
          <p:cNvSpPr/>
          <p:nvPr/>
        </p:nvSpPr>
        <p:spPr>
          <a:xfrm>
            <a:off x="695564" y="5265738"/>
            <a:ext cx="1511124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B5CEC-4A42-2FFE-D691-A7C0948FE626}"/>
              </a:ext>
            </a:extLst>
          </p:cNvPr>
          <p:cNvSpPr/>
          <p:nvPr/>
        </p:nvSpPr>
        <p:spPr>
          <a:xfrm>
            <a:off x="2700956" y="5796182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CE50BF-F780-B49F-FEEB-8A90FFE6DFE8}"/>
              </a:ext>
            </a:extLst>
          </p:cNvPr>
          <p:cNvSpPr/>
          <p:nvPr/>
        </p:nvSpPr>
        <p:spPr>
          <a:xfrm>
            <a:off x="2691722" y="5075168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&lt; 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ACC371-D635-1098-6C5F-643A47CB063B}"/>
              </a:ext>
            </a:extLst>
          </p:cNvPr>
          <p:cNvCxnSpPr>
            <a:cxnSpLocks/>
          </p:cNvCxnSpPr>
          <p:nvPr/>
        </p:nvCxnSpPr>
        <p:spPr>
          <a:xfrm>
            <a:off x="2415083" y="5665244"/>
            <a:ext cx="34521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E32E342-1936-E1F8-2194-154884D4710B}"/>
              </a:ext>
            </a:extLst>
          </p:cNvPr>
          <p:cNvSpPr/>
          <p:nvPr/>
        </p:nvSpPr>
        <p:spPr>
          <a:xfrm>
            <a:off x="6096000" y="5201208"/>
            <a:ext cx="1554193" cy="7990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1700</a:t>
            </a:r>
          </a:p>
        </p:txBody>
      </p:sp>
    </p:spTree>
    <p:extLst>
      <p:ext uri="{BB962C8B-B14F-4D97-AF65-F5344CB8AC3E}">
        <p14:creationId xmlns:p14="http://schemas.microsoft.com/office/powerpoint/2010/main" val="66010216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 thiếu nhi đoàn kết">
            <a:extLst>
              <a:ext uri="{FF2B5EF4-FFF2-40B4-BE49-F238E27FC236}">
                <a16:creationId xmlns:a16="http://schemas.microsoft.com/office/drawing/2014/main" id="{C8B75C6C-1F06-812E-0AAB-A92E7B29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7" y="0"/>
            <a:ext cx="121517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6363FA-52AA-17A5-A2CE-E3DAD4AD9D9F}"/>
              </a:ext>
            </a:extLst>
          </p:cNvPr>
          <p:cNvSpPr/>
          <p:nvPr/>
        </p:nvSpPr>
        <p:spPr>
          <a:xfrm>
            <a:off x="40257" y="16003"/>
            <a:ext cx="6248400" cy="2342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F0D37-9B7B-604E-7E91-EFF793F786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02" y="125271"/>
            <a:ext cx="1170334" cy="975278"/>
          </a:xfrm>
          <a:prstGeom prst="rect">
            <a:avLst/>
          </a:prstGeom>
        </p:spPr>
      </p:pic>
      <p:pic>
        <p:nvPicPr>
          <p:cNvPr id="4" name="NHẠC NỀN RAP IQ . TẢI VỀ MP3">
            <a:hlinkClick r:id="" action="ppaction://media"/>
            <a:extLst>
              <a:ext uri="{FF2B5EF4-FFF2-40B4-BE49-F238E27FC236}">
                <a16:creationId xmlns:a16="http://schemas.microsoft.com/office/drawing/2014/main" id="{2439410B-FF1D-8041-6ED5-24885BFC3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7173" y="1339968"/>
            <a:ext cx="801835" cy="51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37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Powerpoint cho giáo án đẹp nhất">
            <a:extLst>
              <a:ext uri="{FF2B5EF4-FFF2-40B4-BE49-F238E27FC236}">
                <a16:creationId xmlns:a16="http://schemas.microsoft.com/office/drawing/2014/main" id="{D9E819D8-DB9A-C08B-1161-6C965642C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E89E7A-B70A-138B-AB78-C92BBBC5FF1F}"/>
              </a:ext>
            </a:extLst>
          </p:cNvPr>
          <p:cNvSpPr/>
          <p:nvPr/>
        </p:nvSpPr>
        <p:spPr>
          <a:xfrm>
            <a:off x="357809" y="2566014"/>
            <a:ext cx="9786730" cy="36973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KẾT LUẬN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ta so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5.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DD439-F2C8-27FE-FB96-BBE32D2E27B9}"/>
              </a:ext>
            </a:extLst>
          </p:cNvPr>
          <p:cNvSpPr/>
          <p:nvPr/>
        </p:nvSpPr>
        <p:spPr>
          <a:xfrm>
            <a:off x="847637" y="1223762"/>
            <a:ext cx="8310113" cy="747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102A77-612A-B347-BDEC-4C88BF685C0B}"/>
              </a:ext>
            </a:extLst>
          </p:cNvPr>
          <p:cNvGrpSpPr/>
          <p:nvPr/>
        </p:nvGrpSpPr>
        <p:grpSpPr>
          <a:xfrm>
            <a:off x="118601" y="110835"/>
            <a:ext cx="2957108" cy="976093"/>
            <a:chOff x="569798" y="1124402"/>
            <a:chExt cx="2816950" cy="14892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477C98-E6A2-B976-4EAB-E6C2883B9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146244-C3C1-3534-9C9F-F884A84219C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71833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 ngộ nghĩnh">
            <a:extLst>
              <a:ext uri="{FF2B5EF4-FFF2-40B4-BE49-F238E27FC236}">
                <a16:creationId xmlns:a16="http://schemas.microsoft.com/office/drawing/2014/main" id="{E906C5E6-02E4-A60A-372B-0CDBA77D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1C883C-4C08-6042-474B-11B8FD17E90B}"/>
              </a:ext>
            </a:extLst>
          </p:cNvPr>
          <p:cNvGrpSpPr/>
          <p:nvPr/>
        </p:nvGrpSpPr>
        <p:grpSpPr>
          <a:xfrm>
            <a:off x="118601" y="110835"/>
            <a:ext cx="2957108" cy="1008974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5828C6-A7E2-E195-97D4-0AD1A204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9E487F-44F2-1F66-2957-01D9E92FFCE8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0EDA9F-6483-A096-F9FB-413E00EB8911}"/>
              </a:ext>
            </a:extLst>
          </p:cNvPr>
          <p:cNvSpPr/>
          <p:nvPr/>
        </p:nvSpPr>
        <p:spPr>
          <a:xfrm>
            <a:off x="3485072" y="189781"/>
            <a:ext cx="7421467" cy="747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F51660-A754-7500-78F1-CB9F640F1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802174"/>
              </p:ext>
            </p:extLst>
          </p:nvPr>
        </p:nvGraphicFramePr>
        <p:xfrm>
          <a:off x="496956" y="2980594"/>
          <a:ext cx="9912627" cy="2670812"/>
        </p:xfrm>
        <a:graphic>
          <a:graphicData uri="http://schemas.openxmlformats.org/drawingml/2006/table">
            <a:tbl>
              <a:tblPr firstRow="1" firstCol="1" bandRow="1"/>
              <a:tblGrid>
                <a:gridCol w="3717235">
                  <a:extLst>
                    <a:ext uri="{9D8B030D-6E8A-4147-A177-3AD203B41FA5}">
                      <a16:colId xmlns:a16="http://schemas.microsoft.com/office/drawing/2014/main" val="80502200"/>
                    </a:ext>
                  </a:extLst>
                </a:gridCol>
                <a:gridCol w="6195392">
                  <a:extLst>
                    <a:ext uri="{9D8B030D-6E8A-4147-A177-3AD203B41FA5}">
                      <a16:colId xmlns:a16="http://schemas.microsoft.com/office/drawing/2014/main" val="3889201419"/>
                    </a:ext>
                  </a:extLst>
                </a:gridCol>
              </a:tblGrid>
              <a:tr h="62313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4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 đã cho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4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 tròn đến hàng trăm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787396"/>
                  </a:ext>
                </a:extLst>
              </a:tr>
              <a:tr h="623139">
                <a:tc>
                  <a:txBody>
                    <a:bodyPr/>
                    <a:lstStyle/>
                    <a:p>
                      <a:pPr marL="228600" algn="ctr">
                        <a:lnSpc>
                          <a:spcPct val="120000"/>
                        </a:lnSpc>
                      </a:pPr>
                      <a:r>
                        <a:rPr lang="nl-NL" sz="4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2864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nl-NL" sz="4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....................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594841"/>
                  </a:ext>
                </a:extLst>
              </a:tr>
              <a:tr h="62313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4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3058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nl-NL" sz="4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....................</a:t>
                      </a:r>
                      <a:endParaRPr lang="en-US" sz="40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36608"/>
                  </a:ext>
                </a:extLst>
              </a:tr>
              <a:tr h="623139">
                <a:tc>
                  <a:txBody>
                    <a:bodyPr/>
                    <a:lstStyle/>
                    <a:p>
                      <a:pPr marL="228600" algn="ctr">
                        <a:lnSpc>
                          <a:spcPct val="120000"/>
                        </a:lnSpc>
                      </a:pPr>
                      <a:r>
                        <a:rPr lang="nl-NL" sz="4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4315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nl-NL" sz="4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....................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928941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E7C78FC4-02CB-969D-572D-CC351D829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588" y="1774000"/>
            <a:ext cx="727682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y2mate.com - Đồng hồ đếm ngược 2 phút có tiếng_v240P">
            <a:hlinkClick r:id="" action="ppaction://media"/>
            <a:extLst>
              <a:ext uri="{FF2B5EF4-FFF2-40B4-BE49-F238E27FC236}">
                <a16:creationId xmlns:a16="http://schemas.microsoft.com/office/drawing/2014/main" id="{143ACB76-3DD2-8863-AE8A-AD52835B3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0973" y="5966709"/>
            <a:ext cx="2028825" cy="5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52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9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Powerpoint  ngộ nghĩnh">
            <a:extLst>
              <a:ext uri="{FF2B5EF4-FFF2-40B4-BE49-F238E27FC236}">
                <a16:creationId xmlns:a16="http://schemas.microsoft.com/office/drawing/2014/main" id="{A5119D60-4834-8398-9FDC-EC95DB9D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1C883C-4C08-6042-474B-11B8FD17E90B}"/>
              </a:ext>
            </a:extLst>
          </p:cNvPr>
          <p:cNvGrpSpPr/>
          <p:nvPr/>
        </p:nvGrpSpPr>
        <p:grpSpPr>
          <a:xfrm>
            <a:off x="118601" y="110835"/>
            <a:ext cx="2957108" cy="1008974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5828C6-A7E2-E195-97D4-0AD1A204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9E487F-44F2-1F66-2957-01D9E92FFCE8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0EDA9F-6483-A096-F9FB-413E00EB8911}"/>
              </a:ext>
            </a:extLst>
          </p:cNvPr>
          <p:cNvSpPr/>
          <p:nvPr/>
        </p:nvSpPr>
        <p:spPr>
          <a:xfrm>
            <a:off x="3485072" y="189781"/>
            <a:ext cx="7421467" cy="1380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82E334-BEF1-9B09-C255-709D7FD702B1}"/>
              </a:ext>
            </a:extLst>
          </p:cNvPr>
          <p:cNvSpPr/>
          <p:nvPr/>
        </p:nvSpPr>
        <p:spPr>
          <a:xfrm>
            <a:off x="287547" y="2512788"/>
            <a:ext cx="10978552" cy="124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20, 320, 4350, 56780, 123560………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FB3B51-1E48-7825-77B6-03C510DC9FE4}"/>
              </a:ext>
            </a:extLst>
          </p:cNvPr>
          <p:cNvSpPr/>
          <p:nvPr/>
        </p:nvSpPr>
        <p:spPr>
          <a:xfrm>
            <a:off x="431321" y="4622134"/>
            <a:ext cx="10834778" cy="124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300, 4500, 56700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123400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377775522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35" y="-362745"/>
            <a:ext cx="7355216" cy="7355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-412382" y="-168866"/>
            <a:ext cx="4268520" cy="7026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302434" y="-110820"/>
            <a:ext cx="2453463" cy="2858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2210778" y="1406207"/>
            <a:ext cx="2082387" cy="2426081"/>
          </a:xfrm>
          <a:prstGeom prst="rect">
            <a:avLst/>
          </a:prstGeom>
        </p:spPr>
      </p:pic>
      <p:pic>
        <p:nvPicPr>
          <p:cNvPr id="10" name="Hình ảnh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703" y="357632"/>
            <a:ext cx="5517678" cy="6500368"/>
          </a:xfrm>
          <a:prstGeom prst="rect">
            <a:avLst/>
          </a:prstGeom>
        </p:spPr>
      </p:pic>
      <p:pic>
        <p:nvPicPr>
          <p:cNvPr id="4" name="Thoại 003 (8)">
            <a:hlinkClick r:id="" action="ppaction://media"/>
            <a:extLst>
              <a:ext uri="{FF2B5EF4-FFF2-40B4-BE49-F238E27FC236}">
                <a16:creationId xmlns:a16="http://schemas.microsoft.com/office/drawing/2014/main" id="{86AA77A7-59CC-D0B5-19AC-0B907B19C2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7392" y="53078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6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giáo án">
            <a:extLst>
              <a:ext uri="{FF2B5EF4-FFF2-40B4-BE49-F238E27FC236}">
                <a16:creationId xmlns:a16="http://schemas.microsoft.com/office/drawing/2014/main" id="{858A9A14-12D1-6589-ACB8-88963B2AA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A4083-963B-C563-C4B5-27504F2AA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615" y="89867"/>
            <a:ext cx="608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6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39" y="68627"/>
            <a:ext cx="11905323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     Rô-bốt, Việt và Mai cùng ghé thăm một trang trại, Rô-bốt đếm được có 1 242 con gà. Khi làm tròn số đến hàng chục:</a:t>
            </a:r>
          </a:p>
          <a:p>
            <a:pPr defTabSz="1219170"/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Mai nói: “Trang trại có khoảng 1 240 con gà”.</a:t>
            </a:r>
          </a:p>
          <a:p>
            <a:pPr defTabSz="1219170"/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Việt nói: “Trang trại có khoảng 1 250 con gà”.</a:t>
            </a:r>
          </a:p>
          <a:p>
            <a:pPr defTabSz="1219170"/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Theo em, bạn nào nói đúng?</a:t>
            </a:r>
          </a:p>
        </p:txBody>
      </p:sp>
      <p:sp>
        <p:nvSpPr>
          <p:cNvPr id="3" name="Oval 2"/>
          <p:cNvSpPr/>
          <p:nvPr/>
        </p:nvSpPr>
        <p:spPr>
          <a:xfrm>
            <a:off x="143339" y="68627"/>
            <a:ext cx="576064" cy="67207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267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361" y="3044957"/>
            <a:ext cx="136152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vi-VN" sz="3733" dirty="0">
                <a:solidFill>
                  <a:srgbClr val="FF0000"/>
                </a:solidFill>
                <a:latin typeface="Times New Roman" panose="02020603050405020304" pitchFamily="18" charset="0"/>
              </a:rPr>
              <a:t>Ta có: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741979"/>
            <a:ext cx="10177131" cy="20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9403" y="5773013"/>
            <a:ext cx="4613764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vi-VN" sz="3733" dirty="0">
                <a:solidFill>
                  <a:srgbClr val="FF0000"/>
                </a:solidFill>
                <a:latin typeface="Times New Roman" panose="02020603050405020304" pitchFamily="18" charset="0"/>
              </a:rPr>
              <a:t>Vậy bạn Mai nói đúng.</a:t>
            </a:r>
          </a:p>
        </p:txBody>
      </p:sp>
    </p:spTree>
    <p:extLst>
      <p:ext uri="{BB962C8B-B14F-4D97-AF65-F5344CB8AC3E}">
        <p14:creationId xmlns:p14="http://schemas.microsoft.com/office/powerpoint/2010/main" val="180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85823" y="17506"/>
            <a:ext cx="12241050" cy="703166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14" y="2042524"/>
            <a:ext cx="4797970" cy="4797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-326939" y="1445743"/>
            <a:ext cx="3208591" cy="52820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302434" y="-110820"/>
            <a:ext cx="2453463" cy="2858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2302197" y="1578486"/>
            <a:ext cx="2082387" cy="2426081"/>
          </a:xfrm>
          <a:prstGeom prst="rect">
            <a:avLst/>
          </a:prstGeom>
        </p:spPr>
      </p:pic>
      <p:pic>
        <p:nvPicPr>
          <p:cNvPr id="10" name="Hình ảnh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38" y="2524491"/>
            <a:ext cx="3678393" cy="4333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2671FE-FF68-9D18-6006-203ED7C8A0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8202" y="2657061"/>
            <a:ext cx="2708880" cy="40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569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6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-72" b="16378"/>
          <a:stretch>
            <a:fillRect/>
          </a:stretch>
        </p:blipFill>
        <p:spPr>
          <a:xfrm>
            <a:off x="0" y="-65314"/>
            <a:ext cx="12200709" cy="69233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17714C-398A-339E-B4F6-76E57BA6352F}"/>
              </a:ext>
            </a:extLst>
          </p:cNvPr>
          <p:cNvSpPr/>
          <p:nvPr/>
        </p:nvSpPr>
        <p:spPr>
          <a:xfrm>
            <a:off x="351182" y="861391"/>
            <a:ext cx="4545496" cy="472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39" y="-27384"/>
            <a:ext cx="227177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vi-VN" sz="3733" b="1" dirty="0">
                <a:solidFill>
                  <a:srgbClr val="2888E1"/>
                </a:solidFill>
                <a:latin typeface="Times New Roman" panose="02020603050405020304" pitchFamily="18" charset="0"/>
              </a:rPr>
              <a:t>Luyện tập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339" y="644691"/>
            <a:ext cx="12048661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vi-VN" sz="3733" dirty="0">
                <a:solidFill>
                  <a:srgbClr val="000000"/>
                </a:solidFill>
                <a:latin typeface="Times New Roman" panose="02020603050405020304" pitchFamily="18" charset="0"/>
              </a:rPr>
              <a:t>      Trong thư viện có 6 745 cuốn sách. Hỏi mỗi bạn đã làm tròn số sách đó đến hàng nào?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39349" y="644691"/>
            <a:ext cx="576064" cy="67207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267" b="1" dirty="0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86546"/>
            <a:ext cx="11521280" cy="259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669" y="4485117"/>
            <a:ext cx="12120331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vi-VN" sz="3733" dirty="0">
                <a:solidFill>
                  <a:srgbClr val="FF0000"/>
                </a:solidFill>
                <a:latin typeface="Times New Roman" panose="02020603050405020304" pitchFamily="18" charset="0"/>
              </a:rPr>
              <a:t>- Bạn nam nói trong thư viện có khoảng 6 750 cuốn sách. Bạn nam đã làm tròn số sách đến hàng chục.</a:t>
            </a:r>
          </a:p>
          <a:p>
            <a:pPr defTabSz="1219170"/>
            <a:r>
              <a:rPr lang="vi-VN" sz="3733" dirty="0">
                <a:solidFill>
                  <a:srgbClr val="0070C0"/>
                </a:solidFill>
                <a:latin typeface="Times New Roman" panose="02020603050405020304" pitchFamily="18" charset="0"/>
              </a:rPr>
              <a:t>- Bạn nữ nói trong thư viện có khoảng 6 700 cuốn sách. Bạn nữ đã làm tròn số sách đến hàng trăm.</a:t>
            </a:r>
          </a:p>
        </p:txBody>
      </p:sp>
      <p:pic>
        <p:nvPicPr>
          <p:cNvPr id="6" name="y2mate.com - Đồng hồ đếm ngược 2 phút có tiếng_v240P">
            <a:hlinkClick r:id="" action="ppaction://media"/>
            <a:extLst>
              <a:ext uri="{FF2B5EF4-FFF2-40B4-BE49-F238E27FC236}">
                <a16:creationId xmlns:a16="http://schemas.microsoft.com/office/drawing/2014/main" id="{6FFF13ED-9A69-79ED-4842-3C0D832B92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5706" y="3563300"/>
            <a:ext cx="2028825" cy="4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6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78" y="644691"/>
            <a:ext cx="12048661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vi-VN" sz="3733" dirty="0">
                <a:solidFill>
                  <a:srgbClr val="000000"/>
                </a:solidFill>
                <a:latin typeface="Times New Roman" panose="02020603050405020304" pitchFamily="18" charset="0"/>
              </a:rPr>
              <a:t>Quan sát các máy “làm tròn số” rồi tìm số thích hợp với máy cuối cùng.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84763" y="68595"/>
            <a:ext cx="616180" cy="7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4267" dirty="0">
                <a:solidFill>
                  <a:srgbClr val="333333"/>
                </a:solidFill>
                <a:latin typeface="Times New Roman" panose="02020603050405020304" pitchFamily="18" charset="0"/>
                <a:cs typeface="Arial" pitchFamily="34" charset="0"/>
              </a:rPr>
              <a:t>?</a:t>
            </a:r>
            <a:endParaRPr lang="vi-VN" sz="2133" dirty="0">
              <a:solidFill>
                <a:prstClr val="black"/>
              </a:solidFill>
              <a:latin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665" y="178684"/>
            <a:ext cx="909192" cy="559584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vi-VN" sz="4267" dirty="0">
                <a:solidFill>
                  <a:srgbClr val="333333"/>
                </a:solidFill>
                <a:latin typeface="Times New Roman" panose="02020603050405020304" pitchFamily="18" charset="0"/>
                <a:cs typeface="Arial" pitchFamily="34" charset="0"/>
              </a:rPr>
              <a:t>Số</a:t>
            </a:r>
            <a:endParaRPr lang="vi-VN" sz="4267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122439"/>
            <a:ext cx="576064" cy="67207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267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" y="1916227"/>
            <a:ext cx="12048661" cy="366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578218"/>
            <a:ext cx="12120331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vi-VN" sz="3733" dirty="0">
                <a:solidFill>
                  <a:srgbClr val="FF0000"/>
                </a:solidFill>
                <a:latin typeface="Times New Roman" panose="02020603050405020304" pitchFamily="18" charset="0"/>
              </a:rPr>
              <a:t>Quan sát ta thấy các số được làm tròn đến hàng trăm. </a:t>
            </a:r>
          </a:p>
          <a:p>
            <a:pPr defTabSz="1219170"/>
            <a:r>
              <a:rPr lang="vi-VN" sz="3733" dirty="0">
                <a:solidFill>
                  <a:srgbClr val="FF0000"/>
                </a:solidFill>
                <a:latin typeface="Times New Roman" panose="02020603050405020304" pitchFamily="18" charset="0"/>
              </a:rPr>
              <a:t>Vậy số 4516 làm tròn đến hàng trăm được số 4500.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" y="1916833"/>
            <a:ext cx="12120331" cy="366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2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3"/>
            <a:ext cx="12048661" cy="655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030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3C840-55FA-672D-1A1B-0EB40B2542AD}"/>
              </a:ext>
            </a:extLst>
          </p:cNvPr>
          <p:cNvSpPr/>
          <p:nvPr/>
        </p:nvSpPr>
        <p:spPr>
          <a:xfrm>
            <a:off x="1470991" y="710905"/>
            <a:ext cx="9879496" cy="10734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50, 700, 4120, 5800, 2710, 1600, 1230, 3400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6621C6-1B1A-ACC0-F9B4-425315E9F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937729"/>
              </p:ext>
            </p:extLst>
          </p:nvPr>
        </p:nvGraphicFramePr>
        <p:xfrm>
          <a:off x="1404730" y="3860431"/>
          <a:ext cx="9879496" cy="14464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39748">
                  <a:extLst>
                    <a:ext uri="{9D8B030D-6E8A-4147-A177-3AD203B41FA5}">
                      <a16:colId xmlns:a16="http://schemas.microsoft.com/office/drawing/2014/main" val="830224474"/>
                    </a:ext>
                  </a:extLst>
                </a:gridCol>
                <a:gridCol w="4939748">
                  <a:extLst>
                    <a:ext uri="{9D8B030D-6E8A-4147-A177-3AD203B41FA5}">
                      <a16:colId xmlns:a16="http://schemas.microsoft.com/office/drawing/2014/main" val="2761030704"/>
                    </a:ext>
                  </a:extLst>
                </a:gridCol>
              </a:tblGrid>
              <a:tr h="28691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967056"/>
                  </a:ext>
                </a:extLst>
              </a:tr>
              <a:tr h="9282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50, 4120, 2710, 1230,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700, 5800, 1600, 3400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9980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0D308F3-1ED5-4EFC-8F72-9EA9CD6D0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184075"/>
              </p:ext>
            </p:extLst>
          </p:nvPr>
        </p:nvGraphicFramePr>
        <p:xfrm>
          <a:off x="1470991" y="1982599"/>
          <a:ext cx="9879496" cy="14464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39748">
                  <a:extLst>
                    <a:ext uri="{9D8B030D-6E8A-4147-A177-3AD203B41FA5}">
                      <a16:colId xmlns:a16="http://schemas.microsoft.com/office/drawing/2014/main" val="830224474"/>
                    </a:ext>
                  </a:extLst>
                </a:gridCol>
                <a:gridCol w="4939748">
                  <a:extLst>
                    <a:ext uri="{9D8B030D-6E8A-4147-A177-3AD203B41FA5}">
                      <a16:colId xmlns:a16="http://schemas.microsoft.com/office/drawing/2014/main" val="2761030704"/>
                    </a:ext>
                  </a:extLst>
                </a:gridCol>
              </a:tblGrid>
              <a:tr h="28691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967056"/>
                  </a:ext>
                </a:extLst>
              </a:tr>
              <a:tr h="9282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998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7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13" name="Hình ảnh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347" y1="25918" x2="51429" y2="40918"/>
                        <a14:foregroundMark x1="32245" y1="30714" x2="42041" y2="38673"/>
                        <a14:foregroundMark x1="47755" y1="65714" x2="54388" y2="73469"/>
                        <a14:foregroundMark x1="48878" y1="67551" x2="44388" y2="69592"/>
                        <a14:foregroundMark x1="56224" y1="64796" x2="50000" y2="65510"/>
                        <a14:foregroundMark x1="45000" y1="77041" x2="45306" y2="79592"/>
                        <a14:foregroundMark x1="55510" y1="79592" x2="57041" y2="82347"/>
                        <a14:backgroundMark x1="23673" y1="55714" x2="37347" y2="67347"/>
                        <a14:backgroundMark x1="77551" y1="47041" x2="80102" y2="55000"/>
                        <a14:backgroundMark x1="43163" y1="19796" x2="25204" y2="23163"/>
                        <a14:backgroundMark x1="72347" y1="29082" x2="71224" y2="47041"/>
                        <a14:backgroundMark x1="71224" y1="52041" x2="70000" y2="62041"/>
                        <a14:backgroundMark x1="50510" y1="82959" x2="51429" y2="87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3" t="13631" r="24038" b="12908"/>
          <a:stretch>
            <a:fillRect/>
          </a:stretch>
        </p:blipFill>
        <p:spPr>
          <a:xfrm flipH="1">
            <a:off x="8238041" y="2510346"/>
            <a:ext cx="3483165" cy="4310584"/>
          </a:xfrm>
          <a:prstGeom prst="rect">
            <a:avLst/>
          </a:prstGeom>
        </p:spPr>
      </p:pic>
      <p:pic>
        <p:nvPicPr>
          <p:cNvPr id="14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65" y="2452666"/>
            <a:ext cx="4621721" cy="46217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-98376" y="1985082"/>
            <a:ext cx="2953203" cy="4861582"/>
          </a:xfrm>
          <a:prstGeom prst="rect">
            <a:avLst/>
          </a:prstGeom>
        </p:spPr>
      </p:pic>
      <p:pic>
        <p:nvPicPr>
          <p:cNvPr id="20" name="Hình ảnh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79" y="2699466"/>
            <a:ext cx="3243770" cy="3821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983132" y="-148988"/>
            <a:ext cx="2453463" cy="2858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2645271" y="1386559"/>
            <a:ext cx="2082387" cy="2426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3262" y="305584"/>
            <a:ext cx="10331840" cy="332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720E3A-B355-BE0A-3181-F8158BAF82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00329" y="2699466"/>
            <a:ext cx="2590905" cy="3913308"/>
          </a:xfrm>
          <a:prstGeom prst="rect">
            <a:avLst/>
          </a:prstGeom>
        </p:spPr>
      </p:pic>
      <p:pic>
        <p:nvPicPr>
          <p:cNvPr id="5" name="Thoại 004 (5)">
            <a:hlinkClick r:id="" action="ppaction://media"/>
            <a:extLst>
              <a:ext uri="{FF2B5EF4-FFF2-40B4-BE49-F238E27FC236}">
                <a16:creationId xmlns:a16="http://schemas.microsoft.com/office/drawing/2014/main" id="{ABAC185A-B947-FC66-894B-525E808BBE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9674" y="562691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6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5816" y1="48265" x2="28061" y2="86735"/>
                        <a14:backgroundMark x1="76122" y1="59796" x2="80816" y2="75612"/>
                        <a14:backgroundMark x1="41429" y1="56939" x2="36735" y2="57551"/>
                        <a14:backgroundMark x1="63469" y1="57245" x2="65612" y2="5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03" t="6355" r="16392" b="8268"/>
          <a:stretch>
            <a:fillRect/>
          </a:stretch>
        </p:blipFill>
        <p:spPr>
          <a:xfrm>
            <a:off x="649483" y="137830"/>
            <a:ext cx="4395793" cy="664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318" y="1539083"/>
            <a:ext cx="8492464" cy="362743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 mẫu tranh phong cảnh thiếu nhi đẹp nhất, chất lượng cao, tải miễn phí">
            <a:extLst>
              <a:ext uri="{FF2B5EF4-FFF2-40B4-BE49-F238E27FC236}">
                <a16:creationId xmlns:a16="http://schemas.microsoft.com/office/drawing/2014/main" id="{CC0D2910-C871-0564-8167-8AA7BA155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" y="46008"/>
            <a:ext cx="12140242" cy="68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0F7103-833B-BF9B-4343-FD808060B023}"/>
              </a:ext>
            </a:extLst>
          </p:cNvPr>
          <p:cNvSpPr/>
          <p:nvPr/>
        </p:nvSpPr>
        <p:spPr>
          <a:xfrm>
            <a:off x="1161691" y="46008"/>
            <a:ext cx="10483969" cy="1150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DDDA7-B2FE-711B-62CB-CDFFD15082F7}"/>
              </a:ext>
            </a:extLst>
          </p:cNvPr>
          <p:cNvSpPr/>
          <p:nvPr/>
        </p:nvSpPr>
        <p:spPr>
          <a:xfrm>
            <a:off x="1161691" y="1334219"/>
            <a:ext cx="10483969" cy="2007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48: 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TRÒN SỐ ĐẾN HÀNG CHỤC, HÀNG TRĂM</a:t>
            </a:r>
          </a:p>
        </p:txBody>
      </p:sp>
    </p:spTree>
    <p:extLst>
      <p:ext uri="{BB962C8B-B14F-4D97-AF65-F5344CB8AC3E}">
        <p14:creationId xmlns:p14="http://schemas.microsoft.com/office/powerpoint/2010/main" val="69027904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68145" y="3006461"/>
            <a:ext cx="4697270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486359" y="-325207"/>
            <a:ext cx="4268520" cy="7026866"/>
          </a:xfrm>
          <a:prstGeom prst="rect">
            <a:avLst/>
          </a:prstGeom>
        </p:spPr>
      </p:pic>
      <p:pic>
        <p:nvPicPr>
          <p:cNvPr id="3" name="Thoại 001 (12)">
            <a:hlinkClick r:id="" action="ppaction://media"/>
            <a:extLst>
              <a:ext uri="{FF2B5EF4-FFF2-40B4-BE49-F238E27FC236}">
                <a16:creationId xmlns:a16="http://schemas.microsoft.com/office/drawing/2014/main" id="{7D5809DB-5BFA-0CC5-20B4-DF66FCB42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1913" y="40579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02177612-7201-D0B6-04E2-91AFD60AEC58}"/>
              </a:ext>
            </a:extLst>
          </p:cNvPr>
          <p:cNvSpPr/>
          <p:nvPr/>
        </p:nvSpPr>
        <p:spPr>
          <a:xfrm>
            <a:off x="5055704" y="2153478"/>
            <a:ext cx="483705" cy="69272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497A2-DDCA-DDD2-B48D-432A1F67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64C3EB-4FE5-065C-CBAE-280593D9A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3" y="0"/>
            <a:ext cx="1215320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16FFD1-C28B-5B30-D4B7-F76AD7D57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D96D8-D540-4B4A-F726-ED66664F5EED}"/>
              </a:ext>
            </a:extLst>
          </p:cNvPr>
          <p:cNvSpPr txBox="1"/>
          <p:nvPr/>
        </p:nvSpPr>
        <p:spPr>
          <a:xfrm>
            <a:off x="3075709" y="-63507"/>
            <a:ext cx="83792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A3C4F1-D614-C12E-4B54-F40B328E57D7}"/>
              </a:ext>
            </a:extLst>
          </p:cNvPr>
          <p:cNvSpPr/>
          <p:nvPr/>
        </p:nvSpPr>
        <p:spPr>
          <a:xfrm>
            <a:off x="1088590" y="2223905"/>
            <a:ext cx="1839884" cy="692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1726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BB1147-31F8-CF9D-9ED6-4BB35E364CF7}"/>
              </a:ext>
            </a:extLst>
          </p:cNvPr>
          <p:cNvSpPr/>
          <p:nvPr/>
        </p:nvSpPr>
        <p:spPr>
          <a:xfrm>
            <a:off x="2434244" y="1062191"/>
            <a:ext cx="2050774" cy="5649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86F314-003B-F3D2-A361-B151336BE56F}"/>
              </a:ext>
            </a:extLst>
          </p:cNvPr>
          <p:cNvSpPr/>
          <p:nvPr/>
        </p:nvSpPr>
        <p:spPr>
          <a:xfrm>
            <a:off x="2528455" y="3884043"/>
            <a:ext cx="2217571" cy="459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D6DCBF-353F-4A70-F8F2-631027953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493" y="3054063"/>
            <a:ext cx="2085013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8D891A-7B3A-44A7-3441-3F57C5F802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69" y="-1"/>
            <a:ext cx="2889681" cy="9760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3DBC50-3D9B-33A2-C0A5-C7DA22DC944F}"/>
              </a:ext>
            </a:extLst>
          </p:cNvPr>
          <p:cNvSpPr txBox="1"/>
          <p:nvPr/>
        </p:nvSpPr>
        <p:spPr>
          <a:xfrm>
            <a:off x="901809" y="223015"/>
            <a:ext cx="2041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1FBE50-3908-DFED-7B2F-C7C341A35A18}"/>
              </a:ext>
            </a:extLst>
          </p:cNvPr>
          <p:cNvSpPr/>
          <p:nvPr/>
        </p:nvSpPr>
        <p:spPr>
          <a:xfrm>
            <a:off x="1088584" y="2232898"/>
            <a:ext cx="1839884" cy="692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55136E-B684-EA4C-851A-6637D87831A2}"/>
              </a:ext>
            </a:extLst>
          </p:cNvPr>
          <p:cNvCxnSpPr/>
          <p:nvPr/>
        </p:nvCxnSpPr>
        <p:spPr>
          <a:xfrm flipV="1">
            <a:off x="2193235" y="1627182"/>
            <a:ext cx="649356" cy="797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BD106F-2824-6B18-1E05-C2430C7861E2}"/>
              </a:ext>
            </a:extLst>
          </p:cNvPr>
          <p:cNvCxnSpPr/>
          <p:nvPr/>
        </p:nvCxnSpPr>
        <p:spPr>
          <a:xfrm>
            <a:off x="2528455" y="2756452"/>
            <a:ext cx="830971" cy="11185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DAF5F89-1C39-878E-D7C8-2EE0AB25DFF7}"/>
              </a:ext>
            </a:extLst>
          </p:cNvPr>
          <p:cNvSpPr/>
          <p:nvPr/>
        </p:nvSpPr>
        <p:spPr>
          <a:xfrm>
            <a:off x="4033113" y="2081172"/>
            <a:ext cx="7646505" cy="10730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6" grpId="0" animBg="1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6D96D8-D540-4B4A-F726-ED66664F5EED}"/>
              </a:ext>
            </a:extLst>
          </p:cNvPr>
          <p:cNvSpPr txBox="1"/>
          <p:nvPr/>
        </p:nvSpPr>
        <p:spPr>
          <a:xfrm>
            <a:off x="-53370" y="-16000"/>
            <a:ext cx="4810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A1EDE9-7128-FDCB-899A-CA48C76B172D}"/>
              </a:ext>
            </a:extLst>
          </p:cNvPr>
          <p:cNvSpPr/>
          <p:nvPr/>
        </p:nvSpPr>
        <p:spPr>
          <a:xfrm>
            <a:off x="426059" y="2789410"/>
            <a:ext cx="1488340" cy="7687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E0140C-0982-BAA9-AC2F-52F8FD7DCBF9}"/>
              </a:ext>
            </a:extLst>
          </p:cNvPr>
          <p:cNvCxnSpPr>
            <a:cxnSpLocks/>
          </p:cNvCxnSpPr>
          <p:nvPr/>
        </p:nvCxnSpPr>
        <p:spPr>
          <a:xfrm>
            <a:off x="2402921" y="3158704"/>
            <a:ext cx="31603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B39C7F2-2E04-E968-8CE7-3F478D9FC92E}"/>
              </a:ext>
            </a:extLst>
          </p:cNvPr>
          <p:cNvSpPr/>
          <p:nvPr/>
        </p:nvSpPr>
        <p:spPr>
          <a:xfrm>
            <a:off x="2533635" y="3426515"/>
            <a:ext cx="2898913" cy="4974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C6B300-803E-009A-76FB-DFF49D60F57F}"/>
              </a:ext>
            </a:extLst>
          </p:cNvPr>
          <p:cNvSpPr/>
          <p:nvPr/>
        </p:nvSpPr>
        <p:spPr>
          <a:xfrm>
            <a:off x="2558970" y="2312296"/>
            <a:ext cx="2873580" cy="548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&gt;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637394-A9D1-A09B-BD7C-5929206A8CBF}"/>
              </a:ext>
            </a:extLst>
          </p:cNvPr>
          <p:cNvSpPr/>
          <p:nvPr/>
        </p:nvSpPr>
        <p:spPr>
          <a:xfrm>
            <a:off x="5788473" y="2759198"/>
            <a:ext cx="1680529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1C7BA-2266-9E12-004F-378A3790CD96}"/>
              </a:ext>
            </a:extLst>
          </p:cNvPr>
          <p:cNvSpPr/>
          <p:nvPr/>
        </p:nvSpPr>
        <p:spPr>
          <a:xfrm>
            <a:off x="485542" y="1008427"/>
            <a:ext cx="7353117" cy="7150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1E9415-5A68-C758-7D62-3AA512F2E0AC}"/>
              </a:ext>
            </a:extLst>
          </p:cNvPr>
          <p:cNvSpPr/>
          <p:nvPr/>
        </p:nvSpPr>
        <p:spPr>
          <a:xfrm>
            <a:off x="2519057" y="5748401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C88D62-A5E0-8575-1BD1-649E948214E1}"/>
              </a:ext>
            </a:extLst>
          </p:cNvPr>
          <p:cNvSpPr/>
          <p:nvPr/>
        </p:nvSpPr>
        <p:spPr>
          <a:xfrm>
            <a:off x="2533635" y="4782454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= 5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AF4744E-2A7F-54E4-A1D3-EF2615C34AD1}"/>
              </a:ext>
            </a:extLst>
          </p:cNvPr>
          <p:cNvCxnSpPr>
            <a:cxnSpLocks/>
          </p:cNvCxnSpPr>
          <p:nvPr/>
        </p:nvCxnSpPr>
        <p:spPr>
          <a:xfrm>
            <a:off x="2256995" y="5490714"/>
            <a:ext cx="3452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7B3E641-498C-A065-882A-1A90BA301FC0}"/>
              </a:ext>
            </a:extLst>
          </p:cNvPr>
          <p:cNvSpPr/>
          <p:nvPr/>
        </p:nvSpPr>
        <p:spPr>
          <a:xfrm>
            <a:off x="5901345" y="5091208"/>
            <a:ext cx="1632515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0F5796-1FA2-E662-8356-E297B38E581C}"/>
              </a:ext>
            </a:extLst>
          </p:cNvPr>
          <p:cNvSpPr/>
          <p:nvPr/>
        </p:nvSpPr>
        <p:spPr>
          <a:xfrm>
            <a:off x="426059" y="5116830"/>
            <a:ext cx="1570758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586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0" grpId="0" animBg="1"/>
      <p:bldP spid="3" grpId="0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giáng sinh">
            <a:extLst>
              <a:ext uri="{FF2B5EF4-FFF2-40B4-BE49-F238E27FC236}">
                <a16:creationId xmlns:a16="http://schemas.microsoft.com/office/drawing/2014/main" id="{E1B9B0EC-1F1E-8BDA-DC63-790FCC40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A0E531-7265-24F2-F221-CED989BFF124}"/>
              </a:ext>
            </a:extLst>
          </p:cNvPr>
          <p:cNvGrpSpPr/>
          <p:nvPr/>
        </p:nvGrpSpPr>
        <p:grpSpPr>
          <a:xfrm>
            <a:off x="118601" y="110835"/>
            <a:ext cx="2957108" cy="976093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E997E3-4639-927A-3EB3-145A0F8F2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04EF56-4346-243A-F82C-0B490FE1F4B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2241242-741C-38D6-F44F-3D32A6A7BFD8}"/>
              </a:ext>
            </a:extLst>
          </p:cNvPr>
          <p:cNvSpPr/>
          <p:nvPr/>
        </p:nvSpPr>
        <p:spPr>
          <a:xfrm>
            <a:off x="4240696" y="55788"/>
            <a:ext cx="7138500" cy="747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2A0096-16BE-6A23-7244-8D54DC8D335A}"/>
              </a:ext>
            </a:extLst>
          </p:cNvPr>
          <p:cNvSpPr/>
          <p:nvPr/>
        </p:nvSpPr>
        <p:spPr>
          <a:xfrm>
            <a:off x="427394" y="3298728"/>
            <a:ext cx="1511124" cy="799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F25BD1-568E-4091-EB77-696A7CAF52CB}"/>
              </a:ext>
            </a:extLst>
          </p:cNvPr>
          <p:cNvSpPr/>
          <p:nvPr/>
        </p:nvSpPr>
        <p:spPr>
          <a:xfrm>
            <a:off x="2518451" y="3996236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422CC3-C979-F482-A8D4-1E46EE93B1B0}"/>
              </a:ext>
            </a:extLst>
          </p:cNvPr>
          <p:cNvSpPr/>
          <p:nvPr/>
        </p:nvSpPr>
        <p:spPr>
          <a:xfrm>
            <a:off x="2518451" y="2949659"/>
            <a:ext cx="2898914" cy="450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&lt; 5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7F513B-4775-6968-FE10-7C062401561C}"/>
              </a:ext>
            </a:extLst>
          </p:cNvPr>
          <p:cNvCxnSpPr>
            <a:cxnSpLocks/>
          </p:cNvCxnSpPr>
          <p:nvPr/>
        </p:nvCxnSpPr>
        <p:spPr>
          <a:xfrm>
            <a:off x="2308272" y="3698234"/>
            <a:ext cx="3452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D00B4D-BEFF-3B8A-6CAC-8683878CE619}"/>
              </a:ext>
            </a:extLst>
          </p:cNvPr>
          <p:cNvSpPr/>
          <p:nvPr/>
        </p:nvSpPr>
        <p:spPr>
          <a:xfrm>
            <a:off x="5951814" y="3400233"/>
            <a:ext cx="1554193" cy="5332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822D3-DB81-9343-49B2-02E9B103D0B7}"/>
              </a:ext>
            </a:extLst>
          </p:cNvPr>
          <p:cNvSpPr/>
          <p:nvPr/>
        </p:nvSpPr>
        <p:spPr>
          <a:xfrm>
            <a:off x="357810" y="1073182"/>
            <a:ext cx="7353117" cy="7150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1162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30" grpId="0" animBg="1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806</Words>
  <Application>Microsoft Office PowerPoint</Application>
  <PresentationFormat>Widescreen</PresentationFormat>
  <Paragraphs>154</Paragraphs>
  <Slides>32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Times New Roman</vt:lpstr>
      <vt:lpstr>UTM Cookies</vt:lpstr>
      <vt:lpstr>6_Office 主题​​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149</cp:revision>
  <dcterms:created xsi:type="dcterms:W3CDTF">2022-05-14T09:09:35Z</dcterms:created>
  <dcterms:modified xsi:type="dcterms:W3CDTF">2024-01-16T15:51:59Z</dcterms:modified>
</cp:coreProperties>
</file>