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66" r:id="rId4"/>
    <p:sldId id="423" r:id="rId5"/>
    <p:sldId id="425" r:id="rId6"/>
    <p:sldId id="424" r:id="rId7"/>
    <p:sldId id="426" r:id="rId8"/>
    <p:sldId id="427" r:id="rId9"/>
    <p:sldId id="422" r:id="rId10"/>
    <p:sldId id="428" r:id="rId11"/>
    <p:sldId id="267" r:id="rId12"/>
    <p:sldId id="268" r:id="rId13"/>
    <p:sldId id="277" r:id="rId14"/>
    <p:sldId id="256" r:id="rId15"/>
    <p:sldId id="257" r:id="rId16"/>
    <p:sldId id="279" r:id="rId17"/>
    <p:sldId id="258" r:id="rId18"/>
    <p:sldId id="260" r:id="rId19"/>
    <p:sldId id="315" r:id="rId20"/>
    <p:sldId id="259" r:id="rId21"/>
    <p:sldId id="311" r:id="rId22"/>
    <p:sldId id="263" r:id="rId23"/>
    <p:sldId id="261" r:id="rId24"/>
    <p:sldId id="314" r:id="rId25"/>
    <p:sldId id="262" r:id="rId26"/>
    <p:sldId id="417" r:id="rId27"/>
    <p:sldId id="418" r:id="rId28"/>
    <p:sldId id="282" r:id="rId29"/>
    <p:sldId id="419" r:id="rId30"/>
    <p:sldId id="420" r:id="rId31"/>
    <p:sldId id="280" r:id="rId32"/>
    <p:sldId id="421" r:id="rId33"/>
    <p:sldId id="309" r:id="rId34"/>
    <p:sldId id="283" r:id="rId35"/>
    <p:sldId id="264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0449"/>
    <a:srgbClr val="4A025E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65DC4-1459-4878-A365-CD2B0DD074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36315-42DD-407F-BEAE-80EFC3E33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76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5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36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40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61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2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6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7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6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1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5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623B25B-206A-41A7-BF5E-EA4DF73FB1F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mp3"/><Relationship Id="rId7" Type="http://schemas.microsoft.com/office/2007/relationships/hdphoto" Target="../media/hdphoto19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media" Target="../media/media7.mp3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media" Target="../media/media7.mp3"/><Relationship Id="rId7" Type="http://schemas.microsoft.com/office/2007/relationships/hdphoto" Target="../media/hdphoto19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gif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gif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24" Type="http://schemas.openxmlformats.org/officeDocument/2006/relationships/image" Target="../media/image19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1.png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microsoft.com/office/2007/relationships/hdphoto" Target="../media/hdphoto13.wdp"/><Relationship Id="rId30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4.mp3"/><Relationship Id="rId7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7.wdp"/><Relationship Id="rId11" Type="http://schemas.openxmlformats.org/officeDocument/2006/relationships/image" Target="../media/image4.png"/><Relationship Id="rId5" Type="http://schemas.openxmlformats.org/officeDocument/2006/relationships/image" Target="../media/image24.png"/><Relationship Id="rId10" Type="http://schemas.microsoft.com/office/2007/relationships/hdphoto" Target="../media/hdphoto1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ch_l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18" y="1170434"/>
            <a:ext cx="31242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blumen-pflanzen0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599">
            <a:off x="6816571" y="364185"/>
            <a:ext cx="2368858" cy="144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321916" y="5428934"/>
            <a:ext cx="594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HP001 4 hàng" pitchFamily="34" charset="0"/>
              </a:rPr>
              <a:t>  </a:t>
            </a:r>
            <a:r>
              <a:rPr lang="en-US" sz="2800" b="1" dirty="0" err="1">
                <a:latin typeface="HP001 4 hàng" pitchFamily="34" charset="0"/>
              </a:rPr>
              <a:t>Giáo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viên</a:t>
            </a:r>
            <a:r>
              <a:rPr lang="en-US" sz="2800" b="1" dirty="0">
                <a:latin typeface="HP001 4 hàng" pitchFamily="34" charset="0"/>
              </a:rPr>
              <a:t>: </a:t>
            </a:r>
            <a:r>
              <a:rPr lang="en-US" sz="2800" b="1" dirty="0" err="1">
                <a:latin typeface="HP001 4 hàng" pitchFamily="34" charset="0"/>
              </a:rPr>
              <a:t>Nông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Thị</a:t>
            </a:r>
            <a:r>
              <a:rPr lang="en-US" sz="2800" b="1" dirty="0">
                <a:latin typeface="HP001 4 hàng" pitchFamily="34" charset="0"/>
              </a:rPr>
              <a:t> Mai</a:t>
            </a:r>
          </a:p>
        </p:txBody>
      </p:sp>
      <p:sp>
        <p:nvSpPr>
          <p:cNvPr id="4103" name="WordArt 7"/>
          <p:cNvSpPr>
            <a:spLocks noChangeArrowheads="1" noChangeShapeType="1"/>
          </p:cNvSpPr>
          <p:nvPr/>
        </p:nvSpPr>
        <p:spPr bwMode="auto">
          <a:xfrm>
            <a:off x="2448718" y="382240"/>
            <a:ext cx="4648200" cy="3276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59452"/>
              </a:avLst>
            </a:prstTxWarp>
          </a:bodyPr>
          <a:lstStyle/>
          <a:p>
            <a:pPr algn="ctr"/>
            <a:r>
              <a:rPr lang="en-US" sz="12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VNI-Times"/>
              </a:rPr>
              <a:t>PHOØNG GIAÙO DUÏC &amp; ÑAØO TAÏO ÑÖÙC TROÏNG</a:t>
            </a:r>
          </a:p>
        </p:txBody>
      </p:sp>
      <p:sp>
        <p:nvSpPr>
          <p:cNvPr id="4104" name="WordArt 8"/>
          <p:cNvSpPr>
            <a:spLocks noChangeArrowheads="1" noChangeShapeType="1"/>
          </p:cNvSpPr>
          <p:nvPr/>
        </p:nvSpPr>
        <p:spPr bwMode="auto">
          <a:xfrm>
            <a:off x="2514600" y="2819400"/>
            <a:ext cx="4267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00" b="1" kern="10">
                <a:ln w="9525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solidFill>
                  <a:srgbClr val="FF9900"/>
                </a:solidFill>
                <a:latin typeface="VNI-Times"/>
              </a:rPr>
              <a:t>TRÖÔØNG TIEÅU HOÏC ÑÒNH AN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-284163" y="3810000"/>
            <a:ext cx="10113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CHÀO MỪNG QUÝ THẦY CÔ VỀ DỰ GIỜ</a:t>
            </a:r>
            <a:endParaRPr lang="en-US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  <a:cs typeface="Arial" pitchFamily="34" charset="0"/>
            </a:endParaRPr>
          </a:p>
        </p:txBody>
      </p:sp>
      <p:pic>
        <p:nvPicPr>
          <p:cNvPr id="8" name="Picture 3" descr="blumen-pflanzen094">
            <a:extLst>
              <a:ext uri="{FF2B5EF4-FFF2-40B4-BE49-F238E27FC236}">
                <a16:creationId xmlns:a16="http://schemas.microsoft.com/office/drawing/2014/main" id="{3F77EDED-0560-4550-A935-77E17D905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72901">
            <a:off x="-95929" y="368495"/>
            <a:ext cx="2368858" cy="144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blumen-pflanzen094">
            <a:extLst>
              <a:ext uri="{FF2B5EF4-FFF2-40B4-BE49-F238E27FC236}">
                <a16:creationId xmlns:a16="http://schemas.microsoft.com/office/drawing/2014/main" id="{3372EC41-51C1-443B-B85A-B453B585A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6006">
            <a:off x="-236344" y="5238235"/>
            <a:ext cx="2368858" cy="144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blumen-pflanzen094">
            <a:extLst>
              <a:ext uri="{FF2B5EF4-FFF2-40B4-BE49-F238E27FC236}">
                <a16:creationId xmlns:a16="http://schemas.microsoft.com/office/drawing/2014/main" id="{6BA668A5-5FB0-4AC7-806F-1F0C5BA5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88046">
            <a:off x="7251940" y="5137516"/>
            <a:ext cx="2368858" cy="144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ac-nen-ke-chuyen-mam-non-nhe-nhang">
            <a:hlinkClick r:id="" action="ppaction://media"/>
            <a:extLst>
              <a:ext uri="{FF2B5EF4-FFF2-40B4-BE49-F238E27FC236}">
                <a16:creationId xmlns:a16="http://schemas.microsoft.com/office/drawing/2014/main" id="{CEC31DEA-CA56-47DF-BD93-249CC1C6D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7009" y="620268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D0C165-759C-4DFF-A657-78AF6B6FBF17}"/>
              </a:ext>
            </a:extLst>
          </p:cNvPr>
          <p:cNvSpPr txBox="1"/>
          <p:nvPr/>
        </p:nvSpPr>
        <p:spPr>
          <a:xfrm>
            <a:off x="3657600" y="4345409"/>
            <a:ext cx="1981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: 1A1</a:t>
            </a:r>
          </a:p>
          <a:p>
            <a:pPr algn="ctr">
              <a:defRPr/>
            </a:pP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003DDF19-A12D-4C70-BAF9-DB9E1BFF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67800" y="3730297"/>
            <a:ext cx="10113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CHÀO MỪNG QUÝ THẦY CÔ VỀ DỰ GIỜ</a:t>
            </a:r>
            <a:endParaRPr lang="en-US" alt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  <a:cs typeface="Arial" pitchFamily="34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B96AF6B8-65FD-4BA9-9180-41DC742C2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4163" y="3599292"/>
            <a:ext cx="10113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CHÀO MỪNG QUÝ THẦY CÔ VỀ DỰ GIỜ</a:t>
            </a:r>
            <a:endParaRPr lang="en-US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74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8948 3.7037E-6 " pathEditMode="relative" rAng="0" ptsTypes="AA">
                                      <p:cBhvr>
                                        <p:cTn id="10" dur="97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4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1.66667E-6 -2.22222E-6 L 1.84687 0.00972 " pathEditMode="relative" rAng="0" ptsTypes="AA">
                                      <p:cBhvr>
                                        <p:cTn id="12" dur="10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4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1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1752600"/>
            <a:ext cx="8839200" cy="228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Nghæ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heø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,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boá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meï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cho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Haø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veà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queâ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Left Arrow 2">
            <a:hlinkClick r:id="rId2" action="ppaction://hlinksldjump"/>
          </p:cNvPr>
          <p:cNvSpPr/>
          <p:nvPr/>
        </p:nvSpPr>
        <p:spPr>
          <a:xfrm>
            <a:off x="7772400" y="6096000"/>
            <a:ext cx="9906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036FA-2A75-440A-9535-A1C4642CCD6B}"/>
              </a:ext>
            </a:extLst>
          </p:cNvPr>
          <p:cNvSpPr txBox="1"/>
          <p:nvPr/>
        </p:nvSpPr>
        <p:spPr>
          <a:xfrm>
            <a:off x="3124200" y="281940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8733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6060" r="13333" b="3030"/>
          <a:stretch/>
        </p:blipFill>
        <p:spPr>
          <a:xfrm>
            <a:off x="152400" y="1"/>
            <a:ext cx="876300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5853A8-F077-4466-BE0C-F0794C904F03}"/>
              </a:ext>
            </a:extLst>
          </p:cNvPr>
          <p:cNvSpPr txBox="1"/>
          <p:nvPr/>
        </p:nvSpPr>
        <p:spPr>
          <a:xfrm>
            <a:off x="762000" y="52578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Thôøi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gian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qu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y</a:t>
            </a:r>
            <a:r>
              <a:rPr lang="en-US" sz="4400" dirty="0" err="1">
                <a:latin typeface="VNI-Avo" pitchFamily="2" charset="0"/>
              </a:rPr>
              <a:t>ù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hôn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vaøng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baïc</a:t>
            </a:r>
            <a:endParaRPr lang="en-US" sz="4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0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09600" y="376535"/>
            <a:ext cx="746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HP001 4 hàng" pitchFamily="34" charset="0"/>
              </a:rPr>
              <a:t>  </a:t>
            </a:r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tư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18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10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2023  </a:t>
            </a:r>
            <a:r>
              <a:rPr lang="en-US" sz="2400" b="1" dirty="0">
                <a:latin typeface="HP001 4 hàng" pitchFamily="34" charset="0"/>
              </a:rPr>
              <a:t>                                       </a:t>
            </a:r>
          </a:p>
        </p:txBody>
      </p:sp>
      <p:sp>
        <p:nvSpPr>
          <p:cNvPr id="5" name="Subtitle 3"/>
          <p:cNvSpPr>
            <a:spLocks noGrp="1"/>
          </p:cNvSpPr>
          <p:nvPr>
            <p:ph type="subTitle" idx="1"/>
          </p:nvPr>
        </p:nvSpPr>
        <p:spPr>
          <a:xfrm>
            <a:off x="1676400" y="1066800"/>
            <a:ext cx="6096000" cy="457200"/>
          </a:xfrm>
        </p:spPr>
        <p:txBody>
          <a:bodyPr>
            <a:noAutofit/>
          </a:bodyPr>
          <a:lstStyle/>
          <a:p>
            <a:r>
              <a:rPr lang="en-US" sz="3600" b="1" u="sng" dirty="0" err="1">
                <a:solidFill>
                  <a:schemeClr val="tx1"/>
                </a:solidFill>
                <a:latin typeface="HP001 4 hàng" pitchFamily="34" charset="0"/>
              </a:rPr>
              <a:t>Tiếng</a:t>
            </a:r>
            <a:r>
              <a:rPr lang="en-US" sz="3600" b="1" u="sng" dirty="0">
                <a:solidFill>
                  <a:schemeClr val="tx1"/>
                </a:solidFill>
                <a:latin typeface="HP001 4 hàng" pitchFamily="34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HP001 4 hàng" pitchFamily="34" charset="0"/>
              </a:rPr>
              <a:t>Việt</a:t>
            </a:r>
            <a:endParaRPr lang="en-US" sz="3600" b="1" u="sng" dirty="0">
              <a:solidFill>
                <a:schemeClr val="tx1"/>
              </a:solidFill>
              <a:latin typeface="HP001 4 hàng" pitchFamily="34" charset="0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1600200" y="1600200"/>
            <a:ext cx="60960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 err="1">
                <a:solidFill>
                  <a:srgbClr val="FF0000"/>
                </a:solidFill>
                <a:latin typeface="HP001 4 hàng" pitchFamily="34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HP001 4 hàng" pitchFamily="34" charset="0"/>
              </a:rPr>
              <a:t> 28</a:t>
            </a:r>
            <a:r>
              <a:rPr lang="en-US" b="1" dirty="0">
                <a:solidFill>
                  <a:srgbClr val="FF0000"/>
                </a:solidFill>
                <a:latin typeface="HP001 4 hàng" pitchFamily="34" charset="0"/>
              </a:rPr>
              <a:t>:  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Y  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y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410C2140-B314-457D-BD46-19DDE993EC41}"/>
              </a:ext>
            </a:extLst>
          </p:cNvPr>
          <p:cNvSpPr txBox="1">
            <a:spLocks/>
          </p:cNvSpPr>
          <p:nvPr/>
        </p:nvSpPr>
        <p:spPr>
          <a:xfrm>
            <a:off x="1371600" y="2661121"/>
            <a:ext cx="60960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i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1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958720"/>
              </p:ext>
            </p:extLst>
          </p:nvPr>
        </p:nvGraphicFramePr>
        <p:xfrm>
          <a:off x="3196937" y="1904997"/>
          <a:ext cx="2971800" cy="200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2388">
                <a:tc>
                  <a:txBody>
                    <a:bodyPr/>
                    <a:lstStyle/>
                    <a:p>
                      <a:pPr algn="ctr"/>
                      <a:endParaRPr lang="en-US" sz="5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388">
                <a:tc gridSpan="2">
                  <a:txBody>
                    <a:bodyPr/>
                    <a:lstStyle/>
                    <a:p>
                      <a:pPr algn="ctr"/>
                      <a:endParaRPr lang="en-US" sz="50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noFill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1145" y="2832974"/>
            <a:ext cx="592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itchFamily="18" charset="0"/>
                <a:cs typeface="Times New Roman"/>
              </a:rPr>
              <a:t>ˊ</a:t>
            </a:r>
            <a:endParaRPr lang="en-US" sz="5000" dirty="0"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3500" y="4160012"/>
            <a:ext cx="9210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itchFamily="18" charset="0"/>
                <a:cs typeface="Times New Roman"/>
              </a:rPr>
              <a:t>quy</a:t>
            </a:r>
            <a:r>
              <a:rPr lang="en-US" sz="4400" dirty="0">
                <a:latin typeface="UTM Avo" pitchFamily="18" charset="0"/>
                <a:cs typeface="Times New Roman"/>
              </a:rPr>
              <a:t>   </a:t>
            </a:r>
            <a:r>
              <a:rPr lang="en-US" sz="4400" dirty="0" err="1">
                <a:latin typeface="UTM Avo" pitchFamily="18" charset="0"/>
                <a:cs typeface="Times New Roman"/>
              </a:rPr>
              <a:t>quỳ</a:t>
            </a:r>
            <a:r>
              <a:rPr lang="en-US" sz="4400" dirty="0">
                <a:latin typeface="UTM Avo" pitchFamily="18" charset="0"/>
                <a:cs typeface="Times New Roman"/>
              </a:rPr>
              <a:t>   </a:t>
            </a:r>
            <a:r>
              <a:rPr lang="en-US" sz="4400" dirty="0" err="1">
                <a:latin typeface="UTM Avo" pitchFamily="18" charset="0"/>
                <a:cs typeface="Times New Roman"/>
              </a:rPr>
              <a:t>quý</a:t>
            </a:r>
            <a:r>
              <a:rPr lang="en-US" sz="4400" dirty="0">
                <a:latin typeface="UTM Avo" pitchFamily="18" charset="0"/>
                <a:cs typeface="Times New Roman"/>
              </a:rPr>
              <a:t>   </a:t>
            </a:r>
            <a:r>
              <a:rPr lang="en-US" sz="4400" dirty="0" err="1">
                <a:latin typeface="UTM Avo" pitchFamily="18" charset="0"/>
                <a:cs typeface="Times New Roman"/>
              </a:rPr>
              <a:t>quỹ</a:t>
            </a:r>
            <a:r>
              <a:rPr lang="en-US" sz="4400" dirty="0">
                <a:latin typeface="UTM Avo" pitchFamily="18" charset="0"/>
                <a:cs typeface="Times New Roman"/>
              </a:rPr>
              <a:t>    </a:t>
            </a:r>
            <a:r>
              <a:rPr lang="en-US" sz="4400" dirty="0" err="1">
                <a:latin typeface="UTM Avo" pitchFamily="18" charset="0"/>
                <a:cs typeface="Times New Roman"/>
              </a:rPr>
              <a:t>quỵ</a:t>
            </a:r>
            <a:r>
              <a:rPr lang="en-US" sz="4400" dirty="0">
                <a:latin typeface="UTM Avo" pitchFamily="18" charset="0"/>
                <a:cs typeface="Times New Roman"/>
              </a:rPr>
              <a:t>   ý </a:t>
            </a:r>
            <a:endParaRPr lang="en-US" sz="4400" dirty="0"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0806" y="1043223"/>
            <a:ext cx="11360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UTM Avo" pitchFamily="18" charset="0"/>
                <a:cs typeface="Times New Roman"/>
              </a:rPr>
              <a:t>y</a:t>
            </a:r>
            <a:endParaRPr lang="en-US" sz="5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2907385"/>
            <a:ext cx="38449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itchFamily="18" charset="0"/>
                <a:cs typeface="Times New Roman"/>
              </a:rPr>
              <a:t>qu</a:t>
            </a:r>
            <a:r>
              <a:rPr lang="en-US" sz="5000" dirty="0" err="1">
                <a:solidFill>
                  <a:srgbClr val="FF0000"/>
                </a:solidFill>
                <a:latin typeface="UTM Avo" pitchFamily="18" charset="0"/>
                <a:cs typeface="Times New Roman"/>
              </a:rPr>
              <a:t>y</a:t>
            </a:r>
            <a:endParaRPr lang="en-US" sz="5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48843" y="1999369"/>
            <a:ext cx="175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UTM Avo" pitchFamily="18" charset="0"/>
                <a:cs typeface="Times New Roman"/>
              </a:rPr>
              <a:t>y</a:t>
            </a:r>
            <a:endParaRPr lang="en-US" sz="5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1991" y="2057400"/>
            <a:ext cx="11262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itchFamily="18" charset="0"/>
                <a:cs typeface="Times New Roman"/>
              </a:rPr>
              <a:t>qu</a:t>
            </a:r>
            <a:endParaRPr lang="en-US" sz="5000" dirty="0">
              <a:latin typeface="UTM Avo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" y="533400"/>
            <a:ext cx="214066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2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ướng dẫn Download game Đuổi hình bắt chữ cho PC">
            <a:extLst>
              <a:ext uri="{FF2B5EF4-FFF2-40B4-BE49-F238E27FC236}">
                <a16:creationId xmlns:a16="http://schemas.microsoft.com/office/drawing/2014/main" id="{EC97E606-7B3C-4FE1-B02A-430B4F1D9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r="4132"/>
          <a:stretch/>
        </p:blipFill>
        <p:spPr bwMode="auto">
          <a:xfrm>
            <a:off x="289560" y="1711569"/>
            <a:ext cx="8534400" cy="425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5BBBBA-4F20-40D2-9A6E-B35B247AE2F0}"/>
              </a:ext>
            </a:extLst>
          </p:cNvPr>
          <p:cNvSpPr txBox="1"/>
          <p:nvPr/>
        </p:nvSpPr>
        <p:spPr>
          <a:xfrm>
            <a:off x="304800" y="3810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C000"/>
                </a:solidFill>
                <a:latin typeface="VNI-Avo" pitchFamily="2" charset="0"/>
              </a:rPr>
              <a:t>Chuùng</a:t>
            </a:r>
            <a:r>
              <a:rPr lang="en-US" sz="4400" b="1" dirty="0">
                <a:solidFill>
                  <a:srgbClr val="FFC000"/>
                </a:solidFill>
                <a:latin typeface="VNI-Avo" pitchFamily="2" charset="0"/>
              </a:rPr>
              <a:t> ta </a:t>
            </a:r>
            <a:r>
              <a:rPr lang="en-US" sz="4400" b="1" dirty="0" err="1">
                <a:solidFill>
                  <a:srgbClr val="FFC000"/>
                </a:solidFill>
                <a:latin typeface="VNI-Avo" pitchFamily="2" charset="0"/>
              </a:rPr>
              <a:t>cuøng</a:t>
            </a:r>
            <a:r>
              <a:rPr lang="en-US" sz="4400" b="1" dirty="0">
                <a:solidFill>
                  <a:srgbClr val="FFC00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VNI-Avo" pitchFamily="2" charset="0"/>
              </a:rPr>
              <a:t>nhau</a:t>
            </a:r>
            <a:r>
              <a:rPr lang="en-US" sz="4400" b="1" dirty="0">
                <a:solidFill>
                  <a:srgbClr val="FFC00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VNI-Avo" pitchFamily="2" charset="0"/>
              </a:rPr>
              <a:t>chôi</a:t>
            </a:r>
            <a:r>
              <a:rPr lang="en-US" sz="4400" b="1" dirty="0">
                <a:solidFill>
                  <a:srgbClr val="FFC00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VNI-Avo" pitchFamily="2" charset="0"/>
              </a:rPr>
              <a:t>troø</a:t>
            </a:r>
            <a:r>
              <a:rPr lang="en-US" sz="4400" b="1" dirty="0">
                <a:solidFill>
                  <a:srgbClr val="FFC000"/>
                </a:solidFill>
                <a:latin typeface="VNI-Avo" pitchFamily="2" charset="0"/>
              </a:rPr>
              <a:t>:</a:t>
            </a:r>
          </a:p>
        </p:txBody>
      </p:sp>
      <p:pic>
        <p:nvPicPr>
          <p:cNvPr id="2" name="NHAC KHOI DONG">
            <a:hlinkClick r:id="" action="ppaction://media"/>
            <a:extLst>
              <a:ext uri="{FF2B5EF4-FFF2-40B4-BE49-F238E27FC236}">
                <a16:creationId xmlns:a16="http://schemas.microsoft.com/office/drawing/2014/main" id="{F145492A-EB2B-4F5E-80E9-85DC15FB8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936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8" dur="1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4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4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4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4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ũi tên Clip nghệ thuật - Màu Đỏ Phải Mũi Tên Png png tải về - Miễn phí  trong suốt Góc png Tải về.">
            <a:extLst>
              <a:ext uri="{FF2B5EF4-FFF2-40B4-BE49-F238E27FC236}">
                <a16:creationId xmlns:a16="http://schemas.microsoft.com/office/drawing/2014/main" id="{4CE198A8-7E81-408A-B9DE-F61C2F8B7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387">
            <a:off x="1646992" y="643414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FF95F-4417-4630-85D2-1651CF5D1F20}"/>
              </a:ext>
            </a:extLst>
          </p:cNvPr>
          <p:cNvSpPr txBox="1"/>
          <p:nvPr/>
        </p:nvSpPr>
        <p:spPr>
          <a:xfrm>
            <a:off x="3733800" y="4803166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VNI-Avo" pitchFamily="2" charset="0"/>
              </a:rPr>
              <a:t>y </a:t>
            </a:r>
            <a:r>
              <a:rPr lang="en-US" sz="6000" dirty="0" err="1">
                <a:latin typeface="VNI-Avo" pitchFamily="2" charset="0"/>
              </a:rPr>
              <a:t>taù</a:t>
            </a:r>
            <a:endParaRPr lang="en-US" sz="6000" dirty="0">
              <a:latin typeface="VNI-Avo" pitchFamily="2" charset="0"/>
            </a:endParaRPr>
          </a:p>
        </p:txBody>
      </p:sp>
      <p:pic>
        <p:nvPicPr>
          <p:cNvPr id="7" name="Nhac-chuyen-chuong-tr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231AEA5-A3B0-4AAE-8410-E20956BFE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" y="6222609"/>
            <a:ext cx="609600" cy="609600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1D465BA-4517-4C2A-B882-B8780AA247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5068" y="6205024"/>
            <a:ext cx="609600" cy="609600"/>
          </a:xfrm>
          <a:prstGeom prst="rect">
            <a:avLst/>
          </a:prstGeom>
        </p:spPr>
      </p:pic>
      <p:pic>
        <p:nvPicPr>
          <p:cNvPr id="3074" name="Picture 2" descr="Điều dưỡng và y tá – Hai tên gọi, một nghề nghiệp - Cao đẳng Công nghệ và  Thương mại Hà Nội">
            <a:extLst>
              <a:ext uri="{FF2B5EF4-FFF2-40B4-BE49-F238E27FC236}">
                <a16:creationId xmlns:a16="http://schemas.microsoft.com/office/drawing/2014/main" id="{ACEA223C-1C35-42C1-970D-62074A443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22" y="88357"/>
            <a:ext cx="3475037" cy="474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27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6" dur="19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25108" r="7143" b="6543"/>
          <a:stretch/>
        </p:blipFill>
        <p:spPr>
          <a:xfrm>
            <a:off x="1371600" y="304800"/>
            <a:ext cx="6008914" cy="3505200"/>
          </a:xfrm>
          <a:prstGeom prst="rect">
            <a:avLst/>
          </a:prstGeom>
        </p:spPr>
      </p:pic>
      <p:pic>
        <p:nvPicPr>
          <p:cNvPr id="10" name="Picture 2" descr="Mũi tên Clip nghệ thuật - Màu Đỏ Phải Mũi Tên Png png tải về - Miễn phí  trong suốt Góc png Tải về.">
            <a:extLst>
              <a:ext uri="{FF2B5EF4-FFF2-40B4-BE49-F238E27FC236}">
                <a16:creationId xmlns:a16="http://schemas.microsoft.com/office/drawing/2014/main" id="{D19D5DAD-6388-47C7-975B-73DDCC20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" y="533400"/>
            <a:ext cx="2286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672935-1069-4833-9764-D98839E1587E}"/>
              </a:ext>
            </a:extLst>
          </p:cNvPr>
          <p:cNvSpPr txBox="1"/>
          <p:nvPr/>
        </p:nvSpPr>
        <p:spPr>
          <a:xfrm>
            <a:off x="3505200" y="45720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VNI-Avo" pitchFamily="2" charset="0"/>
              </a:rPr>
              <a:t>ñaù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quyù</a:t>
            </a:r>
            <a:endParaRPr lang="en-US" sz="6000" dirty="0">
              <a:latin typeface="VNI-Avo" pitchFamily="2" charset="0"/>
            </a:endParaRPr>
          </a:p>
        </p:txBody>
      </p:sp>
      <p:pic>
        <p:nvPicPr>
          <p:cNvPr id="6" name="Nhac-chuyen-chuong-tr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0F97EF-9781-4D35-A411-79FF6E1B8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" y="6248400"/>
            <a:ext cx="609600" cy="609600"/>
          </a:xfrm>
          <a:prstGeom prst="rect">
            <a:avLst/>
          </a:prstGeom>
        </p:spPr>
      </p:pic>
      <p:pic>
        <p:nvPicPr>
          <p:cNvPr id="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B6C0A-F2B8-4D06-A2B8-7D7D283A67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72400" y="6160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3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1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3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ệ trưng bày vàng bạc đá quý Mới 100%, giá: Liên hệ , gọi: 0976 245 187,  Quận Thanh Xuân - Hà Nội, id-c00b0800">
            <a:extLst>
              <a:ext uri="{FF2B5EF4-FFF2-40B4-BE49-F238E27FC236}">
                <a16:creationId xmlns:a16="http://schemas.microsoft.com/office/drawing/2014/main" id="{66EDEEB1-0A80-43E5-983A-22E4B750C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12681" r="19143" b="11754"/>
          <a:stretch/>
        </p:blipFill>
        <p:spPr bwMode="auto">
          <a:xfrm>
            <a:off x="838200" y="228600"/>
            <a:ext cx="7467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43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ũi tên Clip nghệ thuật - Màu Đỏ Phải Mũi Tên Png png tải về - Miễn phí  trong suốt Góc png Tải về.">
            <a:extLst>
              <a:ext uri="{FF2B5EF4-FFF2-40B4-BE49-F238E27FC236}">
                <a16:creationId xmlns:a16="http://schemas.microsoft.com/office/drawing/2014/main" id="{7B904A2F-1D77-4A65-8026-B9FBABFE5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110">
            <a:off x="820776" y="1981199"/>
            <a:ext cx="2286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0E3F56-43F6-401A-AC83-1FC836CFEEEB}"/>
              </a:ext>
            </a:extLst>
          </p:cNvPr>
          <p:cNvSpPr txBox="1"/>
          <p:nvPr/>
        </p:nvSpPr>
        <p:spPr>
          <a:xfrm>
            <a:off x="3505200" y="47244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VNI-Avo" pitchFamily="2" charset="0"/>
              </a:rPr>
              <a:t>daõ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quyø</a:t>
            </a:r>
            <a:endParaRPr lang="en-US" sz="6000" dirty="0">
              <a:latin typeface="VNI-Avo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917778-52AD-46C9-A82E-0D4E47FAC8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04" y="304800"/>
            <a:ext cx="5708911" cy="3962400"/>
          </a:xfrm>
          <a:prstGeom prst="rect">
            <a:avLst/>
          </a:prstGeom>
        </p:spPr>
      </p:pic>
      <p:pic>
        <p:nvPicPr>
          <p:cNvPr id="5" name="Nhac-chuyen-chuong-tr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592967-27E0-49AE-9093-272CD8FFC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363402" y="6199503"/>
            <a:ext cx="609600" cy="502918"/>
          </a:xfrm>
          <a:prstGeom prst="rect">
            <a:avLst/>
          </a:prstGeom>
        </p:spPr>
      </p:pic>
      <p:pic>
        <p:nvPicPr>
          <p:cNvPr id="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1FAB98-F578-46A6-8E3B-D4BAA4A966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000" y="6146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4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E859F19-8DB6-4CD2-8E3D-DB8AB0040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90" y="335281"/>
            <a:ext cx="3854548" cy="291998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5EEE1-D52B-423C-8C64-2EE0DADBC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799"/>
            <a:ext cx="3838138" cy="29199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E003FF-B919-4465-B575-141C80FA2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9"/>
          <a:stretch/>
        </p:blipFill>
        <p:spPr>
          <a:xfrm>
            <a:off x="552159" y="3429000"/>
            <a:ext cx="3885028" cy="312420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26" name="Picture 2" descr="Thanh Long Ruột Đỏ - Hệ Thống Hoa Quả Sạch Thủy Anh">
            <a:extLst>
              <a:ext uri="{FF2B5EF4-FFF2-40B4-BE49-F238E27FC236}">
                <a16:creationId xmlns:a16="http://schemas.microsoft.com/office/drawing/2014/main" id="{85360C12-5042-4E90-835D-E90E83384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19" y="3440723"/>
            <a:ext cx="3910819" cy="311247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37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i 1">
            <a:hlinkClick r:id="" action="ppaction://media"/>
            <a:extLst>
              <a:ext uri="{FF2B5EF4-FFF2-40B4-BE49-F238E27FC236}">
                <a16:creationId xmlns:a16="http://schemas.microsoft.com/office/drawing/2014/main" id="{D0A6B4DA-C436-49E1-A846-693F33AA42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688"/>
            <a:ext cx="9144000" cy="6853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FACE35-4DCA-403A-B543-46B030A2214C}"/>
              </a:ext>
            </a:extLst>
          </p:cNvPr>
          <p:cNvSpPr/>
          <p:nvPr/>
        </p:nvSpPr>
        <p:spPr>
          <a:xfrm>
            <a:off x="1219200" y="381000"/>
            <a:ext cx="838200" cy="5334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147162-1842-4274-92FA-E149168D91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69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1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4260664" cy="13641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" y="4632451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NI-Avo" pitchFamily="2" charset="0"/>
                <a:cs typeface="Times New Roman"/>
              </a:rPr>
              <a:t>y </a:t>
            </a:r>
            <a:r>
              <a:rPr lang="en-US" sz="4400" dirty="0" err="1">
                <a:latin typeface="VNI-Avo" pitchFamily="2" charset="0"/>
                <a:cs typeface="Times New Roman"/>
              </a:rPr>
              <a:t>taù</a:t>
            </a:r>
            <a:r>
              <a:rPr lang="en-US" sz="4400" dirty="0">
                <a:latin typeface="VNI-Avo" pitchFamily="2" charset="0"/>
                <a:cs typeface="Times New Roman"/>
              </a:rPr>
              <a:t>         </a:t>
            </a:r>
            <a:r>
              <a:rPr lang="en-US" sz="4400" dirty="0" err="1">
                <a:latin typeface="VNI-Avo" pitchFamily="2" charset="0"/>
                <a:cs typeface="Times New Roman"/>
              </a:rPr>
              <a:t>daõ</a:t>
            </a:r>
            <a:r>
              <a:rPr lang="en-US" sz="4400" dirty="0">
                <a:latin typeface="VNI-Avo" pitchFamily="2" charset="0"/>
                <a:cs typeface="Times New Roman"/>
              </a:rPr>
              <a:t> </a:t>
            </a:r>
            <a:r>
              <a:rPr lang="en-US" sz="4400" dirty="0" err="1">
                <a:latin typeface="VNI-Avo" pitchFamily="2" charset="0"/>
                <a:cs typeface="Times New Roman"/>
              </a:rPr>
              <a:t>quyø</a:t>
            </a:r>
            <a:r>
              <a:rPr lang="en-US" sz="4400" dirty="0">
                <a:latin typeface="VNI-Avo" pitchFamily="2" charset="0"/>
                <a:cs typeface="Times New Roman"/>
              </a:rPr>
              <a:t>      </a:t>
            </a:r>
            <a:r>
              <a:rPr lang="en-US" sz="4400" dirty="0" err="1">
                <a:latin typeface="VNI-Avo" pitchFamily="2" charset="0"/>
                <a:cs typeface="Times New Roman"/>
              </a:rPr>
              <a:t>ñaù</a:t>
            </a:r>
            <a:r>
              <a:rPr lang="en-US" sz="4400" dirty="0">
                <a:latin typeface="VNI-Avo" pitchFamily="2" charset="0"/>
                <a:cs typeface="Times New Roman"/>
              </a:rPr>
              <a:t> </a:t>
            </a:r>
            <a:r>
              <a:rPr lang="en-US" sz="4400" dirty="0" err="1">
                <a:latin typeface="VNI-Avo" pitchFamily="2" charset="0"/>
                <a:cs typeface="Times New Roman"/>
              </a:rPr>
              <a:t>quyù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3" y="1431490"/>
            <a:ext cx="2472572" cy="2914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161" r="9459" b="-161"/>
          <a:stretch/>
        </p:blipFill>
        <p:spPr>
          <a:xfrm>
            <a:off x="3297541" y="1431486"/>
            <a:ext cx="2472571" cy="2914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t="12369" r="5366"/>
          <a:stretch/>
        </p:blipFill>
        <p:spPr>
          <a:xfrm>
            <a:off x="6324599" y="1431488"/>
            <a:ext cx="2548917" cy="29141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83A31-A216-4DF4-8666-E25F55597CF7}"/>
              </a:ext>
            </a:extLst>
          </p:cNvPr>
          <p:cNvSpPr txBox="1"/>
          <p:nvPr/>
        </p:nvSpPr>
        <p:spPr>
          <a:xfrm>
            <a:off x="685800" y="4657069"/>
            <a:ext cx="779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A7A69B-F800-4034-8AB4-DB58FDFD9024}"/>
              </a:ext>
            </a:extLst>
          </p:cNvPr>
          <p:cNvSpPr txBox="1"/>
          <p:nvPr/>
        </p:nvSpPr>
        <p:spPr>
          <a:xfrm>
            <a:off x="4990881" y="4639481"/>
            <a:ext cx="779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C39981-8621-4DA2-A957-A8399B39CB95}"/>
              </a:ext>
            </a:extLst>
          </p:cNvPr>
          <p:cNvSpPr txBox="1"/>
          <p:nvPr/>
        </p:nvSpPr>
        <p:spPr>
          <a:xfrm>
            <a:off x="8068584" y="4639481"/>
            <a:ext cx="779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0535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234730"/>
              </p:ext>
            </p:extLst>
          </p:nvPr>
        </p:nvGraphicFramePr>
        <p:xfrm>
          <a:off x="3196937" y="1447800"/>
          <a:ext cx="2971800" cy="200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2388">
                <a:tc>
                  <a:txBody>
                    <a:bodyPr/>
                    <a:lstStyle/>
                    <a:p>
                      <a:pPr algn="ctr"/>
                      <a:endParaRPr lang="en-US" sz="5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388">
                <a:tc gridSpan="2">
                  <a:txBody>
                    <a:bodyPr/>
                    <a:lstStyle/>
                    <a:p>
                      <a:pPr algn="ctr"/>
                      <a:endParaRPr lang="en-US" sz="50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noFill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93591" y="2438400"/>
            <a:ext cx="592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itchFamily="18" charset="0"/>
                <a:cs typeface="Times New Roman"/>
              </a:rPr>
              <a:t>ˊ</a:t>
            </a:r>
            <a:endParaRPr lang="en-US" sz="5000" dirty="0"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354" y="3751588"/>
            <a:ext cx="92104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  <a:cs typeface="Times New Roman"/>
              </a:rPr>
              <a:t>quy</a:t>
            </a:r>
            <a:r>
              <a:rPr lang="en-US" sz="4400" dirty="0">
                <a:latin typeface="UTM Avo" pitchFamily="18" charset="0"/>
                <a:cs typeface="Times New Roman"/>
              </a:rPr>
              <a:t>   </a:t>
            </a:r>
            <a:r>
              <a:rPr lang="en-US" sz="4400" dirty="0" err="1">
                <a:latin typeface="VNI-Avo" pitchFamily="2" charset="0"/>
                <a:cs typeface="Times New Roman"/>
              </a:rPr>
              <a:t>quyø</a:t>
            </a:r>
            <a:r>
              <a:rPr lang="en-US" sz="4400" dirty="0">
                <a:latin typeface="VNI-Avo" pitchFamily="2" charset="0"/>
                <a:cs typeface="Times New Roman"/>
              </a:rPr>
              <a:t>   </a:t>
            </a:r>
            <a:r>
              <a:rPr lang="en-US" sz="4400" dirty="0" err="1">
                <a:latin typeface="VNI-Avo" pitchFamily="2" charset="0"/>
                <a:cs typeface="Times New Roman"/>
              </a:rPr>
              <a:t>quyù</a:t>
            </a:r>
            <a:r>
              <a:rPr lang="en-US" sz="4400" dirty="0">
                <a:latin typeface="VNI-Avo" pitchFamily="2" charset="0"/>
                <a:cs typeface="Times New Roman"/>
              </a:rPr>
              <a:t>   </a:t>
            </a:r>
            <a:r>
              <a:rPr lang="en-US" sz="4400" dirty="0" err="1">
                <a:latin typeface="VNI-Avo" pitchFamily="2" charset="0"/>
                <a:cs typeface="Times New Roman"/>
              </a:rPr>
              <a:t>quyõ</a:t>
            </a:r>
            <a:r>
              <a:rPr lang="en-US" sz="4400" dirty="0">
                <a:latin typeface="VNI-Avo" pitchFamily="2" charset="0"/>
                <a:cs typeface="Times New Roman"/>
              </a:rPr>
              <a:t>    </a:t>
            </a:r>
            <a:r>
              <a:rPr lang="en-US" sz="4400" dirty="0" err="1">
                <a:latin typeface="VNI-Avo" pitchFamily="2" charset="0"/>
                <a:cs typeface="Times New Roman"/>
              </a:rPr>
              <a:t>quî</a:t>
            </a:r>
            <a:r>
              <a:rPr lang="en-US" sz="4400" dirty="0">
                <a:latin typeface="VNI-Avo" pitchFamily="2" charset="0"/>
                <a:cs typeface="Times New Roman"/>
              </a:rPr>
              <a:t>   </a:t>
            </a:r>
            <a:r>
              <a:rPr lang="en-US" sz="4400" dirty="0" err="1">
                <a:latin typeface="VNI-Avo" pitchFamily="2" charset="0"/>
                <a:cs typeface="Times New Roman"/>
              </a:rPr>
              <a:t>yù</a:t>
            </a:r>
            <a:r>
              <a:rPr lang="en-US" sz="4400" dirty="0">
                <a:latin typeface="VNI-Avo" pitchFamily="2" charset="0"/>
                <a:cs typeface="Times New Roman"/>
              </a:rPr>
              <a:t>   ý 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2726" y="357426"/>
            <a:ext cx="11360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UTM Avo" pitchFamily="18" charset="0"/>
                <a:cs typeface="Times New Roman"/>
              </a:rPr>
              <a:t>y</a:t>
            </a:r>
            <a:endParaRPr lang="en-US" sz="5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3696" y="2514600"/>
            <a:ext cx="38449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itchFamily="18" charset="0"/>
                <a:cs typeface="Times New Roman"/>
              </a:rPr>
              <a:t>qu</a:t>
            </a:r>
            <a:r>
              <a:rPr lang="en-US" sz="5000" dirty="0" err="1">
                <a:solidFill>
                  <a:srgbClr val="FF0000"/>
                </a:solidFill>
                <a:latin typeface="UTM Avo" pitchFamily="18" charset="0"/>
                <a:cs typeface="Times New Roman"/>
              </a:rPr>
              <a:t>y</a:t>
            </a:r>
            <a:endParaRPr lang="en-US" sz="5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0" y="1524000"/>
            <a:ext cx="175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UTM Avo" pitchFamily="18" charset="0"/>
                <a:cs typeface="Times New Roman"/>
              </a:rPr>
              <a:t>y</a:t>
            </a:r>
            <a:endParaRPr lang="en-US" sz="5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1991" y="1524000"/>
            <a:ext cx="11262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itchFamily="18" charset="0"/>
                <a:cs typeface="Times New Roman"/>
              </a:rPr>
              <a:t>qu</a:t>
            </a:r>
            <a:endParaRPr lang="en-US" sz="5000" dirty="0">
              <a:latin typeface="UTM Avo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9" y="102513"/>
            <a:ext cx="2140664" cy="8617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3B1CD4-988D-4058-BB3A-42315BE27209}"/>
              </a:ext>
            </a:extLst>
          </p:cNvPr>
          <p:cNvSpPr txBox="1"/>
          <p:nvPr/>
        </p:nvSpPr>
        <p:spPr>
          <a:xfrm>
            <a:off x="647700" y="4780746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NI-Avo" pitchFamily="2" charset="0"/>
                <a:cs typeface="Times New Roman"/>
              </a:rPr>
              <a:t>y </a:t>
            </a:r>
            <a:r>
              <a:rPr lang="en-US" sz="4400" dirty="0" err="1">
                <a:latin typeface="VNI-Avo" pitchFamily="2" charset="0"/>
                <a:cs typeface="Times New Roman"/>
              </a:rPr>
              <a:t>taù</a:t>
            </a:r>
            <a:r>
              <a:rPr lang="en-US" sz="4400" dirty="0">
                <a:latin typeface="VNI-Avo" pitchFamily="2" charset="0"/>
                <a:cs typeface="Times New Roman"/>
              </a:rPr>
              <a:t>         </a:t>
            </a:r>
            <a:r>
              <a:rPr lang="en-US" sz="4400" dirty="0" err="1">
                <a:latin typeface="VNI-Avo" pitchFamily="2" charset="0"/>
                <a:cs typeface="Times New Roman"/>
              </a:rPr>
              <a:t>daõ</a:t>
            </a:r>
            <a:r>
              <a:rPr lang="en-US" sz="4400" dirty="0">
                <a:latin typeface="VNI-Avo" pitchFamily="2" charset="0"/>
                <a:cs typeface="Times New Roman"/>
              </a:rPr>
              <a:t> </a:t>
            </a:r>
            <a:r>
              <a:rPr lang="en-US" sz="4400" dirty="0" err="1">
                <a:latin typeface="VNI-Avo" pitchFamily="2" charset="0"/>
                <a:cs typeface="Times New Roman"/>
              </a:rPr>
              <a:t>quyø</a:t>
            </a:r>
            <a:r>
              <a:rPr lang="en-US" sz="4400" dirty="0">
                <a:latin typeface="VNI-Avo" pitchFamily="2" charset="0"/>
                <a:cs typeface="Times New Roman"/>
              </a:rPr>
              <a:t>      </a:t>
            </a:r>
            <a:r>
              <a:rPr lang="en-US" sz="4400" dirty="0" err="1">
                <a:latin typeface="VNI-Avo" pitchFamily="2" charset="0"/>
                <a:cs typeface="Times New Roman"/>
              </a:rPr>
              <a:t>ñaù</a:t>
            </a:r>
            <a:r>
              <a:rPr lang="en-US" sz="4400" dirty="0">
                <a:latin typeface="VNI-Avo" pitchFamily="2" charset="0"/>
                <a:cs typeface="Times New Roman"/>
              </a:rPr>
              <a:t> </a:t>
            </a:r>
            <a:r>
              <a:rPr lang="en-US" sz="4400" dirty="0" err="1">
                <a:latin typeface="VNI-Avo" pitchFamily="2" charset="0"/>
                <a:cs typeface="Times New Roman"/>
              </a:rPr>
              <a:t>quyù</a:t>
            </a:r>
            <a:endParaRPr lang="en-US" sz="4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41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F08AF6-883E-47D4-8D52-83D2C4666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" y="25791"/>
            <a:ext cx="9144000" cy="6832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87B93E-1895-4144-889E-86922339A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" y="25791"/>
            <a:ext cx="2981325" cy="6000751"/>
          </a:xfrm>
          <a:prstGeom prst="rect">
            <a:avLst/>
          </a:prstGeom>
        </p:spPr>
      </p:pic>
      <p:pic>
        <p:nvPicPr>
          <p:cNvPr id="6" name="Picture 2" descr="Sach_lat">
            <a:extLst>
              <a:ext uri="{FF2B5EF4-FFF2-40B4-BE49-F238E27FC236}">
                <a16:creationId xmlns:a16="http://schemas.microsoft.com/office/drawing/2014/main" id="{EB936F3B-4EDB-4A57-9879-B0E21FD0D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862">
            <a:off x="1595645" y="1766198"/>
            <a:ext cx="6580946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C000BC-E74B-40CF-AB2D-AFB9CCF7B853}"/>
              </a:ext>
            </a:extLst>
          </p:cNvPr>
          <p:cNvSpPr/>
          <p:nvPr/>
        </p:nvSpPr>
        <p:spPr>
          <a:xfrm rot="20522367">
            <a:off x="4157950" y="3473092"/>
            <a:ext cx="1456339" cy="115116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1977189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267" y="423938"/>
            <a:ext cx="6256664" cy="19004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98229" y="3132944"/>
            <a:ext cx="3676338" cy="14390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>
                  <a:solidFill>
                    <a:srgbClr val="92D05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endParaRPr lang="en-US" sz="4800" dirty="0">
              <a:ln w="0">
                <a:solidFill>
                  <a:srgbClr val="92D05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2068643" y="3275351"/>
            <a:ext cx="955623" cy="11542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6000" b="1" dirty="0">
                <a:ln w="571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556" l="9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9588">
            <a:off x="5093260" y="2773649"/>
            <a:ext cx="1281308" cy="17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76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F97F5371-B911-4D53-AA08-60A3C3B60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5213" y="-66675"/>
            <a:ext cx="12954001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C781E5-6424-4C1D-A7E0-1E2D5F21C24D}"/>
              </a:ext>
            </a:extLst>
          </p:cNvPr>
          <p:cNvSpPr txBox="1"/>
          <p:nvPr/>
        </p:nvSpPr>
        <p:spPr>
          <a:xfrm>
            <a:off x="187325" y="271790"/>
            <a:ext cx="17907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VIẾT</a:t>
            </a:r>
          </a:p>
        </p:txBody>
      </p:sp>
      <p:sp>
        <p:nvSpPr>
          <p:cNvPr id="10246" name="TextBox 1">
            <a:extLst>
              <a:ext uri="{FF2B5EF4-FFF2-40B4-BE49-F238E27FC236}">
                <a16:creationId xmlns:a16="http://schemas.microsoft.com/office/drawing/2014/main" id="{C5613714-4534-4598-A77F-0CCFF1AF4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904875"/>
            <a:ext cx="114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247" name="TextBox 4">
            <a:extLst>
              <a:ext uri="{FF2B5EF4-FFF2-40B4-BE49-F238E27FC236}">
                <a16:creationId xmlns:a16="http://schemas.microsoft.com/office/drawing/2014/main" id="{5DE1EDF7-72AA-4F2E-801D-488DC9EA8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00870"/>
            <a:ext cx="1638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y </a:t>
            </a:r>
            <a:r>
              <a:rPr lang="en-US" alt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tá</a:t>
            </a:r>
            <a:endParaRPr lang="en-US" altLang="en-US" sz="54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9" name="TextBox 6">
            <a:extLst>
              <a:ext uri="{FF2B5EF4-FFF2-40B4-BE49-F238E27FC236}">
                <a16:creationId xmlns:a16="http://schemas.microsoft.com/office/drawing/2014/main" id="{58F48B67-7DC7-414F-AAEF-556B53460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95675"/>
            <a:ext cx="10347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</a:t>
            </a:r>
            <a:r>
              <a:rPr lang="en-US" alt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quý</a:t>
            </a:r>
            <a:endParaRPr lang="en-US" altLang="en-US" sz="54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40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ách viết chữ y thường và hoa giúp tập viết chữ đẹp">
            <a:extLst>
              <a:ext uri="{FF2B5EF4-FFF2-40B4-BE49-F238E27FC236}">
                <a16:creationId xmlns:a16="http://schemas.microsoft.com/office/drawing/2014/main" id="{63B4254D-1452-4681-B524-F4E42A03C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2222"/>
          <a:stretch/>
        </p:blipFill>
        <p:spPr bwMode="auto">
          <a:xfrm>
            <a:off x="2309812" y="0"/>
            <a:ext cx="4524375" cy="688613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17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C0887-4D0B-4E35-B4EE-9AF6A363B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55" y="294543"/>
            <a:ext cx="3812345" cy="29820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1A4017-ABCB-4117-A244-F913E43C0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55" y="3410242"/>
            <a:ext cx="7162800" cy="31532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89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Bảng viết phấn học sinh bền đẹp|Cửa hàng đồng giá 39k &amp; 10k">
            <a:extLst>
              <a:ext uri="{FF2B5EF4-FFF2-40B4-BE49-F238E27FC236}">
                <a16:creationId xmlns:a16="http://schemas.microsoft.com/office/drawing/2014/main" id="{DEEDD094-2138-419D-BD17-21DDC461A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600"/>
            <a:ext cx="911352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469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90B99C-D2D9-489E-8E25-DF40E703AF58}"/>
              </a:ext>
            </a:extLst>
          </p:cNvPr>
          <p:cNvSpPr txBox="1"/>
          <p:nvPr/>
        </p:nvSpPr>
        <p:spPr>
          <a:xfrm>
            <a:off x="1447800" y="1674674"/>
            <a:ext cx="624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Mai e </a:t>
            </a:r>
            <a:r>
              <a:rPr lang="en-US" sz="5400" dirty="0" err="1"/>
              <a:t>chụp</a:t>
            </a:r>
            <a:r>
              <a:rPr lang="en-US" sz="5400" dirty="0"/>
              <a:t> </a:t>
            </a:r>
            <a:r>
              <a:rPr lang="en-US" sz="5400" dirty="0" err="1"/>
              <a:t>vở</a:t>
            </a:r>
            <a:r>
              <a:rPr lang="en-US" sz="5400" dirty="0"/>
              <a:t> </a:t>
            </a:r>
            <a:r>
              <a:rPr lang="en-US" sz="5400" dirty="0" err="1"/>
              <a:t>tập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chỗ</a:t>
            </a:r>
            <a:r>
              <a:rPr lang="en-US" sz="5400" dirty="0"/>
              <a:t> </a:t>
            </a:r>
            <a:r>
              <a:rPr lang="en-US" sz="5400" dirty="0" err="1"/>
              <a:t>này</a:t>
            </a:r>
            <a:r>
              <a:rPr lang="en-US" sz="5400" dirty="0"/>
              <a:t> </a:t>
            </a:r>
            <a:r>
              <a:rPr lang="en-US" sz="5400" dirty="0" err="1"/>
              <a:t>nha</a:t>
            </a:r>
            <a:r>
              <a:rPr lang="en-US" sz="5400" dirty="0"/>
              <a:t> </a:t>
            </a:r>
            <a:r>
              <a:rPr lang="en-US" sz="5400" dirty="0" err="1"/>
              <a:t>cô</a:t>
            </a:r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0838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ướng Dẫn Chi Tiết Tư Thế Ngồi Học Đúng Cho Trẻ">
            <a:extLst>
              <a:ext uri="{FF2B5EF4-FFF2-40B4-BE49-F238E27FC236}">
                <a16:creationId xmlns:a16="http://schemas.microsoft.com/office/drawing/2014/main" id="{1BF895A7-59D0-4A0B-84B3-C77F1AFCD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400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5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47638-91CA-4FFC-85A7-9FA7B7FBE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5D6EB1-26F0-4848-8847-EA4036460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66" y="4419600"/>
            <a:ext cx="1117434" cy="67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94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09600" y="376535"/>
            <a:ext cx="746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HP001 4 hàng" pitchFamily="34" charset="0"/>
              </a:rPr>
              <a:t>  </a:t>
            </a:r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tư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18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10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2023  </a:t>
            </a:r>
            <a:r>
              <a:rPr lang="en-US" sz="2400" b="1" dirty="0">
                <a:latin typeface="HP001 4 hàng" pitchFamily="34" charset="0"/>
              </a:rPr>
              <a:t>                                       </a:t>
            </a:r>
          </a:p>
        </p:txBody>
      </p:sp>
      <p:sp>
        <p:nvSpPr>
          <p:cNvPr id="5" name="Subtitle 3"/>
          <p:cNvSpPr>
            <a:spLocks noGrp="1"/>
          </p:cNvSpPr>
          <p:nvPr>
            <p:ph type="subTitle" idx="1"/>
          </p:nvPr>
        </p:nvSpPr>
        <p:spPr>
          <a:xfrm>
            <a:off x="1676400" y="1066800"/>
            <a:ext cx="6096000" cy="457200"/>
          </a:xfrm>
        </p:spPr>
        <p:txBody>
          <a:bodyPr>
            <a:noAutofit/>
          </a:bodyPr>
          <a:lstStyle/>
          <a:p>
            <a:r>
              <a:rPr lang="en-US" sz="3600" b="1" u="sng" dirty="0" err="1">
                <a:solidFill>
                  <a:schemeClr val="tx1"/>
                </a:solidFill>
                <a:latin typeface="HP001 4 hàng" pitchFamily="34" charset="0"/>
              </a:rPr>
              <a:t>Tiếng</a:t>
            </a:r>
            <a:r>
              <a:rPr lang="en-US" sz="3600" b="1" u="sng" dirty="0">
                <a:solidFill>
                  <a:schemeClr val="tx1"/>
                </a:solidFill>
                <a:latin typeface="HP001 4 hàng" pitchFamily="34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HP001 4 hàng" pitchFamily="34" charset="0"/>
              </a:rPr>
              <a:t>Việt</a:t>
            </a:r>
            <a:endParaRPr lang="en-US" sz="3600" b="1" u="sng" dirty="0">
              <a:solidFill>
                <a:schemeClr val="tx1"/>
              </a:solidFill>
              <a:latin typeface="HP001 4 hàng" pitchFamily="34" charset="0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1600200" y="1600200"/>
            <a:ext cx="60960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 err="1">
                <a:solidFill>
                  <a:srgbClr val="FF0000"/>
                </a:solidFill>
                <a:latin typeface="HP001 4 hàng" pitchFamily="34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HP001 4 hàng" pitchFamily="34" charset="0"/>
              </a:rPr>
              <a:t> 28</a:t>
            </a:r>
            <a:r>
              <a:rPr lang="en-US" b="1" dirty="0">
                <a:solidFill>
                  <a:srgbClr val="FF0000"/>
                </a:solidFill>
                <a:latin typeface="HP001 4 hàng" pitchFamily="34" charset="0"/>
              </a:rPr>
              <a:t>:  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Y  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y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80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é Mai Vy  Cháu Yêu Bà  Nhạc Dành Cho Bé Cho Gia Đình">
            <a:hlinkClick r:id="" action="ppaction://media"/>
            <a:extLst>
              <a:ext uri="{FF2B5EF4-FFF2-40B4-BE49-F238E27FC236}">
                <a16:creationId xmlns:a16="http://schemas.microsoft.com/office/drawing/2014/main" id="{4AAD46A7-ECF1-4C1F-B110-F73A61AF6D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66" end="2020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96937" y="1447800"/>
          <a:ext cx="2971800" cy="200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2388">
                <a:tc>
                  <a:txBody>
                    <a:bodyPr/>
                    <a:lstStyle/>
                    <a:p>
                      <a:pPr algn="ctr"/>
                      <a:endParaRPr lang="en-US" sz="5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388">
                <a:tc gridSpan="2">
                  <a:txBody>
                    <a:bodyPr/>
                    <a:lstStyle/>
                    <a:p>
                      <a:pPr algn="ctr"/>
                      <a:endParaRPr lang="en-US" sz="50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noFill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93591" y="2438400"/>
            <a:ext cx="592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itchFamily="18" charset="0"/>
                <a:cs typeface="Times New Roman"/>
              </a:rPr>
              <a:t>ˊ</a:t>
            </a:r>
            <a:endParaRPr lang="en-US" sz="5000" dirty="0"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354" y="3751588"/>
            <a:ext cx="92104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  <a:cs typeface="Times New Roman"/>
              </a:rPr>
              <a:t>quy</a:t>
            </a:r>
            <a:r>
              <a:rPr lang="en-US" sz="4400" dirty="0">
                <a:latin typeface="UTM Avo" pitchFamily="18" charset="0"/>
                <a:cs typeface="Times New Roman"/>
              </a:rPr>
              <a:t>   </a:t>
            </a:r>
            <a:r>
              <a:rPr lang="en-US" sz="4400" dirty="0" err="1">
                <a:latin typeface="VNI-Avo" pitchFamily="2" charset="0"/>
                <a:cs typeface="Times New Roman"/>
              </a:rPr>
              <a:t>quyø</a:t>
            </a:r>
            <a:r>
              <a:rPr lang="en-US" sz="4400" dirty="0">
                <a:latin typeface="VNI-Avo" pitchFamily="2" charset="0"/>
                <a:cs typeface="Times New Roman"/>
              </a:rPr>
              <a:t>   </a:t>
            </a:r>
            <a:r>
              <a:rPr lang="en-US" sz="4400" dirty="0" err="1">
                <a:latin typeface="VNI-Avo" pitchFamily="2" charset="0"/>
                <a:cs typeface="Times New Roman"/>
              </a:rPr>
              <a:t>quyù</a:t>
            </a:r>
            <a:r>
              <a:rPr lang="en-US" sz="4400" dirty="0">
                <a:latin typeface="VNI-Avo" pitchFamily="2" charset="0"/>
                <a:cs typeface="Times New Roman"/>
              </a:rPr>
              <a:t>   </a:t>
            </a:r>
            <a:r>
              <a:rPr lang="en-US" sz="4400" dirty="0" err="1">
                <a:latin typeface="VNI-Avo" pitchFamily="2" charset="0"/>
                <a:cs typeface="Times New Roman"/>
              </a:rPr>
              <a:t>quyõ</a:t>
            </a:r>
            <a:r>
              <a:rPr lang="en-US" sz="4400" dirty="0">
                <a:latin typeface="VNI-Avo" pitchFamily="2" charset="0"/>
                <a:cs typeface="Times New Roman"/>
              </a:rPr>
              <a:t>    </a:t>
            </a:r>
            <a:r>
              <a:rPr lang="en-US" sz="4400" dirty="0" err="1">
                <a:latin typeface="VNI-Avo" pitchFamily="2" charset="0"/>
                <a:cs typeface="Times New Roman"/>
              </a:rPr>
              <a:t>quî</a:t>
            </a:r>
            <a:r>
              <a:rPr lang="en-US" sz="4400" dirty="0">
                <a:latin typeface="VNI-Avo" pitchFamily="2" charset="0"/>
                <a:cs typeface="Times New Roman"/>
              </a:rPr>
              <a:t>   </a:t>
            </a:r>
            <a:r>
              <a:rPr lang="en-US" sz="4400" dirty="0" err="1">
                <a:latin typeface="VNI-Avo" pitchFamily="2" charset="0"/>
                <a:cs typeface="Times New Roman"/>
              </a:rPr>
              <a:t>yù</a:t>
            </a:r>
            <a:r>
              <a:rPr lang="en-US" sz="4400" dirty="0">
                <a:latin typeface="VNI-Avo" pitchFamily="2" charset="0"/>
                <a:cs typeface="Times New Roman"/>
              </a:rPr>
              <a:t>   ý 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2726" y="357426"/>
            <a:ext cx="11360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UTM Avo" pitchFamily="18" charset="0"/>
                <a:cs typeface="Times New Roman"/>
              </a:rPr>
              <a:t>y</a:t>
            </a:r>
            <a:endParaRPr lang="en-US" sz="5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85095" y="2488288"/>
            <a:ext cx="38449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itchFamily="18" charset="0"/>
                <a:cs typeface="Times New Roman"/>
              </a:rPr>
              <a:t>qu</a:t>
            </a:r>
            <a:r>
              <a:rPr lang="en-US" sz="5000" dirty="0" err="1">
                <a:solidFill>
                  <a:srgbClr val="FF0000"/>
                </a:solidFill>
                <a:latin typeface="UTM Avo" pitchFamily="18" charset="0"/>
                <a:cs typeface="Times New Roman"/>
              </a:rPr>
              <a:t>y</a:t>
            </a:r>
            <a:endParaRPr lang="en-US" sz="5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0" y="1524000"/>
            <a:ext cx="175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UTM Avo" pitchFamily="18" charset="0"/>
                <a:cs typeface="Times New Roman"/>
              </a:rPr>
              <a:t>y</a:t>
            </a:r>
            <a:endParaRPr lang="en-US" sz="5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1991" y="1524000"/>
            <a:ext cx="11262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itchFamily="18" charset="0"/>
                <a:cs typeface="Times New Roman"/>
              </a:rPr>
              <a:t>qu</a:t>
            </a:r>
            <a:endParaRPr lang="en-US" sz="5000" dirty="0">
              <a:latin typeface="UTM Avo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9" y="102513"/>
            <a:ext cx="2140664" cy="8617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3B1CD4-988D-4058-BB3A-42315BE27209}"/>
              </a:ext>
            </a:extLst>
          </p:cNvPr>
          <p:cNvSpPr txBox="1"/>
          <p:nvPr/>
        </p:nvSpPr>
        <p:spPr>
          <a:xfrm>
            <a:off x="647700" y="4780746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NI-Avo" pitchFamily="2" charset="0"/>
                <a:cs typeface="Times New Roman"/>
              </a:rPr>
              <a:t>y </a:t>
            </a:r>
            <a:r>
              <a:rPr lang="en-US" sz="4400" dirty="0" err="1">
                <a:latin typeface="VNI-Avo" pitchFamily="2" charset="0"/>
                <a:cs typeface="Times New Roman"/>
              </a:rPr>
              <a:t>taù</a:t>
            </a:r>
            <a:r>
              <a:rPr lang="en-US" sz="4400" dirty="0">
                <a:latin typeface="VNI-Avo" pitchFamily="2" charset="0"/>
                <a:cs typeface="Times New Roman"/>
              </a:rPr>
              <a:t>         </a:t>
            </a:r>
            <a:r>
              <a:rPr lang="en-US" sz="4400" dirty="0" err="1">
                <a:latin typeface="VNI-Avo" pitchFamily="2" charset="0"/>
                <a:cs typeface="Times New Roman"/>
              </a:rPr>
              <a:t>daõ</a:t>
            </a:r>
            <a:r>
              <a:rPr lang="en-US" sz="4400" dirty="0">
                <a:latin typeface="VNI-Avo" pitchFamily="2" charset="0"/>
                <a:cs typeface="Times New Roman"/>
              </a:rPr>
              <a:t> </a:t>
            </a:r>
            <a:r>
              <a:rPr lang="en-US" sz="4400" dirty="0" err="1">
                <a:latin typeface="VNI-Avo" pitchFamily="2" charset="0"/>
                <a:cs typeface="Times New Roman"/>
              </a:rPr>
              <a:t>quyø</a:t>
            </a:r>
            <a:r>
              <a:rPr lang="en-US" sz="4400" dirty="0">
                <a:latin typeface="VNI-Avo" pitchFamily="2" charset="0"/>
                <a:cs typeface="Times New Roman"/>
              </a:rPr>
              <a:t>      </a:t>
            </a:r>
            <a:r>
              <a:rPr lang="en-US" sz="4400" dirty="0" err="1">
                <a:latin typeface="VNI-Avo" pitchFamily="2" charset="0"/>
                <a:cs typeface="Times New Roman"/>
              </a:rPr>
              <a:t>ñaù</a:t>
            </a:r>
            <a:r>
              <a:rPr lang="en-US" sz="4400" dirty="0">
                <a:latin typeface="VNI-Avo" pitchFamily="2" charset="0"/>
                <a:cs typeface="Times New Roman"/>
              </a:rPr>
              <a:t> </a:t>
            </a:r>
            <a:r>
              <a:rPr lang="en-US" sz="4400" dirty="0" err="1">
                <a:latin typeface="VNI-Avo" pitchFamily="2" charset="0"/>
                <a:cs typeface="Times New Roman"/>
              </a:rPr>
              <a:t>quyù</a:t>
            </a:r>
            <a:endParaRPr lang="en-US" sz="4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87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2" descr="JULY4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3" descr="Bouqu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361">
            <a:off x="6553200" y="-152400"/>
            <a:ext cx="2514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2" descr="JULY4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2" descr="JULY4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ad06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WordArt 8"/>
          <p:cNvSpPr>
            <a:spLocks noChangeArrowheads="1" noChangeShapeType="1" noTextEdit="1"/>
          </p:cNvSpPr>
          <p:nvPr/>
        </p:nvSpPr>
        <p:spPr bwMode="auto">
          <a:xfrm>
            <a:off x="495300" y="1980028"/>
            <a:ext cx="8153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600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675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47638-91CA-4FFC-85A7-9FA7B7FBE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49371-26B3-485D-BA81-5BE5533AC0E5}"/>
              </a:ext>
            </a:extLst>
          </p:cNvPr>
          <p:cNvSpPr txBox="1"/>
          <p:nvPr/>
        </p:nvSpPr>
        <p:spPr>
          <a:xfrm>
            <a:off x="3048000" y="1524000"/>
            <a:ext cx="628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 </a:t>
            </a:r>
            <a:r>
              <a:rPr lang="en-US" sz="54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5400" b="1" dirty="0">
                <a:solidFill>
                  <a:srgbClr val="4A025E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5C0449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5400" b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Ú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G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40936-EB15-4135-9CEA-8DE7A2042B86}"/>
              </a:ext>
            </a:extLst>
          </p:cNvPr>
          <p:cNvSpPr txBox="1"/>
          <p:nvPr/>
        </p:nvSpPr>
        <p:spPr>
          <a:xfrm>
            <a:off x="4191000" y="533400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endParaRPr lang="en-US" dirty="0"/>
          </a:p>
        </p:txBody>
      </p:sp>
      <p:pic>
        <p:nvPicPr>
          <p:cNvPr id="7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1B5F48-0781-439B-A140-1322A635B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9277" y="65532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5D6EB1-26F0-4848-8847-EA4036460E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66" y="4419600"/>
            <a:ext cx="1117434" cy="67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8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3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47638-91CA-4FFC-85A7-9FA7B7FBE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49371-26B3-485D-BA81-5BE5533AC0E5}"/>
              </a:ext>
            </a:extLst>
          </p:cNvPr>
          <p:cNvSpPr txBox="1"/>
          <p:nvPr/>
        </p:nvSpPr>
        <p:spPr>
          <a:xfrm>
            <a:off x="3048000" y="1524000"/>
            <a:ext cx="628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 </a:t>
            </a:r>
            <a:r>
              <a:rPr lang="en-US" sz="54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5400" b="1" dirty="0">
                <a:solidFill>
                  <a:srgbClr val="4A025E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5C0449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5400" b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Ú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G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40936-EB15-4135-9CEA-8DE7A2042B86}"/>
              </a:ext>
            </a:extLst>
          </p:cNvPr>
          <p:cNvSpPr txBox="1"/>
          <p:nvPr/>
        </p:nvSpPr>
        <p:spPr>
          <a:xfrm>
            <a:off x="4191000" y="533400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endParaRPr lang="en-US" dirty="0"/>
          </a:p>
        </p:txBody>
      </p:sp>
      <p:pic>
        <p:nvPicPr>
          <p:cNvPr id="7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1B5F48-0781-439B-A140-1322A635B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9277" y="65532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5D6EB1-26F0-4848-8847-EA4036460E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66" y="4419600"/>
            <a:ext cx="1117434" cy="67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1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3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19CD0-ADBC-4237-BB4B-EE4F7776BBEA}"/>
              </a:ext>
            </a:extLst>
          </p:cNvPr>
          <p:cNvSpPr/>
          <p:nvPr/>
        </p:nvSpPr>
        <p:spPr>
          <a:xfrm>
            <a:off x="-47465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84BF6E-1E76-4477-8752-746817FDA7C4}"/>
              </a:ext>
            </a:extLst>
          </p:cNvPr>
          <p:cNvSpPr/>
          <p:nvPr/>
        </p:nvSpPr>
        <p:spPr>
          <a:xfrm>
            <a:off x="618881" y="885883"/>
            <a:ext cx="6649426" cy="8665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8008D-443A-4211-A1DE-C665BB2B93C0}"/>
              </a:ext>
            </a:extLst>
          </p:cNvPr>
          <p:cNvSpPr/>
          <p:nvPr/>
        </p:nvSpPr>
        <p:spPr>
          <a:xfrm>
            <a:off x="618881" y="1987463"/>
            <a:ext cx="6618947" cy="971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A11C8D-904B-49F5-90CC-34044479B8E4}"/>
              </a:ext>
            </a:extLst>
          </p:cNvPr>
          <p:cNvSpPr/>
          <p:nvPr/>
        </p:nvSpPr>
        <p:spPr>
          <a:xfrm>
            <a:off x="644671" y="3160759"/>
            <a:ext cx="6618947" cy="10925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8916C2-B4E1-4299-BDFD-3614740CE9F2}"/>
              </a:ext>
            </a:extLst>
          </p:cNvPr>
          <p:cNvSpPr/>
          <p:nvPr/>
        </p:nvSpPr>
        <p:spPr>
          <a:xfrm>
            <a:off x="700942" y="5729287"/>
            <a:ext cx="6622954" cy="9679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863FF2-9800-493D-867B-A656FE6874ED}"/>
              </a:ext>
            </a:extLst>
          </p:cNvPr>
          <p:cNvSpPr/>
          <p:nvPr/>
        </p:nvSpPr>
        <p:spPr>
          <a:xfrm>
            <a:off x="666945" y="4580332"/>
            <a:ext cx="6618947" cy="102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DE0C9B-4CD0-42BF-9EC7-0B8B2D943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3748">
            <a:off x="6055751" y="758609"/>
            <a:ext cx="1264225" cy="1119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0F3F38-C647-47BB-8F54-57AD8AE64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969627" y="677768"/>
            <a:ext cx="1182882" cy="1265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AA69E-A18E-43F2-B342-2EB831B94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805295" y="685285"/>
            <a:ext cx="1148234" cy="1228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5B4D6-9940-4854-97A1-9762530EB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801227" y="657523"/>
            <a:ext cx="1104283" cy="1294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DDD90-C642-4642-A956-05DB4FA26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84715" y="688127"/>
            <a:ext cx="1192561" cy="1275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5F05A-9844-43F4-B55C-0B7A68482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18983" y="659558"/>
            <a:ext cx="1182541" cy="1265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661BE0-A287-44B7-ABDB-C151F731D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27850" y="1796071"/>
            <a:ext cx="1249452" cy="1336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2BADFB-E3F2-4A59-B7ED-973173F93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04954" y="1758736"/>
            <a:ext cx="1279663" cy="1368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C174E2-E52C-417B-BE53-816E1BEC1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18718" y="1788802"/>
            <a:ext cx="1255334" cy="1342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D09DB1-A2F2-49F1-969E-DBB437BEC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650187" y="1832797"/>
            <a:ext cx="1219733" cy="1304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33064F-03D4-4262-8EA1-7E7681036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65774" y="1834020"/>
            <a:ext cx="1383991" cy="12258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085185-ECB4-4DB2-8270-4EF1BFE7DC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38755" y="1829515"/>
            <a:ext cx="1386991" cy="12284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59BB44-9043-4903-A99C-7623CF6D02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691409" y="3096120"/>
            <a:ext cx="1424863" cy="12620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633CD4-C458-473B-942E-06848B7634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51331" y="3101385"/>
            <a:ext cx="1408903" cy="12478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979683-8C14-41AB-A37C-502A3717FE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20597" y="3062231"/>
            <a:ext cx="1418640" cy="12565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3CAD6E-94B9-42B8-9F32-824E074244A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81731" y="4550279"/>
            <a:ext cx="1300348" cy="11517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7910C5-43C7-42F3-AAC0-805B5C297C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1810967" y="5626875"/>
            <a:ext cx="1264971" cy="1194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071D93-9271-482C-BEA8-34FCDBF00AA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817706" y="4522391"/>
            <a:ext cx="1405485" cy="1244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16579D-7CF5-4C7C-AF46-C40388F36E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784080" y="4535891"/>
            <a:ext cx="1357970" cy="12027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8F7282-842D-4F4D-A3CB-F9283FC5E7D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95507" y="4517969"/>
            <a:ext cx="1329441" cy="11775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BCFE47-69B8-4BE0-A68A-9EDA0A010D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955828" y="5578121"/>
            <a:ext cx="1208265" cy="13055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88BA3B-EB47-4919-BB42-EE468584538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902320" y="5599042"/>
            <a:ext cx="1209203" cy="1305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E8EA85-CA4D-400C-9AA2-99319DB0AE9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991881" y="5554606"/>
            <a:ext cx="1171858" cy="13055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2D5D09-8318-4622-B84F-06C61A2465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920587" y="5587613"/>
            <a:ext cx="1233118" cy="13055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C877C6-CE14-49AA-A381-376C30CBE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63418" y="3010486"/>
            <a:ext cx="1314985" cy="14067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0F3EC3-63E9-4E04-A62F-A7A79FFBB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55379" y="3036870"/>
            <a:ext cx="1293635" cy="13839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358500-B436-49DD-9F70-A4DA7F1A2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69644" y="3069080"/>
            <a:ext cx="1267570" cy="13560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E8F6B0-BDF7-43B1-AE20-8EAFF6D0F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25001" y="4459778"/>
            <a:ext cx="1252116" cy="13395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DCD133-7AD4-4996-95FF-BCD247EB1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733942" y="4451399"/>
            <a:ext cx="1258897" cy="13467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6E359A-4C5D-408A-A7F1-759BD6682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774440" y="5462429"/>
            <a:ext cx="1184436" cy="145209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479E4D9-326E-4298-AEA1-0A7065F453C3}"/>
              </a:ext>
            </a:extLst>
          </p:cNvPr>
          <p:cNvSpPr/>
          <p:nvPr/>
        </p:nvSpPr>
        <p:spPr>
          <a:xfrm>
            <a:off x="7341302" y="962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 ….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B8293D7-194B-4126-8221-BFDA1F1AFD58}"/>
              </a:ext>
            </a:extLst>
          </p:cNvPr>
          <p:cNvSpPr/>
          <p:nvPr/>
        </p:nvSpPr>
        <p:spPr>
          <a:xfrm>
            <a:off x="7316060" y="2105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 ….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DDB79A-A586-4A51-A839-2D8F74351411}"/>
              </a:ext>
            </a:extLst>
          </p:cNvPr>
          <p:cNvSpPr/>
          <p:nvPr/>
        </p:nvSpPr>
        <p:spPr>
          <a:xfrm>
            <a:off x="7341596" y="3410302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 ….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935D06-D9A8-42D9-B0A2-B5439E1CD0DF}"/>
              </a:ext>
            </a:extLst>
          </p:cNvPr>
          <p:cNvSpPr/>
          <p:nvPr/>
        </p:nvSpPr>
        <p:spPr>
          <a:xfrm>
            <a:off x="7392407" y="5940278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 ….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A1AD3DC-D632-477C-BB26-84377BD7FDF3}"/>
              </a:ext>
            </a:extLst>
          </p:cNvPr>
          <p:cNvSpPr/>
          <p:nvPr/>
        </p:nvSpPr>
        <p:spPr>
          <a:xfrm>
            <a:off x="7392407" y="4772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 ….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2F8680-F480-46E5-85A7-ED6EFF0AA1E7}"/>
              </a:ext>
            </a:extLst>
          </p:cNvPr>
          <p:cNvSpPr txBox="1"/>
          <p:nvPr/>
        </p:nvSpPr>
        <p:spPr>
          <a:xfrm>
            <a:off x="533380" y="125026"/>
            <a:ext cx="291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18990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6A8C67-8ACE-4690-B0D5-DD2CE7E62C6A}"/>
              </a:ext>
            </a:extLst>
          </p:cNvPr>
          <p:cNvSpPr/>
          <p:nvPr/>
        </p:nvSpPr>
        <p:spPr>
          <a:xfrm>
            <a:off x="588401" y="303053"/>
            <a:ext cx="6649426" cy="114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2FA26F-BD06-408B-B6F6-B8C0CF554137}"/>
              </a:ext>
            </a:extLst>
          </p:cNvPr>
          <p:cNvSpPr/>
          <p:nvPr/>
        </p:nvSpPr>
        <p:spPr>
          <a:xfrm>
            <a:off x="588401" y="1560939"/>
            <a:ext cx="6618947" cy="114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37C65-E7EA-4894-9E06-758FAFA55A38}"/>
              </a:ext>
            </a:extLst>
          </p:cNvPr>
          <p:cNvSpPr/>
          <p:nvPr/>
        </p:nvSpPr>
        <p:spPr>
          <a:xfrm>
            <a:off x="614191" y="2855167"/>
            <a:ext cx="6618947" cy="114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E6107E-D64B-4003-B2B5-91D93D2AB1D6}"/>
              </a:ext>
            </a:extLst>
          </p:cNvPr>
          <p:cNvSpPr/>
          <p:nvPr/>
        </p:nvSpPr>
        <p:spPr>
          <a:xfrm>
            <a:off x="670462" y="5474103"/>
            <a:ext cx="6618947" cy="114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830F06-74A5-41FE-9E50-91712A935F1D}"/>
              </a:ext>
            </a:extLst>
          </p:cNvPr>
          <p:cNvSpPr/>
          <p:nvPr/>
        </p:nvSpPr>
        <p:spPr>
          <a:xfrm>
            <a:off x="636465" y="4202148"/>
            <a:ext cx="6618947" cy="114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5F9346-4255-47D9-B405-C0174B43D7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78230" y="228700"/>
            <a:ext cx="1474013" cy="1305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BCA62E-BD5B-4607-B269-615DE5846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765624" y="188353"/>
            <a:ext cx="1357346" cy="1452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796EA1-9425-490A-B1B9-303669151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740887" y="188353"/>
            <a:ext cx="1357346" cy="14520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F34F-B368-4E3C-B1FD-0F2576E41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606070" y="188353"/>
            <a:ext cx="1357346" cy="14520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DEAFC-EB6D-4071-84B1-A83F38A71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36122" y="188353"/>
            <a:ext cx="1357346" cy="14520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584BEB-F0AA-48C6-BE31-CB7F32F54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67764" y="1357891"/>
            <a:ext cx="1357346" cy="14520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EC6131-0DA4-4B30-8657-F1A9E5067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79796" y="202570"/>
            <a:ext cx="1357346" cy="14520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CF24CD-BC7F-499E-8BB0-1AF5FCB888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452090" y="1407553"/>
            <a:ext cx="1357346" cy="14520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7DBD08-3F82-4BD3-A82A-0FF547446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458844" y="1407553"/>
            <a:ext cx="1357346" cy="14520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BB3B9D-7488-4745-A18F-DD2250202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580055" y="1407553"/>
            <a:ext cx="1357346" cy="14520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593513-2136-431A-AFDF-13F82D4A7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791687" y="1478858"/>
            <a:ext cx="1474013" cy="13055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89C6CA-1B49-4872-B3AF-AED3D21B2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666121" y="1477684"/>
            <a:ext cx="1474013" cy="13055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320E9E-DBD6-4CF7-84A9-BF7BEFB80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637121" y="2786350"/>
            <a:ext cx="1474013" cy="1305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B20F4F-9FD5-4F11-B2A0-4AAF02674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689311" y="2773890"/>
            <a:ext cx="1474013" cy="13055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92218E-D652-4F4B-B95C-BE7C7A904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686919" y="2813160"/>
            <a:ext cx="1474013" cy="13055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FA1940-904E-48DB-BE75-461CECED0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725830" y="4102223"/>
            <a:ext cx="1474013" cy="13055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E0EC80-1B4D-4221-8CDD-AB7945F67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1755578" y="5445214"/>
            <a:ext cx="1474013" cy="13055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F7CFE-F3F0-4D27-8312-8992B247E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754030" y="4191100"/>
            <a:ext cx="1474013" cy="1305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066EBCE-E88A-4F20-80AE-95D0D69FC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697387" y="4151830"/>
            <a:ext cx="1474013" cy="13055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A34B52D-F213-42B7-ADC4-8EB48AEAB6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694995" y="4102223"/>
            <a:ext cx="1474013" cy="13055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2F5CED-2B41-47CC-9F76-CE1676ED9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78230" y="5424433"/>
            <a:ext cx="1474013" cy="13055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A76E3E7-3F03-4D5C-92DD-0C584EC6B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824889" y="5444995"/>
            <a:ext cx="1474013" cy="13055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3C66E89-C887-4A51-BBDB-E0606FAA51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849787" y="5474040"/>
            <a:ext cx="1474013" cy="13055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2074611-B781-4394-A7CF-35B0212F5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847395" y="5424433"/>
            <a:ext cx="1474013" cy="13055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59160E-D296-4818-97A1-72F91DBB78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20732" y="2702953"/>
            <a:ext cx="1357346" cy="14520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0A2B466-AD94-4558-8AC0-A0926D228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06541" y="2702953"/>
            <a:ext cx="1357346" cy="14520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3D8E308-32B5-4A3B-BF9A-5721B647D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13295" y="2702953"/>
            <a:ext cx="1357346" cy="14520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37B5F3E-FE38-43DA-ADFD-1E65DBBC5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64199" y="4074553"/>
            <a:ext cx="1357346" cy="14520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1EE92E-73CB-400C-9844-02B71131D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75095" y="4074553"/>
            <a:ext cx="1357346" cy="14520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B72242C-3633-4B72-979F-FF37C0750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700880" y="5282031"/>
            <a:ext cx="1357346" cy="145209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143ED5F-5007-482D-BD4F-020A9A984BA6}"/>
              </a:ext>
            </a:extLst>
          </p:cNvPr>
          <p:cNvSpPr/>
          <p:nvPr/>
        </p:nvSpPr>
        <p:spPr>
          <a:xfrm>
            <a:off x="7310822" y="577009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 ….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6983C5-9FE4-47DA-8D91-2235F35C60D2}"/>
              </a:ext>
            </a:extLst>
          </p:cNvPr>
          <p:cNvSpPr/>
          <p:nvPr/>
        </p:nvSpPr>
        <p:spPr>
          <a:xfrm>
            <a:off x="7285580" y="1822799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 ….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7EF1D2-026D-4F82-951B-EEEDD511F898}"/>
              </a:ext>
            </a:extLst>
          </p:cNvPr>
          <p:cNvSpPr/>
          <p:nvPr/>
        </p:nvSpPr>
        <p:spPr>
          <a:xfrm>
            <a:off x="7311116" y="3155118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 ….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F12A20D-3E7A-4E4A-907B-4C4CCC950A2F}"/>
              </a:ext>
            </a:extLst>
          </p:cNvPr>
          <p:cNvSpPr/>
          <p:nvPr/>
        </p:nvSpPr>
        <p:spPr>
          <a:xfrm>
            <a:off x="7350334" y="5756135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 ….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DD5509A-5A61-4024-ADD6-87D5096B8894}"/>
              </a:ext>
            </a:extLst>
          </p:cNvPr>
          <p:cNvSpPr/>
          <p:nvPr/>
        </p:nvSpPr>
        <p:spPr>
          <a:xfrm>
            <a:off x="7361927" y="4439304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 …. </a:t>
            </a:r>
          </a:p>
        </p:txBody>
      </p:sp>
    </p:spTree>
    <p:extLst>
      <p:ext uri="{BB962C8B-B14F-4D97-AF65-F5344CB8AC3E}">
        <p14:creationId xmlns:p14="http://schemas.microsoft.com/office/powerpoint/2010/main" val="1376447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60F8CD-EEC0-414E-A2EF-3491158A3006}"/>
              </a:ext>
            </a:extLst>
          </p:cNvPr>
          <p:cNvSpPr/>
          <p:nvPr/>
        </p:nvSpPr>
        <p:spPr>
          <a:xfrm>
            <a:off x="1676400" y="1436612"/>
            <a:ext cx="5913665" cy="1543304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94ADF-2CF3-470A-95AE-EE29D309D9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6337519" y="1751710"/>
            <a:ext cx="1442237" cy="1104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9694E8-5C78-4769-A125-AD6235FC00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360670" y="1696869"/>
            <a:ext cx="1120660" cy="1198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126CD-F024-4103-BADA-4D8C68DD8B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393249" y="1628601"/>
            <a:ext cx="1204205" cy="1288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8896-2685-4DD9-B866-EB1A74584C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457879" y="1597527"/>
            <a:ext cx="1189442" cy="1272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C6417-23C9-41BA-919B-9BD4B1FEF7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39808" y="1605907"/>
            <a:ext cx="1170029" cy="1251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FAD06B-9CCC-40D9-AAB3-71F8EF23A8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78446" y="1524293"/>
            <a:ext cx="1248431" cy="133557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3EA8C5-B734-43E0-ADBA-97B2D1963A69}"/>
              </a:ext>
            </a:extLst>
          </p:cNvPr>
          <p:cNvCxnSpPr>
            <a:cxnSpLocks/>
          </p:cNvCxnSpPr>
          <p:nvPr/>
        </p:nvCxnSpPr>
        <p:spPr>
          <a:xfrm flipH="1">
            <a:off x="6293851" y="1487715"/>
            <a:ext cx="647488" cy="140872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3418F11-3B26-41C5-A3F0-F12AC8698C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5932" y="1675934"/>
            <a:ext cx="1111644" cy="11116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B0642-E0EF-4749-8ABA-4DBFEA5BC3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4491" y="2911171"/>
            <a:ext cx="1111644" cy="1111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C96B6D-E0E2-4C18-B112-C6F127D336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4598" y="3229745"/>
            <a:ext cx="1111644" cy="1111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07C5FF-8A2A-46B5-952D-700D0B2C2B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8421" y="2633779"/>
            <a:ext cx="1111644" cy="1111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90FCA2-6443-4E0B-8075-FC932407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8041" y="2616528"/>
            <a:ext cx="1111644" cy="11116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9E6B9C-E32B-47AC-92DA-8B36855C87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4384" y="2701352"/>
            <a:ext cx="1111644" cy="1111644"/>
          </a:xfrm>
          <a:prstGeom prst="rect">
            <a:avLst/>
          </a:prstGeom>
        </p:spPr>
      </p:pic>
      <p:pic>
        <p:nvPicPr>
          <p:cNvPr id="18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6B83A8-FBD7-4909-891A-1FECE6C6CF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8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0013" y="4741441"/>
            <a:ext cx="609600" cy="609600"/>
          </a:xfrm>
          <a:prstGeom prst="rect">
            <a:avLst/>
          </a:prstGeom>
        </p:spPr>
      </p:pic>
      <p:pic>
        <p:nvPicPr>
          <p:cNvPr id="19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B104E05-D2CE-432A-9584-F67B58D6E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7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36873" y="5747204"/>
            <a:ext cx="609600" cy="609600"/>
          </a:xfrm>
          <a:prstGeom prst="rect">
            <a:avLst/>
          </a:prstGeom>
        </p:spPr>
      </p:pic>
      <p:pic>
        <p:nvPicPr>
          <p:cNvPr id="20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9E6031-86B9-4CEE-AFBA-32BD3E423E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69187" y="5232477"/>
            <a:ext cx="609600" cy="609600"/>
          </a:xfrm>
          <a:prstGeom prst="rect">
            <a:avLst/>
          </a:prstGeom>
        </p:spPr>
      </p:pic>
      <p:pic>
        <p:nvPicPr>
          <p:cNvPr id="21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083F06-C554-42A5-A0D2-989B2CD9F7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3979" y="6172200"/>
            <a:ext cx="609600" cy="609600"/>
          </a:xfrm>
          <a:prstGeom prst="rect">
            <a:avLst/>
          </a:prstGeom>
        </p:spPr>
      </p:pic>
      <p:pic>
        <p:nvPicPr>
          <p:cNvPr id="22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94B3CD-53F5-43F1-BCDD-5B8192B7CF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1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51642" y="5867400"/>
            <a:ext cx="609600" cy="609600"/>
          </a:xfrm>
          <a:prstGeom prst="rect">
            <a:avLst/>
          </a:prstGeom>
        </p:spPr>
      </p:pic>
      <p:pic>
        <p:nvPicPr>
          <p:cNvPr id="23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62AAA4F-E4C1-4BA1-970D-D81088D5F4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9051" y="5142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1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2">
            <a:hlinkClick r:id="rId4" action="ppaction://hlinksldjump"/>
          </p:cNvPr>
          <p:cNvSpPr/>
          <p:nvPr/>
        </p:nvSpPr>
        <p:spPr>
          <a:xfrm>
            <a:off x="7772400" y="6096000"/>
            <a:ext cx="9906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8ECE7-15B5-4415-AE3A-35D50481F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7766">
            <a:off x="-201063" y="2427412"/>
            <a:ext cx="3145326" cy="2932756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F6661F2-33A0-4520-8075-A8683BE154F0}"/>
              </a:ext>
            </a:extLst>
          </p:cNvPr>
          <p:cNvSpPr/>
          <p:nvPr/>
        </p:nvSpPr>
        <p:spPr>
          <a:xfrm>
            <a:off x="1371600" y="221826"/>
            <a:ext cx="5334000" cy="2349925"/>
          </a:xfrm>
          <a:prstGeom prst="cloudCallout">
            <a:avLst>
              <a:gd name="adj1" fmla="val -33756"/>
              <a:gd name="adj2" fmla="val 672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VNI-Avo" pitchFamily="2" charset="0"/>
              </a:rPr>
              <a:t>Luø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luø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nhö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khoái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saét</a:t>
            </a:r>
            <a:endParaRPr lang="en-US" sz="2400" dirty="0">
              <a:latin typeface="VNI-Avo" pitchFamily="2" charset="0"/>
            </a:endParaRPr>
          </a:p>
          <a:p>
            <a:pPr algn="ctr"/>
            <a:r>
              <a:rPr lang="en-US" sz="2400" dirty="0" err="1">
                <a:latin typeface="VNI-Avo" pitchFamily="2" charset="0"/>
              </a:rPr>
              <a:t>Ñi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laïi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chaäm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rì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rì</a:t>
            </a:r>
            <a:r>
              <a:rPr lang="en-US" sz="2400" dirty="0">
                <a:latin typeface="VNI-Avo" pitchFamily="2" charset="0"/>
              </a:rPr>
              <a:t>.</a:t>
            </a:r>
          </a:p>
          <a:p>
            <a:pPr algn="ctr"/>
            <a:r>
              <a:rPr lang="en-US" sz="2400" dirty="0" err="1">
                <a:latin typeface="VNI-Avo" pitchFamily="2" charset="0"/>
              </a:rPr>
              <a:t>Ñaát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ñaù</a:t>
            </a:r>
            <a:r>
              <a:rPr lang="en-US" sz="2400" dirty="0">
                <a:latin typeface="VNI-Avo" pitchFamily="2" charset="0"/>
              </a:rPr>
              <a:t> san </a:t>
            </a:r>
            <a:r>
              <a:rPr lang="en-US" sz="2400" dirty="0" err="1">
                <a:latin typeface="VNI-Avo" pitchFamily="2" charset="0"/>
              </a:rPr>
              <a:t>baèng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heát</a:t>
            </a:r>
            <a:r>
              <a:rPr lang="en-US" sz="2400" dirty="0">
                <a:latin typeface="VNI-Avo" pitchFamily="2" charset="0"/>
              </a:rPr>
              <a:t>.</a:t>
            </a:r>
          </a:p>
          <a:p>
            <a:pPr algn="ctr"/>
            <a:r>
              <a:rPr lang="en-US" sz="2400" i="1" dirty="0" err="1">
                <a:solidFill>
                  <a:srgbClr val="FF0000"/>
                </a:solidFill>
                <a:latin typeface="VNI-Avo" pitchFamily="2" charset="0"/>
              </a:rPr>
              <a:t>Laø</a:t>
            </a:r>
            <a:r>
              <a:rPr lang="en-US" sz="2400" i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VNI-Avo" pitchFamily="2" charset="0"/>
              </a:rPr>
              <a:t>xe</a:t>
            </a:r>
            <a:r>
              <a:rPr lang="en-US" sz="2400" i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3074" name="Picture 2" descr="Xe lu rung Sakai SV521DH mới 100% - Máy công trình chính hãng">
            <a:extLst>
              <a:ext uri="{FF2B5EF4-FFF2-40B4-BE49-F238E27FC236}">
                <a16:creationId xmlns:a16="http://schemas.microsoft.com/office/drawing/2014/main" id="{C91F6563-B248-4EB0-A0DF-336A2BCCF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4454" r="5882" b="4454"/>
          <a:stretch/>
        </p:blipFill>
        <p:spPr bwMode="auto">
          <a:xfrm>
            <a:off x="4343400" y="2841967"/>
            <a:ext cx="467795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62E46FE-9A62-4032-ABF8-19B9B18949AC}"/>
              </a:ext>
            </a:extLst>
          </p:cNvPr>
          <p:cNvSpPr/>
          <p:nvPr/>
        </p:nvSpPr>
        <p:spPr>
          <a:xfrm>
            <a:off x="2438400" y="2563545"/>
            <a:ext cx="3200400" cy="14287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VNI-Avo" pitchFamily="2" charset="0"/>
              </a:rPr>
              <a:t>x</a:t>
            </a:r>
            <a:r>
              <a:rPr lang="en-US" sz="6000" dirty="0" err="1">
                <a:latin typeface="VNI-Avo" pitchFamily="2" charset="0"/>
              </a:rPr>
              <a:t>e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lu</a:t>
            </a:r>
            <a:endParaRPr lang="en-US" sz="6000" dirty="0">
              <a:latin typeface="VNI-Avo" pitchFamily="2" charset="0"/>
            </a:endParaRPr>
          </a:p>
        </p:txBody>
      </p:sp>
      <p:pic>
        <p:nvPicPr>
          <p:cNvPr id="6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889D63-48A7-416D-A9C1-9437F72AD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6224954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B6224-E920-471F-BBEA-85644200EE28}"/>
              </a:ext>
            </a:extLst>
          </p:cNvPr>
          <p:cNvSpPr txBox="1"/>
          <p:nvPr/>
        </p:nvSpPr>
        <p:spPr>
          <a:xfrm>
            <a:off x="3068423" y="2770087"/>
            <a:ext cx="1251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42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029&quot;&gt;&lt;/object&gt;&lt;object type=&quot;2&quot; unique_id=&quot;10030&quot;&gt;&lt;object type=&quot;3&quot; unique_id=&quot;10031&quot;&gt;&lt;property id=&quot;20148&quot; value=&quot;5&quot;/&gt;&lt;property id=&quot;20300&quot; value=&quot;Slide 8&quot;/&gt;&lt;property id=&quot;20307&quot; value=&quot;256&quot;/&gt;&lt;/object&gt;&lt;object type=&quot;3&quot; unique_id=&quot;10032&quot;&gt;&lt;property id=&quot;20148&quot; value=&quot;5&quot;/&gt;&lt;property id=&quot;20300&quot; value=&quot;Slide 9&quot;/&gt;&lt;property id=&quot;20307&quot; value=&quot;257&quot;/&gt;&lt;/object&gt;&lt;object type=&quot;3&quot; unique_id=&quot;10703&quot;&gt;&lt;property id=&quot;20148&quot; value=&quot;5&quot;/&gt;&lt;property id=&quot;20300&quot; value=&quot;Slide 10&quot;/&gt;&lt;property id=&quot;20307&quot; value=&quot;258&quot;/&gt;&lt;/object&gt;&lt;object type=&quot;3&quot; unique_id=&quot;10704&quot;&gt;&lt;property id=&quot;20148&quot; value=&quot;5&quot;/&gt;&lt;property id=&quot;20300&quot; value=&quot;Slide 11&quot;/&gt;&lt;property id=&quot;20307&quot; value=&quot;259&quot;/&gt;&lt;/object&gt;&lt;object type=&quot;3&quot; unique_id=&quot;10723&quot;&gt;&lt;property id=&quot;20148&quot; value=&quot;5&quot;/&gt;&lt;property id=&quot;20300&quot; value=&quot;Slide 12&quot;/&gt;&lt;property id=&quot;20307&quot; value=&quot;260&quot;/&gt;&lt;/object&gt;&lt;object type=&quot;3&quot; unique_id=&quot;10759&quot;&gt;&lt;property id=&quot;20148&quot; value=&quot;5&quot;/&gt;&lt;property id=&quot;20300&quot; value=&quot;Slide 14&quot;/&gt;&lt;property id=&quot;20307&quot; value=&quot;261&quot;/&gt;&lt;/object&gt;&lt;object type=&quot;3&quot; unique_id=&quot;10792&quot;&gt;&lt;property id=&quot;20148&quot; value=&quot;5&quot;/&gt;&lt;property id=&quot;20300&quot; value=&quot;Slide 13&quot;/&gt;&lt;property id=&quot;20307&quot; value=&quot;263&quot;/&gt;&lt;/object&gt;&lt;object type=&quot;3&quot; unique_id=&quot;10793&quot;&gt;&lt;property id=&quot;20148&quot; value=&quot;5&quot;/&gt;&lt;property id=&quot;20300&quot; value=&quot;Slide 15&quot;/&gt;&lt;property id=&quot;20307&quot; value=&quot;262&quot;/&gt;&lt;/object&gt;&lt;object type=&quot;3&quot; unique_id=&quot;10834&quot;&gt;&lt;property id=&quot;20148&quot; value=&quot;5&quot;/&gt;&lt;property id=&quot;20300&quot; value=&quot;Slide 1&quot;/&gt;&lt;property id=&quot;20307&quot; value=&quot;266&quot;/&gt;&lt;/object&gt;&lt;object type=&quot;3&quot; unique_id=&quot;10835&quot;&gt;&lt;property id=&quot;20148&quot; value=&quot;5&quot;/&gt;&lt;property id=&quot;20300&quot; value=&quot;Slide 18&quot;/&gt;&lt;property id=&quot;20307&quot; value=&quot;265&quot;/&gt;&lt;/object&gt;&lt;object type=&quot;3&quot; unique_id=&quot;10836&quot;&gt;&lt;property id=&quot;20148&quot; value=&quot;5&quot;/&gt;&lt;property id=&quot;20300&quot; value=&quot;Slide 19&quot;/&gt;&lt;property id=&quot;20307&quot; value=&quot;264&quot;/&gt;&lt;/object&gt;&lt;object type=&quot;3&quot; unique_id=&quot;10902&quot;&gt;&lt;property id=&quot;20148&quot; value=&quot;5&quot;/&gt;&lt;property id=&quot;20300&quot; value=&quot;Slide 2&quot;/&gt;&lt;property id=&quot;20307&quot; value=&quot;272&quot;/&gt;&lt;/object&gt;&lt;object type=&quot;3&quot; unique_id=&quot;10903&quot;&gt;&lt;property id=&quot;20148&quot; value=&quot;5&quot;/&gt;&lt;property id=&quot;20300&quot; value=&quot;Slide 3&quot;/&gt;&lt;property id=&quot;20307&quot; value=&quot;271&quot;/&gt;&lt;/object&gt;&lt;object type=&quot;3&quot; unique_id=&quot;10904&quot;&gt;&lt;property id=&quot;20148&quot; value=&quot;5&quot;/&gt;&lt;property id=&quot;20300&quot; value=&quot;Slide 4&quot;/&gt;&lt;property id=&quot;20307&quot; value=&quot;270&quot;/&gt;&lt;/object&gt;&lt;object type=&quot;3&quot; unique_id=&quot;10905&quot;&gt;&lt;property id=&quot;20148&quot; value=&quot;5&quot;/&gt;&lt;property id=&quot;20300&quot; value=&quot;Slide 5&quot;/&gt;&lt;property id=&quot;20307&quot; value=&quot;267&quot;/&gt;&lt;/object&gt;&lt;object type=&quot;3&quot; unique_id=&quot;10906&quot;&gt;&lt;property id=&quot;20148&quot; value=&quot;5&quot;/&gt;&lt;property id=&quot;20300&quot; value=&quot;Slide 6&quot;/&gt;&lt;property id=&quot;20307&quot; value=&quot;268&quot;/&gt;&lt;/object&gt;&lt;object type=&quot;3&quot; unique_id=&quot;11450&quot;&gt;&lt;property id=&quot;20148&quot; value=&quot;5&quot;/&gt;&lt;property id=&quot;20300&quot; value=&quot;Slide 16&quot;/&gt;&lt;property id=&quot;20307&quot; value=&quot;276&quot;/&gt;&lt;/object&gt;&lt;object type=&quot;3&quot; unique_id=&quot;11703&quot;&gt;&lt;property id=&quot;20148&quot; value=&quot;5&quot;/&gt;&lt;property id=&quot;20300&quot; value=&quot;Slide 7&quot;/&gt;&lt;property id=&quot;20307&quot; value=&quot;277&quot;/&gt;&lt;/object&gt;&lt;object type=&quot;3&quot; unique_id=&quot;11704&quot;&gt;&lt;property id=&quot;20148&quot; value=&quot;5&quot;/&gt;&lt;property id=&quot;20300&quot; value=&quot;Slide 17&quot;/&gt;&lt;property id=&quot;20307&quot; value=&quot;278&quot;/&gt;&lt;/object&gt;&lt;/object&gt;&lt;/object&gt;&lt;/database&gt;"/>
  <p:tag name="SECTOMILLISECCONVERTED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</TotalTime>
  <Words>293</Words>
  <Application>Microsoft Office PowerPoint</Application>
  <PresentationFormat>On-screen Show (4:3)</PresentationFormat>
  <Paragraphs>78</Paragraphs>
  <Slides>33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Calibri</vt:lpstr>
      <vt:lpstr>Century Gothic</vt:lpstr>
      <vt:lpstr>Courier New</vt:lpstr>
      <vt:lpstr>Georgia</vt:lpstr>
      <vt:lpstr>HP001 4 hàng</vt:lpstr>
      <vt:lpstr>Palatino Linotype</vt:lpstr>
      <vt:lpstr>Times New Roman</vt:lpstr>
      <vt:lpstr>Trebuchet MS</vt:lpstr>
      <vt:lpstr>UTM Avo</vt:lpstr>
      <vt:lpstr>VNI-Avo</vt:lpstr>
      <vt:lpstr>VNI-Times</vt:lpstr>
      <vt:lpstr>Office Theme</vt:lpstr>
      <vt:lpstr>Slipstream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Administrator</cp:lastModifiedBy>
  <cp:revision>140</cp:revision>
  <dcterms:created xsi:type="dcterms:W3CDTF">2020-10-16T05:01:45Z</dcterms:created>
  <dcterms:modified xsi:type="dcterms:W3CDTF">2023-10-26T09:17:41Z</dcterms:modified>
</cp:coreProperties>
</file>