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36" r:id="rId3"/>
    <p:sldId id="8363" r:id="rId4"/>
    <p:sldId id="1126" r:id="rId5"/>
    <p:sldId id="1161" r:id="rId6"/>
    <p:sldId id="8349" r:id="rId7"/>
    <p:sldId id="8361" r:id="rId8"/>
    <p:sldId id="8362" r:id="rId9"/>
    <p:sldId id="8350" r:id="rId10"/>
    <p:sldId id="8353" r:id="rId11"/>
    <p:sldId id="8355" r:id="rId12"/>
    <p:sldId id="8356" r:id="rId13"/>
    <p:sldId id="302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99"/>
    <a:srgbClr val="0000CC"/>
    <a:srgbClr val="A1D9CA"/>
    <a:srgbClr val="CCECFF"/>
    <a:srgbClr val="DCD828"/>
    <a:srgbClr val="FFCCFF"/>
    <a:srgbClr val="FF99CC"/>
    <a:srgbClr val="FFFFFF"/>
    <a:srgbClr val="D1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70902" autoAdjust="0"/>
  </p:normalViewPr>
  <p:slideViewPr>
    <p:cSldViewPr>
      <p:cViewPr varScale="1">
        <p:scale>
          <a:sx n="51" d="100"/>
          <a:sy n="51" d="100"/>
        </p:scale>
        <p:origin x="13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585D-FF6E-496F-819E-90B6077D089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EC80-6F35-46C9-829D-93693537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00C84-9C64-48C2-8D4F-745279569C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EC80-6F35-46C9-829D-93693537CF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EC80-6F35-46C9-829D-93693537CF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65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37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5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95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52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26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20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34" y="685803"/>
            <a:ext cx="8115300" cy="3046228"/>
          </a:xfrm>
        </p:spPr>
        <p:txBody>
          <a:bodyPr>
            <a:normAutofit/>
          </a:bodyPr>
          <a:lstStyle>
            <a:lvl1pPr algn="ctr">
              <a:defRPr sz="2025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34" y="4114800"/>
            <a:ext cx="8115300" cy="2057400"/>
          </a:xfrm>
        </p:spPr>
        <p:txBody>
          <a:bodyPr/>
          <a:lstStyle>
            <a:lvl1pPr marL="0" indent="0" algn="ctr">
              <a:buNone/>
              <a:defRPr sz="1425" i="1"/>
            </a:lvl1pPr>
            <a:lvl2pPr marL="257072" indent="0" algn="ctr">
              <a:buNone/>
              <a:defRPr sz="1125"/>
            </a:lvl2pPr>
            <a:lvl3pPr marL="514145" indent="0" algn="ctr">
              <a:buNone/>
              <a:defRPr sz="975"/>
            </a:lvl3pPr>
            <a:lvl4pPr marL="771202" indent="0" algn="ctr">
              <a:buNone/>
              <a:defRPr sz="900"/>
            </a:lvl4pPr>
            <a:lvl5pPr marL="1028267" indent="0" algn="ctr">
              <a:buNone/>
              <a:defRPr sz="900"/>
            </a:lvl5pPr>
            <a:lvl6pPr marL="1285331" indent="0" algn="ctr">
              <a:buNone/>
              <a:defRPr sz="900"/>
            </a:lvl6pPr>
            <a:lvl7pPr marL="1542389" indent="0" algn="ctr">
              <a:buNone/>
              <a:defRPr sz="900"/>
            </a:lvl7pPr>
            <a:lvl8pPr marL="1799460" indent="0" algn="ctr">
              <a:buNone/>
              <a:defRPr sz="900"/>
            </a:lvl8pPr>
            <a:lvl9pPr marL="20565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BEDE78-F6F8-4B08-A792-CFB3933EE301}" type="datetime1">
              <a:rPr lang="en-US"/>
              <a:pPr>
                <a:defRPr/>
              </a:pPr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2055AB-70DA-4248-8963-BDDCE289E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34" y="685800"/>
            <a:ext cx="9486900" cy="1371600"/>
          </a:xfrm>
        </p:spPr>
        <p:txBody>
          <a:bodyPr>
            <a:normAutofit/>
          </a:bodyPr>
          <a:lstStyle>
            <a:lvl1pPr algn="l">
              <a:defRPr sz="1800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C06D43-E5D6-438F-8340-0EF4F4E0DD81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86E805-9E2D-41CA-A554-FE9400BC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89"/>
            <a:ext cx="10515600" cy="277407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41739"/>
            <a:ext cx="10515600" cy="1448027"/>
          </a:xfrm>
        </p:spPr>
        <p:txBody>
          <a:bodyPr/>
          <a:lstStyle>
            <a:lvl1pPr marL="0" indent="0" algn="ctr">
              <a:buNone/>
              <a:defRPr sz="1425" i="1">
                <a:solidFill>
                  <a:schemeClr val="tx1">
                    <a:tint val="75000"/>
                  </a:schemeClr>
                </a:solidFill>
              </a:defRPr>
            </a:lvl1pPr>
            <a:lvl2pPr marL="2570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14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7712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2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3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3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4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5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F7BFEB-AAB7-4265-934B-35E458F9E8C4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7BBEDD-18AE-4918-A2A9-68310106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84" y="566391"/>
            <a:ext cx="9512429" cy="965459"/>
          </a:xfrm>
        </p:spPr>
        <p:txBody>
          <a:bodyPr/>
          <a:lstStyle>
            <a:lvl1pPr algn="ctr">
              <a:defRPr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867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17" y="2057401"/>
            <a:ext cx="5016835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F2454E-EA00-402F-87D6-73529B8E3659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9961A3-FA89-47CC-8272-63E3A32ED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46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268"/>
            <a:ext cx="10276552" cy="1149351"/>
          </a:xfrm>
        </p:spPr>
        <p:txBody>
          <a:bodyPr>
            <a:normAutofit/>
          </a:bodyPr>
          <a:lstStyle>
            <a:lvl1pPr algn="ctr">
              <a:defRPr sz="1800" cap="all" spc="16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1425" b="1" i="0"/>
            </a:lvl1pPr>
            <a:lvl2pPr marL="257072" indent="0">
              <a:buNone/>
              <a:defRPr sz="1125" b="1"/>
            </a:lvl2pPr>
            <a:lvl3pPr marL="514145" indent="0">
              <a:buNone/>
              <a:defRPr sz="975" b="1"/>
            </a:lvl3pPr>
            <a:lvl4pPr marL="771202" indent="0">
              <a:buNone/>
              <a:defRPr sz="900" b="1"/>
            </a:lvl4pPr>
            <a:lvl5pPr marL="1028267" indent="0">
              <a:buNone/>
              <a:defRPr sz="900" b="1"/>
            </a:lvl5pPr>
            <a:lvl6pPr marL="1285331" indent="0">
              <a:buNone/>
              <a:defRPr sz="900" b="1"/>
            </a:lvl6pPr>
            <a:lvl7pPr marL="1542389" indent="0">
              <a:buNone/>
              <a:defRPr sz="900" b="1"/>
            </a:lvl7pPr>
            <a:lvl8pPr marL="1799460" indent="0">
              <a:buNone/>
              <a:defRPr sz="900" b="1"/>
            </a:lvl8pPr>
            <a:lvl9pPr marL="205653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57072" indent="0">
              <a:buNone/>
              <a:defRPr sz="1125" b="1"/>
            </a:lvl2pPr>
            <a:lvl3pPr marL="514145" indent="0">
              <a:buNone/>
              <a:defRPr sz="975" b="1"/>
            </a:lvl3pPr>
            <a:lvl4pPr marL="771202" indent="0">
              <a:buNone/>
              <a:defRPr sz="900" b="1"/>
            </a:lvl4pPr>
            <a:lvl5pPr marL="1028267" indent="0">
              <a:buNone/>
              <a:defRPr sz="900" b="1"/>
            </a:lvl5pPr>
            <a:lvl6pPr marL="1285331" indent="0">
              <a:buNone/>
              <a:defRPr sz="900" b="1"/>
            </a:lvl6pPr>
            <a:lvl7pPr marL="1542389" indent="0">
              <a:buNone/>
              <a:defRPr sz="900" b="1"/>
            </a:lvl7pPr>
            <a:lvl8pPr marL="1799460" indent="0">
              <a:buNone/>
              <a:defRPr sz="900" b="1"/>
            </a:lvl8pPr>
            <a:lvl9pPr marL="205653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F0BABA-F8EF-4876-98FB-187D6AE10C56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081CB2-A827-466F-8DDB-3B5A6EA0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21C6F5-3E8B-4374-86C8-9BC1E529E559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1F54DB-1DE6-48DF-B058-5406732E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321A17-FC4B-48AD-8116-CBDFB1575F0D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7A3297-B843-4612-8647-0C3842A1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4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76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072" indent="0">
              <a:buNone/>
              <a:defRPr sz="825"/>
            </a:lvl2pPr>
            <a:lvl3pPr marL="514145" indent="0">
              <a:buNone/>
              <a:defRPr sz="675"/>
            </a:lvl3pPr>
            <a:lvl4pPr marL="771202" indent="0">
              <a:buNone/>
              <a:defRPr sz="600"/>
            </a:lvl4pPr>
            <a:lvl5pPr marL="1028267" indent="0">
              <a:buNone/>
              <a:defRPr sz="600"/>
            </a:lvl5pPr>
            <a:lvl6pPr marL="1285331" indent="0">
              <a:buNone/>
              <a:defRPr sz="600"/>
            </a:lvl6pPr>
            <a:lvl7pPr marL="1542389" indent="0">
              <a:buNone/>
              <a:defRPr sz="600"/>
            </a:lvl7pPr>
            <a:lvl8pPr marL="1799460" indent="0">
              <a:buNone/>
              <a:defRPr sz="600"/>
            </a:lvl8pPr>
            <a:lvl9pPr marL="205653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5BDF7E-FEFC-4AF9-B2F6-ABB28742C7E6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4B6141-E4D3-4F66-AB16-7F5B5F0C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81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7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072" indent="0">
              <a:buNone/>
              <a:defRPr sz="1575"/>
            </a:lvl2pPr>
            <a:lvl3pPr marL="514145" indent="0">
              <a:buNone/>
              <a:defRPr sz="1425"/>
            </a:lvl3pPr>
            <a:lvl4pPr marL="771202" indent="0">
              <a:buNone/>
              <a:defRPr sz="1125"/>
            </a:lvl4pPr>
            <a:lvl5pPr marL="1028267" indent="0">
              <a:buNone/>
              <a:defRPr sz="1125"/>
            </a:lvl5pPr>
            <a:lvl6pPr marL="1285331" indent="0">
              <a:buNone/>
              <a:defRPr sz="1125"/>
            </a:lvl6pPr>
            <a:lvl7pPr marL="1542389" indent="0">
              <a:buNone/>
              <a:defRPr sz="1125"/>
            </a:lvl7pPr>
            <a:lvl8pPr marL="1799460" indent="0">
              <a:buNone/>
              <a:defRPr sz="1125"/>
            </a:lvl8pPr>
            <a:lvl9pPr marL="2056532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072" indent="0">
              <a:buNone/>
              <a:defRPr sz="825"/>
            </a:lvl2pPr>
            <a:lvl3pPr marL="514145" indent="0">
              <a:buNone/>
              <a:defRPr sz="675"/>
            </a:lvl3pPr>
            <a:lvl4pPr marL="771202" indent="0">
              <a:buNone/>
              <a:defRPr sz="600"/>
            </a:lvl4pPr>
            <a:lvl5pPr marL="1028267" indent="0">
              <a:buNone/>
              <a:defRPr sz="600"/>
            </a:lvl5pPr>
            <a:lvl6pPr marL="1285331" indent="0">
              <a:buNone/>
              <a:defRPr sz="600"/>
            </a:lvl6pPr>
            <a:lvl7pPr marL="1542389" indent="0">
              <a:buNone/>
              <a:defRPr sz="600"/>
            </a:lvl7pPr>
            <a:lvl8pPr marL="1799460" indent="0">
              <a:buNone/>
              <a:defRPr sz="600"/>
            </a:lvl8pPr>
            <a:lvl9pPr marL="205653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4724B0-913C-40B9-A665-7FB74CC72E4B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5A61B7-A3A5-4492-9897-F5712324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58A602-4F3E-4AFF-9A50-745B29D8A24E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88C5A9-3FFF-479F-9549-8786E55D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6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4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9" y="3654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61F214-A53B-4E87-B5CF-BB28011C765E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29E53C-8331-46BE-AA51-3450D7D9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2896521" y="1517377"/>
            <a:ext cx="3455153" cy="4657595"/>
          </a:xfrm>
          <a:custGeom>
            <a:avLst/>
            <a:gdLst>
              <a:gd name="connsiteX0" fmla="*/ 1336337 w 3455153"/>
              <a:gd name="connsiteY0" fmla="*/ 1065 h 4657594"/>
              <a:gd name="connsiteX1" fmla="*/ 2312881 w 3455153"/>
              <a:gd name="connsiteY1" fmla="*/ 257163 h 4657594"/>
              <a:gd name="connsiteX2" fmla="*/ 2843449 w 3455153"/>
              <a:gd name="connsiteY2" fmla="*/ 429537 h 4657594"/>
              <a:gd name="connsiteX3" fmla="*/ 3422166 w 3455153"/>
              <a:gd name="connsiteY3" fmla="*/ 764511 h 4657594"/>
              <a:gd name="connsiteX4" fmla="*/ 3107275 w 3455153"/>
              <a:gd name="connsiteY4" fmla="*/ 1851037 h 4657594"/>
              <a:gd name="connsiteX5" fmla="*/ 2771061 w 3455153"/>
              <a:gd name="connsiteY5" fmla="*/ 2862098 h 4657594"/>
              <a:gd name="connsiteX6" fmla="*/ 2175934 w 3455153"/>
              <a:gd name="connsiteY6" fmla="*/ 3944154 h 4657594"/>
              <a:gd name="connsiteX7" fmla="*/ 909187 w 3455153"/>
              <a:gd name="connsiteY7" fmla="*/ 3738064 h 4657594"/>
              <a:gd name="connsiteX8" fmla="*/ 862425 w 3455153"/>
              <a:gd name="connsiteY8" fmla="*/ 3759885 h 4657594"/>
              <a:gd name="connsiteX9" fmla="*/ 853143 w 3455153"/>
              <a:gd name="connsiteY9" fmla="*/ 3785571 h 4657594"/>
              <a:gd name="connsiteX10" fmla="*/ 1257222 w 3455153"/>
              <a:gd name="connsiteY10" fmla="*/ 4657594 h 4657594"/>
              <a:gd name="connsiteX11" fmla="*/ 873813 w 3455153"/>
              <a:gd name="connsiteY11" fmla="*/ 4373840 h 4657594"/>
              <a:gd name="connsiteX12" fmla="*/ 659891 w 3455153"/>
              <a:gd name="connsiteY12" fmla="*/ 3647975 h 4657594"/>
              <a:gd name="connsiteX13" fmla="*/ 663671 w 3455153"/>
              <a:gd name="connsiteY13" fmla="*/ 3610620 h 4657594"/>
              <a:gd name="connsiteX14" fmla="*/ 2402 w 3455153"/>
              <a:gd name="connsiteY14" fmla="*/ 2858615 h 4657594"/>
              <a:gd name="connsiteX15" fmla="*/ 207263 w 3455153"/>
              <a:gd name="connsiteY15" fmla="*/ 1780726 h 4657594"/>
              <a:gd name="connsiteX16" fmla="*/ 567544 w 3455153"/>
              <a:gd name="connsiteY16" fmla="*/ 729963 h 4657594"/>
              <a:gd name="connsiteX17" fmla="*/ 1336337 w 3455153"/>
              <a:gd name="connsiteY17" fmla="*/ 1065 h 4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153" h="4657594">
                <a:moveTo>
                  <a:pt x="1336337" y="1065"/>
                </a:moveTo>
                <a:cubicBezTo>
                  <a:pt x="1671245" y="15613"/>
                  <a:pt x="1997223" y="162453"/>
                  <a:pt x="2312881" y="257163"/>
                </a:cubicBezTo>
                <a:cubicBezTo>
                  <a:pt x="2487903" y="310732"/>
                  <a:pt x="2668427" y="375969"/>
                  <a:pt x="2843449" y="429537"/>
                </a:cubicBezTo>
                <a:cubicBezTo>
                  <a:pt x="3061452" y="498638"/>
                  <a:pt x="3332406" y="528794"/>
                  <a:pt x="3422166" y="764511"/>
                </a:cubicBezTo>
                <a:cubicBezTo>
                  <a:pt x="3561447" y="1105243"/>
                  <a:pt x="3221755" y="1534247"/>
                  <a:pt x="3107275" y="1851037"/>
                </a:cubicBezTo>
                <a:cubicBezTo>
                  <a:pt x="2978011" y="2181844"/>
                  <a:pt x="2883132" y="2525077"/>
                  <a:pt x="2771061" y="2862098"/>
                </a:cubicBezTo>
                <a:cubicBezTo>
                  <a:pt x="2634923" y="3238821"/>
                  <a:pt x="2471624" y="3663809"/>
                  <a:pt x="2175934" y="3944154"/>
                </a:cubicBezTo>
                <a:cubicBezTo>
                  <a:pt x="1859958" y="4226848"/>
                  <a:pt x="1240666" y="3896572"/>
                  <a:pt x="909187" y="3738064"/>
                </a:cubicBezTo>
                <a:cubicBezTo>
                  <a:pt x="883398" y="3728744"/>
                  <a:pt x="868613" y="3742761"/>
                  <a:pt x="862425" y="3759885"/>
                </a:cubicBezTo>
                <a:cubicBezTo>
                  <a:pt x="859331" y="3768447"/>
                  <a:pt x="856237" y="3777009"/>
                  <a:pt x="853143" y="3785571"/>
                </a:cubicBezTo>
                <a:cubicBezTo>
                  <a:pt x="784739" y="4109331"/>
                  <a:pt x="1019952" y="4426651"/>
                  <a:pt x="1257222" y="4657594"/>
                </a:cubicBezTo>
                <a:cubicBezTo>
                  <a:pt x="1105581" y="4593115"/>
                  <a:pt x="983509" y="4500601"/>
                  <a:pt x="873813" y="4373840"/>
                </a:cubicBezTo>
                <a:cubicBezTo>
                  <a:pt x="727324" y="4214423"/>
                  <a:pt x="521680" y="3869068"/>
                  <a:pt x="659891" y="3647975"/>
                </a:cubicBezTo>
                <a:cubicBezTo>
                  <a:pt x="680178" y="3645626"/>
                  <a:pt x="689460" y="3619940"/>
                  <a:pt x="663671" y="3610620"/>
                </a:cubicBezTo>
                <a:cubicBezTo>
                  <a:pt x="294026" y="3477040"/>
                  <a:pt x="-31265" y="3301408"/>
                  <a:pt x="2402" y="2858615"/>
                </a:cubicBezTo>
                <a:cubicBezTo>
                  <a:pt x="25416" y="2499091"/>
                  <a:pt x="117886" y="2135628"/>
                  <a:pt x="207263" y="1780726"/>
                </a:cubicBezTo>
                <a:cubicBezTo>
                  <a:pt x="305235" y="1428931"/>
                  <a:pt x="423495" y="1074787"/>
                  <a:pt x="567544" y="729963"/>
                </a:cubicBezTo>
                <a:cubicBezTo>
                  <a:pt x="712278" y="356346"/>
                  <a:pt x="868703" y="-22726"/>
                  <a:pt x="1336337" y="1065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5239810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8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71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34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9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66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5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0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A657-F326-4C61-9202-954859C8ADA6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3979-F3A1-4DAB-8A6F-DABCB49CA7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8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4" r:id="rId2"/>
    <p:sldLayoutId id="2147483763" r:id="rId3"/>
    <p:sldLayoutId id="2147483762" r:id="rId4"/>
    <p:sldLayoutId id="21474837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3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18" rIns="91406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3" y="2254270"/>
            <a:ext cx="9486900" cy="39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18" rIns="9140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168" y="3223694"/>
            <a:ext cx="4114800" cy="41063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 defTabSz="514145" eaLnBrk="1" fontAlgn="auto" hangingPunct="1">
              <a:spcBef>
                <a:spcPts val="0"/>
              </a:spcBef>
              <a:spcAft>
                <a:spcPts val="0"/>
              </a:spcAft>
              <a:defRPr sz="525" cap="all" spc="169" baseline="0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C7B9F-1ECC-485C-A122-E10FDC4C90D1}" type="datetime1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3694"/>
            <a:ext cx="4114800" cy="41063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 defTabSz="514145" eaLnBrk="1" fontAlgn="auto" hangingPunct="1">
              <a:spcBef>
                <a:spcPts val="0"/>
              </a:spcBef>
              <a:spcAft>
                <a:spcPts val="0"/>
              </a:spcAft>
              <a:defRPr sz="525" cap="all" spc="169" baseline="0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733" y="6356373"/>
            <a:ext cx="872067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 defTabSz="514145" eaLnBrk="1" fontAlgn="auto" hangingPunct="1">
              <a:spcBef>
                <a:spcPts val="0"/>
              </a:spcBef>
              <a:spcAft>
                <a:spcPts val="0"/>
              </a:spcAft>
              <a:defRPr sz="525" spc="169">
                <a:solidFill>
                  <a:srgbClr val="302441">
                    <a:lumMod val="75000"/>
                    <a:lumOff val="2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3B042-DABA-4347-98ED-5352F80FF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65" r:id="rId13"/>
  </p:sldLayoutIdLst>
  <p:hf sldNum="0" hdr="0" ftr="0" dt="0"/>
  <p:txStyles>
    <p:titleStyle>
      <a:lvl1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2pPr>
      <a:lvl3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3pPr>
      <a:lvl4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4pPr>
      <a:lvl5pPr algn="l" defTabSz="5095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5pPr>
      <a:lvl6pPr marL="456998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6pPr>
      <a:lvl7pPr marL="914018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7pPr>
      <a:lvl8pPr marL="1371022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8pPr>
      <a:lvl9pPr marL="1828034" algn="l" defTabSz="514145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Goudy Old Style"/>
        </a:defRPr>
      </a:lvl9pPr>
    </p:titleStyle>
    <p:bodyStyle>
      <a:lvl1pPr marL="123813" indent="-123813" algn="l" defTabSz="509540" rtl="0" eaLnBrk="0" fontAlgn="base" hangingPunct="0">
        <a:spcBef>
          <a:spcPts val="563"/>
        </a:spcBef>
        <a:spcAft>
          <a:spcPct val="0"/>
        </a:spcAft>
        <a:buSzPct val="70000"/>
        <a:buFont typeface="Arial" pitchFamily="34" charset="0"/>
        <a:buChar char="•"/>
        <a:defRPr sz="1425" kern="1200">
          <a:solidFill>
            <a:schemeClr val="tx2"/>
          </a:solidFill>
          <a:latin typeface="+mj-lt"/>
          <a:ea typeface="+mn-ea"/>
          <a:cs typeface="+mn-cs"/>
        </a:defRPr>
      </a:lvl1pPr>
      <a:lvl2pPr marL="380963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1125" kern="1200">
          <a:solidFill>
            <a:schemeClr val="tx2"/>
          </a:solidFill>
          <a:latin typeface="+mj-lt"/>
          <a:ea typeface="+mn-ea"/>
          <a:cs typeface="+mn-cs"/>
        </a:defRPr>
      </a:lvl2pPr>
      <a:lvl3pPr marL="63811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75" kern="1200">
          <a:solidFill>
            <a:schemeClr val="tx2"/>
          </a:solidFill>
          <a:latin typeface="+mj-lt"/>
          <a:ea typeface="+mn-ea"/>
          <a:cs typeface="+mn-cs"/>
        </a:defRPr>
      </a:lvl3pPr>
      <a:lvl4pPr marL="89526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00" kern="1200">
          <a:solidFill>
            <a:schemeClr val="tx2"/>
          </a:solidFill>
          <a:latin typeface="+mj-lt"/>
          <a:ea typeface="+mn-ea"/>
          <a:cs typeface="+mn-cs"/>
        </a:defRPr>
      </a:lvl4pPr>
      <a:lvl5pPr marL="1152411" indent="-123813" algn="l" defTabSz="509540" rtl="0" eaLnBrk="0" fontAlgn="base" hangingPunct="0">
        <a:spcBef>
          <a:spcPts val="275"/>
        </a:spcBef>
        <a:spcAft>
          <a:spcPct val="0"/>
        </a:spcAft>
        <a:buSzPct val="70000"/>
        <a:buFont typeface="Arial" pitchFamily="34" charset="0"/>
        <a:buChar char="•"/>
        <a:defRPr sz="900" kern="1200">
          <a:solidFill>
            <a:schemeClr val="tx2"/>
          </a:solidFill>
          <a:latin typeface="+mj-lt"/>
          <a:ea typeface="+mn-ea"/>
          <a:cs typeface="+mn-cs"/>
        </a:defRPr>
      </a:lvl5pPr>
      <a:lvl6pPr marL="1413868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670924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927997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185070" indent="-128537" algn="l" defTabSz="51414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5707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14145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7120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267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331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542389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99460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056532" algn="l" defTabSz="51414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C0CC3D-5B22-4508-8956-E9490D3A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62850" cy="695602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355034" y="2135593"/>
            <a:ext cx="9481932" cy="143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30811-E4D4-4DC7-993D-42495E3450BC}"/>
              </a:ext>
            </a:extLst>
          </p:cNvPr>
          <p:cNvSpPr txBox="1"/>
          <p:nvPr/>
        </p:nvSpPr>
        <p:spPr>
          <a:xfrm>
            <a:off x="839416" y="1506840"/>
            <a:ext cx="999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4000" b="1" dirty="0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882873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rgbClr val="882873"/>
              </a:solidFill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50D38-A3DE-4354-AF53-8CBF7BF25E2E}"/>
              </a:ext>
            </a:extLst>
          </p:cNvPr>
          <p:cNvSpPr txBox="1"/>
          <p:nvPr/>
        </p:nvSpPr>
        <p:spPr>
          <a:xfrm>
            <a:off x="2432712" y="3870636"/>
            <a:ext cx="63613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Nguyễn Thị </a:t>
            </a:r>
            <a:r>
              <a:rPr lang="en-US" altLang="en-US" sz="3200" b="1" noProof="0" dirty="0" err="1">
                <a:solidFill>
                  <a:srgbClr val="0070C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Ánh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8D938-4454-4E36-91EA-D5CE6435F6C8}"/>
              </a:ext>
            </a:extLst>
          </p:cNvPr>
          <p:cNvSpPr txBox="1"/>
          <p:nvPr/>
        </p:nvSpPr>
        <p:spPr>
          <a:xfrm>
            <a:off x="3000983" y="4343401"/>
            <a:ext cx="6773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: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Tiểu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2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#9Slide04 Vollkorn Black" panose="00000A00000000000000" pitchFamily="2" charset="0"/>
                <a:cs typeface="Times New Roman" panose="02020603050405020304" pitchFamily="18" charset="0"/>
              </a:rPr>
              <a:t> An</a:t>
            </a:r>
            <a:endParaRPr kumimoji="0" lang="vi-VN" altLang="en-US" sz="3200" b="1" i="0" u="none" strike="noStrike" kern="1200" cap="none" spc="0" normalizeH="0" noProof="0" dirty="0" err="1">
              <a:ln>
                <a:noFill/>
              </a:ln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ea typeface="#9Slide04 Vollkorn Black" panose="00000A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8883D-D831-4101-A990-C3060CE99A9B}"/>
              </a:ext>
            </a:extLst>
          </p:cNvPr>
          <p:cNvSpPr/>
          <p:nvPr/>
        </p:nvSpPr>
        <p:spPr>
          <a:xfrm>
            <a:off x="3124200" y="132801"/>
            <a:ext cx="6096000" cy="703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GIÁO DỤC VÀ ĐÀO TẠO HUYỆN ĐỨC TRỌNG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THI GIÁO VIÊN DẠY GIỎI CẤP HUYỆN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B2F5C-DDCE-47DE-9EDD-CFE3D3110364}"/>
              </a:ext>
            </a:extLst>
          </p:cNvPr>
          <p:cNvSpPr/>
          <p:nvPr/>
        </p:nvSpPr>
        <p:spPr>
          <a:xfrm>
            <a:off x="4665030" y="720835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HỌC 2022 - 2023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DEA54-4559-4662-80BE-51BF8201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9" y="0"/>
            <a:ext cx="11888802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095A1-3146-460E-AC04-E677AD856D30}"/>
              </a:ext>
            </a:extLst>
          </p:cNvPr>
          <p:cNvSpPr txBox="1"/>
          <p:nvPr/>
        </p:nvSpPr>
        <p:spPr>
          <a:xfrm>
            <a:off x="5457825" y="2653391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0AF60-25FE-418A-BAA2-A2D0E5EBFA75}"/>
              </a:ext>
            </a:extLst>
          </p:cNvPr>
          <p:cNvSpPr txBox="1"/>
          <p:nvPr/>
        </p:nvSpPr>
        <p:spPr>
          <a:xfrm>
            <a:off x="2366962" y="3456789"/>
            <a:ext cx="753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8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là:</a:t>
            </a:r>
          </a:p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= 64 (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i="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82374-F917-416A-BD56-BA6116C9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"/>
            <a:ext cx="12195598" cy="6856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E1563D-6C8E-4166-B56A-15DECE1C1561}"/>
              </a:ext>
            </a:extLst>
          </p:cNvPr>
          <p:cNvGrpSpPr/>
          <p:nvPr/>
        </p:nvGrpSpPr>
        <p:grpSpPr>
          <a:xfrm>
            <a:off x="1343472" y="961767"/>
            <a:ext cx="10246770" cy="4749380"/>
            <a:chOff x="932117" y="1578421"/>
            <a:chExt cx="10162243" cy="4233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2DBBD3-2B3C-4553-9D2F-A9492639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277853" y="2232685"/>
              <a:ext cx="4233404" cy="29248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C9C763-BAE4-4DD1-B802-F98A0BF7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3151971" y="2232686"/>
              <a:ext cx="4233404" cy="2924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F2CF9-2C78-495B-9B6A-1FE1DA611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6073157" y="2232686"/>
              <a:ext cx="4233404" cy="2924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34213A-3F26-4DC4-A70B-F5DB37D84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7" r="64758"/>
            <a:stretch/>
          </p:blipFill>
          <p:spPr>
            <a:xfrm rot="5400000">
              <a:off x="8233093" y="2950558"/>
              <a:ext cx="4233404" cy="1489131"/>
            </a:xfrm>
            <a:prstGeom prst="rect">
              <a:avLst/>
            </a:prstGeom>
          </p:spPr>
        </p:pic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EEBF9736-BF4C-411C-A354-ABDAF81C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2396065"/>
            <a:ext cx="89289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charset="0"/>
              </a:rPr>
              <a:t> 52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,</a:t>
            </a: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E3301B1-508F-4DF3-98BE-4F12A3BE5E5A}"/>
              </a:ext>
            </a:extLst>
          </p:cNvPr>
          <p:cNvGrpSpPr>
            <a:grpSpLocks/>
          </p:cNvGrpSpPr>
          <p:nvPr/>
        </p:nvGrpSpPr>
        <p:grpSpPr bwMode="auto">
          <a:xfrm>
            <a:off x="29149" y="748290"/>
            <a:ext cx="10287564" cy="1254159"/>
            <a:chOff x="2057400" y="685800"/>
            <a:chExt cx="5104714" cy="3853718"/>
          </a:xfrm>
          <a:noFill/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32E5622-C1D9-4841-9D26-04286E127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997" y="2553504"/>
              <a:ext cx="4227117" cy="19860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defRPr/>
              </a:pPr>
              <a:r>
                <a:rPr lang="en-US" altLang="en-US" sz="36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tư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22  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2023</a:t>
              </a:r>
            </a:p>
          </p:txBody>
        </p: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C40EF9F0-4043-421F-83B8-679784ECBDD2}"/>
                </a:ext>
              </a:extLst>
            </p:cNvPr>
            <p:cNvSpPr/>
            <p:nvPr/>
          </p:nvSpPr>
          <p:spPr>
            <a:xfrm>
              <a:off x="2057400" y="685800"/>
              <a:ext cx="4343400" cy="1447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270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210D1A9F-F535-416F-972F-283AC95D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44873"/>
            <a:ext cx="4264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B0472A2-12E8-4B5C-8DA2-A258F00C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34" y="3730439"/>
            <a:ext cx="60883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(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2)  </a:t>
            </a: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0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D500E7-8628-47EC-8915-CF5029679654}"/>
              </a:ext>
            </a:extLst>
          </p:cNvPr>
          <p:cNvSpPr/>
          <p:nvPr/>
        </p:nvSpPr>
        <p:spPr>
          <a:xfrm>
            <a:off x="2895839" y="1721784"/>
            <a:ext cx="6624736" cy="3477390"/>
          </a:xfrm>
          <a:custGeom>
            <a:avLst/>
            <a:gdLst>
              <a:gd name="connsiteX0" fmla="*/ 0 w 6624736"/>
              <a:gd name="connsiteY0" fmla="*/ 579577 h 3477390"/>
              <a:gd name="connsiteX1" fmla="*/ 579577 w 6624736"/>
              <a:gd name="connsiteY1" fmla="*/ 0 h 3477390"/>
              <a:gd name="connsiteX2" fmla="*/ 6045159 w 6624736"/>
              <a:gd name="connsiteY2" fmla="*/ 0 h 3477390"/>
              <a:gd name="connsiteX3" fmla="*/ 6624736 w 6624736"/>
              <a:gd name="connsiteY3" fmla="*/ 579577 h 3477390"/>
              <a:gd name="connsiteX4" fmla="*/ 6624736 w 6624736"/>
              <a:gd name="connsiteY4" fmla="*/ 2897813 h 3477390"/>
              <a:gd name="connsiteX5" fmla="*/ 6045159 w 6624736"/>
              <a:gd name="connsiteY5" fmla="*/ 3477390 h 3477390"/>
              <a:gd name="connsiteX6" fmla="*/ 579577 w 6624736"/>
              <a:gd name="connsiteY6" fmla="*/ 3477390 h 3477390"/>
              <a:gd name="connsiteX7" fmla="*/ 0 w 6624736"/>
              <a:gd name="connsiteY7" fmla="*/ 2897813 h 3477390"/>
              <a:gd name="connsiteX8" fmla="*/ 0 w 6624736"/>
              <a:gd name="connsiteY8" fmla="*/ 579577 h 347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736" h="3477390" fill="none" extrusionOk="0">
                <a:moveTo>
                  <a:pt x="0" y="579577"/>
                </a:moveTo>
                <a:cubicBezTo>
                  <a:pt x="-21177" y="285076"/>
                  <a:pt x="260021" y="4806"/>
                  <a:pt x="579577" y="0"/>
                </a:cubicBezTo>
                <a:cubicBezTo>
                  <a:pt x="1581730" y="-161259"/>
                  <a:pt x="5374309" y="67579"/>
                  <a:pt x="6045159" y="0"/>
                </a:cubicBezTo>
                <a:cubicBezTo>
                  <a:pt x="6348741" y="22953"/>
                  <a:pt x="6630560" y="240520"/>
                  <a:pt x="6624736" y="579577"/>
                </a:cubicBezTo>
                <a:cubicBezTo>
                  <a:pt x="6591349" y="1516866"/>
                  <a:pt x="6640793" y="2652192"/>
                  <a:pt x="6624736" y="2897813"/>
                </a:cubicBezTo>
                <a:cubicBezTo>
                  <a:pt x="6611850" y="3218080"/>
                  <a:pt x="6370269" y="3457185"/>
                  <a:pt x="6045159" y="3477390"/>
                </a:cubicBezTo>
                <a:cubicBezTo>
                  <a:pt x="4768803" y="3528423"/>
                  <a:pt x="1966251" y="3580418"/>
                  <a:pt x="579577" y="3477390"/>
                </a:cubicBezTo>
                <a:cubicBezTo>
                  <a:pt x="223814" y="3494157"/>
                  <a:pt x="37297" y="3251619"/>
                  <a:pt x="0" y="2897813"/>
                </a:cubicBezTo>
                <a:cubicBezTo>
                  <a:pt x="69074" y="2290172"/>
                  <a:pt x="68780" y="1274086"/>
                  <a:pt x="0" y="579577"/>
                </a:cubicBezTo>
                <a:close/>
              </a:path>
              <a:path w="6624736" h="3477390" stroke="0" extrusionOk="0">
                <a:moveTo>
                  <a:pt x="0" y="579577"/>
                </a:moveTo>
                <a:cubicBezTo>
                  <a:pt x="32285" y="238033"/>
                  <a:pt x="304495" y="20257"/>
                  <a:pt x="579577" y="0"/>
                </a:cubicBezTo>
                <a:cubicBezTo>
                  <a:pt x="2192209" y="131137"/>
                  <a:pt x="3735658" y="-17560"/>
                  <a:pt x="6045159" y="0"/>
                </a:cubicBezTo>
                <a:cubicBezTo>
                  <a:pt x="6351447" y="30450"/>
                  <a:pt x="6635985" y="290914"/>
                  <a:pt x="6624736" y="579577"/>
                </a:cubicBezTo>
                <a:cubicBezTo>
                  <a:pt x="6665520" y="1400386"/>
                  <a:pt x="6499186" y="2154509"/>
                  <a:pt x="6624736" y="2897813"/>
                </a:cubicBezTo>
                <a:cubicBezTo>
                  <a:pt x="6573044" y="3224659"/>
                  <a:pt x="6341615" y="3497177"/>
                  <a:pt x="6045159" y="3477390"/>
                </a:cubicBezTo>
                <a:cubicBezTo>
                  <a:pt x="5493700" y="3566368"/>
                  <a:pt x="2143984" y="3601032"/>
                  <a:pt x="579577" y="3477390"/>
                </a:cubicBezTo>
                <a:cubicBezTo>
                  <a:pt x="307289" y="3477144"/>
                  <a:pt x="41360" y="3229358"/>
                  <a:pt x="0" y="2897813"/>
                </a:cubicBezTo>
                <a:cubicBezTo>
                  <a:pt x="-3838" y="1867968"/>
                  <a:pt x="-105352" y="936346"/>
                  <a:pt x="0" y="579577"/>
                </a:cubicBezTo>
                <a:close/>
              </a:path>
            </a:pathLst>
          </a:custGeom>
          <a:solidFill>
            <a:srgbClr val="B4F0A4"/>
          </a:solidFill>
          <a:ln w="38100">
            <a:extLst>
              <a:ext uri="{C807C97D-BFC1-408E-A445-0C87EB9F89A2}">
                <ask:lineSketchStyleProps xmlns="" xmlns:ask="http://schemas.microsoft.com/office/drawing/2018/sketchyshapes" sd="21545289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HỌC SINH 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4373C-CE11-4E2B-9037-AA332A5D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57" y="792243"/>
            <a:ext cx="729572" cy="880000"/>
          </a:xfrm>
          <a:prstGeom prst="rect">
            <a:avLst/>
          </a:prstGeom>
        </p:spPr>
      </p:pic>
      <p:pic>
        <p:nvPicPr>
          <p:cNvPr id="20" name="Picture 19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E9CEAD1-DD12-4C11-8220-0D9AF86B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6752" flipV="1">
            <a:off x="8923629" y="-422918"/>
            <a:ext cx="1517085" cy="207774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080219B5-9893-4AB2-869A-C58B03A56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8062">
            <a:off x="1151852" y="-117146"/>
            <a:ext cx="2047196" cy="2047196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8777D58-F572-438B-A484-10023BB8E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286" y="5591757"/>
            <a:ext cx="6313715" cy="1271351"/>
          </a:xfrm>
          <a:prstGeom prst="rect">
            <a:avLst/>
          </a:prstGeom>
        </p:spPr>
      </p:pic>
      <p:pic>
        <p:nvPicPr>
          <p:cNvPr id="23" name="Picture 22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9EC7B448-2A3B-4D00-BDBD-8A23ED90A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3948" y="5248716"/>
            <a:ext cx="6313715" cy="16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F5E27-795C-4B98-9FC3-A0C85A033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060496" cy="6956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1984" y="2430738"/>
            <a:ext cx="3168352" cy="4392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8369" y="3995628"/>
            <a:ext cx="3390284" cy="2664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523" y="1816825"/>
            <a:ext cx="3426288" cy="29523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6019399037641081822">
            <a:hlinkClick r:id="" action="ppaction://media"/>
            <a:extLst>
              <a:ext uri="{FF2B5EF4-FFF2-40B4-BE49-F238E27FC236}">
                <a16:creationId xmlns:a16="http://schemas.microsoft.com/office/drawing/2014/main" id="{1830ECF2-33D0-4EA6-845F-9479A7C189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02" y="889018"/>
            <a:ext cx="11928995" cy="6067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5052C8-7C9B-44AA-B9D5-4293326769FE}"/>
              </a:ext>
            </a:extLst>
          </p:cNvPr>
          <p:cNvSpPr txBox="1"/>
          <p:nvPr/>
        </p:nvSpPr>
        <p:spPr>
          <a:xfrm>
            <a:off x="1521121" y="1192291"/>
            <a:ext cx="9412761" cy="59811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Chu vi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 24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B:    10 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C:    24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0430" y="32999"/>
            <a:ext cx="7199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956" y="1192291"/>
            <a:ext cx="8018749" cy="612475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 15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B:   15  cm</a:t>
            </a:r>
            <a:endParaRPr lang="en-US" sz="28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C:   16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7D71A-9D95-4E06-94B0-9C6A5E29E41B}"/>
              </a:ext>
            </a:extLst>
          </p:cNvPr>
          <p:cNvSpPr/>
          <p:nvPr/>
        </p:nvSpPr>
        <p:spPr>
          <a:xfrm>
            <a:off x="2443670" y="5445762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   24 cm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88A62-6982-424E-AAF5-C397C9801C3C}"/>
              </a:ext>
            </a:extLst>
          </p:cNvPr>
          <p:cNvSpPr/>
          <p:nvPr/>
        </p:nvSpPr>
        <p:spPr>
          <a:xfrm>
            <a:off x="2963962" y="4201924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 15 cm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14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3" grpId="0" animBg="1"/>
      <p:bldP spid="3" grpId="1" animBg="1"/>
      <p:bldP spid="16" grpId="0" animBg="1"/>
      <p:bldP spid="7" grpId="0"/>
      <p:bldP spid="11" grpId="0" animBg="1"/>
      <p:bldP spid="11" grpId="1" animBg="1"/>
      <p:bldP spid="2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5D4CF4-04A7-426E-8323-3ABFD487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2850" cy="6956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82374-F917-416A-BD56-BA6116C9F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"/>
            <a:ext cx="12195598" cy="6856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E1563D-6C8E-4166-B56A-15DECE1C1561}"/>
              </a:ext>
            </a:extLst>
          </p:cNvPr>
          <p:cNvGrpSpPr/>
          <p:nvPr/>
        </p:nvGrpSpPr>
        <p:grpSpPr>
          <a:xfrm>
            <a:off x="1343472" y="961767"/>
            <a:ext cx="10246770" cy="4749380"/>
            <a:chOff x="932117" y="1578421"/>
            <a:chExt cx="10162243" cy="42334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2DBBD3-2B3C-4553-9D2F-A9492639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277853" y="2232685"/>
              <a:ext cx="4233404" cy="29248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C9C763-BAE4-4DD1-B802-F98A0BF7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3151971" y="2232686"/>
              <a:ext cx="4233404" cy="2924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F2CF9-2C78-495B-9B6A-1FE1DA611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/>
          </p:blipFill>
          <p:spPr>
            <a:xfrm rot="5400000">
              <a:off x="6073157" y="2232686"/>
              <a:ext cx="4233404" cy="2924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34213A-3F26-4DC4-A70B-F5DB37D84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7" r="64758"/>
            <a:stretch/>
          </p:blipFill>
          <p:spPr>
            <a:xfrm rot="5400000">
              <a:off x="8233093" y="2950558"/>
              <a:ext cx="4233404" cy="1489131"/>
            </a:xfrm>
            <a:prstGeom prst="rect">
              <a:avLst/>
            </a:prstGeom>
          </p:spPr>
        </p:pic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EEBF9736-BF4C-411C-A354-ABDAF81C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2396065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u="sng" dirty="0">
              <a:solidFill>
                <a:srgbClr val="FF0000"/>
              </a:solidFill>
              <a:latin typeface="HP001 4 hàng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charset="0"/>
              </a:rPr>
              <a:t> 52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,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E3301B1-508F-4DF3-98BE-4F12A3BE5E5A}"/>
              </a:ext>
            </a:extLst>
          </p:cNvPr>
          <p:cNvGrpSpPr>
            <a:grpSpLocks/>
          </p:cNvGrpSpPr>
          <p:nvPr/>
        </p:nvGrpSpPr>
        <p:grpSpPr bwMode="auto">
          <a:xfrm>
            <a:off x="29149" y="748290"/>
            <a:ext cx="10287564" cy="1254159"/>
            <a:chOff x="2057400" y="685800"/>
            <a:chExt cx="5104714" cy="3853718"/>
          </a:xfrm>
          <a:noFill/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32E5622-C1D9-4841-9D26-04286E127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997" y="2553504"/>
              <a:ext cx="4227117" cy="19860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defRPr/>
              </a:pPr>
              <a:r>
                <a:rPr lang="en-US" altLang="en-US" sz="3600" b="1" dirty="0" err="1">
                  <a:latin typeface="HP001 4 hàng" panose="020B0603050302020204" pitchFamily="34" charset="0"/>
                </a:rPr>
                <a:t>Thứ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tư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ngày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22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tháng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 </a:t>
              </a:r>
              <a:r>
                <a:rPr lang="en-US" altLang="en-US" sz="3600" b="1" dirty="0" err="1">
                  <a:latin typeface="HP001 4 hàng" panose="020B0603050302020204" pitchFamily="34" charset="0"/>
                </a:rPr>
                <a:t>năm</a:t>
              </a:r>
              <a:r>
                <a:rPr lang="en-US" altLang="en-US" sz="3600" b="1" dirty="0">
                  <a:latin typeface="HP001 4 hàng" panose="020B0603050302020204" pitchFamily="34" charset="0"/>
                </a:rPr>
                <a:t> 2023</a:t>
              </a:r>
            </a:p>
          </p:txBody>
        </p: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C40EF9F0-4043-421F-83B8-679784ECBDD2}"/>
                </a:ext>
              </a:extLst>
            </p:cNvPr>
            <p:cNvSpPr/>
            <p:nvPr/>
          </p:nvSpPr>
          <p:spPr>
            <a:xfrm>
              <a:off x="2057400" y="685800"/>
              <a:ext cx="4343400" cy="1447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270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210D1A9F-F535-416F-972F-283AC95D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44873"/>
            <a:ext cx="4264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defRPr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Toán</a:t>
            </a:r>
            <a:endParaRPr lang="en-US" alt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B0472A2-12E8-4B5C-8DA2-A258F00C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34" y="3730439"/>
            <a:ext cx="66644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(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HP001 4 hàng" charset="0"/>
              </a:rPr>
              <a:t> 2)</a:t>
            </a: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8A4CC-C42F-466D-A0F7-8EC2CD99C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9" y="0"/>
            <a:ext cx="118888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2E9DC-2DD1-40F2-A146-89811F85116D}"/>
              </a:ext>
            </a:extLst>
          </p:cNvPr>
          <p:cNvSpPr txBox="1"/>
          <p:nvPr/>
        </p:nvSpPr>
        <p:spPr>
          <a:xfrm>
            <a:off x="1130534" y="1404272"/>
            <a:ext cx="546197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 x 3 cm  = 9 (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pl-PL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388DA8-035C-4AFE-93BE-00277B4C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847"/>
              </p:ext>
            </p:extLst>
          </p:nvPr>
        </p:nvGraphicFramePr>
        <p:xfrm>
          <a:off x="6648191" y="908720"/>
          <a:ext cx="374441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129535771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402003066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402688777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66913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023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2461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90ADD8-341D-46D3-8B0C-2AE855888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34855"/>
              </p:ext>
            </p:extLst>
          </p:nvPr>
        </p:nvGraphicFramePr>
        <p:xfrm>
          <a:off x="6648061" y="3356992"/>
          <a:ext cx="1248139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129535771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pl-PL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2461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946288-5600-4A62-80D5-95F52C73395C}"/>
              </a:ext>
            </a:extLst>
          </p:cNvPr>
          <p:cNvSpPr/>
          <p:nvPr/>
        </p:nvSpPr>
        <p:spPr>
          <a:xfrm>
            <a:off x="263352" y="4687689"/>
            <a:ext cx="9056216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7C6A7-A3B7-4AB7-B6CD-92DDACAEC69B}"/>
              </a:ext>
            </a:extLst>
          </p:cNvPr>
          <p:cNvSpPr txBox="1"/>
          <p:nvPr/>
        </p:nvSpPr>
        <p:spPr>
          <a:xfrm>
            <a:off x="5951984" y="6926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71641-F091-4950-B961-F873A71E5480}"/>
              </a:ext>
            </a:extLst>
          </p:cNvPr>
          <p:cNvSpPr txBox="1"/>
          <p:nvPr/>
        </p:nvSpPr>
        <p:spPr>
          <a:xfrm>
            <a:off x="10516109" y="61265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8DF51-4EFE-4340-BD79-C3580A93697D}"/>
              </a:ext>
            </a:extLst>
          </p:cNvPr>
          <p:cNvSpPr txBox="1"/>
          <p:nvPr/>
        </p:nvSpPr>
        <p:spPr>
          <a:xfrm>
            <a:off x="6096000" y="42835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3B4F2-D2E5-4AFA-B938-DFA7D06CEC36}"/>
              </a:ext>
            </a:extLst>
          </p:cNvPr>
          <p:cNvSpPr txBox="1"/>
          <p:nvPr/>
        </p:nvSpPr>
        <p:spPr>
          <a:xfrm>
            <a:off x="10344473" y="441431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E58073-0A35-4945-92D0-85677BB6190C}"/>
              </a:ext>
            </a:extLst>
          </p:cNvPr>
          <p:cNvSpPr/>
          <p:nvPr/>
        </p:nvSpPr>
        <p:spPr>
          <a:xfrm rot="16603048">
            <a:off x="1002495" y="2136457"/>
            <a:ext cx="648071" cy="261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4ECCD-47FE-45B3-83DE-C28FBCDEA35B}"/>
              </a:ext>
            </a:extLst>
          </p:cNvPr>
          <p:cNvCxnSpPr>
            <a:cxnSpLocks/>
          </p:cNvCxnSpPr>
          <p:nvPr/>
        </p:nvCxnSpPr>
        <p:spPr>
          <a:xfrm>
            <a:off x="6672064" y="3356992"/>
            <a:ext cx="0" cy="122413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837708-67D5-4651-A6F7-B4C6EFC646FE}"/>
              </a:ext>
            </a:extLst>
          </p:cNvPr>
          <p:cNvCxnSpPr>
            <a:cxnSpLocks/>
          </p:cNvCxnSpPr>
          <p:nvPr/>
        </p:nvCxnSpPr>
        <p:spPr>
          <a:xfrm>
            <a:off x="6627576" y="910924"/>
            <a:ext cx="32551" cy="36724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44D740-687D-428C-BE28-172A28B2F0F0}"/>
              </a:ext>
            </a:extLst>
          </p:cNvPr>
          <p:cNvCxnSpPr>
            <a:cxnSpLocks/>
          </p:cNvCxnSpPr>
          <p:nvPr/>
        </p:nvCxnSpPr>
        <p:spPr>
          <a:xfrm>
            <a:off x="6627576" y="908720"/>
            <a:ext cx="3765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2E7D7D-4410-4EA1-8B7C-D35622A09681}"/>
              </a:ext>
            </a:extLst>
          </p:cNvPr>
          <p:cNvSpPr txBox="1"/>
          <p:nvPr/>
        </p:nvSpPr>
        <p:spPr>
          <a:xfrm>
            <a:off x="5951984" y="203994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FA8876-19F8-4558-9A34-761D5F6F649E}"/>
              </a:ext>
            </a:extLst>
          </p:cNvPr>
          <p:cNvSpPr/>
          <p:nvPr/>
        </p:nvSpPr>
        <p:spPr>
          <a:xfrm>
            <a:off x="739097" y="2156571"/>
            <a:ext cx="1872209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DCBF1C-B69B-496E-85F2-6CE06EE86A73}"/>
              </a:ext>
            </a:extLst>
          </p:cNvPr>
          <p:cNvSpPr txBox="1"/>
          <p:nvPr/>
        </p:nvSpPr>
        <p:spPr>
          <a:xfrm>
            <a:off x="8116374" y="48300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82B4E-79C8-45B8-B7FF-4A2DDF56CF30}"/>
              </a:ext>
            </a:extLst>
          </p:cNvPr>
          <p:cNvSpPr/>
          <p:nvPr/>
        </p:nvSpPr>
        <p:spPr>
          <a:xfrm>
            <a:off x="801161" y="865378"/>
            <a:ext cx="496745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A6BDF8-6D27-4FCB-AB0F-84FF9CF696D9}"/>
              </a:ext>
            </a:extLst>
          </p:cNvPr>
          <p:cNvSpPr txBox="1"/>
          <p:nvPr/>
        </p:nvSpPr>
        <p:spPr>
          <a:xfrm>
            <a:off x="1138082" y="1384337"/>
            <a:ext cx="546197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x 3   = 9 (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pl-PL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14" grpId="0" animBg="1"/>
      <p:bldP spid="12" grpId="0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718C9-9BA8-4419-B454-0DC4E417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9" y="0"/>
            <a:ext cx="1188880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50401"/>
            <a:ext cx="1363031" cy="700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378870"/>
            <a:ext cx="10657184" cy="35704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D4DADB-6FD1-48EB-9334-6DE8AD43206C}"/>
              </a:ext>
            </a:extLst>
          </p:cNvPr>
          <p:cNvSpPr/>
          <p:nvPr/>
        </p:nvSpPr>
        <p:spPr>
          <a:xfrm>
            <a:off x="5735960" y="3933584"/>
            <a:ext cx="664070" cy="482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75971-347B-4557-A2FE-7857D7AE4AA1}"/>
              </a:ext>
            </a:extLst>
          </p:cNvPr>
          <p:cNvSpPr/>
          <p:nvPr/>
        </p:nvSpPr>
        <p:spPr>
          <a:xfrm>
            <a:off x="5756821" y="4975173"/>
            <a:ext cx="664070" cy="431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A72609-C7A1-44F8-83B2-55D149314614}"/>
              </a:ext>
            </a:extLst>
          </p:cNvPr>
          <p:cNvSpPr/>
          <p:nvPr/>
        </p:nvSpPr>
        <p:spPr>
          <a:xfrm>
            <a:off x="8893593" y="3933584"/>
            <a:ext cx="664070" cy="482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859EA-A24A-40E9-BD05-EBE66FAB2C97}"/>
              </a:ext>
            </a:extLst>
          </p:cNvPr>
          <p:cNvSpPr/>
          <p:nvPr/>
        </p:nvSpPr>
        <p:spPr>
          <a:xfrm>
            <a:off x="8928647" y="4975173"/>
            <a:ext cx="664070" cy="431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203CB5-5DBB-42E8-A31E-2FB65338F07A}"/>
              </a:ext>
            </a:extLst>
          </p:cNvPr>
          <p:cNvSpPr/>
          <p:nvPr/>
        </p:nvSpPr>
        <p:spPr>
          <a:xfrm>
            <a:off x="3489422" y="4007220"/>
            <a:ext cx="518346" cy="4087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582FDF-7E8A-492E-9303-A4C0020F32CA}"/>
              </a:ext>
            </a:extLst>
          </p:cNvPr>
          <p:cNvSpPr/>
          <p:nvPr/>
        </p:nvSpPr>
        <p:spPr>
          <a:xfrm>
            <a:off x="3331116" y="4857096"/>
            <a:ext cx="518346" cy="431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7936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0614E-F2C1-4817-8D73-B5D639D6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728" y="0"/>
            <a:ext cx="1303344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011248" y="383389"/>
            <a:ext cx="10413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8 cm.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cắt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 cm ở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xăng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88" y="116632"/>
            <a:ext cx="1251528" cy="148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99450-1B02-482F-B042-1A7D17CB5C0B}"/>
              </a:ext>
            </a:extLst>
          </p:cNvPr>
          <p:cNvSpPr txBox="1"/>
          <p:nvPr/>
        </p:nvSpPr>
        <p:spPr>
          <a:xfrm>
            <a:off x="1010823" y="390811"/>
            <a:ext cx="10413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 cm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cắt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 cm ở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xăng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F6FD07-D01D-43A9-B77B-53C4DF895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66708"/>
              </p:ext>
            </p:extLst>
          </p:nvPr>
        </p:nvGraphicFramePr>
        <p:xfrm>
          <a:off x="983432" y="2652042"/>
          <a:ext cx="32403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45">
                  <a:extLst>
                    <a:ext uri="{9D8B030D-6E8A-4147-A177-3AD203B41FA5}">
                      <a16:colId xmlns:a16="http://schemas.microsoft.com/office/drawing/2014/main" val="3280259672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1331008244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3688331466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409613043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1202484809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3288081939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856820804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241789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9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9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0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4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0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381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AE56F8-8C5F-47EE-90E1-D80595955E62}"/>
              </a:ext>
            </a:extLst>
          </p:cNvPr>
          <p:cNvSpPr txBox="1"/>
          <p:nvPr/>
        </p:nvSpPr>
        <p:spPr>
          <a:xfrm>
            <a:off x="263352" y="3212976"/>
            <a:ext cx="89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B75297-F765-453C-BC9D-C213E4BCD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43730"/>
              </p:ext>
            </p:extLst>
          </p:nvPr>
        </p:nvGraphicFramePr>
        <p:xfrm>
          <a:off x="994906" y="2589138"/>
          <a:ext cx="3240360" cy="307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45">
                  <a:extLst>
                    <a:ext uri="{9D8B030D-6E8A-4147-A177-3AD203B41FA5}">
                      <a16:colId xmlns:a16="http://schemas.microsoft.com/office/drawing/2014/main" val="3280259672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1331008244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3688331466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409613043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1202484809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3288081939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856820804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241789108"/>
                    </a:ext>
                  </a:extLst>
                </a:gridCol>
              </a:tblGrid>
              <a:tr h="384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91267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99524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08647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49373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932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05274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7633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381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E2FAEF-5AF5-4205-813C-1308AE173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39032"/>
              </p:ext>
            </p:extLst>
          </p:nvPr>
        </p:nvGraphicFramePr>
        <p:xfrm>
          <a:off x="2988182" y="4509120"/>
          <a:ext cx="1235610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70">
                  <a:extLst>
                    <a:ext uri="{9D8B030D-6E8A-4147-A177-3AD203B41FA5}">
                      <a16:colId xmlns:a16="http://schemas.microsoft.com/office/drawing/2014/main" val="3288081939"/>
                    </a:ext>
                  </a:extLst>
                </a:gridCol>
                <a:gridCol w="411870">
                  <a:extLst>
                    <a:ext uri="{9D8B030D-6E8A-4147-A177-3AD203B41FA5}">
                      <a16:colId xmlns:a16="http://schemas.microsoft.com/office/drawing/2014/main" val="2856820804"/>
                    </a:ext>
                  </a:extLst>
                </a:gridCol>
                <a:gridCol w="411870">
                  <a:extLst>
                    <a:ext uri="{9D8B030D-6E8A-4147-A177-3AD203B41FA5}">
                      <a16:colId xmlns:a16="http://schemas.microsoft.com/office/drawing/2014/main" val="2241789108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052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763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381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D580CC-205E-4CC6-A633-62A8674B00DA}"/>
              </a:ext>
            </a:extLst>
          </p:cNvPr>
          <p:cNvSpPr txBox="1"/>
          <p:nvPr/>
        </p:nvSpPr>
        <p:spPr>
          <a:xfrm>
            <a:off x="8976320" y="5615633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E4C55-B054-40F1-81F9-F25299C45096}"/>
              </a:ext>
            </a:extLst>
          </p:cNvPr>
          <p:cNvSpPr txBox="1"/>
          <p:nvPr/>
        </p:nvSpPr>
        <p:spPr>
          <a:xfrm>
            <a:off x="1010823" y="383389"/>
            <a:ext cx="10413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 cm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cắt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xăng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6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44519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1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7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14246-B9F2-41FC-B7F8-1507CF5D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9" y="0"/>
            <a:ext cx="118888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282723" y="264012"/>
            <a:ext cx="10413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8cm.</a:t>
            </a:r>
          </a:p>
          <a:p>
            <a:pPr marL="457200" indent="-457200" algn="just">
              <a:buAutoNum type="alphaLcParenR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lphaLcParenR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3cm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CBDDD-1D45-4981-90D5-0034611ACEAD}"/>
              </a:ext>
            </a:extLst>
          </p:cNvPr>
          <p:cNvSpPr txBox="1"/>
          <p:nvPr/>
        </p:nvSpPr>
        <p:spPr>
          <a:xfrm>
            <a:off x="551384" y="220486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= 64 (cm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 (cm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– 9 = 55 (cm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a) 64 cm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55 cm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2" y="0"/>
            <a:ext cx="774863" cy="922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CA65B-E711-4999-BF58-ED6A53F87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2467016"/>
            <a:ext cx="4243202" cy="41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4FB05-1879-405E-9A35-EC949CE4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9" y="0"/>
            <a:ext cx="11888802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4BB053-1F1D-4D9C-A847-BA09AA99D6EC}"/>
              </a:ext>
            </a:extLst>
          </p:cNvPr>
          <p:cNvSpPr/>
          <p:nvPr/>
        </p:nvSpPr>
        <p:spPr>
          <a:xfrm>
            <a:off x="263352" y="307317"/>
            <a:ext cx="655426" cy="71410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685663">
              <a:defRPr/>
            </a:pPr>
            <a: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7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7" y="2421732"/>
            <a:ext cx="6480719" cy="4128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A08D7-53E7-49CF-8815-5C61A1D7A14C}"/>
              </a:ext>
            </a:extLst>
          </p:cNvPr>
          <p:cNvSpPr/>
          <p:nvPr/>
        </p:nvSpPr>
        <p:spPr>
          <a:xfrm>
            <a:off x="1271464" y="307317"/>
            <a:ext cx="10112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32207&quot;&gt;&lt;object type=&quot;3&quot; unique_id=&quot;32208&quot;&gt;&lt;property id=&quot;20148&quot; value=&quot;5&quot;/&gt;&lt;property id=&quot;20300&quot; value=&quot;Slide 2&quot;/&gt;&lt;property id=&quot;20307&quot; value=&quot;256&quot;/&gt;&lt;/object&gt;&lt;object type=&quot;3&quot; unique_id=&quot;32251&quot;&gt;&lt;property id=&quot;20148&quot; value=&quot;5&quot;/&gt;&lt;property id=&quot;20300&quot; value=&quot;Slide 3&quot;/&gt;&lt;property id=&quot;20307&quot; value=&quot;257&quot;/&gt;&lt;/object&gt;&lt;object type=&quot;3&quot; unique_id=&quot;32252&quot;&gt;&lt;property id=&quot;20148&quot; value=&quot;5&quot;/&gt;&lt;property id=&quot;20300&quot; value=&quot;Slide 4&quot;/&gt;&lt;property id=&quot;20307&quot; value=&quot;258&quot;/&gt;&lt;/object&gt;&lt;object type=&quot;3&quot; unique_id=&quot;32253&quot;&gt;&lt;property id=&quot;20148&quot; value=&quot;5&quot;/&gt;&lt;property id=&quot;20300&quot; value=&quot;Slide 5&quot;/&gt;&lt;property id=&quot;20307&quot; value=&quot;259&quot;/&gt;&lt;/object&gt;&lt;object type=&quot;3&quot; unique_id=&quot;32254&quot;&gt;&lt;property id=&quot;20148&quot; value=&quot;5&quot;/&gt;&lt;property id=&quot;20300&quot; value=&quot;Slide 6&quot;/&gt;&lt;property id=&quot;20307&quot; value=&quot;260&quot;/&gt;&lt;/object&gt;&lt;object type=&quot;3&quot; unique_id=&quot;32255&quot;&gt;&lt;property id=&quot;20148&quot; value=&quot;5&quot;/&gt;&lt;property id=&quot;20300&quot; value=&quot;Slide 7&quot;/&gt;&lt;property id=&quot;20307&quot; value=&quot;261&quot;/&gt;&lt;/object&gt;&lt;object type=&quot;3&quot; unique_id=&quot;32257&quot;&gt;&lt;property id=&quot;20148&quot; value=&quot;5&quot;/&gt;&lt;property id=&quot;20300&quot; value=&quot;Slide 9&quot;/&gt;&lt;property id=&quot;20307&quot; value=&quot;263&quot;/&gt;&lt;/object&gt;&lt;object type=&quot;3&quot; unique_id=&quot;32288&quot;&gt;&lt;property id=&quot;20148&quot; value=&quot;5&quot;/&gt;&lt;property id=&quot;20300&quot; value=&quot;Slide 8&quot;/&gt;&lt;property id=&quot;20307&quot; value=&quot;264&quot;/&gt;&lt;/object&gt;&lt;object type=&quot;3&quot; unique_id=&quot;32350&quot;&gt;&lt;property id=&quot;20148&quot; value=&quot;5&quot;/&gt;&lt;property id=&quot;20300&quot; value=&quot;Slide 11&quot;/&gt;&lt;property id=&quot;20307&quot; value=&quot;265&quot;/&gt;&lt;/object&gt;&lt;object type=&quot;3&quot; unique_id=&quot;32351&quot;&gt;&lt;property id=&quot;20148&quot; value=&quot;5&quot;/&gt;&lt;property id=&quot;20300&quot; value=&quot;Slide 12&quot;/&gt;&lt;property id=&quot;20307&quot; value=&quot;266&quot;/&gt;&lt;/object&gt;&lt;object type=&quot;3&quot; unique_id=&quot;32436&quot;&gt;&lt;property id=&quot;20148&quot; value=&quot;5&quot;/&gt;&lt;property id=&quot;20300&quot; value=&quot;Slide 13&quot;/&gt;&lt;property id=&quot;20307&quot; value=&quot;267&quot;/&gt;&lt;/object&gt;&lt;object type=&quot;3&quot; unique_id=&quot;32437&quot;&gt;&lt;property id=&quot;20148&quot; value=&quot;5&quot;/&gt;&lt;property id=&quot;20300&quot; value=&quot;Slide 14&quot;/&gt;&lt;property id=&quot;20307&quot; value=&quot;268&quot;/&gt;&lt;/object&gt;&lt;object type=&quot;3&quot; unique_id=&quot;32438&quot;&gt;&lt;property id=&quot;20148&quot; value=&quot;5&quot;/&gt;&lt;property id=&quot;20300&quot; value=&quot;Slide 15&quot;/&gt;&lt;property id=&quot;20307&quot; value=&quot;269&quot;/&gt;&lt;/object&gt;&lt;object type=&quot;3&quot; unique_id=&quot;32439&quot;&gt;&lt;property id=&quot;20148&quot; value=&quot;5&quot;/&gt;&lt;property id=&quot;20300&quot; value=&quot;Slide 16&quot;/&gt;&lt;property id=&quot;20307&quot; value=&quot;270&quot;/&gt;&lt;/object&gt;&lt;object type=&quot;3&quot; unique_id=&quot;32440&quot;&gt;&lt;property id=&quot;20148&quot; value=&quot;5&quot;/&gt;&lt;property id=&quot;20300&quot; value=&quot;Slide 17&quot;/&gt;&lt;property id=&quot;20307&quot; value=&quot;271&quot;/&gt;&lt;/object&gt;&lt;object type=&quot;3&quot; unique_id=&quot;32509&quot;&gt;&lt;property id=&quot;20148&quot; value=&quot;5&quot;/&gt;&lt;property id=&quot;20300&quot; value=&quot;Slide 10&quot;/&gt;&lt;property id=&quot;20307&quot; value=&quot;273&quot;/&gt;&lt;/object&gt;&lt;object type=&quot;3&quot; unique_id=&quot;32510&quot;&gt;&lt;property id=&quot;20148&quot; value=&quot;5&quot;/&gt;&lt;property id=&quot;20300&quot; value=&quot;Slide 18&quot;/&gt;&lt;property id=&quot;20307&quot; value=&quot;272&quot;/&gt;&lt;/object&gt;&lt;object type=&quot;3&quot; unique_id=&quot;32777&quot;&gt;&lt;property id=&quot;20148&quot; value=&quot;5&quot;/&gt;&lt;property id=&quot;20300&quot; value=&quot;Slide 19&quot;/&gt;&lt;property id=&quot;20307&quot; value=&quot;274&quot;/&gt;&lt;/object&gt;&lt;object type=&quot;3&quot; unique_id=&quot;32778&quot;&gt;&lt;property id=&quot;20148&quot; value=&quot;5&quot;/&gt;&lt;property id=&quot;20300&quot; value=&quot;Slide 20&quot;/&gt;&lt;property id=&quot;20307&quot; value=&quot;275&quot;/&gt;&lt;/object&gt;&lt;object type=&quot;3&quot; unique_id=&quot;32779&quot;&gt;&lt;property id=&quot;20148&quot; value=&quot;5&quot;/&gt;&lt;property id=&quot;20300&quot; value=&quot;Slide 21&quot;/&gt;&lt;property id=&quot;20307&quot; value=&quot;276&quot;/&gt;&lt;/object&gt;&lt;object type=&quot;3&quot; unique_id=&quot;32780&quot;&gt;&lt;property id=&quot;20148&quot; value=&quot;5&quot;/&gt;&lt;property id=&quot;20300&quot; value=&quot;Slide 22&quot;/&gt;&lt;property id=&quot;20307&quot; value=&quot;277&quot;/&gt;&lt;/object&gt;&lt;object type=&quot;3&quot; unique_id=&quot;32781&quot;&gt;&lt;property id=&quot;20148&quot; value=&quot;5&quot;/&gt;&lt;property id=&quot;20300&quot; value=&quot;Slide 23&quot;/&gt;&lt;property id=&quot;20307&quot; value=&quot;278&quot;/&gt;&lt;/object&gt;&lt;object type=&quot;3&quot; unique_id=&quot;32782&quot;&gt;&lt;property id=&quot;20148&quot; value=&quot;5&quot;/&gt;&lt;property id=&quot;20300&quot; value=&quot;Slide 24&quot;/&gt;&lt;property id=&quot;20307&quot; value=&quot;279&quot;/&gt;&lt;/object&gt;&lt;object type=&quot;3&quot; unique_id=&quot;32783&quot;&gt;&lt;property id=&quot;20148&quot; value=&quot;5&quot;/&gt;&lt;property id=&quot;20300&quot; value=&quot;Slide 25&quot;/&gt;&lt;property id=&quot;20307&quot; value=&quot;280&quot;/&gt;&lt;/object&gt;&lt;object type=&quot;3&quot; unique_id=&quot;32784&quot;&gt;&lt;property id=&quot;20148&quot; value=&quot;5&quot;/&gt;&lt;property id=&quot;20300&quot; value=&quot;Slide 26&quot;/&gt;&lt;property id=&quot;20307&quot; value=&quot;281&quot;/&gt;&lt;/object&gt;&lt;object type=&quot;3&quot; unique_id=&quot;32785&quot;&gt;&lt;property id=&quot;20148&quot; value=&quot;5&quot;/&gt;&lt;property id=&quot;20300&quot; value=&quot;Slide 27&quot;/&gt;&lt;property id=&quot;20307&quot; value=&quot;282&quot;/&gt;&lt;/object&gt;&lt;object type=&quot;3&quot; unique_id=&quot;32786&quot;&gt;&lt;property id=&quot;20148&quot; value=&quot;5&quot;/&gt;&lt;property id=&quot;20300&quot; value=&quot;Slide 28&quot;/&gt;&lt;property id=&quot;20307&quot; value=&quot;283&quot;/&gt;&lt;/object&gt;&lt;object type=&quot;3&quot; unique_id=&quot;32787&quot;&gt;&lt;property id=&quot;20148&quot; value=&quot;5&quot;/&gt;&lt;property id=&quot;20300&quot; value=&quot;Slide 29&quot;/&gt;&lt;property id=&quot;20307&quot; value=&quot;284&quot;/&gt;&lt;/object&gt;&lt;object type=&quot;3&quot; unique_id=&quot;32879&quot;&gt;&lt;property id=&quot;20148&quot; value=&quot;5&quot;/&gt;&lt;property id=&quot;20300&quot; value=&quot;Slide 1&quot;/&gt;&lt;property id=&quot;20307&quot; value=&quot;285&quot;/&gt;&lt;/object&gt;&lt;object type=&quot;3&quot; unique_id=&quot;34840&quot;&gt;&lt;property id=&quot;20148&quot; value=&quot;5&quot;/&gt;&lt;property id=&quot;20300&quot; value=&quot;Slide 30&quot;/&gt;&lt;property id=&quot;20307&quot; value=&quot;286&quot;/&gt;&lt;/object&gt;&lt;/object&gt;&lt;object type=&quot;8&quot; unique_id=&quot;32211&quot;&gt;&lt;/object&gt;&lt;/object&gt;&lt;/database&gt;"/>
  <p:tag name="SECTOMILLISECCONVERTED" val="1"/>
  <p:tag name="INKNOELEADERBOARD" val="5172768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641</Words>
  <Application>Microsoft Office PowerPoint</Application>
  <PresentationFormat>Widescreen</PresentationFormat>
  <Paragraphs>120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宋体</vt:lpstr>
      <vt:lpstr>#9Slide04 Vollkorn Black</vt:lpstr>
      <vt:lpstr>Arial</vt:lpstr>
      <vt:lpstr>Calibri</vt:lpstr>
      <vt:lpstr>Gill Sans MT</vt:lpstr>
      <vt:lpstr>Goudy Old Style</vt:lpstr>
      <vt:lpstr>HP001 4 hàng</vt:lpstr>
      <vt:lpstr>Open Sans</vt:lpstr>
      <vt:lpstr>Times New Roman</vt:lpstr>
      <vt:lpstr>Office Theme</vt:lpstr>
      <vt:lpstr>5_ClassicFrameVTI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HS678418 Nghĩa Dơng Gur Ha</cp:lastModifiedBy>
  <cp:revision>288</cp:revision>
  <dcterms:created xsi:type="dcterms:W3CDTF">2017-03-30T04:07:34Z</dcterms:created>
  <dcterms:modified xsi:type="dcterms:W3CDTF">2024-02-21T07:38:13Z</dcterms:modified>
</cp:coreProperties>
</file>