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65" r:id="rId2"/>
  </p:sldMasterIdLst>
  <p:notesMasterIdLst>
    <p:notesMasterId r:id="rId20"/>
  </p:notesMasterIdLst>
  <p:sldIdLst>
    <p:sldId id="314" r:id="rId3"/>
    <p:sldId id="1161" r:id="rId4"/>
    <p:sldId id="1162" r:id="rId5"/>
    <p:sldId id="1163" r:id="rId6"/>
    <p:sldId id="1164" r:id="rId7"/>
    <p:sldId id="1165" r:id="rId8"/>
    <p:sldId id="1126" r:id="rId9"/>
    <p:sldId id="1166" r:id="rId10"/>
    <p:sldId id="1167" r:id="rId11"/>
    <p:sldId id="1168" r:id="rId12"/>
    <p:sldId id="1169" r:id="rId13"/>
    <p:sldId id="1170" r:id="rId14"/>
    <p:sldId id="2645" r:id="rId15"/>
    <p:sldId id="346" r:id="rId16"/>
    <p:sldId id="2648" r:id="rId17"/>
    <p:sldId id="2650" r:id="rId18"/>
    <p:sldId id="2649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DCD828"/>
    <a:srgbClr val="A1D9CA"/>
    <a:srgbClr val="FFCCFF"/>
    <a:srgbClr val="FF99CC"/>
    <a:srgbClr val="FFFFFF"/>
    <a:srgbClr val="D1DE2E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434" autoAdjust="0"/>
  </p:normalViewPr>
  <p:slideViewPr>
    <p:cSldViewPr>
      <p:cViewPr varScale="1">
        <p:scale>
          <a:sx n="68" d="100"/>
          <a:sy n="68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585D-FF6E-496F-819E-90B6077D089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EC80-6F35-46C9-829D-93693537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2823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34" y="685803"/>
            <a:ext cx="8115300" cy="3046228"/>
          </a:xfrm>
        </p:spPr>
        <p:txBody>
          <a:bodyPr>
            <a:normAutofit/>
          </a:bodyPr>
          <a:lstStyle>
            <a:lvl1pPr algn="ctr">
              <a:defRPr sz="2025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34" y="4114800"/>
            <a:ext cx="8115300" cy="2057400"/>
          </a:xfrm>
        </p:spPr>
        <p:txBody>
          <a:bodyPr/>
          <a:lstStyle>
            <a:lvl1pPr marL="0" indent="0" algn="ctr">
              <a:buNone/>
              <a:defRPr sz="1425" i="1"/>
            </a:lvl1pPr>
            <a:lvl2pPr marL="257072" indent="0" algn="ctr">
              <a:buNone/>
              <a:defRPr sz="1125"/>
            </a:lvl2pPr>
            <a:lvl3pPr marL="514145" indent="0" algn="ctr">
              <a:buNone/>
              <a:defRPr sz="975"/>
            </a:lvl3pPr>
            <a:lvl4pPr marL="771202" indent="0" algn="ctr">
              <a:buNone/>
              <a:defRPr sz="900"/>
            </a:lvl4pPr>
            <a:lvl5pPr marL="1028267" indent="0" algn="ctr">
              <a:buNone/>
              <a:defRPr sz="900"/>
            </a:lvl5pPr>
            <a:lvl6pPr marL="1285331" indent="0" algn="ctr">
              <a:buNone/>
              <a:defRPr sz="900"/>
            </a:lvl6pPr>
            <a:lvl7pPr marL="1542389" indent="0" algn="ctr">
              <a:buNone/>
              <a:defRPr sz="900"/>
            </a:lvl7pPr>
            <a:lvl8pPr marL="1799460" indent="0" algn="ctr">
              <a:buNone/>
              <a:defRPr sz="900"/>
            </a:lvl8pPr>
            <a:lvl9pPr marL="20565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BEDE78-F6F8-4B08-A792-CFB3933EE301}" type="datetime1">
              <a:rPr lang="en-US"/>
              <a:pPr>
                <a:defRPr/>
              </a:pPr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2055AB-70DA-4248-8963-BDDCE289E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58A602-4F3E-4AFF-9A50-745B29D8A24E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88C5A9-3FFF-479F-9549-8786E55D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4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4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61F214-A53B-4E87-B5CF-BB28011C765E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29E53C-8331-46BE-AA51-3450D7D9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2896521" y="1517377"/>
            <a:ext cx="3455153" cy="4657595"/>
          </a:xfrm>
          <a:custGeom>
            <a:avLst/>
            <a:gdLst>
              <a:gd name="connsiteX0" fmla="*/ 1336337 w 3455153"/>
              <a:gd name="connsiteY0" fmla="*/ 1065 h 4657594"/>
              <a:gd name="connsiteX1" fmla="*/ 2312881 w 3455153"/>
              <a:gd name="connsiteY1" fmla="*/ 257163 h 4657594"/>
              <a:gd name="connsiteX2" fmla="*/ 2843449 w 3455153"/>
              <a:gd name="connsiteY2" fmla="*/ 429537 h 4657594"/>
              <a:gd name="connsiteX3" fmla="*/ 3422166 w 3455153"/>
              <a:gd name="connsiteY3" fmla="*/ 764511 h 4657594"/>
              <a:gd name="connsiteX4" fmla="*/ 3107275 w 3455153"/>
              <a:gd name="connsiteY4" fmla="*/ 1851037 h 4657594"/>
              <a:gd name="connsiteX5" fmla="*/ 2771061 w 3455153"/>
              <a:gd name="connsiteY5" fmla="*/ 2862098 h 4657594"/>
              <a:gd name="connsiteX6" fmla="*/ 2175934 w 3455153"/>
              <a:gd name="connsiteY6" fmla="*/ 3944154 h 4657594"/>
              <a:gd name="connsiteX7" fmla="*/ 909187 w 3455153"/>
              <a:gd name="connsiteY7" fmla="*/ 3738064 h 4657594"/>
              <a:gd name="connsiteX8" fmla="*/ 862425 w 3455153"/>
              <a:gd name="connsiteY8" fmla="*/ 3759885 h 4657594"/>
              <a:gd name="connsiteX9" fmla="*/ 853143 w 3455153"/>
              <a:gd name="connsiteY9" fmla="*/ 3785571 h 4657594"/>
              <a:gd name="connsiteX10" fmla="*/ 1257222 w 3455153"/>
              <a:gd name="connsiteY10" fmla="*/ 4657594 h 4657594"/>
              <a:gd name="connsiteX11" fmla="*/ 873813 w 3455153"/>
              <a:gd name="connsiteY11" fmla="*/ 4373840 h 4657594"/>
              <a:gd name="connsiteX12" fmla="*/ 659891 w 3455153"/>
              <a:gd name="connsiteY12" fmla="*/ 3647975 h 4657594"/>
              <a:gd name="connsiteX13" fmla="*/ 663671 w 3455153"/>
              <a:gd name="connsiteY13" fmla="*/ 3610620 h 4657594"/>
              <a:gd name="connsiteX14" fmla="*/ 2402 w 3455153"/>
              <a:gd name="connsiteY14" fmla="*/ 2858615 h 4657594"/>
              <a:gd name="connsiteX15" fmla="*/ 207263 w 3455153"/>
              <a:gd name="connsiteY15" fmla="*/ 1780726 h 4657594"/>
              <a:gd name="connsiteX16" fmla="*/ 567544 w 3455153"/>
              <a:gd name="connsiteY16" fmla="*/ 729963 h 4657594"/>
              <a:gd name="connsiteX17" fmla="*/ 1336337 w 3455153"/>
              <a:gd name="connsiteY17" fmla="*/ 1065 h 4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153" h="4657594">
                <a:moveTo>
                  <a:pt x="1336337" y="1065"/>
                </a:moveTo>
                <a:cubicBezTo>
                  <a:pt x="1671245" y="15613"/>
                  <a:pt x="1997223" y="162453"/>
                  <a:pt x="2312881" y="257163"/>
                </a:cubicBezTo>
                <a:cubicBezTo>
                  <a:pt x="2487903" y="310732"/>
                  <a:pt x="2668427" y="375969"/>
                  <a:pt x="2843449" y="429537"/>
                </a:cubicBezTo>
                <a:cubicBezTo>
                  <a:pt x="3061452" y="498638"/>
                  <a:pt x="3332406" y="528794"/>
                  <a:pt x="3422166" y="764511"/>
                </a:cubicBezTo>
                <a:cubicBezTo>
                  <a:pt x="3561447" y="1105243"/>
                  <a:pt x="3221755" y="1534247"/>
                  <a:pt x="3107275" y="1851037"/>
                </a:cubicBezTo>
                <a:cubicBezTo>
                  <a:pt x="2978011" y="2181844"/>
                  <a:pt x="2883132" y="2525077"/>
                  <a:pt x="2771061" y="2862098"/>
                </a:cubicBezTo>
                <a:cubicBezTo>
                  <a:pt x="2634923" y="3238821"/>
                  <a:pt x="2471624" y="3663809"/>
                  <a:pt x="2175934" y="3944154"/>
                </a:cubicBezTo>
                <a:cubicBezTo>
                  <a:pt x="1859958" y="4226848"/>
                  <a:pt x="1240666" y="3896572"/>
                  <a:pt x="909187" y="3738064"/>
                </a:cubicBezTo>
                <a:cubicBezTo>
                  <a:pt x="883398" y="3728744"/>
                  <a:pt x="868613" y="3742761"/>
                  <a:pt x="862425" y="3759885"/>
                </a:cubicBezTo>
                <a:cubicBezTo>
                  <a:pt x="859331" y="3768447"/>
                  <a:pt x="856237" y="3777009"/>
                  <a:pt x="853143" y="3785571"/>
                </a:cubicBezTo>
                <a:cubicBezTo>
                  <a:pt x="784739" y="4109331"/>
                  <a:pt x="1019952" y="4426651"/>
                  <a:pt x="1257222" y="4657594"/>
                </a:cubicBezTo>
                <a:cubicBezTo>
                  <a:pt x="1105581" y="4593115"/>
                  <a:pt x="983509" y="4500601"/>
                  <a:pt x="873813" y="4373840"/>
                </a:cubicBezTo>
                <a:cubicBezTo>
                  <a:pt x="727324" y="4214423"/>
                  <a:pt x="521680" y="3869068"/>
                  <a:pt x="659891" y="3647975"/>
                </a:cubicBezTo>
                <a:cubicBezTo>
                  <a:pt x="680178" y="3645626"/>
                  <a:pt x="689460" y="3619940"/>
                  <a:pt x="663671" y="3610620"/>
                </a:cubicBezTo>
                <a:cubicBezTo>
                  <a:pt x="294026" y="3477040"/>
                  <a:pt x="-31265" y="3301408"/>
                  <a:pt x="2402" y="2858615"/>
                </a:cubicBezTo>
                <a:cubicBezTo>
                  <a:pt x="25416" y="2499091"/>
                  <a:pt x="117886" y="2135628"/>
                  <a:pt x="207263" y="1780726"/>
                </a:cubicBezTo>
                <a:cubicBezTo>
                  <a:pt x="305235" y="1428931"/>
                  <a:pt x="423495" y="1074787"/>
                  <a:pt x="567544" y="729963"/>
                </a:cubicBezTo>
                <a:cubicBezTo>
                  <a:pt x="712278" y="356346"/>
                  <a:pt x="868703" y="-22726"/>
                  <a:pt x="1336337" y="1065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5239810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56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2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28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34" y="685800"/>
            <a:ext cx="9486900" cy="1371600"/>
          </a:xfrm>
        </p:spPr>
        <p:txBody>
          <a:bodyPr>
            <a:normAutofit/>
          </a:bodyPr>
          <a:lstStyle>
            <a:lvl1pPr algn="l">
              <a:defRPr sz="1800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C06D43-E5D6-438F-8340-0EF4F4E0DD81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86E805-9E2D-41CA-A554-FE9400BC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4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1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7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2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C5C6-1CA7-4DAB-9918-40DE58742D7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B07A-DA4D-4151-B434-DC5BF6C5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9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89"/>
            <a:ext cx="10515600" cy="277407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41739"/>
            <a:ext cx="10515600" cy="1448027"/>
          </a:xfrm>
        </p:spPr>
        <p:txBody>
          <a:bodyPr/>
          <a:lstStyle>
            <a:lvl1pPr marL="0" indent="0" algn="ctr">
              <a:buNone/>
              <a:defRPr sz="1425" i="1">
                <a:solidFill>
                  <a:schemeClr val="tx1">
                    <a:tint val="75000"/>
                  </a:schemeClr>
                </a:solidFill>
              </a:defRPr>
            </a:lvl1pPr>
            <a:lvl2pPr marL="2570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14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7712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2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3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3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4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5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F7BFEB-AAB7-4265-934B-35E458F9E8C4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7BBEDD-18AE-4918-A2A9-68310106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84" y="566391"/>
            <a:ext cx="9512429" cy="965459"/>
          </a:xfrm>
        </p:spPr>
        <p:txBody>
          <a:bodyPr/>
          <a:lstStyle>
            <a:lvl1pPr algn="ctr">
              <a:defRPr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867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17" y="2057401"/>
            <a:ext cx="5016835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F2454E-EA00-402F-87D6-73529B8E3659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9961A3-FA89-47CC-8272-63E3A32ED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268"/>
            <a:ext cx="10276552" cy="1149351"/>
          </a:xfrm>
        </p:spPr>
        <p:txBody>
          <a:bodyPr>
            <a:normAutofit/>
          </a:bodyPr>
          <a:lstStyle>
            <a:lvl1pPr algn="ctr">
              <a:defRPr sz="1800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1425" b="1" i="0"/>
            </a:lvl1pPr>
            <a:lvl2pPr marL="257072" indent="0">
              <a:buNone/>
              <a:defRPr sz="1125" b="1"/>
            </a:lvl2pPr>
            <a:lvl3pPr marL="514145" indent="0">
              <a:buNone/>
              <a:defRPr sz="975" b="1"/>
            </a:lvl3pPr>
            <a:lvl4pPr marL="771202" indent="0">
              <a:buNone/>
              <a:defRPr sz="900" b="1"/>
            </a:lvl4pPr>
            <a:lvl5pPr marL="1028267" indent="0">
              <a:buNone/>
              <a:defRPr sz="900" b="1"/>
            </a:lvl5pPr>
            <a:lvl6pPr marL="1285331" indent="0">
              <a:buNone/>
              <a:defRPr sz="900" b="1"/>
            </a:lvl6pPr>
            <a:lvl7pPr marL="1542389" indent="0">
              <a:buNone/>
              <a:defRPr sz="900" b="1"/>
            </a:lvl7pPr>
            <a:lvl8pPr marL="1799460" indent="0">
              <a:buNone/>
              <a:defRPr sz="900" b="1"/>
            </a:lvl8pPr>
            <a:lvl9pPr marL="205653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57072" indent="0">
              <a:buNone/>
              <a:defRPr sz="1125" b="1"/>
            </a:lvl2pPr>
            <a:lvl3pPr marL="514145" indent="0">
              <a:buNone/>
              <a:defRPr sz="975" b="1"/>
            </a:lvl3pPr>
            <a:lvl4pPr marL="771202" indent="0">
              <a:buNone/>
              <a:defRPr sz="900" b="1"/>
            </a:lvl4pPr>
            <a:lvl5pPr marL="1028267" indent="0">
              <a:buNone/>
              <a:defRPr sz="900" b="1"/>
            </a:lvl5pPr>
            <a:lvl6pPr marL="1285331" indent="0">
              <a:buNone/>
              <a:defRPr sz="900" b="1"/>
            </a:lvl6pPr>
            <a:lvl7pPr marL="1542389" indent="0">
              <a:buNone/>
              <a:defRPr sz="900" b="1"/>
            </a:lvl7pPr>
            <a:lvl8pPr marL="1799460" indent="0">
              <a:buNone/>
              <a:defRPr sz="900" b="1"/>
            </a:lvl8pPr>
            <a:lvl9pPr marL="205653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F0BABA-F8EF-4876-98FB-187D6AE10C56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081CB2-A827-466F-8DDB-3B5A6EA0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21C6F5-3E8B-4374-86C8-9BC1E529E559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1F54DB-1DE6-48DF-B058-5406732E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321A17-FC4B-48AD-8116-CBDFB1575F0D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7A3297-B843-4612-8647-0C3842A1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76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072" indent="0">
              <a:buNone/>
              <a:defRPr sz="825"/>
            </a:lvl2pPr>
            <a:lvl3pPr marL="514145" indent="0">
              <a:buNone/>
              <a:defRPr sz="675"/>
            </a:lvl3pPr>
            <a:lvl4pPr marL="771202" indent="0">
              <a:buNone/>
              <a:defRPr sz="600"/>
            </a:lvl4pPr>
            <a:lvl5pPr marL="1028267" indent="0">
              <a:buNone/>
              <a:defRPr sz="600"/>
            </a:lvl5pPr>
            <a:lvl6pPr marL="1285331" indent="0">
              <a:buNone/>
              <a:defRPr sz="600"/>
            </a:lvl6pPr>
            <a:lvl7pPr marL="1542389" indent="0">
              <a:buNone/>
              <a:defRPr sz="600"/>
            </a:lvl7pPr>
            <a:lvl8pPr marL="1799460" indent="0">
              <a:buNone/>
              <a:defRPr sz="600"/>
            </a:lvl8pPr>
            <a:lvl9pPr marL="205653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5BDF7E-FEFC-4AF9-B2F6-ABB28742C7E6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4B6141-E4D3-4F66-AB16-7F5B5F0C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7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072" indent="0">
              <a:buNone/>
              <a:defRPr sz="1575"/>
            </a:lvl2pPr>
            <a:lvl3pPr marL="514145" indent="0">
              <a:buNone/>
              <a:defRPr sz="1425"/>
            </a:lvl3pPr>
            <a:lvl4pPr marL="771202" indent="0">
              <a:buNone/>
              <a:defRPr sz="1125"/>
            </a:lvl4pPr>
            <a:lvl5pPr marL="1028267" indent="0">
              <a:buNone/>
              <a:defRPr sz="1125"/>
            </a:lvl5pPr>
            <a:lvl6pPr marL="1285331" indent="0">
              <a:buNone/>
              <a:defRPr sz="1125"/>
            </a:lvl6pPr>
            <a:lvl7pPr marL="1542389" indent="0">
              <a:buNone/>
              <a:defRPr sz="1125"/>
            </a:lvl7pPr>
            <a:lvl8pPr marL="1799460" indent="0">
              <a:buNone/>
              <a:defRPr sz="1125"/>
            </a:lvl8pPr>
            <a:lvl9pPr marL="2056532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072" indent="0">
              <a:buNone/>
              <a:defRPr sz="825"/>
            </a:lvl2pPr>
            <a:lvl3pPr marL="514145" indent="0">
              <a:buNone/>
              <a:defRPr sz="675"/>
            </a:lvl3pPr>
            <a:lvl4pPr marL="771202" indent="0">
              <a:buNone/>
              <a:defRPr sz="600"/>
            </a:lvl4pPr>
            <a:lvl5pPr marL="1028267" indent="0">
              <a:buNone/>
              <a:defRPr sz="600"/>
            </a:lvl5pPr>
            <a:lvl6pPr marL="1285331" indent="0">
              <a:buNone/>
              <a:defRPr sz="600"/>
            </a:lvl6pPr>
            <a:lvl7pPr marL="1542389" indent="0">
              <a:buNone/>
              <a:defRPr sz="600"/>
            </a:lvl7pPr>
            <a:lvl8pPr marL="1799460" indent="0">
              <a:buNone/>
              <a:defRPr sz="600"/>
            </a:lvl8pPr>
            <a:lvl9pPr marL="205653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4724B0-913C-40B9-A665-7FB74CC72E4B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5A61B7-A3A5-4492-9897-F5712324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3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18" rIns="91406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3" y="2254270"/>
            <a:ext cx="9486900" cy="39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18" rIns="9140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168" y="3223694"/>
            <a:ext cx="4114800" cy="41063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 defTabSz="514145" eaLnBrk="1" fontAlgn="auto" hangingPunct="1">
              <a:spcBef>
                <a:spcPts val="0"/>
              </a:spcBef>
              <a:spcAft>
                <a:spcPts val="0"/>
              </a:spcAft>
              <a:defRPr sz="525" cap="all" spc="169" baseline="0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C7B9F-1ECC-485C-A122-E10FDC4C90D1}" type="datetime1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3694"/>
            <a:ext cx="4114800" cy="41063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 defTabSz="514145" eaLnBrk="1" fontAlgn="auto" hangingPunct="1">
              <a:spcBef>
                <a:spcPts val="0"/>
              </a:spcBef>
              <a:spcAft>
                <a:spcPts val="0"/>
              </a:spcAft>
              <a:defRPr sz="525" cap="all" spc="169" baseline="0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733" y="6356373"/>
            <a:ext cx="872067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 defTabSz="514145" eaLnBrk="1" fontAlgn="auto" hangingPunct="1">
              <a:spcBef>
                <a:spcPts val="0"/>
              </a:spcBef>
              <a:spcAft>
                <a:spcPts val="0"/>
              </a:spcAft>
              <a:defRPr sz="525" spc="169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3B042-DABA-4347-98ED-5352F80FF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78" r:id="rId13"/>
    <p:sldLayoutId id="2147483779" r:id="rId14"/>
  </p:sldLayoutIdLst>
  <p:hf sldNum="0" hdr="0" ftr="0" dt="0"/>
  <p:txStyles>
    <p:titleStyle>
      <a:lvl1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2pPr>
      <a:lvl3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3pPr>
      <a:lvl4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4pPr>
      <a:lvl5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5pPr>
      <a:lvl6pPr marL="456998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6pPr>
      <a:lvl7pPr marL="914018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7pPr>
      <a:lvl8pPr marL="1371022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8pPr>
      <a:lvl9pPr marL="1828034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9pPr>
    </p:titleStyle>
    <p:bodyStyle>
      <a:lvl1pPr marL="123813" indent="-123813" algn="l" defTabSz="509540" rtl="0" eaLnBrk="0" fontAlgn="base" hangingPunct="0">
        <a:spcBef>
          <a:spcPts val="563"/>
        </a:spcBef>
        <a:spcAft>
          <a:spcPct val="0"/>
        </a:spcAft>
        <a:buSzPct val="70000"/>
        <a:buFont typeface="Arial" pitchFamily="34" charset="0"/>
        <a:buChar char="•"/>
        <a:defRPr sz="1425" kern="1200">
          <a:solidFill>
            <a:schemeClr val="tx2"/>
          </a:solidFill>
          <a:latin typeface="+mj-lt"/>
          <a:ea typeface="+mn-ea"/>
          <a:cs typeface="+mn-cs"/>
        </a:defRPr>
      </a:lvl1pPr>
      <a:lvl2pPr marL="380963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1125" kern="1200">
          <a:solidFill>
            <a:schemeClr val="tx2"/>
          </a:solidFill>
          <a:latin typeface="+mj-lt"/>
          <a:ea typeface="+mn-ea"/>
          <a:cs typeface="+mn-cs"/>
        </a:defRPr>
      </a:lvl2pPr>
      <a:lvl3pPr marL="63811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75" kern="1200">
          <a:solidFill>
            <a:schemeClr val="tx2"/>
          </a:solidFill>
          <a:latin typeface="+mj-lt"/>
          <a:ea typeface="+mn-ea"/>
          <a:cs typeface="+mn-cs"/>
        </a:defRPr>
      </a:lvl3pPr>
      <a:lvl4pPr marL="89526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00" kern="1200">
          <a:solidFill>
            <a:schemeClr val="tx2"/>
          </a:solidFill>
          <a:latin typeface="+mj-lt"/>
          <a:ea typeface="+mn-ea"/>
          <a:cs typeface="+mn-cs"/>
        </a:defRPr>
      </a:lvl4pPr>
      <a:lvl5pPr marL="115241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00" kern="1200">
          <a:solidFill>
            <a:schemeClr val="tx2"/>
          </a:solidFill>
          <a:latin typeface="+mj-lt"/>
          <a:ea typeface="+mn-ea"/>
          <a:cs typeface="+mn-cs"/>
        </a:defRPr>
      </a:lvl5pPr>
      <a:lvl6pPr marL="1413868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670924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927997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185070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5707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14145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7120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267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331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542389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99460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05653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A657-F326-4C61-9202-954859C8ADA6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>
            <a:extLst>
              <a:ext uri="{FF2B5EF4-FFF2-40B4-BE49-F238E27FC236}">
                <a16:creationId xmlns:a16="http://schemas.microsoft.com/office/drawing/2014/main" id="{71319D80-DAF9-462B-BBBB-476FA7BD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EC00513-0443-417F-94D0-8C3058907996}"/>
              </a:ext>
            </a:extLst>
          </p:cNvPr>
          <p:cNvSpPr txBox="1"/>
          <p:nvPr/>
        </p:nvSpPr>
        <p:spPr>
          <a:xfrm>
            <a:off x="2820361" y="2673682"/>
            <a:ext cx="68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65C183A-6095-4476-9200-496D912D90AE}"/>
              </a:ext>
            </a:extLst>
          </p:cNvPr>
          <p:cNvSpPr txBox="1"/>
          <p:nvPr/>
        </p:nvSpPr>
        <p:spPr>
          <a:xfrm>
            <a:off x="2640143" y="1313479"/>
            <a:ext cx="688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4 Vollkorn Black" panose="00000A00000000000000" pitchFamily="2" charset="0"/>
              </a:rPr>
              <a:t>CHÀO MỪNG QUÝ THẦY CÔ VỀ DỰ GIỜ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#9Slide04 Vollkorn Black" panose="00000A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B46AA3E-14E2-4FBD-935D-6D18CB0EB59B}"/>
              </a:ext>
            </a:extLst>
          </p:cNvPr>
          <p:cNvSpPr txBox="1"/>
          <p:nvPr/>
        </p:nvSpPr>
        <p:spPr>
          <a:xfrm>
            <a:off x="6661746" y="4642569"/>
            <a:ext cx="381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Ánh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: 3A1</a:t>
            </a:r>
          </a:p>
          <a:p>
            <a:pPr algn="ctr" defTabSz="685800"/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close up of a flower&#10;&#10;Description automatically generated">
            <a:extLst>
              <a:ext uri="{FF2B5EF4-FFF2-40B4-BE49-F238E27FC236}">
                <a16:creationId xmlns:a16="http://schemas.microsoft.com/office/drawing/2014/main" id="{1936A9DB-D4F1-41E4-AB65-FA3267010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8" b="6111"/>
          <a:stretch/>
        </p:blipFill>
        <p:spPr>
          <a:xfrm>
            <a:off x="1404600" y="4876154"/>
            <a:ext cx="2677964" cy="1133609"/>
          </a:xfrm>
          <a:prstGeom prst="rect">
            <a:avLst/>
          </a:prstGeom>
        </p:spPr>
      </p:pic>
      <p:pic>
        <p:nvPicPr>
          <p:cNvPr id="9" name="Picture 8" descr="A palm tree&#10;&#10;Description automatically generated">
            <a:extLst>
              <a:ext uri="{FF2B5EF4-FFF2-40B4-BE49-F238E27FC236}">
                <a16:creationId xmlns:a16="http://schemas.microsoft.com/office/drawing/2014/main" id="{4BC197FD-ABA6-4B6D-9F6C-BA06D37FB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49" y="857250"/>
            <a:ext cx="1593853" cy="1218010"/>
          </a:xfrm>
          <a:prstGeom prst="rect">
            <a:avLst/>
          </a:prstGeom>
        </p:spPr>
      </p:pic>
      <p:pic>
        <p:nvPicPr>
          <p:cNvPr id="10" name="Picture 9" descr="A palm tree&#10;&#10;Description automatically generated">
            <a:extLst>
              <a:ext uri="{FF2B5EF4-FFF2-40B4-BE49-F238E27FC236}">
                <a16:creationId xmlns:a16="http://schemas.microsoft.com/office/drawing/2014/main" id="{DDF0BECB-BB18-4628-8B93-A12C10385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1" y="857250"/>
            <a:ext cx="1593853" cy="1218010"/>
          </a:xfrm>
          <a:prstGeom prst="rect">
            <a:avLst/>
          </a:prstGeom>
        </p:spPr>
      </p:pic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4E2F871B-41C7-4650-9BB0-051EE8D9E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72" y="5053014"/>
            <a:ext cx="2071687" cy="1133609"/>
          </a:xfrm>
          <a:prstGeom prst="rect">
            <a:avLst/>
          </a:prstGeom>
        </p:spPr>
      </p:pic>
      <p:pic>
        <p:nvPicPr>
          <p:cNvPr id="21" name="Picture 20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9AE3B4B1-8C19-4070-90C6-2BFEA596B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1" y="5463736"/>
            <a:ext cx="716821" cy="546026"/>
          </a:xfrm>
          <a:prstGeom prst="rect">
            <a:avLst/>
          </a:prstGeom>
        </p:spPr>
      </p:pic>
      <p:pic>
        <p:nvPicPr>
          <p:cNvPr id="36" name="Picture 35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7781BFF2-ABFB-4EB8-9307-2CF11308ED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20" y="5384024"/>
            <a:ext cx="821468" cy="625739"/>
          </a:xfrm>
          <a:prstGeom prst="rect">
            <a:avLst/>
          </a:prstGeom>
        </p:spPr>
      </p:pic>
      <p:pic>
        <p:nvPicPr>
          <p:cNvPr id="37" name="Picture 36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2A14918C-20CF-414C-86FE-69C214300D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6" y="5430260"/>
            <a:ext cx="719124" cy="547781"/>
          </a:xfrm>
          <a:prstGeom prst="rect">
            <a:avLst/>
          </a:prstGeom>
        </p:spPr>
      </p:pic>
      <p:pic>
        <p:nvPicPr>
          <p:cNvPr id="42" name="Picture 41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173962CD-7D3B-41BD-A26C-30FF32A809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731904" y="5430259"/>
            <a:ext cx="981075" cy="814782"/>
          </a:xfrm>
          <a:prstGeom prst="rect">
            <a:avLst/>
          </a:prstGeom>
        </p:spPr>
      </p:pic>
      <p:pic>
        <p:nvPicPr>
          <p:cNvPr id="43" name="Picture 42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62A11084-52E9-4773-A3C1-1E3DBAB180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846204" y="5544559"/>
            <a:ext cx="981075" cy="814782"/>
          </a:xfrm>
          <a:prstGeom prst="rect">
            <a:avLst/>
          </a:prstGeom>
        </p:spPr>
      </p:pic>
      <p:pic>
        <p:nvPicPr>
          <p:cNvPr id="44" name="Picture 43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B85972E0-2D0E-4AC8-8702-B9F3782212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4010141" y="5442957"/>
            <a:ext cx="981075" cy="814782"/>
          </a:xfrm>
          <a:prstGeom prst="rect">
            <a:avLst/>
          </a:prstGeom>
        </p:spPr>
      </p:pic>
      <p:pic>
        <p:nvPicPr>
          <p:cNvPr id="45" name="Picture 44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53F57CCB-2A25-4E1D-A634-218099DCFB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4200577" y="5487409"/>
            <a:ext cx="981075" cy="814782"/>
          </a:xfrm>
          <a:prstGeom prst="rect">
            <a:avLst/>
          </a:prstGeom>
        </p:spPr>
      </p:pic>
      <p:pic>
        <p:nvPicPr>
          <p:cNvPr id="46" name="Picture 45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15479B18-7672-4903-A860-8965B4C6FD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4447364" y="5515984"/>
            <a:ext cx="981075" cy="814782"/>
          </a:xfrm>
          <a:prstGeom prst="rect">
            <a:avLst/>
          </a:prstGeom>
        </p:spPr>
      </p:pic>
      <p:pic>
        <p:nvPicPr>
          <p:cNvPr id="47" name="Picture 46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37761CC3-8526-4213-B156-9CB28E487D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505515" y="5480582"/>
            <a:ext cx="981075" cy="814782"/>
          </a:xfrm>
          <a:prstGeom prst="rect">
            <a:avLst/>
          </a:prstGeom>
        </p:spPr>
      </p:pic>
      <p:pic>
        <p:nvPicPr>
          <p:cNvPr id="48" name="Picture 47" descr="A close up of a flower&#10;&#10;Description automatically generated">
            <a:extLst>
              <a:ext uri="{FF2B5EF4-FFF2-40B4-BE49-F238E27FC236}">
                <a16:creationId xmlns:a16="http://schemas.microsoft.com/office/drawing/2014/main" id="{D1CE5AF1-9DAF-4BC0-95DE-CCBF1D2C1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8" b="6111"/>
          <a:stretch/>
        </p:blipFill>
        <p:spPr>
          <a:xfrm flipH="1">
            <a:off x="7990036" y="4876154"/>
            <a:ext cx="2677964" cy="1133609"/>
          </a:xfrm>
          <a:prstGeom prst="rect">
            <a:avLst/>
          </a:prstGeom>
        </p:spPr>
      </p:pic>
      <p:pic>
        <p:nvPicPr>
          <p:cNvPr id="49" name="Picture 48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0DF2C499-8530-442F-ACE0-8981A8B96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6331" y="5463736"/>
            <a:ext cx="716821" cy="546026"/>
          </a:xfrm>
          <a:prstGeom prst="rect">
            <a:avLst/>
          </a:prstGeom>
        </p:spPr>
      </p:pic>
      <p:pic>
        <p:nvPicPr>
          <p:cNvPr id="50" name="Picture 49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172CE9C4-3A88-4175-9068-6783691FE9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513" y="5384024"/>
            <a:ext cx="821468" cy="625739"/>
          </a:xfrm>
          <a:prstGeom prst="rect">
            <a:avLst/>
          </a:prstGeom>
        </p:spPr>
      </p:pic>
      <p:pic>
        <p:nvPicPr>
          <p:cNvPr id="51" name="Picture 50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88255DC0-545A-41DD-9DA3-ECAF86F888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1200" y="5430260"/>
            <a:ext cx="719124" cy="547781"/>
          </a:xfrm>
          <a:prstGeom prst="rect">
            <a:avLst/>
          </a:prstGeom>
        </p:spPr>
      </p:pic>
      <p:pic>
        <p:nvPicPr>
          <p:cNvPr id="52" name="Picture 51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7B7E4470-3C22-4DD8-8910-B7455DADB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359624" y="5430259"/>
            <a:ext cx="981075" cy="814782"/>
          </a:xfrm>
          <a:prstGeom prst="rect">
            <a:avLst/>
          </a:prstGeom>
        </p:spPr>
      </p:pic>
      <p:pic>
        <p:nvPicPr>
          <p:cNvPr id="53" name="Picture 52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5CCF41B7-4526-40FC-AC6D-C16246D228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245324" y="5544559"/>
            <a:ext cx="981075" cy="814782"/>
          </a:xfrm>
          <a:prstGeom prst="rect">
            <a:avLst/>
          </a:prstGeom>
        </p:spPr>
      </p:pic>
      <p:pic>
        <p:nvPicPr>
          <p:cNvPr id="54" name="Picture 53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D49FDF23-510D-447E-87BD-80123A2146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081386" y="5442957"/>
            <a:ext cx="981075" cy="814782"/>
          </a:xfrm>
          <a:prstGeom prst="rect">
            <a:avLst/>
          </a:prstGeom>
        </p:spPr>
      </p:pic>
      <p:pic>
        <p:nvPicPr>
          <p:cNvPr id="55" name="Picture 54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F659B6DB-13E6-4413-AC66-0F1FBCCC65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6890950" y="5487409"/>
            <a:ext cx="981075" cy="814782"/>
          </a:xfrm>
          <a:prstGeom prst="rect">
            <a:avLst/>
          </a:prstGeom>
        </p:spPr>
      </p:pic>
      <p:pic>
        <p:nvPicPr>
          <p:cNvPr id="56" name="Picture 55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71259FF9-9456-4830-B97E-639C095714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6644163" y="5515984"/>
            <a:ext cx="981075" cy="814782"/>
          </a:xfrm>
          <a:prstGeom prst="rect">
            <a:avLst/>
          </a:prstGeom>
        </p:spPr>
      </p:pic>
      <p:pic>
        <p:nvPicPr>
          <p:cNvPr id="57" name="Picture 56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2B6BFED3-747D-4FFA-A165-975AA32315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586012" y="5480582"/>
            <a:ext cx="981075" cy="814782"/>
          </a:xfrm>
          <a:prstGeom prst="rect">
            <a:avLst/>
          </a:prstGeom>
        </p:spPr>
      </p:pic>
      <p:pic>
        <p:nvPicPr>
          <p:cNvPr id="61" name="Picture 60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F50A9331-8F13-4CC2-BB7A-CA87D2CA22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619815" y="5594882"/>
            <a:ext cx="981075" cy="814782"/>
          </a:xfrm>
          <a:prstGeom prst="rect">
            <a:avLst/>
          </a:prstGeom>
        </p:spPr>
      </p:pic>
      <p:pic>
        <p:nvPicPr>
          <p:cNvPr id="62" name="Picture 61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B39D8D2E-1D03-4AF1-9AB2-F808DF91AA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4248444" y="5471532"/>
            <a:ext cx="981075" cy="814782"/>
          </a:xfrm>
          <a:prstGeom prst="rect">
            <a:avLst/>
          </a:prstGeom>
        </p:spPr>
      </p:pic>
      <p:pic>
        <p:nvPicPr>
          <p:cNvPr id="63" name="Picture 62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0DB28887-A07C-4539-9FCC-00CEDEE69E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4514289" y="5394632"/>
            <a:ext cx="981075" cy="814782"/>
          </a:xfrm>
          <a:prstGeom prst="rect">
            <a:avLst/>
          </a:prstGeom>
        </p:spPr>
      </p:pic>
      <p:pic>
        <p:nvPicPr>
          <p:cNvPr id="64" name="Picture 63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4722BDC3-CF83-43A4-9D46-F0E0034D0F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>
            <a:off x="3914263" y="5679147"/>
            <a:ext cx="981075" cy="814782"/>
          </a:xfrm>
          <a:prstGeom prst="rect">
            <a:avLst/>
          </a:prstGeom>
        </p:spPr>
      </p:pic>
      <p:pic>
        <p:nvPicPr>
          <p:cNvPr id="65" name="Picture 64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7307A1F4-6665-44E3-B350-5A4E540B10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5" y="5438179"/>
            <a:ext cx="719124" cy="547781"/>
          </a:xfrm>
          <a:prstGeom prst="rect">
            <a:avLst/>
          </a:prstGeom>
        </p:spPr>
      </p:pic>
      <p:pic>
        <p:nvPicPr>
          <p:cNvPr id="66" name="Picture 65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75D6A931-204F-48A7-9C55-0EBD25B796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56" y="5465395"/>
            <a:ext cx="719124" cy="547781"/>
          </a:xfrm>
          <a:prstGeom prst="rect">
            <a:avLst/>
          </a:prstGeom>
        </p:spPr>
      </p:pic>
      <p:pic>
        <p:nvPicPr>
          <p:cNvPr id="67" name="Picture 66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C600A862-F5B8-499C-A615-B791DCF0A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22" y="5443214"/>
            <a:ext cx="719124" cy="547781"/>
          </a:xfrm>
          <a:prstGeom prst="rect">
            <a:avLst/>
          </a:prstGeom>
        </p:spPr>
      </p:pic>
      <p:pic>
        <p:nvPicPr>
          <p:cNvPr id="68" name="Picture 67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6AD1FB02-96FF-4060-8312-9BA0828FB1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89" y="5526486"/>
            <a:ext cx="719124" cy="420526"/>
          </a:xfrm>
          <a:prstGeom prst="rect">
            <a:avLst/>
          </a:prstGeom>
        </p:spPr>
      </p:pic>
      <p:pic>
        <p:nvPicPr>
          <p:cNvPr id="69" name="Picture 68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3D02088D-C1B6-4163-9DF8-E5214E129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21" y="5452970"/>
            <a:ext cx="719124" cy="547781"/>
          </a:xfrm>
          <a:prstGeom prst="rect">
            <a:avLst/>
          </a:prstGeom>
        </p:spPr>
      </p:pic>
      <p:pic>
        <p:nvPicPr>
          <p:cNvPr id="70" name="Picture 69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78853CC0-F110-4272-BF08-E65C0BD83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79" y="5430260"/>
            <a:ext cx="719124" cy="547781"/>
          </a:xfrm>
          <a:prstGeom prst="rect">
            <a:avLst/>
          </a:prstGeom>
        </p:spPr>
      </p:pic>
      <p:pic>
        <p:nvPicPr>
          <p:cNvPr id="71" name="Picture 70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D9CF90F5-0591-4EDB-A5A0-9AEB8A2464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43" y="5476274"/>
            <a:ext cx="719124" cy="547781"/>
          </a:xfrm>
          <a:prstGeom prst="rect">
            <a:avLst/>
          </a:prstGeom>
        </p:spPr>
      </p:pic>
      <p:pic>
        <p:nvPicPr>
          <p:cNvPr id="72" name="Picture 71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47B2A6C0-3D10-4045-9CDA-F293F8EACD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28" y="5495459"/>
            <a:ext cx="719124" cy="547781"/>
          </a:xfrm>
          <a:prstGeom prst="rect">
            <a:avLst/>
          </a:prstGeom>
        </p:spPr>
      </p:pic>
      <p:pic>
        <p:nvPicPr>
          <p:cNvPr id="73" name="Picture 72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36AFE247-5BD1-4E14-A424-901AC3C02E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6844387" y="5374724"/>
            <a:ext cx="981075" cy="814782"/>
          </a:xfrm>
          <a:prstGeom prst="rect">
            <a:avLst/>
          </a:prstGeom>
        </p:spPr>
      </p:pic>
      <p:pic>
        <p:nvPicPr>
          <p:cNvPr id="74" name="Picture 73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2DEF9379-0ECE-496A-804A-F85A5A1F51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252012" y="5594882"/>
            <a:ext cx="981075" cy="814782"/>
          </a:xfrm>
          <a:prstGeom prst="rect">
            <a:avLst/>
          </a:prstGeom>
        </p:spPr>
      </p:pic>
      <p:pic>
        <p:nvPicPr>
          <p:cNvPr id="75" name="Picture 74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AF5C6319-FF43-4C31-9A1F-D6FDF85818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7956690" y="5662677"/>
            <a:ext cx="981075" cy="814782"/>
          </a:xfrm>
          <a:prstGeom prst="rect">
            <a:avLst/>
          </a:prstGeom>
        </p:spPr>
      </p:pic>
      <p:pic>
        <p:nvPicPr>
          <p:cNvPr id="76" name="Picture 75" descr="A picture containing flower, animal, coral&#10;&#10;Description automatically generated">
            <a:extLst>
              <a:ext uri="{FF2B5EF4-FFF2-40B4-BE49-F238E27FC236}">
                <a16:creationId xmlns:a16="http://schemas.microsoft.com/office/drawing/2014/main" id="{1FF41E9A-E9DA-40A6-B924-D11B4D12CD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08" y="5515684"/>
            <a:ext cx="719124" cy="547781"/>
          </a:xfrm>
          <a:prstGeom prst="rect">
            <a:avLst/>
          </a:prstGeom>
        </p:spPr>
      </p:pic>
      <p:pic>
        <p:nvPicPr>
          <p:cNvPr id="77" name="Picture 76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70B49949-B3AC-4D35-B996-4942F181F1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6540518" y="5403299"/>
            <a:ext cx="981075" cy="814782"/>
          </a:xfrm>
          <a:prstGeom prst="rect">
            <a:avLst/>
          </a:prstGeom>
        </p:spPr>
      </p:pic>
      <p:pic>
        <p:nvPicPr>
          <p:cNvPr id="78" name="Picture 77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C9FC8E17-3A03-4BD8-AC4A-877DFD8D99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>
          <a:xfrm flipH="1">
            <a:off x="4579520" y="5565865"/>
            <a:ext cx="981075" cy="8147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76805BB-BA76-47A5-925D-819883C0AB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75" y="1733642"/>
            <a:ext cx="972763" cy="117333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5BC8426-A123-4412-8659-59F6B61892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96" y="1679368"/>
            <a:ext cx="972763" cy="11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A91840-BBB0-4F4D-87DF-F2757180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456"/>
            <a:ext cx="12192000" cy="7533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A8CF2-3447-483E-949B-E3D50BA4B027}"/>
              </a:ext>
            </a:extLst>
          </p:cNvPr>
          <p:cNvSpPr txBox="1"/>
          <p:nvPr/>
        </p:nvSpPr>
        <p:spPr>
          <a:xfrm>
            <a:off x="587388" y="178763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2745E-B17F-4048-B1A6-9626327C1CBF}"/>
              </a:ext>
            </a:extLst>
          </p:cNvPr>
          <p:cNvSpPr/>
          <p:nvPr/>
        </p:nvSpPr>
        <p:spPr>
          <a:xfrm>
            <a:off x="1919536" y="1573341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59389-66A1-4756-B2E7-5638512057D0}"/>
              </a:ext>
            </a:extLst>
          </p:cNvPr>
          <p:cNvSpPr txBox="1"/>
          <p:nvPr/>
        </p:nvSpPr>
        <p:spPr>
          <a:xfrm>
            <a:off x="3071664" y="15733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5   =  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FE6A9-D349-4B7F-A83C-C28339A64827}"/>
              </a:ext>
            </a:extLst>
          </p:cNvPr>
          <p:cNvSpPr txBox="1"/>
          <p:nvPr/>
        </p:nvSpPr>
        <p:spPr>
          <a:xfrm>
            <a:off x="1919536" y="242299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x 5 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F38BF-D59B-481D-81E9-DC4BB54C2A1B}"/>
              </a:ext>
            </a:extLst>
          </p:cNvPr>
          <p:cNvSpPr txBox="1"/>
          <p:nvPr/>
        </p:nvSpPr>
        <p:spPr>
          <a:xfrm>
            <a:off x="8040216" y="1573340"/>
            <a:ext cx="415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:       =  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D0410-FBC1-4814-A7CB-099732F34A8C}"/>
              </a:ext>
            </a:extLst>
          </p:cNvPr>
          <p:cNvSpPr/>
          <p:nvPr/>
        </p:nvSpPr>
        <p:spPr>
          <a:xfrm>
            <a:off x="9324020" y="1573340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16E55-FF96-46D8-ADB4-75CF982EFA49}"/>
              </a:ext>
            </a:extLst>
          </p:cNvPr>
          <p:cNvSpPr txBox="1"/>
          <p:nvPr/>
        </p:nvSpPr>
        <p:spPr>
          <a:xfrm>
            <a:off x="8021532" y="242299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 :  3  =  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423AE-B13A-4704-8075-4D96E5EE5EE9}"/>
              </a:ext>
            </a:extLst>
          </p:cNvPr>
          <p:cNvSpPr/>
          <p:nvPr/>
        </p:nvSpPr>
        <p:spPr>
          <a:xfrm>
            <a:off x="1919536" y="1573339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C3FDA-FA73-4860-9E49-E07E704E9234}"/>
              </a:ext>
            </a:extLst>
          </p:cNvPr>
          <p:cNvSpPr/>
          <p:nvPr/>
        </p:nvSpPr>
        <p:spPr>
          <a:xfrm>
            <a:off x="9324020" y="1591993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04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F54DA-6378-4353-A1B6-BE70AD00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448"/>
            <a:ext cx="12864752" cy="7461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42745E-B17F-4048-B1A6-9626327C1CBF}"/>
              </a:ext>
            </a:extLst>
          </p:cNvPr>
          <p:cNvSpPr/>
          <p:nvPr/>
        </p:nvSpPr>
        <p:spPr>
          <a:xfrm>
            <a:off x="1919536" y="1573341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59389-66A1-4756-B2E7-5638512057D0}"/>
              </a:ext>
            </a:extLst>
          </p:cNvPr>
          <p:cNvSpPr txBox="1"/>
          <p:nvPr/>
        </p:nvSpPr>
        <p:spPr>
          <a:xfrm>
            <a:off x="3071664" y="15733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5   =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F38BF-D59B-481D-81E9-DC4BB54C2A1B}"/>
              </a:ext>
            </a:extLst>
          </p:cNvPr>
          <p:cNvSpPr txBox="1"/>
          <p:nvPr/>
        </p:nvSpPr>
        <p:spPr>
          <a:xfrm>
            <a:off x="7644172" y="1594337"/>
            <a:ext cx="45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:            =  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D0410-FBC1-4814-A7CB-099732F34A8C}"/>
              </a:ext>
            </a:extLst>
          </p:cNvPr>
          <p:cNvSpPr/>
          <p:nvPr/>
        </p:nvSpPr>
        <p:spPr>
          <a:xfrm>
            <a:off x="9324020" y="1573340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423AE-B13A-4704-8075-4D96E5EE5EE9}"/>
              </a:ext>
            </a:extLst>
          </p:cNvPr>
          <p:cNvSpPr/>
          <p:nvPr/>
        </p:nvSpPr>
        <p:spPr>
          <a:xfrm>
            <a:off x="1919536" y="1573340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C3FDA-FA73-4860-9E49-E07E704E9234}"/>
              </a:ext>
            </a:extLst>
          </p:cNvPr>
          <p:cNvSpPr/>
          <p:nvPr/>
        </p:nvSpPr>
        <p:spPr>
          <a:xfrm>
            <a:off x="9324020" y="1591993"/>
            <a:ext cx="792088" cy="70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377A0-2166-4531-90CC-4C9492D8A4D4}"/>
              </a:ext>
            </a:extLst>
          </p:cNvPr>
          <p:cNvSpPr txBox="1"/>
          <p:nvPr/>
        </p:nvSpPr>
        <p:spPr>
          <a:xfrm>
            <a:off x="1639844" y="2636912"/>
            <a:ext cx="496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FE0CC-0BDF-4F66-A282-BABBDCFD5A74}"/>
              </a:ext>
            </a:extLst>
          </p:cNvPr>
          <p:cNvSpPr txBox="1"/>
          <p:nvPr/>
        </p:nvSpPr>
        <p:spPr>
          <a:xfrm>
            <a:off x="7392144" y="2636912"/>
            <a:ext cx="496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F1C9E-B317-4CD6-B829-9BA0A07422EA}"/>
              </a:ext>
            </a:extLst>
          </p:cNvPr>
          <p:cNvSpPr txBox="1"/>
          <p:nvPr/>
        </p:nvSpPr>
        <p:spPr>
          <a:xfrm>
            <a:off x="1775520" y="328237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x 5  =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E7551-F6AC-40F6-BA87-338B344C2D0C}"/>
              </a:ext>
            </a:extLst>
          </p:cNvPr>
          <p:cNvSpPr txBox="1"/>
          <p:nvPr/>
        </p:nvSpPr>
        <p:spPr>
          <a:xfrm>
            <a:off x="7662711" y="328236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 :  3  =  5 </a:t>
            </a:r>
          </a:p>
        </p:txBody>
      </p:sp>
    </p:spTree>
    <p:extLst>
      <p:ext uri="{BB962C8B-B14F-4D97-AF65-F5344CB8AC3E}">
        <p14:creationId xmlns:p14="http://schemas.microsoft.com/office/powerpoint/2010/main" val="28213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973C6C1-0130-4EFC-959C-8F93468F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" y="0"/>
            <a:ext cx="1161990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C429B8-26EE-4AA7-9D60-CD907813016B}"/>
              </a:ext>
            </a:extLst>
          </p:cNvPr>
          <p:cNvGrpSpPr/>
          <p:nvPr/>
        </p:nvGrpSpPr>
        <p:grpSpPr>
          <a:xfrm>
            <a:off x="2047783" y="2558469"/>
            <a:ext cx="3650104" cy="3108543"/>
            <a:chOff x="6769824" y="1781823"/>
            <a:chExt cx="5572539" cy="31085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CA5355-A9E8-45B1-BA33-946F8E36E52B}"/>
                </a:ext>
              </a:extLst>
            </p:cNvPr>
            <p:cNvSpPr txBox="1"/>
            <p:nvPr/>
          </p:nvSpPr>
          <p:spPr>
            <a:xfrm>
              <a:off x="6769824" y="1781823"/>
              <a:ext cx="557253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6 = 7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4 = 8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 : 3 = 6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D7FCAAD-70CF-4230-80B3-BF3F8B5C3513}"/>
                </a:ext>
              </a:extLst>
            </p:cNvPr>
            <p:cNvSpPr/>
            <p:nvPr/>
          </p:nvSpPr>
          <p:spPr>
            <a:xfrm>
              <a:off x="6805286" y="1809980"/>
              <a:ext cx="926371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94282E-DFCE-448A-BCCF-CAB10FED67A6}"/>
                </a:ext>
              </a:extLst>
            </p:cNvPr>
            <p:cNvSpPr/>
            <p:nvPr/>
          </p:nvSpPr>
          <p:spPr>
            <a:xfrm>
              <a:off x="6769824" y="3143153"/>
              <a:ext cx="926371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54BC0-6C2B-491E-B429-8C1E01DBD205}"/>
                </a:ext>
              </a:extLst>
            </p:cNvPr>
            <p:cNvSpPr/>
            <p:nvPr/>
          </p:nvSpPr>
          <p:spPr>
            <a:xfrm>
              <a:off x="6859365" y="4395746"/>
              <a:ext cx="926371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24C748D-88D7-44A8-86A4-234ED3DFB83C}"/>
              </a:ext>
            </a:extLst>
          </p:cNvPr>
          <p:cNvSpPr txBox="1"/>
          <p:nvPr/>
        </p:nvSpPr>
        <p:spPr>
          <a:xfrm>
            <a:off x="479376" y="126876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F4275-6961-4A47-88FD-BDE2038F0913}"/>
              </a:ext>
            </a:extLst>
          </p:cNvPr>
          <p:cNvSpPr txBox="1"/>
          <p:nvPr/>
        </p:nvSpPr>
        <p:spPr>
          <a:xfrm>
            <a:off x="911424" y="248623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ADD689-3703-4EAE-AFDB-BFC79670803B}"/>
              </a:ext>
            </a:extLst>
          </p:cNvPr>
          <p:cNvGrpSpPr/>
          <p:nvPr/>
        </p:nvGrpSpPr>
        <p:grpSpPr>
          <a:xfrm>
            <a:off x="6672064" y="2447128"/>
            <a:ext cx="3650104" cy="3108543"/>
            <a:chOff x="5914433" y="1788258"/>
            <a:chExt cx="5572539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E36EEC-81EA-4931-BCB2-3D42A0345022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b)  24 :           = 6</a:t>
              </a:r>
            </a:p>
            <a:p>
              <a:pPr lvl="1">
                <a:defRPr/>
              </a:pPr>
              <a:endParaRPr lang="en-US" sz="2800" kern="0" noProof="0" dirty="0">
                <a:solidFill>
                  <a:prstClr val="black"/>
                </a:solidFill>
                <a:latin typeface="Calibri"/>
              </a:endParaRPr>
            </a:p>
            <a:p>
              <a:pPr lvl="1">
                <a:defRPr/>
              </a:pPr>
              <a:endParaRPr lang="en-US" sz="2800" kern="0" noProof="0" dirty="0">
                <a:solidFill>
                  <a:prstClr val="black"/>
                </a:solidFill>
                <a:latin typeface="Calibri"/>
              </a:endParaRPr>
            </a:p>
            <a:p>
              <a:pPr lvl="1"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40   :          = 5</a:t>
              </a:r>
            </a:p>
            <a:p>
              <a:pPr marL="971550" lvl="1" indent="-514350">
                <a:buFontTx/>
                <a:buAutoNum type="alphaLcParenR"/>
                <a:defRPr/>
              </a:pPr>
              <a:endParaRPr lang="en-US" sz="2800" kern="0" dirty="0">
                <a:solidFill>
                  <a:prstClr val="black"/>
                </a:solidFill>
                <a:latin typeface="Calibri"/>
              </a:endParaRPr>
            </a:p>
            <a:p>
              <a:pPr lvl="1"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     28  :   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0E0A7DE-FE3D-4145-BF7F-8E382A5900D7}"/>
                </a:ext>
              </a:extLst>
            </p:cNvPr>
            <p:cNvSpPr/>
            <p:nvPr/>
          </p:nvSpPr>
          <p:spPr>
            <a:xfrm>
              <a:off x="8006709" y="1823800"/>
              <a:ext cx="693993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92AF0E4-9C18-4892-83B2-260EFC086B12}"/>
                </a:ext>
              </a:extLst>
            </p:cNvPr>
            <p:cNvSpPr/>
            <p:nvPr/>
          </p:nvSpPr>
          <p:spPr>
            <a:xfrm>
              <a:off x="8045401" y="3086350"/>
              <a:ext cx="693993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63FFD43-A9F6-4FC3-B538-A23A98591B72}"/>
                </a:ext>
              </a:extLst>
            </p:cNvPr>
            <p:cNvSpPr/>
            <p:nvPr/>
          </p:nvSpPr>
          <p:spPr>
            <a:xfrm>
              <a:off x="7994358" y="4311957"/>
              <a:ext cx="718694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CAD7CB-1EA0-46C0-8720-4E08159AA59B}"/>
              </a:ext>
            </a:extLst>
          </p:cNvPr>
          <p:cNvSpPr/>
          <p:nvPr/>
        </p:nvSpPr>
        <p:spPr>
          <a:xfrm>
            <a:off x="2047783" y="2598427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4B85C-A57F-4766-8B22-70D37C6EA255}"/>
              </a:ext>
            </a:extLst>
          </p:cNvPr>
          <p:cNvSpPr txBox="1"/>
          <p:nvPr/>
        </p:nvSpPr>
        <p:spPr>
          <a:xfrm>
            <a:off x="2022885" y="318542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x 6  = 42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AFA27D-833C-4A86-B2E5-EF8F60C355E4}"/>
              </a:ext>
            </a:extLst>
          </p:cNvPr>
          <p:cNvSpPr/>
          <p:nvPr/>
        </p:nvSpPr>
        <p:spPr>
          <a:xfrm>
            <a:off x="2069777" y="5172392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FE4AA4-E7B1-47CB-98DE-27B2EB06FE82}"/>
              </a:ext>
            </a:extLst>
          </p:cNvPr>
          <p:cNvSpPr/>
          <p:nvPr/>
        </p:nvSpPr>
        <p:spPr>
          <a:xfrm>
            <a:off x="2047783" y="3920757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5952F-1849-4B2B-A8C4-60FF29048214}"/>
              </a:ext>
            </a:extLst>
          </p:cNvPr>
          <p:cNvSpPr txBox="1"/>
          <p:nvPr/>
        </p:nvSpPr>
        <p:spPr>
          <a:xfrm>
            <a:off x="2018541" y="442858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4 = 32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4EB3E7-4DEF-4E50-8829-A277BE7381F5}"/>
              </a:ext>
            </a:extLst>
          </p:cNvPr>
          <p:cNvSpPr txBox="1"/>
          <p:nvPr/>
        </p:nvSpPr>
        <p:spPr>
          <a:xfrm>
            <a:off x="1991974" y="569516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B3FBA8-1CF6-4BA3-90D5-136A8B21E996}"/>
              </a:ext>
            </a:extLst>
          </p:cNvPr>
          <p:cNvSpPr/>
          <p:nvPr/>
        </p:nvSpPr>
        <p:spPr>
          <a:xfrm>
            <a:off x="8026360" y="2458929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5B8D2C-4F58-48BE-83B7-B55602901530}"/>
              </a:ext>
            </a:extLst>
          </p:cNvPr>
          <p:cNvSpPr txBox="1"/>
          <p:nvPr/>
        </p:nvSpPr>
        <p:spPr>
          <a:xfrm>
            <a:off x="7204514" y="305080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6 = 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15CF26-62B6-4120-9EF0-E7B13E9EB29D}"/>
              </a:ext>
            </a:extLst>
          </p:cNvPr>
          <p:cNvSpPr/>
          <p:nvPr/>
        </p:nvSpPr>
        <p:spPr>
          <a:xfrm>
            <a:off x="8068522" y="3768748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722A0-0CEE-4F0B-A833-AD689526CC9E}"/>
              </a:ext>
            </a:extLst>
          </p:cNvPr>
          <p:cNvSpPr txBox="1"/>
          <p:nvPr/>
        </p:nvSpPr>
        <p:spPr>
          <a:xfrm>
            <a:off x="7203117" y="426018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5 =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AFA2A1-B186-45D0-9C60-DFE41A90B680}"/>
              </a:ext>
            </a:extLst>
          </p:cNvPr>
          <p:cNvSpPr txBox="1"/>
          <p:nvPr/>
        </p:nvSpPr>
        <p:spPr>
          <a:xfrm>
            <a:off x="7104112" y="55892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: 4 = 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37D8F46-8EDC-41A2-B898-ECD9BF1F254D}"/>
              </a:ext>
            </a:extLst>
          </p:cNvPr>
          <p:cNvSpPr/>
          <p:nvPr/>
        </p:nvSpPr>
        <p:spPr>
          <a:xfrm>
            <a:off x="8029829" y="4936935"/>
            <a:ext cx="530683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804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121471" y="267202"/>
            <a:ext cx="11949059" cy="381615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C1C64BED-6D87-4D8B-A533-3930B6EB0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66269" y="6145589"/>
            <a:ext cx="2870937" cy="656728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A730BD8-104F-4DFC-9BF5-27DF32476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3613" y="6161989"/>
            <a:ext cx="2870937" cy="65672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9A259F8-3836-4456-BCBC-2F4B54F78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6893" y="6157547"/>
            <a:ext cx="2870937" cy="65672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779AF25-EF22-40B1-B1F1-14C6651D3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568" b="64242"/>
          <a:stretch/>
        </p:blipFill>
        <p:spPr>
          <a:xfrm>
            <a:off x="4060496" y="3587752"/>
            <a:ext cx="5506232" cy="9236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128D1A-457B-4602-84F6-E26FC4FE7B2B}"/>
              </a:ext>
            </a:extLst>
          </p:cNvPr>
          <p:cNvSpPr txBox="1"/>
          <p:nvPr/>
        </p:nvSpPr>
        <p:spPr>
          <a:xfrm>
            <a:off x="236003" y="201333"/>
            <a:ext cx="37517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733" b="1" dirty="0">
                <a:solidFill>
                  <a:srgbClr val="FF0000"/>
                </a:solidFill>
                <a:latin typeface="+mj-lt"/>
              </a:rPr>
              <a:t> 2. </a:t>
            </a:r>
            <a:r>
              <a:rPr lang="en-US" sz="3733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3733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C773B77B-50A7-4857-81E7-F367EFCC56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33" y="1035298"/>
          <a:ext cx="10286998" cy="2156883"/>
        </p:xfrm>
        <a:graphic>
          <a:graphicData uri="http://schemas.openxmlformats.org/drawingml/2006/table">
            <a:tbl>
              <a:tblPr firstRow="1" bandRow="1"/>
              <a:tblGrid>
                <a:gridCol w="2217793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94039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62374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762353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653444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4356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3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3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291A1E-C4B9-46C0-B41F-FC76FF7CCCB2}"/>
              </a:ext>
            </a:extLst>
          </p:cNvPr>
          <p:cNvSpPr/>
          <p:nvPr/>
        </p:nvSpPr>
        <p:spPr>
          <a:xfrm>
            <a:off x="4773675" y="1126216"/>
            <a:ext cx="819151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90E144-B165-4C15-AD61-EFECB6A418D7}"/>
              </a:ext>
            </a:extLst>
          </p:cNvPr>
          <p:cNvSpPr/>
          <p:nvPr/>
        </p:nvSpPr>
        <p:spPr>
          <a:xfrm>
            <a:off x="6583609" y="1829968"/>
            <a:ext cx="819151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5F6BF2-3717-47FA-BC78-87C8BDA09F79}"/>
              </a:ext>
            </a:extLst>
          </p:cNvPr>
          <p:cNvSpPr/>
          <p:nvPr/>
        </p:nvSpPr>
        <p:spPr>
          <a:xfrm>
            <a:off x="8195551" y="1115743"/>
            <a:ext cx="819151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C03306-CC88-4E5C-893D-B589D11E0740}"/>
              </a:ext>
            </a:extLst>
          </p:cNvPr>
          <p:cNvSpPr/>
          <p:nvPr/>
        </p:nvSpPr>
        <p:spPr>
          <a:xfrm>
            <a:off x="9726471" y="1829968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3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808" y="-68772"/>
            <a:ext cx="12192000" cy="68580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B7A1982-909D-4F78-BD57-B636DE8BC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778608" y="2937330"/>
            <a:ext cx="3773645" cy="392067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178018" y="620970"/>
            <a:ext cx="11634336" cy="629902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4734D9-0D8B-44C1-8113-28941F4D09CB}"/>
              </a:ext>
            </a:extLst>
          </p:cNvPr>
          <p:cNvGrpSpPr/>
          <p:nvPr/>
        </p:nvGrpSpPr>
        <p:grpSpPr>
          <a:xfrm>
            <a:off x="1867703" y="3988023"/>
            <a:ext cx="3873500" cy="2496027"/>
            <a:chOff x="1152523" y="1395055"/>
            <a:chExt cx="2905125" cy="18720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E2198B6-B350-44E6-87CA-2C255EA4E172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schemeClr val="tx1"/>
                  </a:solidFill>
                  <a:latin typeface="Calibri"/>
                </a:rPr>
                <a:t>?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3FEAE1-B23B-4FA2-863F-2564A50B178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4631915-B5B4-4CF5-A28F-FB620276E8D7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49FF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2EE7C2-75D4-4AC3-90A2-D32911FA3DEC}"/>
                </a:ext>
              </a:extLst>
            </p:cNvPr>
            <p:cNvSpPr/>
            <p:nvPr/>
          </p:nvSpPr>
          <p:spPr>
            <a:xfrm>
              <a:off x="1152523" y="2547580"/>
              <a:ext cx="857251" cy="7194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schemeClr val="tx1"/>
                  </a:solidFill>
                  <a:latin typeface="Calibri"/>
                </a:rPr>
                <a:t>?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3AD63F-B330-4FCC-9634-78A4409663F2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2D9FFF-EEB7-47B8-9436-3499C7E41676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prstClr val="black"/>
                  </a:solidFill>
                  <a:latin typeface="Calibri"/>
                </a:rPr>
                <a:t>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2A39C0-9B77-4857-A4F3-C52EC6CD6AC5}"/>
              </a:ext>
            </a:extLst>
          </p:cNvPr>
          <p:cNvGrpSpPr/>
          <p:nvPr/>
        </p:nvGrpSpPr>
        <p:grpSpPr>
          <a:xfrm>
            <a:off x="1876543" y="1228771"/>
            <a:ext cx="3819248" cy="2496027"/>
            <a:chOff x="1193212" y="1395055"/>
            <a:chExt cx="2864436" cy="187202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0066026-21CD-4201-BE02-7585D58C516A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schemeClr val="tx1"/>
                  </a:solidFill>
                  <a:latin typeface="Calibri"/>
                </a:rPr>
                <a:t>?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1F35623-6F5E-4AEB-8978-1E642565A465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71D7AA-C3BF-4442-934D-4C4902ADB26C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30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61EF70B-5FB0-4965-B500-7561DB1C97C8}"/>
                </a:ext>
              </a:extLst>
            </p:cNvPr>
            <p:cNvSpPr/>
            <p:nvPr/>
          </p:nvSpPr>
          <p:spPr>
            <a:xfrm>
              <a:off x="1193212" y="2547580"/>
              <a:ext cx="816563" cy="71949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5333" dirty="0">
                  <a:solidFill>
                    <a:schemeClr val="tx1"/>
                  </a:solidFill>
                  <a:latin typeface="Calibri"/>
                </a:rPr>
                <a:t>?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5A11D8-5EF5-4C7B-855B-7C4EC0BC74EB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C04235-3E4C-458C-9D8E-093A64A225CD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9877151-F8C5-483F-944B-F8D2C035DF60}"/>
              </a:ext>
            </a:extLst>
          </p:cNvPr>
          <p:cNvSpPr txBox="1"/>
          <p:nvPr/>
        </p:nvSpPr>
        <p:spPr>
          <a:xfrm>
            <a:off x="3472818" y="3770481"/>
            <a:ext cx="123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: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FC40E-9AE5-4011-8111-8FA03DD62F1F}"/>
              </a:ext>
            </a:extLst>
          </p:cNvPr>
          <p:cNvSpPr txBox="1"/>
          <p:nvPr/>
        </p:nvSpPr>
        <p:spPr>
          <a:xfrm>
            <a:off x="3436155" y="5248565"/>
            <a:ext cx="123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x 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369309-15D5-4C93-832C-77C9A75160FE}"/>
              </a:ext>
            </a:extLst>
          </p:cNvPr>
          <p:cNvSpPr txBox="1"/>
          <p:nvPr/>
        </p:nvSpPr>
        <p:spPr>
          <a:xfrm>
            <a:off x="3248928" y="946061"/>
            <a:ext cx="123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x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4AA512-E36C-4CD1-BE53-36726A96127C}"/>
              </a:ext>
            </a:extLst>
          </p:cNvPr>
          <p:cNvSpPr txBox="1"/>
          <p:nvPr/>
        </p:nvSpPr>
        <p:spPr>
          <a:xfrm>
            <a:off x="3291818" y="2524820"/>
            <a:ext cx="123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: 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195132-82A2-4091-94F1-C23FAE0FC1EE}"/>
              </a:ext>
            </a:extLst>
          </p:cNvPr>
          <p:cNvSpPr/>
          <p:nvPr/>
        </p:nvSpPr>
        <p:spPr>
          <a:xfrm>
            <a:off x="1907245" y="4053846"/>
            <a:ext cx="1007910" cy="794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8883670-B8AC-4599-8C2F-A4F3C096F52E}"/>
              </a:ext>
            </a:extLst>
          </p:cNvPr>
          <p:cNvSpPr/>
          <p:nvPr/>
        </p:nvSpPr>
        <p:spPr>
          <a:xfrm>
            <a:off x="1999413" y="5618919"/>
            <a:ext cx="1022616" cy="794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CA4FD3-B187-466E-ADD3-494D9A3CE304}"/>
              </a:ext>
            </a:extLst>
          </p:cNvPr>
          <p:cNvSpPr/>
          <p:nvPr/>
        </p:nvSpPr>
        <p:spPr>
          <a:xfrm>
            <a:off x="2049336" y="1334367"/>
            <a:ext cx="1044147" cy="794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10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D431001-D3A8-4364-BDFC-5722F4248B41}"/>
              </a:ext>
            </a:extLst>
          </p:cNvPr>
          <p:cNvSpPr/>
          <p:nvPr/>
        </p:nvSpPr>
        <p:spPr>
          <a:xfrm>
            <a:off x="1909272" y="2847928"/>
            <a:ext cx="1004671" cy="794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56B45C-0EEA-4D04-A2FB-65625CB18BC4}"/>
              </a:ext>
            </a:extLst>
          </p:cNvPr>
          <p:cNvCxnSpPr>
            <a:cxnSpLocks/>
          </p:cNvCxnSpPr>
          <p:nvPr/>
        </p:nvCxnSpPr>
        <p:spPr>
          <a:xfrm flipV="1">
            <a:off x="1867703" y="861119"/>
            <a:ext cx="0" cy="6093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CE5BA1-DF4A-4C48-9F64-BD1D99C886D4}"/>
              </a:ext>
            </a:extLst>
          </p:cNvPr>
          <p:cNvCxnSpPr/>
          <p:nvPr/>
        </p:nvCxnSpPr>
        <p:spPr>
          <a:xfrm flipV="1">
            <a:off x="1559496" y="6700186"/>
            <a:ext cx="5256584" cy="89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CAE64E-1A5B-4A94-8234-D2359F29BEA6}"/>
              </a:ext>
            </a:extLst>
          </p:cNvPr>
          <p:cNvSpPr txBox="1"/>
          <p:nvPr/>
        </p:nvSpPr>
        <p:spPr>
          <a:xfrm>
            <a:off x="712260" y="5849495"/>
            <a:ext cx="107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A97CEF-00BF-420F-AC22-120EB3D8B708}"/>
              </a:ext>
            </a:extLst>
          </p:cNvPr>
          <p:cNvSpPr txBox="1"/>
          <p:nvPr/>
        </p:nvSpPr>
        <p:spPr>
          <a:xfrm>
            <a:off x="595507" y="4401911"/>
            <a:ext cx="107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2CD8F3-7F9E-4A74-B25B-7C59B9051012}"/>
              </a:ext>
            </a:extLst>
          </p:cNvPr>
          <p:cNvSpPr txBox="1"/>
          <p:nvPr/>
        </p:nvSpPr>
        <p:spPr>
          <a:xfrm>
            <a:off x="565671" y="3087271"/>
            <a:ext cx="107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E79C09-CD4D-4CC8-ACBD-67A62813D776}"/>
              </a:ext>
            </a:extLst>
          </p:cNvPr>
          <p:cNvSpPr txBox="1"/>
          <p:nvPr/>
        </p:nvSpPr>
        <p:spPr>
          <a:xfrm>
            <a:off x="491783" y="1493969"/>
            <a:ext cx="107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208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5" grpId="0"/>
      <p:bldP spid="56" grpId="0"/>
      <p:bldP spid="57" grpId="0"/>
      <p:bldP spid="58" grpId="0"/>
      <p:bldP spid="2" grpId="0" animBg="1"/>
      <p:bldP spid="63" grpId="0" animBg="1"/>
      <p:bldP spid="6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98325" y="331924"/>
            <a:ext cx="11335659" cy="6065531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B49E-436D-4F88-AC24-A8C093ED52F7}"/>
              </a:ext>
            </a:extLst>
          </p:cNvPr>
          <p:cNvSpPr txBox="1"/>
          <p:nvPr/>
        </p:nvSpPr>
        <p:spPr>
          <a:xfrm>
            <a:off x="856342" y="583096"/>
            <a:ext cx="1083733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dirty="0" err="1"/>
              <a:t>Bài</a:t>
            </a:r>
            <a:r>
              <a:rPr lang="en-US" sz="3733" dirty="0"/>
              <a:t> 2. </a:t>
            </a:r>
            <a:r>
              <a:rPr lang="vi-VN" sz="3733" dirty="0"/>
              <a:t>Có 35 quả cam xếp vào các đĩa, mỗi đĩa 5 quả. Hỏi xếp được mấy đĩa cam như vậy?</a:t>
            </a:r>
            <a:endParaRPr lang="en-US" sz="3733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72AB45-DF25-400C-8B46-3517A3FF6B91}"/>
              </a:ext>
            </a:extLst>
          </p:cNvPr>
          <p:cNvCxnSpPr/>
          <p:nvPr/>
        </p:nvCxnSpPr>
        <p:spPr>
          <a:xfrm>
            <a:off x="2332383" y="1197996"/>
            <a:ext cx="24277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ADA74C-1E8D-4505-BCA6-4E21D4A5AAAB}"/>
              </a:ext>
            </a:extLst>
          </p:cNvPr>
          <p:cNvCxnSpPr>
            <a:cxnSpLocks/>
          </p:cNvCxnSpPr>
          <p:nvPr/>
        </p:nvCxnSpPr>
        <p:spPr>
          <a:xfrm>
            <a:off x="8598011" y="1176792"/>
            <a:ext cx="2820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9F1C65-106B-4870-AE44-55C43B20B39D}"/>
              </a:ext>
            </a:extLst>
          </p:cNvPr>
          <p:cNvCxnSpPr>
            <a:cxnSpLocks/>
          </p:cNvCxnSpPr>
          <p:nvPr/>
        </p:nvCxnSpPr>
        <p:spPr>
          <a:xfrm>
            <a:off x="1865908" y="1706879"/>
            <a:ext cx="473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75740-0614-4CE1-8CF7-6A0859BA6D7E}"/>
              </a:ext>
            </a:extLst>
          </p:cNvPr>
          <p:cNvSpPr txBox="1"/>
          <p:nvPr/>
        </p:nvSpPr>
        <p:spPr>
          <a:xfrm>
            <a:off x="4561685" y="2131546"/>
            <a:ext cx="31752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25519">
              <a:buClr>
                <a:srgbClr val="000000"/>
              </a:buClr>
            </a:pPr>
            <a:r>
              <a:rPr lang="en-US" sz="4267" b="1" u="sng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267" b="1" u="sng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u="sng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4267" b="1" u="sng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3C397E-6438-441B-B51E-5A8CF2D37916}"/>
              </a:ext>
            </a:extLst>
          </p:cNvPr>
          <p:cNvSpPr txBox="1"/>
          <p:nvPr/>
        </p:nvSpPr>
        <p:spPr>
          <a:xfrm>
            <a:off x="2915478" y="2989101"/>
            <a:ext cx="7283396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625519"/>
            <a:r>
              <a:rPr lang="vi-VN" sz="4267" b="1" dirty="0">
                <a:solidFill>
                  <a:srgbClr val="00B050"/>
                </a:solidFill>
              </a:rPr>
              <a:t>Số đĩa cam xếp được là: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238E1-B219-4B76-A05D-0E68161D6CEE}"/>
              </a:ext>
            </a:extLst>
          </p:cNvPr>
          <p:cNvSpPr txBox="1"/>
          <p:nvPr/>
        </p:nvSpPr>
        <p:spPr>
          <a:xfrm>
            <a:off x="4561685" y="3846656"/>
            <a:ext cx="6266321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625519"/>
            <a:r>
              <a:rPr lang="vi-VN" sz="4267" b="1" dirty="0">
                <a:solidFill>
                  <a:srgbClr val="00B050"/>
                </a:solidFill>
              </a:rPr>
              <a:t>35 : 5 = 7 (đĩa)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11F4D-8B2B-4EC6-8364-8B4E52F6AA83}"/>
              </a:ext>
            </a:extLst>
          </p:cNvPr>
          <p:cNvSpPr txBox="1"/>
          <p:nvPr/>
        </p:nvSpPr>
        <p:spPr>
          <a:xfrm>
            <a:off x="5795539" y="4512811"/>
            <a:ext cx="4922820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625519"/>
            <a:r>
              <a:rPr lang="vi-VN" sz="4267" b="1" u="sng" dirty="0">
                <a:solidFill>
                  <a:srgbClr val="00B050"/>
                </a:solidFill>
              </a:rPr>
              <a:t>Đáp số</a:t>
            </a:r>
            <a:r>
              <a:rPr lang="vi-VN" sz="4267" b="1" dirty="0">
                <a:solidFill>
                  <a:srgbClr val="00B050"/>
                </a:solidFill>
              </a:rPr>
              <a:t>: 7 đĩa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82374-F917-416A-BD56-BA6116C9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"/>
            <a:ext cx="12195598" cy="6856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E1563D-6C8E-4166-B56A-15DECE1C1561}"/>
              </a:ext>
            </a:extLst>
          </p:cNvPr>
          <p:cNvGrpSpPr/>
          <p:nvPr/>
        </p:nvGrpSpPr>
        <p:grpSpPr>
          <a:xfrm>
            <a:off x="1343472" y="961767"/>
            <a:ext cx="10246770" cy="4749380"/>
            <a:chOff x="932117" y="1578421"/>
            <a:chExt cx="10162243" cy="4233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2DBBD3-2B3C-4553-9D2F-A9492639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277853" y="2232685"/>
              <a:ext cx="4233404" cy="29248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C9C763-BAE4-4DD1-B802-F98A0BF7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3151971" y="2232686"/>
              <a:ext cx="4233404" cy="2924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F2CF9-2C78-495B-9B6A-1FE1DA611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6073157" y="2232686"/>
              <a:ext cx="4233404" cy="2924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34213A-3F26-4DC4-A70B-F5DB37D84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7" r="64758"/>
            <a:stretch/>
          </p:blipFill>
          <p:spPr>
            <a:xfrm rot="5400000">
              <a:off x="8233093" y="2950558"/>
              <a:ext cx="4233404" cy="1489131"/>
            </a:xfrm>
            <a:prstGeom prst="rect">
              <a:avLst/>
            </a:prstGeom>
          </p:spPr>
        </p:pic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EEBF9736-BF4C-411C-A354-ABDAF81C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372687"/>
            <a:ext cx="100091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charset="0"/>
              </a:rPr>
              <a:t> 13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E3301B1-508F-4DF3-98BE-4F12A3BE5E5A}"/>
              </a:ext>
            </a:extLst>
          </p:cNvPr>
          <p:cNvGrpSpPr>
            <a:grpSpLocks/>
          </p:cNvGrpSpPr>
          <p:nvPr/>
        </p:nvGrpSpPr>
        <p:grpSpPr bwMode="auto">
          <a:xfrm>
            <a:off x="29149" y="748290"/>
            <a:ext cx="10287564" cy="1254159"/>
            <a:chOff x="2057400" y="685800"/>
            <a:chExt cx="5104714" cy="3853718"/>
          </a:xfrm>
          <a:noFill/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32E5622-C1D9-4841-9D26-04286E127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997" y="2553504"/>
              <a:ext cx="4227117" cy="19860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defRPr/>
              </a:pPr>
              <a:r>
                <a:rPr lang="en-US" altLang="en-US" sz="36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tư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11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10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2023</a:t>
              </a:r>
            </a:p>
          </p:txBody>
        </p: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C40EF9F0-4043-421F-83B8-679784ECBDD2}"/>
                </a:ext>
              </a:extLst>
            </p:cNvPr>
            <p:cNvSpPr/>
            <p:nvPr/>
          </p:nvSpPr>
          <p:spPr>
            <a:xfrm>
              <a:off x="2057400" y="685800"/>
              <a:ext cx="4343400" cy="1447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270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210D1A9F-F535-416F-972F-283AC95D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44873"/>
            <a:ext cx="4264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DA708C-41E3-46BB-AC87-3FA32601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058" y="3152805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chia 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3D50FB2-A9AA-4960-B547-AD4852CE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15" y="4539966"/>
            <a:ext cx="797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Tiết</a:t>
            </a:r>
            <a:r>
              <a:rPr lang="en-US" altLang="en-US" sz="3600" b="1" dirty="0">
                <a:latin typeface="HP001 4 hàng" panose="020B0603050302020204" pitchFamily="34" charset="0"/>
              </a:rPr>
              <a:t> 2: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Tìm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bị</a:t>
            </a:r>
            <a:r>
              <a:rPr lang="en-US" altLang="en-US" sz="3600" b="1" dirty="0">
                <a:latin typeface="HP001 4 hàng" panose="020B0603050302020204" pitchFamily="34" charset="0"/>
              </a:rPr>
              <a:t> chia,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latin typeface="HP001 4 hàng" panose="020B0603050302020204" pitchFamily="34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287116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D500E7-8628-47EC-8915-CF5029679654}"/>
              </a:ext>
            </a:extLst>
          </p:cNvPr>
          <p:cNvSpPr/>
          <p:nvPr/>
        </p:nvSpPr>
        <p:spPr>
          <a:xfrm>
            <a:off x="2895839" y="1721784"/>
            <a:ext cx="6624736" cy="3477390"/>
          </a:xfrm>
          <a:custGeom>
            <a:avLst/>
            <a:gdLst>
              <a:gd name="connsiteX0" fmla="*/ 0 w 6624736"/>
              <a:gd name="connsiteY0" fmla="*/ 579577 h 3477390"/>
              <a:gd name="connsiteX1" fmla="*/ 579577 w 6624736"/>
              <a:gd name="connsiteY1" fmla="*/ 0 h 3477390"/>
              <a:gd name="connsiteX2" fmla="*/ 6045159 w 6624736"/>
              <a:gd name="connsiteY2" fmla="*/ 0 h 3477390"/>
              <a:gd name="connsiteX3" fmla="*/ 6624736 w 6624736"/>
              <a:gd name="connsiteY3" fmla="*/ 579577 h 3477390"/>
              <a:gd name="connsiteX4" fmla="*/ 6624736 w 6624736"/>
              <a:gd name="connsiteY4" fmla="*/ 2897813 h 3477390"/>
              <a:gd name="connsiteX5" fmla="*/ 6045159 w 6624736"/>
              <a:gd name="connsiteY5" fmla="*/ 3477390 h 3477390"/>
              <a:gd name="connsiteX6" fmla="*/ 579577 w 6624736"/>
              <a:gd name="connsiteY6" fmla="*/ 3477390 h 3477390"/>
              <a:gd name="connsiteX7" fmla="*/ 0 w 6624736"/>
              <a:gd name="connsiteY7" fmla="*/ 2897813 h 3477390"/>
              <a:gd name="connsiteX8" fmla="*/ 0 w 6624736"/>
              <a:gd name="connsiteY8" fmla="*/ 579577 h 347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736" h="3477390" fill="none" extrusionOk="0">
                <a:moveTo>
                  <a:pt x="0" y="579577"/>
                </a:moveTo>
                <a:cubicBezTo>
                  <a:pt x="-21177" y="285076"/>
                  <a:pt x="260021" y="4806"/>
                  <a:pt x="579577" y="0"/>
                </a:cubicBezTo>
                <a:cubicBezTo>
                  <a:pt x="1581730" y="-161259"/>
                  <a:pt x="5374309" y="67579"/>
                  <a:pt x="6045159" y="0"/>
                </a:cubicBezTo>
                <a:cubicBezTo>
                  <a:pt x="6348741" y="22953"/>
                  <a:pt x="6630560" y="240520"/>
                  <a:pt x="6624736" y="579577"/>
                </a:cubicBezTo>
                <a:cubicBezTo>
                  <a:pt x="6591349" y="1516866"/>
                  <a:pt x="6640793" y="2652192"/>
                  <a:pt x="6624736" y="2897813"/>
                </a:cubicBezTo>
                <a:cubicBezTo>
                  <a:pt x="6611850" y="3218080"/>
                  <a:pt x="6370269" y="3457185"/>
                  <a:pt x="6045159" y="3477390"/>
                </a:cubicBezTo>
                <a:cubicBezTo>
                  <a:pt x="4768803" y="3528423"/>
                  <a:pt x="1966251" y="3580418"/>
                  <a:pt x="579577" y="3477390"/>
                </a:cubicBezTo>
                <a:cubicBezTo>
                  <a:pt x="223814" y="3494157"/>
                  <a:pt x="37297" y="3251619"/>
                  <a:pt x="0" y="2897813"/>
                </a:cubicBezTo>
                <a:cubicBezTo>
                  <a:pt x="69074" y="2290172"/>
                  <a:pt x="68780" y="1274086"/>
                  <a:pt x="0" y="579577"/>
                </a:cubicBezTo>
                <a:close/>
              </a:path>
              <a:path w="6624736" h="3477390" stroke="0" extrusionOk="0">
                <a:moveTo>
                  <a:pt x="0" y="579577"/>
                </a:moveTo>
                <a:cubicBezTo>
                  <a:pt x="32285" y="238033"/>
                  <a:pt x="304495" y="20257"/>
                  <a:pt x="579577" y="0"/>
                </a:cubicBezTo>
                <a:cubicBezTo>
                  <a:pt x="2192209" y="131137"/>
                  <a:pt x="3735658" y="-17560"/>
                  <a:pt x="6045159" y="0"/>
                </a:cubicBezTo>
                <a:cubicBezTo>
                  <a:pt x="6351447" y="30450"/>
                  <a:pt x="6635985" y="290914"/>
                  <a:pt x="6624736" y="579577"/>
                </a:cubicBezTo>
                <a:cubicBezTo>
                  <a:pt x="6665520" y="1400386"/>
                  <a:pt x="6499186" y="2154509"/>
                  <a:pt x="6624736" y="2897813"/>
                </a:cubicBezTo>
                <a:cubicBezTo>
                  <a:pt x="6573044" y="3224659"/>
                  <a:pt x="6341615" y="3497177"/>
                  <a:pt x="6045159" y="3477390"/>
                </a:cubicBezTo>
                <a:cubicBezTo>
                  <a:pt x="5493700" y="3566368"/>
                  <a:pt x="2143984" y="3601032"/>
                  <a:pt x="579577" y="3477390"/>
                </a:cubicBezTo>
                <a:cubicBezTo>
                  <a:pt x="307289" y="3477144"/>
                  <a:pt x="41360" y="3229358"/>
                  <a:pt x="0" y="2897813"/>
                </a:cubicBezTo>
                <a:cubicBezTo>
                  <a:pt x="-3838" y="1867968"/>
                  <a:pt x="-105352" y="936346"/>
                  <a:pt x="0" y="579577"/>
                </a:cubicBezTo>
                <a:close/>
              </a:path>
            </a:pathLst>
          </a:custGeom>
          <a:solidFill>
            <a:srgbClr val="B4F0A4"/>
          </a:solidFill>
          <a:ln w="38100">
            <a:extLst>
              <a:ext uri="{C807C97D-BFC1-408E-A445-0C87EB9F89A2}">
                <ask:lineSketchStyleProps xmlns="" xmlns:ask="http://schemas.microsoft.com/office/drawing/2018/sketchyshapes" sd="21545289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HỌC SINH 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4373C-CE11-4E2B-9037-AA332A5D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7" y="792243"/>
            <a:ext cx="729572" cy="880000"/>
          </a:xfrm>
          <a:prstGeom prst="rect">
            <a:avLst/>
          </a:prstGeom>
        </p:spPr>
      </p:pic>
      <p:pic>
        <p:nvPicPr>
          <p:cNvPr id="20" name="Picture 19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E9CEAD1-DD12-4C11-8220-0D9AF86B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6752" flipV="1">
            <a:off x="8923629" y="-422918"/>
            <a:ext cx="1517085" cy="207774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080219B5-9893-4AB2-869A-C58B03A56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8062">
            <a:off x="1151852" y="-117146"/>
            <a:ext cx="2047196" cy="2047196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8777D58-F572-438B-A484-10023BB8E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286" y="5591757"/>
            <a:ext cx="6313715" cy="1271351"/>
          </a:xfrm>
          <a:prstGeom prst="rect">
            <a:avLst/>
          </a:prstGeom>
        </p:spPr>
      </p:pic>
      <p:pic>
        <p:nvPicPr>
          <p:cNvPr id="23" name="Picture 22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9EC7B448-2A3B-4D00-BDBD-8A23ED90A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3948" y="5248716"/>
            <a:ext cx="6313715" cy="16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9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34202-005C-4760-AD84-3346F60F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32656"/>
            <a:ext cx="5715000" cy="571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1DEBB3-9A23-4591-91F1-CCA17F9A87E2}"/>
              </a:ext>
            </a:extLst>
          </p:cNvPr>
          <p:cNvSpPr/>
          <p:nvPr/>
        </p:nvSpPr>
        <p:spPr>
          <a:xfrm>
            <a:off x="407368" y="620688"/>
            <a:ext cx="351891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TRÒ CH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I:</a:t>
            </a:r>
          </a:p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Ô SỐ </a:t>
            </a:r>
          </a:p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BÍ MẬT</a:t>
            </a:r>
          </a:p>
          <a:p>
            <a:pPr algn="ctr" defTabSz="685800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0DDA5-0E61-454F-A309-BA0E3291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26809">
            <a:off x="4585108" y="333933"/>
            <a:ext cx="5712447" cy="571244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EB562956-1370-43ED-A1BC-6C10FE343875}"/>
              </a:ext>
            </a:extLst>
          </p:cNvPr>
          <p:cNvSpPr/>
          <p:nvPr/>
        </p:nvSpPr>
        <p:spPr>
          <a:xfrm>
            <a:off x="10920536" y="2564904"/>
            <a:ext cx="87471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A43A2-FAB2-4875-9475-08C6895E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-1035496"/>
            <a:ext cx="11665296" cy="7560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BDBBB0-0B2E-4DE9-8075-95A74363EF3A}"/>
              </a:ext>
            </a:extLst>
          </p:cNvPr>
          <p:cNvSpPr/>
          <p:nvPr/>
        </p:nvSpPr>
        <p:spPr>
          <a:xfrm>
            <a:off x="2567608" y="692696"/>
            <a:ext cx="8712968" cy="270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nào sau đây là đúng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chia cho thừa số kia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nhân với thừa số kia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trừ đi thừa số kia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D6C92A-C16D-4F48-B5E3-5AFB4E96755D}"/>
              </a:ext>
            </a:extLst>
          </p:cNvPr>
          <p:cNvSpPr/>
          <p:nvPr/>
        </p:nvSpPr>
        <p:spPr>
          <a:xfrm>
            <a:off x="2567608" y="685129"/>
            <a:ext cx="8496944" cy="270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nào sau đây là đúng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chia cho thừa số kia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nhân với thừa số kia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tìm một thừa số, ta lấy tích trừ đi thừa số kia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45742-539D-45E8-82D5-695C3479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00902">
            <a:off x="3990895" y="459799"/>
            <a:ext cx="5589240" cy="5589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385A8-5A81-407D-ABD0-26F369A8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88844">
            <a:off x="3711855" y="262939"/>
            <a:ext cx="5955504" cy="595550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2B7BE87-37F1-45ED-B880-151EFB39564C}"/>
              </a:ext>
            </a:extLst>
          </p:cNvPr>
          <p:cNvSpPr/>
          <p:nvPr/>
        </p:nvSpPr>
        <p:spPr>
          <a:xfrm>
            <a:off x="10920536" y="2564904"/>
            <a:ext cx="87471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DCADBC-FD2C-40FD-A888-709D803B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-1035496"/>
            <a:ext cx="11665296" cy="7560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F10083-049D-4D43-BF6A-01C4C7BC4C15}"/>
              </a:ext>
            </a:extLst>
          </p:cNvPr>
          <p:cNvSpPr/>
          <p:nvPr/>
        </p:nvSpPr>
        <p:spPr>
          <a:xfrm>
            <a:off x="2425792" y="1124744"/>
            <a:ext cx="4225837" cy="18903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x 4  =  24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A2451-EFFB-4D57-8674-C1E6A483ED12}"/>
              </a:ext>
            </a:extLst>
          </p:cNvPr>
          <p:cNvSpPr/>
          <p:nvPr/>
        </p:nvSpPr>
        <p:spPr>
          <a:xfrm>
            <a:off x="2855640" y="2060848"/>
            <a:ext cx="100811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DE331-0CF8-4BDD-8B7A-337BBF5B992E}"/>
              </a:ext>
            </a:extLst>
          </p:cNvPr>
          <p:cNvSpPr/>
          <p:nvPr/>
        </p:nvSpPr>
        <p:spPr>
          <a:xfrm>
            <a:off x="2855640" y="2060848"/>
            <a:ext cx="100811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81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A5268-2E30-4D3D-A02B-0C325455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77765">
            <a:off x="3916460" y="-49851"/>
            <a:ext cx="5918655" cy="5918655"/>
          </a:xfrm>
          <a:prstGeom prst="rect">
            <a:avLst/>
          </a:prstGeom>
        </p:spPr>
      </p:pic>
      <p:pic>
        <p:nvPicPr>
          <p:cNvPr id="1026" name="Picture 2" descr="HỘP QUÀ BÍ ẨN 49K SỐ LƯỢNG CÓ HẠN TT99">
            <a:extLst>
              <a:ext uri="{FF2B5EF4-FFF2-40B4-BE49-F238E27FC236}">
                <a16:creationId xmlns:a16="http://schemas.microsoft.com/office/drawing/2014/main" id="{4E456E61-5F47-4D1E-BF5D-2AF05E66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48680"/>
            <a:ext cx="54292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82374-F917-416A-BD56-BA6116C9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"/>
            <a:ext cx="12195598" cy="6856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E1563D-6C8E-4166-B56A-15DECE1C1561}"/>
              </a:ext>
            </a:extLst>
          </p:cNvPr>
          <p:cNvGrpSpPr/>
          <p:nvPr/>
        </p:nvGrpSpPr>
        <p:grpSpPr>
          <a:xfrm>
            <a:off x="1343472" y="961767"/>
            <a:ext cx="10246770" cy="4749380"/>
            <a:chOff x="932117" y="1578421"/>
            <a:chExt cx="10162243" cy="4233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2DBBD3-2B3C-4553-9D2F-A9492639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277853" y="2232685"/>
              <a:ext cx="4233404" cy="29248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C9C763-BAE4-4DD1-B802-F98A0BF7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3151971" y="2232686"/>
              <a:ext cx="4233404" cy="2924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F2CF9-2C78-495B-9B6A-1FE1DA611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6073157" y="2232686"/>
              <a:ext cx="4233404" cy="2924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34213A-3F26-4DC4-A70B-F5DB37D84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7" r="64758"/>
            <a:stretch/>
          </p:blipFill>
          <p:spPr>
            <a:xfrm rot="5400000">
              <a:off x="8233093" y="2950558"/>
              <a:ext cx="4233404" cy="1489131"/>
            </a:xfrm>
            <a:prstGeom prst="rect">
              <a:avLst/>
            </a:prstGeom>
          </p:spPr>
        </p:pic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EEBF9736-BF4C-411C-A354-ABDAF81C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372687"/>
            <a:ext cx="100091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charset="0"/>
              </a:rPr>
              <a:t> 13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E3301B1-508F-4DF3-98BE-4F12A3BE5E5A}"/>
              </a:ext>
            </a:extLst>
          </p:cNvPr>
          <p:cNvGrpSpPr>
            <a:grpSpLocks/>
          </p:cNvGrpSpPr>
          <p:nvPr/>
        </p:nvGrpSpPr>
        <p:grpSpPr bwMode="auto">
          <a:xfrm>
            <a:off x="29149" y="748290"/>
            <a:ext cx="10287564" cy="1254159"/>
            <a:chOff x="2057400" y="685800"/>
            <a:chExt cx="5104714" cy="3853718"/>
          </a:xfrm>
          <a:noFill/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32E5622-C1D9-4841-9D26-04286E127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997" y="2553504"/>
              <a:ext cx="4227117" cy="19860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defRPr/>
              </a:pPr>
              <a:r>
                <a:rPr lang="en-US" altLang="en-US" sz="36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tư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11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10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2023</a:t>
              </a:r>
            </a:p>
          </p:txBody>
        </p: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C40EF9F0-4043-421F-83B8-679784ECBDD2}"/>
                </a:ext>
              </a:extLst>
            </p:cNvPr>
            <p:cNvSpPr/>
            <p:nvPr/>
          </p:nvSpPr>
          <p:spPr>
            <a:xfrm>
              <a:off x="2057400" y="685800"/>
              <a:ext cx="4343400" cy="1447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270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210D1A9F-F535-416F-972F-283AC95D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44873"/>
            <a:ext cx="4264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DA708C-41E3-46BB-AC87-3FA32601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058" y="3152805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chia 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3D50FB2-A9AA-4960-B547-AD4852CE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15" y="4539966"/>
            <a:ext cx="797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Tiết</a:t>
            </a:r>
            <a:r>
              <a:rPr lang="en-US" altLang="en-US" sz="3600" b="1" dirty="0">
                <a:latin typeface="HP001 4 hàng" panose="020B0603050302020204" pitchFamily="34" charset="0"/>
              </a:rPr>
              <a:t> 2: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Tìm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bị</a:t>
            </a:r>
            <a:r>
              <a:rPr lang="en-US" altLang="en-US" sz="3600" b="1" dirty="0">
                <a:latin typeface="HP001 4 hàng" panose="020B0603050302020204" pitchFamily="34" charset="0"/>
              </a:rPr>
              <a:t> chia,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latin typeface="HP001 4 hàng" panose="020B0603050302020204" pitchFamily="34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14875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3E469CF-D616-4396-B385-ABFD279A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736" y="-603448"/>
            <a:ext cx="13177464" cy="7776864"/>
          </a:xfrm>
          <a:prstGeom prst="rect">
            <a:avLst/>
          </a:prstGeom>
        </p:spPr>
      </p:pic>
      <p:pic>
        <p:nvPicPr>
          <p:cNvPr id="2" name="Picture 2" descr="HỘP QUÀ BÍ ẨN 49K SỐ LƯỢNG CÓ HẠN TT99">
            <a:extLst>
              <a:ext uri="{FF2B5EF4-FFF2-40B4-BE49-F238E27FC236}">
                <a16:creationId xmlns:a16="http://schemas.microsoft.com/office/drawing/2014/main" id="{9D838C0B-751F-448C-9AD3-01EEA101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6" y="854087"/>
            <a:ext cx="2784810" cy="24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7BA156-530E-4768-A68E-B53767C81C8E}"/>
              </a:ext>
            </a:extLst>
          </p:cNvPr>
          <p:cNvSpPr/>
          <p:nvPr/>
        </p:nvSpPr>
        <p:spPr>
          <a:xfrm>
            <a:off x="1551163" y="3452905"/>
            <a:ext cx="944434" cy="8410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49FCC-6934-4071-93EB-7A93549F59DC}"/>
              </a:ext>
            </a:extLst>
          </p:cNvPr>
          <p:cNvSpPr txBox="1"/>
          <p:nvPr/>
        </p:nvSpPr>
        <p:spPr>
          <a:xfrm>
            <a:off x="3168394" y="35000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6F420-1A4E-44B7-9EAC-9C899B348A60}"/>
              </a:ext>
            </a:extLst>
          </p:cNvPr>
          <p:cNvSpPr txBox="1"/>
          <p:nvPr/>
        </p:nvSpPr>
        <p:spPr>
          <a:xfrm>
            <a:off x="5546732" y="346299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ADA073-25C9-444C-90EE-856D6C476EBA}"/>
              </a:ext>
            </a:extLst>
          </p:cNvPr>
          <p:cNvCxnSpPr/>
          <p:nvPr/>
        </p:nvCxnSpPr>
        <p:spPr>
          <a:xfrm>
            <a:off x="1994808" y="433105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925E92-119F-4D81-B578-87E2A346014B}"/>
              </a:ext>
            </a:extLst>
          </p:cNvPr>
          <p:cNvSpPr txBox="1"/>
          <p:nvPr/>
        </p:nvSpPr>
        <p:spPr>
          <a:xfrm>
            <a:off x="645564" y="4856509"/>
            <a:ext cx="30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39519-A1A1-4032-B619-7129FD61C886}"/>
              </a:ext>
            </a:extLst>
          </p:cNvPr>
          <p:cNvSpPr txBox="1"/>
          <p:nvPr/>
        </p:nvSpPr>
        <p:spPr>
          <a:xfrm>
            <a:off x="3544564" y="4819446"/>
            <a:ext cx="244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38B09-CD8B-46C0-BEE4-C1E8E620601E}"/>
              </a:ext>
            </a:extLst>
          </p:cNvPr>
          <p:cNvSpPr txBox="1"/>
          <p:nvPr/>
        </p:nvSpPr>
        <p:spPr>
          <a:xfrm>
            <a:off x="5943878" y="4779005"/>
            <a:ext cx="30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0AA90E-1D2E-45C6-8465-A8C80705DECF}"/>
              </a:ext>
            </a:extLst>
          </p:cNvPr>
          <p:cNvCxnSpPr/>
          <p:nvPr/>
        </p:nvCxnSpPr>
        <p:spPr>
          <a:xfrm>
            <a:off x="4439816" y="428410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B0324D-157D-4B0C-A452-E57308649293}"/>
              </a:ext>
            </a:extLst>
          </p:cNvPr>
          <p:cNvCxnSpPr/>
          <p:nvPr/>
        </p:nvCxnSpPr>
        <p:spPr>
          <a:xfrm>
            <a:off x="6816080" y="4208437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C801BD2-0128-4A2E-97DB-07329E829B79}"/>
              </a:ext>
            </a:extLst>
          </p:cNvPr>
          <p:cNvSpPr/>
          <p:nvPr/>
        </p:nvSpPr>
        <p:spPr>
          <a:xfrm rot="13619800">
            <a:off x="2603073" y="2230361"/>
            <a:ext cx="972622" cy="1569124"/>
          </a:xfrm>
          <a:prstGeom prst="triangl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F7EE444-F713-447E-ABF7-84EFE0200DA6}"/>
              </a:ext>
            </a:extLst>
          </p:cNvPr>
          <p:cNvSpPr/>
          <p:nvPr/>
        </p:nvSpPr>
        <p:spPr>
          <a:xfrm>
            <a:off x="1274213" y="620138"/>
            <a:ext cx="9142267" cy="244058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4E206-6AC8-4D0A-AD75-440946D96977}"/>
              </a:ext>
            </a:extLst>
          </p:cNvPr>
          <p:cNvSpPr txBox="1"/>
          <p:nvPr/>
        </p:nvSpPr>
        <p:spPr>
          <a:xfrm>
            <a:off x="3130252" y="1205630"/>
            <a:ext cx="61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  x  3 = 15 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7292B-47E8-4A26-8E4F-B0CD3CA64F46}"/>
              </a:ext>
            </a:extLst>
          </p:cNvPr>
          <p:cNvSpPr/>
          <p:nvPr/>
        </p:nvSpPr>
        <p:spPr>
          <a:xfrm>
            <a:off x="1527311" y="3428413"/>
            <a:ext cx="944431" cy="855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28E838-7AE0-4DE6-B276-8CF33A8C7A0E}"/>
              </a:ext>
            </a:extLst>
          </p:cNvPr>
          <p:cNvSpPr txBox="1"/>
          <p:nvPr/>
        </p:nvSpPr>
        <p:spPr>
          <a:xfrm>
            <a:off x="597786" y="5921454"/>
            <a:ext cx="8426789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19003-5D32-45B9-821B-9F268A8EE509}"/>
              </a:ext>
            </a:extLst>
          </p:cNvPr>
          <p:cNvSpPr txBox="1"/>
          <p:nvPr/>
        </p:nvSpPr>
        <p:spPr>
          <a:xfrm>
            <a:off x="76740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754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/>
      <p:bldP spid="10" grpId="0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3BE0F8-AC75-4EF0-A0E6-493F3EF2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744" y="-243408"/>
            <a:ext cx="13609512" cy="7101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92AC7-718D-4AA5-8765-F42A1A8C0762}"/>
              </a:ext>
            </a:extLst>
          </p:cNvPr>
          <p:cNvSpPr txBox="1"/>
          <p:nvPr/>
        </p:nvSpPr>
        <p:spPr>
          <a:xfrm>
            <a:off x="76740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B432E-2738-4236-AFB4-38A41495F3A6}"/>
              </a:ext>
            </a:extLst>
          </p:cNvPr>
          <p:cNvSpPr txBox="1"/>
          <p:nvPr/>
        </p:nvSpPr>
        <p:spPr>
          <a:xfrm>
            <a:off x="1075475" y="1916832"/>
            <a:ext cx="100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F5293-5916-4B90-B462-614F912FECB8}"/>
              </a:ext>
            </a:extLst>
          </p:cNvPr>
          <p:cNvSpPr txBox="1"/>
          <p:nvPr/>
        </p:nvSpPr>
        <p:spPr>
          <a:xfrm>
            <a:off x="2472430" y="184482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FE46D-C3A7-4C99-813A-1F4BF0881391}"/>
              </a:ext>
            </a:extLst>
          </p:cNvPr>
          <p:cNvSpPr/>
          <p:nvPr/>
        </p:nvSpPr>
        <p:spPr>
          <a:xfrm>
            <a:off x="3618345" y="1700808"/>
            <a:ext cx="10081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9C448-A12E-4946-91C7-689B0BDCBE51}"/>
              </a:ext>
            </a:extLst>
          </p:cNvPr>
          <p:cNvSpPr txBox="1"/>
          <p:nvPr/>
        </p:nvSpPr>
        <p:spPr>
          <a:xfrm>
            <a:off x="5303912" y="184482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4CE174-1A61-4362-A693-378012C71CE9}"/>
              </a:ext>
            </a:extLst>
          </p:cNvPr>
          <p:cNvCxnSpPr/>
          <p:nvPr/>
        </p:nvCxnSpPr>
        <p:spPr>
          <a:xfrm>
            <a:off x="1487488" y="292494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7EA58B-5356-47FF-AE84-59EEBE83237D}"/>
              </a:ext>
            </a:extLst>
          </p:cNvPr>
          <p:cNvCxnSpPr/>
          <p:nvPr/>
        </p:nvCxnSpPr>
        <p:spPr>
          <a:xfrm>
            <a:off x="4095680" y="278092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0F776-01C4-4D62-B9DB-4024913394FA}"/>
              </a:ext>
            </a:extLst>
          </p:cNvPr>
          <p:cNvCxnSpPr/>
          <p:nvPr/>
        </p:nvCxnSpPr>
        <p:spPr>
          <a:xfrm>
            <a:off x="6702036" y="2675820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E3D619-670A-4762-BEE6-91576E008FF1}"/>
              </a:ext>
            </a:extLst>
          </p:cNvPr>
          <p:cNvSpPr txBox="1"/>
          <p:nvPr/>
        </p:nvSpPr>
        <p:spPr>
          <a:xfrm>
            <a:off x="335360" y="3465294"/>
            <a:ext cx="30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91418-A90F-4725-8AE3-EB0D320E5C41}"/>
              </a:ext>
            </a:extLst>
          </p:cNvPr>
          <p:cNvSpPr txBox="1"/>
          <p:nvPr/>
        </p:nvSpPr>
        <p:spPr>
          <a:xfrm>
            <a:off x="3361206" y="3429000"/>
            <a:ext cx="244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E5413-633C-4959-878C-CDA715CDD4FE}"/>
              </a:ext>
            </a:extLst>
          </p:cNvPr>
          <p:cNvSpPr txBox="1"/>
          <p:nvPr/>
        </p:nvSpPr>
        <p:spPr>
          <a:xfrm>
            <a:off x="5818460" y="3379388"/>
            <a:ext cx="30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D60FAF2-D6F9-403C-A62E-C10E3C7E5ECB}"/>
              </a:ext>
            </a:extLst>
          </p:cNvPr>
          <p:cNvSpPr/>
          <p:nvPr/>
        </p:nvSpPr>
        <p:spPr>
          <a:xfrm rot="13619800">
            <a:off x="4088566" y="926658"/>
            <a:ext cx="623740" cy="1063845"/>
          </a:xfrm>
          <a:prstGeom prst="triangl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C5A56C0-3FD7-45C4-8CD9-402A28FFA86D}"/>
              </a:ext>
            </a:extLst>
          </p:cNvPr>
          <p:cNvSpPr/>
          <p:nvPr/>
        </p:nvSpPr>
        <p:spPr>
          <a:xfrm>
            <a:off x="2903919" y="74948"/>
            <a:ext cx="7990139" cy="1645313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D546B-8B60-41E4-9449-789670EB2332}"/>
              </a:ext>
            </a:extLst>
          </p:cNvPr>
          <p:cNvSpPr txBox="1"/>
          <p:nvPr/>
        </p:nvSpPr>
        <p:spPr>
          <a:xfrm>
            <a:off x="4007768" y="405660"/>
            <a:ext cx="61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15  :  5  =  3 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BB382-F2A4-4F94-8664-6392B881E485}"/>
              </a:ext>
            </a:extLst>
          </p:cNvPr>
          <p:cNvSpPr/>
          <p:nvPr/>
        </p:nvSpPr>
        <p:spPr>
          <a:xfrm>
            <a:off x="3630599" y="1709082"/>
            <a:ext cx="10081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9DEA0-4007-4561-ADD2-DB424C506B5D}"/>
              </a:ext>
            </a:extLst>
          </p:cNvPr>
          <p:cNvSpPr txBox="1"/>
          <p:nvPr/>
        </p:nvSpPr>
        <p:spPr>
          <a:xfrm>
            <a:off x="747766" y="4938894"/>
            <a:ext cx="8426789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11" grpId="0"/>
      <p:bldP spid="12" grpId="0"/>
      <p:bldP spid="13" grpId="0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32207&quot;&gt;&lt;object type=&quot;3&quot; unique_id=&quot;32208&quot;&gt;&lt;property id=&quot;20148&quot; value=&quot;5&quot;/&gt;&lt;property id=&quot;20300&quot; value=&quot;Slide 2&quot;/&gt;&lt;property id=&quot;20307&quot; value=&quot;256&quot;/&gt;&lt;/object&gt;&lt;object type=&quot;3&quot; unique_id=&quot;32251&quot;&gt;&lt;property id=&quot;20148&quot; value=&quot;5&quot;/&gt;&lt;property id=&quot;20300&quot; value=&quot;Slide 3&quot;/&gt;&lt;property id=&quot;20307&quot; value=&quot;257&quot;/&gt;&lt;/object&gt;&lt;object type=&quot;3&quot; unique_id=&quot;32252&quot;&gt;&lt;property id=&quot;20148&quot; value=&quot;5&quot;/&gt;&lt;property id=&quot;20300&quot; value=&quot;Slide 4&quot;/&gt;&lt;property id=&quot;20307&quot; value=&quot;258&quot;/&gt;&lt;/object&gt;&lt;object type=&quot;3&quot; unique_id=&quot;32253&quot;&gt;&lt;property id=&quot;20148&quot; value=&quot;5&quot;/&gt;&lt;property id=&quot;20300&quot; value=&quot;Slide 5&quot;/&gt;&lt;property id=&quot;20307&quot; value=&quot;259&quot;/&gt;&lt;/object&gt;&lt;object type=&quot;3&quot; unique_id=&quot;32254&quot;&gt;&lt;property id=&quot;20148&quot; value=&quot;5&quot;/&gt;&lt;property id=&quot;20300&quot; value=&quot;Slide 6&quot;/&gt;&lt;property id=&quot;20307&quot; value=&quot;260&quot;/&gt;&lt;/object&gt;&lt;object type=&quot;3&quot; unique_id=&quot;32255&quot;&gt;&lt;property id=&quot;20148&quot; value=&quot;5&quot;/&gt;&lt;property id=&quot;20300&quot; value=&quot;Slide 7&quot;/&gt;&lt;property id=&quot;20307&quot; value=&quot;261&quot;/&gt;&lt;/object&gt;&lt;object type=&quot;3&quot; unique_id=&quot;32257&quot;&gt;&lt;property id=&quot;20148&quot; value=&quot;5&quot;/&gt;&lt;property id=&quot;20300&quot; value=&quot;Slide 9&quot;/&gt;&lt;property id=&quot;20307&quot; value=&quot;263&quot;/&gt;&lt;/object&gt;&lt;object type=&quot;3&quot; unique_id=&quot;32288&quot;&gt;&lt;property id=&quot;20148&quot; value=&quot;5&quot;/&gt;&lt;property id=&quot;20300&quot; value=&quot;Slide 8&quot;/&gt;&lt;property id=&quot;20307&quot; value=&quot;264&quot;/&gt;&lt;/object&gt;&lt;object type=&quot;3&quot; unique_id=&quot;32350&quot;&gt;&lt;property id=&quot;20148&quot; value=&quot;5&quot;/&gt;&lt;property id=&quot;20300&quot; value=&quot;Slide 11&quot;/&gt;&lt;property id=&quot;20307&quot; value=&quot;265&quot;/&gt;&lt;/object&gt;&lt;object type=&quot;3&quot; unique_id=&quot;32351&quot;&gt;&lt;property id=&quot;20148&quot; value=&quot;5&quot;/&gt;&lt;property id=&quot;20300&quot; value=&quot;Slide 12&quot;/&gt;&lt;property id=&quot;20307&quot; value=&quot;266&quot;/&gt;&lt;/object&gt;&lt;object type=&quot;3&quot; unique_id=&quot;32436&quot;&gt;&lt;property id=&quot;20148&quot; value=&quot;5&quot;/&gt;&lt;property id=&quot;20300&quot; value=&quot;Slide 13&quot;/&gt;&lt;property id=&quot;20307&quot; value=&quot;267&quot;/&gt;&lt;/object&gt;&lt;object type=&quot;3&quot; unique_id=&quot;32437&quot;&gt;&lt;property id=&quot;20148&quot; value=&quot;5&quot;/&gt;&lt;property id=&quot;20300&quot; value=&quot;Slide 14&quot;/&gt;&lt;property id=&quot;20307&quot; value=&quot;268&quot;/&gt;&lt;/object&gt;&lt;object type=&quot;3&quot; unique_id=&quot;32438&quot;&gt;&lt;property id=&quot;20148&quot; value=&quot;5&quot;/&gt;&lt;property id=&quot;20300&quot; value=&quot;Slide 15&quot;/&gt;&lt;property id=&quot;20307&quot; value=&quot;269&quot;/&gt;&lt;/object&gt;&lt;object type=&quot;3&quot; unique_id=&quot;32439&quot;&gt;&lt;property id=&quot;20148&quot; value=&quot;5&quot;/&gt;&lt;property id=&quot;20300&quot; value=&quot;Slide 16&quot;/&gt;&lt;property id=&quot;20307&quot; value=&quot;270&quot;/&gt;&lt;/object&gt;&lt;object type=&quot;3&quot; unique_id=&quot;32440&quot;&gt;&lt;property id=&quot;20148&quot; value=&quot;5&quot;/&gt;&lt;property id=&quot;20300&quot; value=&quot;Slide 17&quot;/&gt;&lt;property id=&quot;20307&quot; value=&quot;271&quot;/&gt;&lt;/object&gt;&lt;object type=&quot;3&quot; unique_id=&quot;32509&quot;&gt;&lt;property id=&quot;20148&quot; value=&quot;5&quot;/&gt;&lt;property id=&quot;20300&quot; value=&quot;Slide 10&quot;/&gt;&lt;property id=&quot;20307&quot; value=&quot;273&quot;/&gt;&lt;/object&gt;&lt;object type=&quot;3&quot; unique_id=&quot;32510&quot;&gt;&lt;property id=&quot;20148&quot; value=&quot;5&quot;/&gt;&lt;property id=&quot;20300&quot; value=&quot;Slide 18&quot;/&gt;&lt;property id=&quot;20307&quot; value=&quot;272&quot;/&gt;&lt;/object&gt;&lt;object type=&quot;3&quot; unique_id=&quot;32777&quot;&gt;&lt;property id=&quot;20148&quot; value=&quot;5&quot;/&gt;&lt;property id=&quot;20300&quot; value=&quot;Slide 19&quot;/&gt;&lt;property id=&quot;20307&quot; value=&quot;274&quot;/&gt;&lt;/object&gt;&lt;object type=&quot;3&quot; unique_id=&quot;32778&quot;&gt;&lt;property id=&quot;20148&quot; value=&quot;5&quot;/&gt;&lt;property id=&quot;20300&quot; value=&quot;Slide 20&quot;/&gt;&lt;property id=&quot;20307&quot; value=&quot;275&quot;/&gt;&lt;/object&gt;&lt;object type=&quot;3&quot; unique_id=&quot;32779&quot;&gt;&lt;property id=&quot;20148&quot; value=&quot;5&quot;/&gt;&lt;property id=&quot;20300&quot; value=&quot;Slide 21&quot;/&gt;&lt;property id=&quot;20307&quot; value=&quot;276&quot;/&gt;&lt;/object&gt;&lt;object type=&quot;3&quot; unique_id=&quot;32780&quot;&gt;&lt;property id=&quot;20148&quot; value=&quot;5&quot;/&gt;&lt;property id=&quot;20300&quot; value=&quot;Slide 22&quot;/&gt;&lt;property id=&quot;20307&quot; value=&quot;277&quot;/&gt;&lt;/object&gt;&lt;object type=&quot;3&quot; unique_id=&quot;32781&quot;&gt;&lt;property id=&quot;20148&quot; value=&quot;5&quot;/&gt;&lt;property id=&quot;20300&quot; value=&quot;Slide 23&quot;/&gt;&lt;property id=&quot;20307&quot; value=&quot;278&quot;/&gt;&lt;/object&gt;&lt;object type=&quot;3&quot; unique_id=&quot;32782&quot;&gt;&lt;property id=&quot;20148&quot; value=&quot;5&quot;/&gt;&lt;property id=&quot;20300&quot; value=&quot;Slide 24&quot;/&gt;&lt;property id=&quot;20307&quot; value=&quot;279&quot;/&gt;&lt;/object&gt;&lt;object type=&quot;3&quot; unique_id=&quot;32783&quot;&gt;&lt;property id=&quot;20148&quot; value=&quot;5&quot;/&gt;&lt;property id=&quot;20300&quot; value=&quot;Slide 25&quot;/&gt;&lt;property id=&quot;20307&quot; value=&quot;280&quot;/&gt;&lt;/object&gt;&lt;object type=&quot;3&quot; unique_id=&quot;32784&quot;&gt;&lt;property id=&quot;20148&quot; value=&quot;5&quot;/&gt;&lt;property id=&quot;20300&quot; value=&quot;Slide 26&quot;/&gt;&lt;property id=&quot;20307&quot; value=&quot;281&quot;/&gt;&lt;/object&gt;&lt;object type=&quot;3&quot; unique_id=&quot;32785&quot;&gt;&lt;property id=&quot;20148&quot; value=&quot;5&quot;/&gt;&lt;property id=&quot;20300&quot; value=&quot;Slide 27&quot;/&gt;&lt;property id=&quot;20307&quot; value=&quot;282&quot;/&gt;&lt;/object&gt;&lt;object type=&quot;3&quot; unique_id=&quot;32786&quot;&gt;&lt;property id=&quot;20148&quot; value=&quot;5&quot;/&gt;&lt;property id=&quot;20300&quot; value=&quot;Slide 28&quot;/&gt;&lt;property id=&quot;20307&quot; value=&quot;283&quot;/&gt;&lt;/object&gt;&lt;object type=&quot;3&quot; unique_id=&quot;32787&quot;&gt;&lt;property id=&quot;20148&quot; value=&quot;5&quot;/&gt;&lt;property id=&quot;20300&quot; value=&quot;Slide 29&quot;/&gt;&lt;property id=&quot;20307&quot; value=&quot;284&quot;/&gt;&lt;/object&gt;&lt;object type=&quot;3&quot; unique_id=&quot;32879&quot;&gt;&lt;property id=&quot;20148&quot; value=&quot;5&quot;/&gt;&lt;property id=&quot;20300&quot; value=&quot;Slide 1&quot;/&gt;&lt;property id=&quot;20307&quot; value=&quot;285&quot;/&gt;&lt;/object&gt;&lt;object type=&quot;3&quot; unique_id=&quot;34840&quot;&gt;&lt;property id=&quot;20148&quot; value=&quot;5&quot;/&gt;&lt;property id=&quot;20300&quot; value=&quot;Slide 30&quot;/&gt;&lt;property id=&quot;20307&quot; value=&quot;286&quot;/&gt;&lt;/object&gt;&lt;/object&gt;&lt;object type=&quot;8&quot; unique_id=&quot;32211&quot;&gt;&lt;/object&gt;&lt;/object&gt;&lt;/database&gt;"/>
  <p:tag name="SECTOMILLISECCONVERTED" val="1"/>
  <p:tag name="INKNOELEADERBOARD" val="517276870"/>
</p:tagLst>
</file>

<file path=ppt/theme/theme1.xml><?xml version="1.0" encoding="utf-8"?>
<a:theme xmlns:a="http://schemas.openxmlformats.org/drawingml/2006/main" name="5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587</Words>
  <Application>Microsoft Office PowerPoint</Application>
  <PresentationFormat>Widescreen</PresentationFormat>
  <Paragraphs>153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#9Slide04 Vollkorn Black</vt:lpstr>
      <vt:lpstr>Arial</vt:lpstr>
      <vt:lpstr>Calibri</vt:lpstr>
      <vt:lpstr>Calibri Light</vt:lpstr>
      <vt:lpstr>Gill Sans MT</vt:lpstr>
      <vt:lpstr>Goudy Old Style</vt:lpstr>
      <vt:lpstr>HP001 4 hàng</vt:lpstr>
      <vt:lpstr>Patrick Hand</vt:lpstr>
      <vt:lpstr>Times New Roman</vt:lpstr>
      <vt:lpstr>5_ClassicFrameVTI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HS678418 Nghĩa Dơng Gur Ha</cp:lastModifiedBy>
  <cp:revision>254</cp:revision>
  <dcterms:created xsi:type="dcterms:W3CDTF">2017-03-30T04:07:34Z</dcterms:created>
  <dcterms:modified xsi:type="dcterms:W3CDTF">2024-02-23T01:58:54Z</dcterms:modified>
</cp:coreProperties>
</file>