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766" r:id="rId2"/>
  </p:sldMasterIdLst>
  <p:notesMasterIdLst>
    <p:notesMasterId r:id="rId19"/>
  </p:notesMasterIdLst>
  <p:sldIdLst>
    <p:sldId id="314" r:id="rId3"/>
    <p:sldId id="1161" r:id="rId4"/>
    <p:sldId id="1162" r:id="rId5"/>
    <p:sldId id="385" r:id="rId6"/>
    <p:sldId id="1163" r:id="rId7"/>
    <p:sldId id="1164" r:id="rId8"/>
    <p:sldId id="1126" r:id="rId9"/>
    <p:sldId id="2647" r:id="rId10"/>
    <p:sldId id="2649" r:id="rId11"/>
    <p:sldId id="2636" r:id="rId12"/>
    <p:sldId id="2637" r:id="rId13"/>
    <p:sldId id="2644" r:id="rId14"/>
    <p:sldId id="2646" r:id="rId15"/>
    <p:sldId id="2642" r:id="rId16"/>
    <p:sldId id="2650" r:id="rId17"/>
    <p:sldId id="2651" r:id="rId18"/>
  </p:sldIdLst>
  <p:sldSz cx="12192000" cy="6858000"/>
  <p:notesSz cx="6858000" cy="9144000"/>
  <p:custDataLst>
    <p:tags r:id="rId20"/>
  </p:custData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FCCFF"/>
    <a:srgbClr val="0000CC"/>
    <a:srgbClr val="FF0066"/>
    <a:srgbClr val="CCECFF"/>
    <a:srgbClr val="FF99CC"/>
    <a:srgbClr val="DCD828"/>
    <a:srgbClr val="A1D9CA"/>
    <a:srgbClr val="FFFFFF"/>
    <a:srgbClr val="D1DE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61" autoAdjust="0"/>
    <p:restoredTop sz="94434" autoAdjust="0"/>
  </p:normalViewPr>
  <p:slideViewPr>
    <p:cSldViewPr>
      <p:cViewPr varScale="1">
        <p:scale>
          <a:sx n="68" d="100"/>
          <a:sy n="68" d="100"/>
        </p:scale>
        <p:origin x="630"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35585D-FF6E-496F-819E-90B6077D0895}" type="datetimeFigureOut">
              <a:rPr lang="en-US" smtClean="0"/>
              <a:t>2/23/2024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4BEC80-6F35-46C9-829D-93693537CF73}" type="slidenum">
              <a:rPr lang="en-US" smtClean="0"/>
              <a:t>‹#›</a:t>
            </a:fld>
            <a:endParaRPr lang="en-US"/>
          </a:p>
        </p:txBody>
      </p:sp>
    </p:spTree>
    <p:extLst>
      <p:ext uri="{BB962C8B-B14F-4D97-AF65-F5344CB8AC3E}">
        <p14:creationId xmlns:p14="http://schemas.microsoft.com/office/powerpoint/2010/main" val="19220306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614636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057434" y="685803"/>
            <a:ext cx="8115300" cy="3046228"/>
          </a:xfrm>
        </p:spPr>
        <p:txBody>
          <a:bodyPr>
            <a:normAutofit/>
          </a:bodyPr>
          <a:lstStyle>
            <a:lvl1pPr algn="ctr">
              <a:defRPr sz="2025" cap="all" spc="169" baseline="0"/>
            </a:lvl1pPr>
          </a:lstStyle>
          <a:p>
            <a:r>
              <a:rPr lang="en-US"/>
              <a:t>Click to edit Master title style</a:t>
            </a:r>
            <a:endParaRPr lang="en-US" dirty="0"/>
          </a:p>
        </p:txBody>
      </p:sp>
      <p:sp>
        <p:nvSpPr>
          <p:cNvPr id="3" name="Subtitle 2"/>
          <p:cNvSpPr>
            <a:spLocks noGrp="1"/>
          </p:cNvSpPr>
          <p:nvPr>
            <p:ph type="subTitle" idx="1"/>
          </p:nvPr>
        </p:nvSpPr>
        <p:spPr>
          <a:xfrm>
            <a:off x="2057434" y="4114800"/>
            <a:ext cx="8115300" cy="2057400"/>
          </a:xfrm>
        </p:spPr>
        <p:txBody>
          <a:bodyPr/>
          <a:lstStyle>
            <a:lvl1pPr marL="0" indent="0" algn="ctr">
              <a:buNone/>
              <a:defRPr sz="1425" i="1"/>
            </a:lvl1pPr>
            <a:lvl2pPr marL="257072" indent="0" algn="ctr">
              <a:buNone/>
              <a:defRPr sz="1125"/>
            </a:lvl2pPr>
            <a:lvl3pPr marL="514145" indent="0" algn="ctr">
              <a:buNone/>
              <a:defRPr sz="975"/>
            </a:lvl3pPr>
            <a:lvl4pPr marL="771202" indent="0" algn="ctr">
              <a:buNone/>
              <a:defRPr sz="900"/>
            </a:lvl4pPr>
            <a:lvl5pPr marL="1028267" indent="0" algn="ctr">
              <a:buNone/>
              <a:defRPr sz="900"/>
            </a:lvl5pPr>
            <a:lvl6pPr marL="1285331" indent="0" algn="ctr">
              <a:buNone/>
              <a:defRPr sz="900"/>
            </a:lvl6pPr>
            <a:lvl7pPr marL="1542389" indent="0" algn="ctr">
              <a:buNone/>
              <a:defRPr sz="900"/>
            </a:lvl7pPr>
            <a:lvl8pPr marL="1799460" indent="0" algn="ctr">
              <a:buNone/>
              <a:defRPr sz="900"/>
            </a:lvl8pPr>
            <a:lvl9pPr marL="2056532" indent="0" algn="ctr">
              <a:buNone/>
              <a:defRPr sz="9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cs typeface="Arial" pitchFamily="34" charset="0"/>
              </a:defRPr>
            </a:lvl1pPr>
          </a:lstStyle>
          <a:p>
            <a:pPr>
              <a:defRPr/>
            </a:pPr>
            <a:fld id="{F0BEDE78-F6F8-4B08-A792-CFB3933EE301}" type="datetime1">
              <a:rPr lang="en-US"/>
              <a:pPr>
                <a:defRPr/>
              </a:pPr>
              <a:t>2/23/2024</a:t>
            </a:fld>
            <a:endParaRPr lang="en-US" dirty="0"/>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cs typeface="Arial" pitchFamily="34" charset="0"/>
              </a:defRPr>
            </a:lvl1pPr>
          </a:lstStyle>
          <a:p>
            <a:pPr>
              <a:defRPr/>
            </a:pPr>
            <a:r>
              <a:rPr lang="en-US"/>
              <a:t>Sample Footer Text</a:t>
            </a:r>
            <a:endParaRPr lang="en-US" dirty="0"/>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cs typeface="Arial" pitchFamily="34" charset="0"/>
              </a:defRPr>
            </a:lvl1pPr>
          </a:lstStyle>
          <a:p>
            <a:pPr>
              <a:defRPr/>
            </a:pPr>
            <a:fld id="{BB2055AB-70DA-4248-8963-BDDCE289EBD4}" type="slidenum">
              <a:rPr lang="en-US"/>
              <a:pPr>
                <a:defRPr/>
              </a:pPr>
              <a:t>‹#›</a:t>
            </a:fld>
            <a:endParaRPr lang="en-US" dirty="0"/>
          </a:p>
        </p:txBody>
      </p:sp>
    </p:spTree>
    <p:extLst>
      <p:ext uri="{BB962C8B-B14F-4D97-AF65-F5344CB8AC3E}">
        <p14:creationId xmlns:p14="http://schemas.microsoft.com/office/powerpoint/2010/main" val="14661061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cs typeface="Arial" pitchFamily="34" charset="0"/>
              </a:defRPr>
            </a:lvl1pPr>
          </a:lstStyle>
          <a:p>
            <a:pPr>
              <a:defRPr/>
            </a:pPr>
            <a:fld id="{A858A602-4F3E-4AFF-9A50-745B29D8A24E}" type="datetime1">
              <a:rPr lang="en-US"/>
              <a:pPr>
                <a:defRPr/>
              </a:pPr>
              <a:t>2/23/2024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cs typeface="Arial" pitchFamily="34" charset="0"/>
              </a:defRPr>
            </a:lvl1pPr>
          </a:lstStyle>
          <a:p>
            <a:pPr>
              <a:defRPr/>
            </a:pPr>
            <a:r>
              <a:rPr lang="en-US"/>
              <a:t>Sample Footer Text</a:t>
            </a:r>
            <a:endParaRPr lang="en-US" dirty="0"/>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cs typeface="Arial" pitchFamily="34" charset="0"/>
              </a:defRPr>
            </a:lvl1pPr>
          </a:lstStyle>
          <a:p>
            <a:pPr>
              <a:defRPr/>
            </a:pPr>
            <a:fld id="{5488C5A9-3FFF-479F-9549-8786E55DB05B}" type="slidenum">
              <a:rPr lang="en-US"/>
              <a:pPr>
                <a:defRPr/>
              </a:pPr>
              <a:t>‹#›</a:t>
            </a:fld>
            <a:endParaRPr lang="en-US"/>
          </a:p>
        </p:txBody>
      </p:sp>
    </p:spTree>
    <p:extLst>
      <p:ext uri="{BB962C8B-B14F-4D97-AF65-F5344CB8AC3E}">
        <p14:creationId xmlns:p14="http://schemas.microsoft.com/office/powerpoint/2010/main" val="2331636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440"/>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59" y="365440"/>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cs typeface="Arial" pitchFamily="34" charset="0"/>
              </a:defRPr>
            </a:lvl1pPr>
          </a:lstStyle>
          <a:p>
            <a:pPr>
              <a:defRPr/>
            </a:pPr>
            <a:fld id="{E361F214-A53B-4E87-B5CF-BB28011C765E}" type="datetime1">
              <a:rPr lang="en-US"/>
              <a:pPr>
                <a:defRPr/>
              </a:pPr>
              <a:t>2/23/2024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cs typeface="Arial" pitchFamily="34" charset="0"/>
              </a:defRPr>
            </a:lvl1pPr>
          </a:lstStyle>
          <a:p>
            <a:pPr>
              <a:defRPr/>
            </a:pPr>
            <a:r>
              <a:rPr lang="en-US"/>
              <a:t>Sample Footer Text</a:t>
            </a:r>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cs typeface="Arial" pitchFamily="34" charset="0"/>
              </a:defRPr>
            </a:lvl1pPr>
          </a:lstStyle>
          <a:p>
            <a:pPr>
              <a:defRPr/>
            </a:pPr>
            <a:fld id="{7229E53C-8331-46BE-AA51-3450D7D97478}" type="slidenum">
              <a:rPr lang="en-US"/>
              <a:pPr>
                <a:defRPr/>
              </a:pPr>
              <a:t>‹#›</a:t>
            </a:fld>
            <a:endParaRPr lang="en-US"/>
          </a:p>
        </p:txBody>
      </p:sp>
    </p:spTree>
    <p:extLst>
      <p:ext uri="{BB962C8B-B14F-4D97-AF65-F5344CB8AC3E}">
        <p14:creationId xmlns:p14="http://schemas.microsoft.com/office/powerpoint/2010/main" val="40799298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比较">
    <p:spTree>
      <p:nvGrpSpPr>
        <p:cNvPr id="1" name=""/>
        <p:cNvGrpSpPr/>
        <p:nvPr/>
      </p:nvGrpSpPr>
      <p:grpSpPr>
        <a:xfrm>
          <a:off x="0" y="0"/>
          <a:ext cx="0" cy="0"/>
          <a:chOff x="0" y="0"/>
          <a:chExt cx="0" cy="0"/>
        </a:xfrm>
      </p:grpSpPr>
      <p:sp>
        <p:nvSpPr>
          <p:cNvPr id="10" name="图片占位符 4"/>
          <p:cNvSpPr>
            <a:spLocks noGrp="1"/>
          </p:cNvSpPr>
          <p:nvPr>
            <p:ph type="pic" sz="quarter" idx="11"/>
          </p:nvPr>
        </p:nvSpPr>
        <p:spPr>
          <a:xfrm>
            <a:off x="2896521" y="1517377"/>
            <a:ext cx="3455153" cy="4657595"/>
          </a:xfrm>
          <a:custGeom>
            <a:avLst/>
            <a:gdLst>
              <a:gd name="connsiteX0" fmla="*/ 1336337 w 3455153"/>
              <a:gd name="connsiteY0" fmla="*/ 1065 h 4657594"/>
              <a:gd name="connsiteX1" fmla="*/ 2312881 w 3455153"/>
              <a:gd name="connsiteY1" fmla="*/ 257163 h 4657594"/>
              <a:gd name="connsiteX2" fmla="*/ 2843449 w 3455153"/>
              <a:gd name="connsiteY2" fmla="*/ 429537 h 4657594"/>
              <a:gd name="connsiteX3" fmla="*/ 3422166 w 3455153"/>
              <a:gd name="connsiteY3" fmla="*/ 764511 h 4657594"/>
              <a:gd name="connsiteX4" fmla="*/ 3107275 w 3455153"/>
              <a:gd name="connsiteY4" fmla="*/ 1851037 h 4657594"/>
              <a:gd name="connsiteX5" fmla="*/ 2771061 w 3455153"/>
              <a:gd name="connsiteY5" fmla="*/ 2862098 h 4657594"/>
              <a:gd name="connsiteX6" fmla="*/ 2175934 w 3455153"/>
              <a:gd name="connsiteY6" fmla="*/ 3944154 h 4657594"/>
              <a:gd name="connsiteX7" fmla="*/ 909187 w 3455153"/>
              <a:gd name="connsiteY7" fmla="*/ 3738064 h 4657594"/>
              <a:gd name="connsiteX8" fmla="*/ 862425 w 3455153"/>
              <a:gd name="connsiteY8" fmla="*/ 3759885 h 4657594"/>
              <a:gd name="connsiteX9" fmla="*/ 853143 w 3455153"/>
              <a:gd name="connsiteY9" fmla="*/ 3785571 h 4657594"/>
              <a:gd name="connsiteX10" fmla="*/ 1257222 w 3455153"/>
              <a:gd name="connsiteY10" fmla="*/ 4657594 h 4657594"/>
              <a:gd name="connsiteX11" fmla="*/ 873813 w 3455153"/>
              <a:gd name="connsiteY11" fmla="*/ 4373840 h 4657594"/>
              <a:gd name="connsiteX12" fmla="*/ 659891 w 3455153"/>
              <a:gd name="connsiteY12" fmla="*/ 3647975 h 4657594"/>
              <a:gd name="connsiteX13" fmla="*/ 663671 w 3455153"/>
              <a:gd name="connsiteY13" fmla="*/ 3610620 h 4657594"/>
              <a:gd name="connsiteX14" fmla="*/ 2402 w 3455153"/>
              <a:gd name="connsiteY14" fmla="*/ 2858615 h 4657594"/>
              <a:gd name="connsiteX15" fmla="*/ 207263 w 3455153"/>
              <a:gd name="connsiteY15" fmla="*/ 1780726 h 4657594"/>
              <a:gd name="connsiteX16" fmla="*/ 567544 w 3455153"/>
              <a:gd name="connsiteY16" fmla="*/ 729963 h 4657594"/>
              <a:gd name="connsiteX17" fmla="*/ 1336337 w 3455153"/>
              <a:gd name="connsiteY17" fmla="*/ 1065 h 4657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55153" h="4657594">
                <a:moveTo>
                  <a:pt x="1336337" y="1065"/>
                </a:moveTo>
                <a:cubicBezTo>
                  <a:pt x="1671245" y="15613"/>
                  <a:pt x="1997223" y="162453"/>
                  <a:pt x="2312881" y="257163"/>
                </a:cubicBezTo>
                <a:cubicBezTo>
                  <a:pt x="2487903" y="310732"/>
                  <a:pt x="2668427" y="375969"/>
                  <a:pt x="2843449" y="429537"/>
                </a:cubicBezTo>
                <a:cubicBezTo>
                  <a:pt x="3061452" y="498638"/>
                  <a:pt x="3332406" y="528794"/>
                  <a:pt x="3422166" y="764511"/>
                </a:cubicBezTo>
                <a:cubicBezTo>
                  <a:pt x="3561447" y="1105243"/>
                  <a:pt x="3221755" y="1534247"/>
                  <a:pt x="3107275" y="1851037"/>
                </a:cubicBezTo>
                <a:cubicBezTo>
                  <a:pt x="2978011" y="2181844"/>
                  <a:pt x="2883132" y="2525077"/>
                  <a:pt x="2771061" y="2862098"/>
                </a:cubicBezTo>
                <a:cubicBezTo>
                  <a:pt x="2634923" y="3238821"/>
                  <a:pt x="2471624" y="3663809"/>
                  <a:pt x="2175934" y="3944154"/>
                </a:cubicBezTo>
                <a:cubicBezTo>
                  <a:pt x="1859958" y="4226848"/>
                  <a:pt x="1240666" y="3896572"/>
                  <a:pt x="909187" y="3738064"/>
                </a:cubicBezTo>
                <a:cubicBezTo>
                  <a:pt x="883398" y="3728744"/>
                  <a:pt x="868613" y="3742761"/>
                  <a:pt x="862425" y="3759885"/>
                </a:cubicBezTo>
                <a:cubicBezTo>
                  <a:pt x="859331" y="3768447"/>
                  <a:pt x="856237" y="3777009"/>
                  <a:pt x="853143" y="3785571"/>
                </a:cubicBezTo>
                <a:cubicBezTo>
                  <a:pt x="784739" y="4109331"/>
                  <a:pt x="1019952" y="4426651"/>
                  <a:pt x="1257222" y="4657594"/>
                </a:cubicBezTo>
                <a:cubicBezTo>
                  <a:pt x="1105581" y="4593115"/>
                  <a:pt x="983509" y="4500601"/>
                  <a:pt x="873813" y="4373840"/>
                </a:cubicBezTo>
                <a:cubicBezTo>
                  <a:pt x="727324" y="4214423"/>
                  <a:pt x="521680" y="3869068"/>
                  <a:pt x="659891" y="3647975"/>
                </a:cubicBezTo>
                <a:cubicBezTo>
                  <a:pt x="680178" y="3645626"/>
                  <a:pt x="689460" y="3619940"/>
                  <a:pt x="663671" y="3610620"/>
                </a:cubicBezTo>
                <a:cubicBezTo>
                  <a:pt x="294026" y="3477040"/>
                  <a:pt x="-31265" y="3301408"/>
                  <a:pt x="2402" y="2858615"/>
                </a:cubicBezTo>
                <a:cubicBezTo>
                  <a:pt x="25416" y="2499091"/>
                  <a:pt x="117886" y="2135628"/>
                  <a:pt x="207263" y="1780726"/>
                </a:cubicBezTo>
                <a:cubicBezTo>
                  <a:pt x="305235" y="1428931"/>
                  <a:pt x="423495" y="1074787"/>
                  <a:pt x="567544" y="729963"/>
                </a:cubicBezTo>
                <a:cubicBezTo>
                  <a:pt x="712278" y="356346"/>
                  <a:pt x="868703" y="-22726"/>
                  <a:pt x="1336337" y="1065"/>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152398102"/>
      </p:ext>
    </p:extLst>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6B9FBB-375B-4234-8084-D21169B3D7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AD825717-EB93-4D97-8146-7B6F069812A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6"/>
            <a:ext cx="3633371" cy="4096447"/>
          </a:xfrm>
          <a:prstGeom prst="rect">
            <a:avLst/>
          </a:prstGeom>
        </p:spPr>
      </p:pic>
      <p:pic>
        <p:nvPicPr>
          <p:cNvPr id="4" name="图片 3">
            <a:extLst>
              <a:ext uri="{FF2B5EF4-FFF2-40B4-BE49-F238E27FC236}">
                <a16:creationId xmlns:a16="http://schemas.microsoft.com/office/drawing/2014/main" id="{70B9CAD3-6FBF-4316-9AFA-3E4E5603A45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4" y="1354415"/>
            <a:ext cx="4678681" cy="5274985"/>
          </a:xfrm>
          <a:prstGeom prst="rect">
            <a:avLst/>
          </a:prstGeom>
        </p:spPr>
      </p:pic>
      <p:pic>
        <p:nvPicPr>
          <p:cNvPr id="5" name="图片 4" descr="图片包含 矢量图形&#10;&#10;描述已自动生成">
            <a:extLst>
              <a:ext uri="{FF2B5EF4-FFF2-40B4-BE49-F238E27FC236}">
                <a16:creationId xmlns:a16="http://schemas.microsoft.com/office/drawing/2014/main" id="{19EB3F4D-4A1E-4A61-9D3D-3A5A195B16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39987" y="142638"/>
            <a:ext cx="2747351" cy="24235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79301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1BC5C6-1CA7-4DAB-9918-40DE58742D7E}" type="datetimeFigureOut">
              <a:rPr lang="en-US" smtClean="0"/>
              <a:t>2/23/2024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F8B07A-DA4D-4151-B434-DC5BF6C54DBA}" type="slidenum">
              <a:rPr lang="en-US" smtClean="0"/>
              <a:t>‹#›</a:t>
            </a:fld>
            <a:endParaRPr lang="en-US"/>
          </a:p>
        </p:txBody>
      </p:sp>
    </p:spTree>
    <p:extLst>
      <p:ext uri="{BB962C8B-B14F-4D97-AF65-F5344CB8AC3E}">
        <p14:creationId xmlns:p14="http://schemas.microsoft.com/office/powerpoint/2010/main" val="21675219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1BC5C6-1CA7-4DAB-9918-40DE58742D7E}" type="datetimeFigureOut">
              <a:rPr lang="en-US" smtClean="0"/>
              <a:t>2/23/2024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F8B07A-DA4D-4151-B434-DC5BF6C54DBA}" type="slidenum">
              <a:rPr lang="en-US" smtClean="0"/>
              <a:t>‹#›</a:t>
            </a:fld>
            <a:endParaRPr lang="en-US"/>
          </a:p>
        </p:txBody>
      </p:sp>
    </p:spTree>
    <p:extLst>
      <p:ext uri="{BB962C8B-B14F-4D97-AF65-F5344CB8AC3E}">
        <p14:creationId xmlns:p14="http://schemas.microsoft.com/office/powerpoint/2010/main" val="30104967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81BC5C6-1CA7-4DAB-9918-40DE58742D7E}" type="datetimeFigureOut">
              <a:rPr lang="en-US" smtClean="0"/>
              <a:t>2/23/2024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F8B07A-DA4D-4151-B434-DC5BF6C54DBA}" type="slidenum">
              <a:rPr lang="en-US" smtClean="0"/>
              <a:t>‹#›</a:t>
            </a:fld>
            <a:endParaRPr lang="en-US"/>
          </a:p>
        </p:txBody>
      </p:sp>
    </p:spTree>
    <p:extLst>
      <p:ext uri="{BB962C8B-B14F-4D97-AF65-F5344CB8AC3E}">
        <p14:creationId xmlns:p14="http://schemas.microsoft.com/office/powerpoint/2010/main" val="15109075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81BC5C6-1CA7-4DAB-9918-40DE58742D7E}" type="datetimeFigureOut">
              <a:rPr lang="en-US" smtClean="0"/>
              <a:t>2/23/2024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F8B07A-DA4D-4151-B434-DC5BF6C54DBA}" type="slidenum">
              <a:rPr lang="en-US" smtClean="0"/>
              <a:t>‹#›</a:t>
            </a:fld>
            <a:endParaRPr lang="en-US"/>
          </a:p>
        </p:txBody>
      </p:sp>
    </p:spTree>
    <p:extLst>
      <p:ext uri="{BB962C8B-B14F-4D97-AF65-F5344CB8AC3E}">
        <p14:creationId xmlns:p14="http://schemas.microsoft.com/office/powerpoint/2010/main" val="1278491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81BC5C6-1CA7-4DAB-9918-40DE58742D7E}" type="datetimeFigureOut">
              <a:rPr lang="en-US" smtClean="0"/>
              <a:t>2/23/2024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7F8B07A-DA4D-4151-B434-DC5BF6C54DBA}" type="slidenum">
              <a:rPr lang="en-US" smtClean="0"/>
              <a:t>‹#›</a:t>
            </a:fld>
            <a:endParaRPr lang="en-US"/>
          </a:p>
        </p:txBody>
      </p:sp>
    </p:spTree>
    <p:extLst>
      <p:ext uri="{BB962C8B-B14F-4D97-AF65-F5344CB8AC3E}">
        <p14:creationId xmlns:p14="http://schemas.microsoft.com/office/powerpoint/2010/main" val="19446844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81BC5C6-1CA7-4DAB-9918-40DE58742D7E}" type="datetimeFigureOut">
              <a:rPr lang="en-US" smtClean="0"/>
              <a:t>2/23/2024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7F8B07A-DA4D-4151-B434-DC5BF6C54DBA}" type="slidenum">
              <a:rPr lang="en-US" smtClean="0"/>
              <a:t>‹#›</a:t>
            </a:fld>
            <a:endParaRPr lang="en-US"/>
          </a:p>
        </p:txBody>
      </p:sp>
    </p:spTree>
    <p:extLst>
      <p:ext uri="{BB962C8B-B14F-4D97-AF65-F5344CB8AC3E}">
        <p14:creationId xmlns:p14="http://schemas.microsoft.com/office/powerpoint/2010/main" val="3623468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71634" y="685800"/>
            <a:ext cx="9486900" cy="1371600"/>
          </a:xfrm>
        </p:spPr>
        <p:txBody>
          <a:bodyPr>
            <a:normAutofit/>
          </a:bodyPr>
          <a:lstStyle>
            <a:lvl1pPr algn="l">
              <a:defRPr sz="1800" cap="all" spc="169"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cs typeface="Arial" pitchFamily="34" charset="0"/>
              </a:defRPr>
            </a:lvl1pPr>
          </a:lstStyle>
          <a:p>
            <a:pPr>
              <a:defRPr/>
            </a:pPr>
            <a:fld id="{FDC06D43-E5D6-438F-8340-0EF4F4E0DD81}" type="datetime1">
              <a:rPr lang="en-US"/>
              <a:pPr>
                <a:defRPr/>
              </a:pPr>
              <a:t>2/23/2024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cs typeface="Arial" pitchFamily="34" charset="0"/>
              </a:defRPr>
            </a:lvl1pPr>
          </a:lstStyle>
          <a:p>
            <a:pPr>
              <a:defRPr/>
            </a:pPr>
            <a:r>
              <a:rPr lang="en-US"/>
              <a:t>Sample Footer Text</a:t>
            </a:r>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cs typeface="Arial" pitchFamily="34" charset="0"/>
              </a:defRPr>
            </a:lvl1pPr>
          </a:lstStyle>
          <a:p>
            <a:pPr>
              <a:defRPr/>
            </a:pPr>
            <a:fld id="{9086E805-9E2D-41CA-A554-FE9400BC367D}" type="slidenum">
              <a:rPr lang="en-US"/>
              <a:pPr>
                <a:defRPr/>
              </a:pPr>
              <a:t>‹#›</a:t>
            </a:fld>
            <a:endParaRPr lang="en-US"/>
          </a:p>
        </p:txBody>
      </p:sp>
    </p:spTree>
    <p:extLst>
      <p:ext uri="{BB962C8B-B14F-4D97-AF65-F5344CB8AC3E}">
        <p14:creationId xmlns:p14="http://schemas.microsoft.com/office/powerpoint/2010/main" val="10765043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BC5C6-1CA7-4DAB-9918-40DE58742D7E}" type="datetimeFigureOut">
              <a:rPr lang="en-US" smtClean="0"/>
              <a:t>2/23/2024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F8B07A-DA4D-4151-B434-DC5BF6C54DBA}" type="slidenum">
              <a:rPr lang="en-US" smtClean="0"/>
              <a:t>‹#›</a:t>
            </a:fld>
            <a:endParaRPr lang="en-US"/>
          </a:p>
        </p:txBody>
      </p:sp>
    </p:spTree>
    <p:extLst>
      <p:ext uri="{BB962C8B-B14F-4D97-AF65-F5344CB8AC3E}">
        <p14:creationId xmlns:p14="http://schemas.microsoft.com/office/powerpoint/2010/main" val="18183377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81BC5C6-1CA7-4DAB-9918-40DE58742D7E}" type="datetimeFigureOut">
              <a:rPr lang="en-US" smtClean="0"/>
              <a:t>2/23/2024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F8B07A-DA4D-4151-B434-DC5BF6C54DBA}" type="slidenum">
              <a:rPr lang="en-US" smtClean="0"/>
              <a:t>‹#›</a:t>
            </a:fld>
            <a:endParaRPr lang="en-US"/>
          </a:p>
        </p:txBody>
      </p:sp>
    </p:spTree>
    <p:extLst>
      <p:ext uri="{BB962C8B-B14F-4D97-AF65-F5344CB8AC3E}">
        <p14:creationId xmlns:p14="http://schemas.microsoft.com/office/powerpoint/2010/main" val="42004506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81BC5C6-1CA7-4DAB-9918-40DE58742D7E}" type="datetimeFigureOut">
              <a:rPr lang="en-US" smtClean="0"/>
              <a:t>2/23/2024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F8B07A-DA4D-4151-B434-DC5BF6C54DBA}" type="slidenum">
              <a:rPr lang="en-US" smtClean="0"/>
              <a:t>‹#›</a:t>
            </a:fld>
            <a:endParaRPr lang="en-US"/>
          </a:p>
        </p:txBody>
      </p:sp>
    </p:spTree>
    <p:extLst>
      <p:ext uri="{BB962C8B-B14F-4D97-AF65-F5344CB8AC3E}">
        <p14:creationId xmlns:p14="http://schemas.microsoft.com/office/powerpoint/2010/main" val="34761447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1BC5C6-1CA7-4DAB-9918-40DE58742D7E}" type="datetimeFigureOut">
              <a:rPr lang="en-US" smtClean="0"/>
              <a:t>2/23/2024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F8B07A-DA4D-4151-B434-DC5BF6C54DBA}" type="slidenum">
              <a:rPr lang="en-US" smtClean="0"/>
              <a:t>‹#›</a:t>
            </a:fld>
            <a:endParaRPr lang="en-US"/>
          </a:p>
        </p:txBody>
      </p:sp>
    </p:spTree>
    <p:extLst>
      <p:ext uri="{BB962C8B-B14F-4D97-AF65-F5344CB8AC3E}">
        <p14:creationId xmlns:p14="http://schemas.microsoft.com/office/powerpoint/2010/main" val="31996937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1BC5C6-1CA7-4DAB-9918-40DE58742D7E}" type="datetimeFigureOut">
              <a:rPr lang="en-US" smtClean="0"/>
              <a:t>2/23/2024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F8B07A-DA4D-4151-B434-DC5BF6C54DBA}" type="slidenum">
              <a:rPr lang="en-US" smtClean="0"/>
              <a:t>‹#›</a:t>
            </a:fld>
            <a:endParaRPr lang="en-US"/>
          </a:p>
        </p:txBody>
      </p:sp>
    </p:spTree>
    <p:extLst>
      <p:ext uri="{BB962C8B-B14F-4D97-AF65-F5344CB8AC3E}">
        <p14:creationId xmlns:p14="http://schemas.microsoft.com/office/powerpoint/2010/main" val="25089309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44155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089"/>
            <a:ext cx="10515600" cy="2774071"/>
          </a:xfrm>
        </p:spPr>
        <p:txBody>
          <a:bodyPr>
            <a:normAutofit/>
          </a:bodyPr>
          <a:lstStyle>
            <a:lvl1pPr algn="ctr">
              <a:defRPr sz="3000"/>
            </a:lvl1pPr>
          </a:lstStyle>
          <a:p>
            <a:r>
              <a:rPr lang="en-US"/>
              <a:t>Click to edit Master title style</a:t>
            </a:r>
            <a:endParaRPr lang="en-US" dirty="0"/>
          </a:p>
        </p:txBody>
      </p:sp>
      <p:sp>
        <p:nvSpPr>
          <p:cNvPr id="3" name="Text Placeholder 2"/>
          <p:cNvSpPr>
            <a:spLocks noGrp="1"/>
          </p:cNvSpPr>
          <p:nvPr>
            <p:ph type="body" idx="1"/>
          </p:nvPr>
        </p:nvSpPr>
        <p:spPr>
          <a:xfrm>
            <a:off x="831851" y="4641739"/>
            <a:ext cx="10515600" cy="1448027"/>
          </a:xfrm>
        </p:spPr>
        <p:txBody>
          <a:bodyPr/>
          <a:lstStyle>
            <a:lvl1pPr marL="0" indent="0" algn="ctr">
              <a:buNone/>
              <a:defRPr sz="1425" i="1">
                <a:solidFill>
                  <a:schemeClr val="tx1">
                    <a:tint val="75000"/>
                  </a:schemeClr>
                </a:solidFill>
              </a:defRPr>
            </a:lvl1pPr>
            <a:lvl2pPr marL="257072" indent="0">
              <a:buNone/>
              <a:defRPr sz="1125">
                <a:solidFill>
                  <a:schemeClr val="tx1">
                    <a:tint val="75000"/>
                  </a:schemeClr>
                </a:solidFill>
              </a:defRPr>
            </a:lvl2pPr>
            <a:lvl3pPr marL="514145" indent="0">
              <a:buNone/>
              <a:defRPr sz="975">
                <a:solidFill>
                  <a:schemeClr val="tx1">
                    <a:tint val="75000"/>
                  </a:schemeClr>
                </a:solidFill>
              </a:defRPr>
            </a:lvl3pPr>
            <a:lvl4pPr marL="771202" indent="0">
              <a:buNone/>
              <a:defRPr sz="900">
                <a:solidFill>
                  <a:schemeClr val="tx1">
                    <a:tint val="75000"/>
                  </a:schemeClr>
                </a:solidFill>
              </a:defRPr>
            </a:lvl4pPr>
            <a:lvl5pPr marL="1028267" indent="0">
              <a:buNone/>
              <a:defRPr sz="900">
                <a:solidFill>
                  <a:schemeClr val="tx1">
                    <a:tint val="75000"/>
                  </a:schemeClr>
                </a:solidFill>
              </a:defRPr>
            </a:lvl5pPr>
            <a:lvl6pPr marL="1285331" indent="0">
              <a:buNone/>
              <a:defRPr sz="900">
                <a:solidFill>
                  <a:schemeClr val="tx1">
                    <a:tint val="75000"/>
                  </a:schemeClr>
                </a:solidFill>
              </a:defRPr>
            </a:lvl6pPr>
            <a:lvl7pPr marL="1542389" indent="0">
              <a:buNone/>
              <a:defRPr sz="900">
                <a:solidFill>
                  <a:schemeClr val="tx1">
                    <a:tint val="75000"/>
                  </a:schemeClr>
                </a:solidFill>
              </a:defRPr>
            </a:lvl7pPr>
            <a:lvl8pPr marL="1799460" indent="0">
              <a:buNone/>
              <a:defRPr sz="900">
                <a:solidFill>
                  <a:schemeClr val="tx1">
                    <a:tint val="75000"/>
                  </a:schemeClr>
                </a:solidFill>
              </a:defRPr>
            </a:lvl8pPr>
            <a:lvl9pPr marL="2056532"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cs typeface="Arial" pitchFamily="34" charset="0"/>
              </a:defRPr>
            </a:lvl1pPr>
          </a:lstStyle>
          <a:p>
            <a:pPr>
              <a:defRPr/>
            </a:pPr>
            <a:fld id="{23F7BFEB-AAB7-4265-934B-35E458F9E8C4}" type="datetime1">
              <a:rPr lang="en-US"/>
              <a:pPr>
                <a:defRPr/>
              </a:pPr>
              <a:t>2/23/2024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cs typeface="Arial" pitchFamily="34" charset="0"/>
              </a:defRPr>
            </a:lvl1pPr>
          </a:lstStyle>
          <a:p>
            <a:pPr>
              <a:defRPr/>
            </a:pPr>
            <a:r>
              <a:rPr lang="en-US"/>
              <a:t>Sample Footer Text</a:t>
            </a:r>
            <a:endParaRPr lang="en-US" dirty="0"/>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cs typeface="Arial" pitchFamily="34" charset="0"/>
              </a:defRPr>
            </a:lvl1pPr>
          </a:lstStyle>
          <a:p>
            <a:pPr>
              <a:defRPr/>
            </a:pPr>
            <a:fld id="{C07BBEDD-18AE-4918-A2A9-683101069AA1}" type="slidenum">
              <a:rPr lang="en-US"/>
              <a:pPr>
                <a:defRPr/>
              </a:pPr>
              <a:t>‹#›</a:t>
            </a:fld>
            <a:endParaRPr lang="en-US"/>
          </a:p>
        </p:txBody>
      </p:sp>
    </p:spTree>
    <p:extLst>
      <p:ext uri="{BB962C8B-B14F-4D97-AF65-F5344CB8AC3E}">
        <p14:creationId xmlns:p14="http://schemas.microsoft.com/office/powerpoint/2010/main" val="38979078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346084" y="566391"/>
            <a:ext cx="9512429" cy="965459"/>
          </a:xfrm>
        </p:spPr>
        <p:txBody>
          <a:bodyPr/>
          <a:lstStyle>
            <a:lvl1pPr algn="ctr">
              <a:defRPr cap="all" spc="169" baseline="0"/>
            </a:lvl1pPr>
          </a:lstStyle>
          <a:p>
            <a:r>
              <a:rPr lang="en-US"/>
              <a:t>Click to edit Master title style</a:t>
            </a:r>
            <a:endParaRPr lang="en-US" dirty="0"/>
          </a:p>
        </p:txBody>
      </p:sp>
      <p:sp>
        <p:nvSpPr>
          <p:cNvPr id="3" name="Content Placeholder 2"/>
          <p:cNvSpPr>
            <a:spLocks noGrp="1"/>
          </p:cNvSpPr>
          <p:nvPr>
            <p:ph sz="half" idx="1"/>
          </p:nvPr>
        </p:nvSpPr>
        <p:spPr>
          <a:xfrm>
            <a:off x="909867" y="2057401"/>
            <a:ext cx="5031521" cy="4119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5417" y="2057401"/>
            <a:ext cx="5016835" cy="4119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cs typeface="Arial" pitchFamily="34" charset="0"/>
              </a:defRPr>
            </a:lvl1pPr>
          </a:lstStyle>
          <a:p>
            <a:pPr>
              <a:defRPr/>
            </a:pPr>
            <a:fld id="{A4F2454E-EA00-402F-87D6-73529B8E3659}" type="datetime1">
              <a:rPr lang="en-US"/>
              <a:pPr>
                <a:defRPr/>
              </a:pPr>
              <a:t>2/23/2024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cs typeface="Arial" pitchFamily="34" charset="0"/>
              </a:defRPr>
            </a:lvl1pPr>
          </a:lstStyle>
          <a:p>
            <a:pPr>
              <a:defRPr/>
            </a:pPr>
            <a:r>
              <a:rPr lang="en-US"/>
              <a:t>Sample Footer Text</a:t>
            </a:r>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cs typeface="Arial" pitchFamily="34" charset="0"/>
              </a:defRPr>
            </a:lvl1pPr>
          </a:lstStyle>
          <a:p>
            <a:pPr>
              <a:defRPr/>
            </a:pPr>
            <a:fld id="{C39961A3-FA89-47CC-8272-63E3A32ED18E}" type="slidenum">
              <a:rPr lang="en-US"/>
              <a:pPr>
                <a:defRPr/>
              </a:pPr>
              <a:t>‹#›</a:t>
            </a:fld>
            <a:endParaRPr lang="en-US"/>
          </a:p>
        </p:txBody>
      </p:sp>
    </p:spTree>
    <p:extLst>
      <p:ext uri="{BB962C8B-B14F-4D97-AF65-F5344CB8AC3E}">
        <p14:creationId xmlns:p14="http://schemas.microsoft.com/office/powerpoint/2010/main" val="1570766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268"/>
            <a:ext cx="10276552" cy="1149351"/>
          </a:xfrm>
        </p:spPr>
        <p:txBody>
          <a:bodyPr>
            <a:normAutofit/>
          </a:bodyPr>
          <a:lstStyle>
            <a:lvl1pPr algn="ctr">
              <a:defRPr sz="1800" cap="all" spc="169" baseline="0"/>
            </a:lvl1pPr>
          </a:lstStyle>
          <a:p>
            <a:r>
              <a:rPr lang="en-US"/>
              <a:t>Click to edit Master title style</a:t>
            </a:r>
            <a:endParaRPr lang="en-US" dirty="0"/>
          </a:p>
        </p:txBody>
      </p:sp>
      <p:sp>
        <p:nvSpPr>
          <p:cNvPr id="3" name="Text Placeholder 2"/>
          <p:cNvSpPr>
            <a:spLocks noGrp="1"/>
          </p:cNvSpPr>
          <p:nvPr>
            <p:ph type="body" idx="1"/>
          </p:nvPr>
        </p:nvSpPr>
        <p:spPr>
          <a:xfrm>
            <a:off x="839801" y="1681163"/>
            <a:ext cx="5157787" cy="823912"/>
          </a:xfrm>
        </p:spPr>
        <p:txBody>
          <a:bodyPr anchor="b"/>
          <a:lstStyle>
            <a:lvl1pPr marL="0" indent="0">
              <a:buNone/>
              <a:defRPr sz="1425" b="1" i="0"/>
            </a:lvl1pPr>
            <a:lvl2pPr marL="257072" indent="0">
              <a:buNone/>
              <a:defRPr sz="1125" b="1"/>
            </a:lvl2pPr>
            <a:lvl3pPr marL="514145" indent="0">
              <a:buNone/>
              <a:defRPr sz="975" b="1"/>
            </a:lvl3pPr>
            <a:lvl4pPr marL="771202" indent="0">
              <a:buNone/>
              <a:defRPr sz="900" b="1"/>
            </a:lvl4pPr>
            <a:lvl5pPr marL="1028267" indent="0">
              <a:buNone/>
              <a:defRPr sz="900" b="1"/>
            </a:lvl5pPr>
            <a:lvl6pPr marL="1285331" indent="0">
              <a:buNone/>
              <a:defRPr sz="900" b="1"/>
            </a:lvl6pPr>
            <a:lvl7pPr marL="1542389" indent="0">
              <a:buNone/>
              <a:defRPr sz="900" b="1"/>
            </a:lvl7pPr>
            <a:lvl8pPr marL="1799460" indent="0">
              <a:buNone/>
              <a:defRPr sz="900" b="1"/>
            </a:lvl8pPr>
            <a:lvl9pPr marL="2056532" indent="0">
              <a:buNone/>
              <a:defRPr sz="900" b="1"/>
            </a:lvl9pPr>
          </a:lstStyle>
          <a:p>
            <a:pPr lvl="0"/>
            <a:r>
              <a:rPr lang="en-US"/>
              <a:t>Click to edit Master text styles</a:t>
            </a:r>
          </a:p>
        </p:txBody>
      </p:sp>
      <p:sp>
        <p:nvSpPr>
          <p:cNvPr id="4" name="Content Placeholder 3"/>
          <p:cNvSpPr>
            <a:spLocks noGrp="1"/>
          </p:cNvSpPr>
          <p:nvPr>
            <p:ph sz="half" idx="2"/>
          </p:nvPr>
        </p:nvSpPr>
        <p:spPr>
          <a:xfrm>
            <a:off x="839801"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10" y="1681163"/>
            <a:ext cx="5183188" cy="823912"/>
          </a:xfrm>
        </p:spPr>
        <p:txBody>
          <a:bodyPr anchor="b"/>
          <a:lstStyle>
            <a:lvl1pPr marL="0" indent="0">
              <a:buNone/>
              <a:defRPr sz="1425" b="1"/>
            </a:lvl1pPr>
            <a:lvl2pPr marL="257072" indent="0">
              <a:buNone/>
              <a:defRPr sz="1125" b="1"/>
            </a:lvl2pPr>
            <a:lvl3pPr marL="514145" indent="0">
              <a:buNone/>
              <a:defRPr sz="975" b="1"/>
            </a:lvl3pPr>
            <a:lvl4pPr marL="771202" indent="0">
              <a:buNone/>
              <a:defRPr sz="900" b="1"/>
            </a:lvl4pPr>
            <a:lvl5pPr marL="1028267" indent="0">
              <a:buNone/>
              <a:defRPr sz="900" b="1"/>
            </a:lvl5pPr>
            <a:lvl6pPr marL="1285331" indent="0">
              <a:buNone/>
              <a:defRPr sz="900" b="1"/>
            </a:lvl6pPr>
            <a:lvl7pPr marL="1542389" indent="0">
              <a:buNone/>
              <a:defRPr sz="900" b="1"/>
            </a:lvl7pPr>
            <a:lvl8pPr marL="1799460" indent="0">
              <a:buNone/>
              <a:defRPr sz="900" b="1"/>
            </a:lvl8pPr>
            <a:lvl9pPr marL="2056532" indent="0">
              <a:buNone/>
              <a:defRPr sz="900" b="1"/>
            </a:lvl9pPr>
          </a:lstStyle>
          <a:p>
            <a:pPr lvl="0"/>
            <a:r>
              <a:rPr lang="en-US"/>
              <a:t>Click to edit Master text styles</a:t>
            </a:r>
          </a:p>
        </p:txBody>
      </p:sp>
      <p:sp>
        <p:nvSpPr>
          <p:cNvPr id="6" name="Content Placeholder 5"/>
          <p:cNvSpPr>
            <a:spLocks noGrp="1"/>
          </p:cNvSpPr>
          <p:nvPr>
            <p:ph sz="quarter" idx="4"/>
          </p:nvPr>
        </p:nvSpPr>
        <p:spPr>
          <a:xfrm>
            <a:off x="617221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cs typeface="Arial" pitchFamily="34" charset="0"/>
              </a:defRPr>
            </a:lvl1pPr>
          </a:lstStyle>
          <a:p>
            <a:pPr>
              <a:defRPr/>
            </a:pPr>
            <a:fld id="{16F0BABA-F8EF-4876-98FB-187D6AE10C56}" type="datetime1">
              <a:rPr lang="en-US"/>
              <a:pPr>
                <a:defRPr/>
              </a:pPr>
              <a:t>2/23/2024</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cs typeface="Arial" pitchFamily="34" charset="0"/>
              </a:defRPr>
            </a:lvl1pPr>
          </a:lstStyle>
          <a:p>
            <a:pPr>
              <a:defRPr/>
            </a:pPr>
            <a:r>
              <a:rPr lang="en-US"/>
              <a:t>Sample Footer Text</a:t>
            </a:r>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cs typeface="Arial" pitchFamily="34" charset="0"/>
              </a:defRPr>
            </a:lvl1pPr>
          </a:lstStyle>
          <a:p>
            <a:pPr>
              <a:defRPr/>
            </a:pPr>
            <a:fld id="{28081CB2-A827-466F-8DDB-3B5A6EA06260}" type="slidenum">
              <a:rPr lang="en-US"/>
              <a:pPr>
                <a:defRPr/>
              </a:pPr>
              <a:t>‹#›</a:t>
            </a:fld>
            <a:endParaRPr lang="en-US"/>
          </a:p>
        </p:txBody>
      </p:sp>
    </p:spTree>
    <p:extLst>
      <p:ext uri="{BB962C8B-B14F-4D97-AF65-F5344CB8AC3E}">
        <p14:creationId xmlns:p14="http://schemas.microsoft.com/office/powerpoint/2010/main" val="2336331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cs typeface="Arial" pitchFamily="34" charset="0"/>
              </a:defRPr>
            </a:lvl1pPr>
          </a:lstStyle>
          <a:p>
            <a:pPr>
              <a:defRPr/>
            </a:pPr>
            <a:fld id="{EF21C6F5-3E8B-4374-86C8-9BC1E529E559}" type="datetime1">
              <a:rPr lang="en-US"/>
              <a:pPr>
                <a:defRPr/>
              </a:pPr>
              <a:t>2/23/2024</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cs typeface="Arial" pitchFamily="34" charset="0"/>
              </a:defRPr>
            </a:lvl1pPr>
          </a:lstStyle>
          <a:p>
            <a:pPr>
              <a:defRPr/>
            </a:pPr>
            <a:r>
              <a:rPr lang="en-US"/>
              <a:t>Sample Footer Text</a:t>
            </a:r>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cs typeface="Arial" pitchFamily="34" charset="0"/>
              </a:defRPr>
            </a:lvl1pPr>
          </a:lstStyle>
          <a:p>
            <a:pPr>
              <a:defRPr/>
            </a:pPr>
            <a:fld id="{6C1F54DB-1DE6-48DF-B058-5406732EBF1F}" type="slidenum">
              <a:rPr lang="en-US"/>
              <a:pPr>
                <a:defRPr/>
              </a:pPr>
              <a:t>‹#›</a:t>
            </a:fld>
            <a:endParaRPr lang="en-US"/>
          </a:p>
        </p:txBody>
      </p:sp>
    </p:spTree>
    <p:extLst>
      <p:ext uri="{BB962C8B-B14F-4D97-AF65-F5344CB8AC3E}">
        <p14:creationId xmlns:p14="http://schemas.microsoft.com/office/powerpoint/2010/main" val="5152679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cs typeface="Arial" pitchFamily="34" charset="0"/>
              </a:defRPr>
            </a:lvl1pPr>
          </a:lstStyle>
          <a:p>
            <a:pPr>
              <a:defRPr/>
            </a:pPr>
            <a:fld id="{F9321A17-FC4B-48AD-8116-CBDFB1575F0D}" type="datetime1">
              <a:rPr lang="en-US"/>
              <a:pPr>
                <a:defRPr/>
              </a:pPr>
              <a:t>2/23/2024</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cs typeface="Arial" pitchFamily="34" charset="0"/>
              </a:defRPr>
            </a:lvl1pPr>
          </a:lstStyle>
          <a:p>
            <a:pPr>
              <a:defRPr/>
            </a:pPr>
            <a:r>
              <a:rPr lang="en-US"/>
              <a:t>Sample Footer Text</a:t>
            </a:r>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cs typeface="Arial" pitchFamily="34" charset="0"/>
              </a:defRPr>
            </a:lvl1pPr>
          </a:lstStyle>
          <a:p>
            <a:pPr>
              <a:defRPr/>
            </a:pPr>
            <a:fld id="{5F7A3297-B843-4612-8647-0C3842A16715}" type="slidenum">
              <a:rPr lang="en-US"/>
              <a:pPr>
                <a:defRPr/>
              </a:pPr>
              <a:t>‹#›</a:t>
            </a:fld>
            <a:endParaRPr lang="en-US"/>
          </a:p>
        </p:txBody>
      </p:sp>
    </p:spTree>
    <p:extLst>
      <p:ext uri="{BB962C8B-B14F-4D97-AF65-F5344CB8AC3E}">
        <p14:creationId xmlns:p14="http://schemas.microsoft.com/office/powerpoint/2010/main" val="9787044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00" y="457200"/>
            <a:ext cx="3932237" cy="1600200"/>
          </a:xfrm>
        </p:spPr>
        <p:txBody>
          <a:bodyPr/>
          <a:lstStyle>
            <a:lvl1pPr>
              <a:defRPr sz="1800"/>
            </a:lvl1pPr>
          </a:lstStyle>
          <a:p>
            <a:r>
              <a:rPr lang="en-US"/>
              <a:t>Click to edit Master title style</a:t>
            </a:r>
          </a:p>
        </p:txBody>
      </p:sp>
      <p:sp>
        <p:nvSpPr>
          <p:cNvPr id="3" name="Content Placeholder 2"/>
          <p:cNvSpPr>
            <a:spLocks noGrp="1"/>
          </p:cNvSpPr>
          <p:nvPr>
            <p:ph idx="1"/>
          </p:nvPr>
        </p:nvSpPr>
        <p:spPr>
          <a:xfrm>
            <a:off x="5183188" y="987776"/>
            <a:ext cx="6172200" cy="4873625"/>
          </a:xfrm>
        </p:spPr>
        <p:txBody>
          <a:bodyPr/>
          <a:lstStyle>
            <a:lvl1pPr>
              <a:defRPr sz="1800"/>
            </a:lvl1pPr>
            <a:lvl2pPr>
              <a:defRPr sz="1575"/>
            </a:lvl2pPr>
            <a:lvl3pPr>
              <a:defRPr sz="1425"/>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800" y="2057403"/>
            <a:ext cx="3932237" cy="3811588"/>
          </a:xfrm>
        </p:spPr>
        <p:txBody>
          <a:bodyPr/>
          <a:lstStyle>
            <a:lvl1pPr marL="0" indent="0">
              <a:buNone/>
              <a:defRPr sz="900"/>
            </a:lvl1pPr>
            <a:lvl2pPr marL="257072" indent="0">
              <a:buNone/>
              <a:defRPr sz="825"/>
            </a:lvl2pPr>
            <a:lvl3pPr marL="514145" indent="0">
              <a:buNone/>
              <a:defRPr sz="675"/>
            </a:lvl3pPr>
            <a:lvl4pPr marL="771202" indent="0">
              <a:buNone/>
              <a:defRPr sz="600"/>
            </a:lvl4pPr>
            <a:lvl5pPr marL="1028267" indent="0">
              <a:buNone/>
              <a:defRPr sz="600"/>
            </a:lvl5pPr>
            <a:lvl6pPr marL="1285331" indent="0">
              <a:buNone/>
              <a:defRPr sz="600"/>
            </a:lvl6pPr>
            <a:lvl7pPr marL="1542389" indent="0">
              <a:buNone/>
              <a:defRPr sz="600"/>
            </a:lvl7pPr>
            <a:lvl8pPr marL="1799460" indent="0">
              <a:buNone/>
              <a:defRPr sz="600"/>
            </a:lvl8pPr>
            <a:lvl9pPr marL="205653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cs typeface="Arial" pitchFamily="34" charset="0"/>
              </a:defRPr>
            </a:lvl1pPr>
          </a:lstStyle>
          <a:p>
            <a:pPr>
              <a:defRPr/>
            </a:pPr>
            <a:fld id="{845BDF7E-FEFC-4AF9-B2F6-ABB28742C7E6}" type="datetime1">
              <a:rPr lang="en-US"/>
              <a:pPr>
                <a:defRPr/>
              </a:pPr>
              <a:t>2/23/2024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cs typeface="Arial" pitchFamily="34" charset="0"/>
              </a:defRPr>
            </a:lvl1pPr>
          </a:lstStyle>
          <a:p>
            <a:pPr>
              <a:defRPr/>
            </a:pPr>
            <a:r>
              <a:rPr lang="en-US"/>
              <a:t>Sample Footer Text</a:t>
            </a:r>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cs typeface="Arial" pitchFamily="34" charset="0"/>
              </a:defRPr>
            </a:lvl1pPr>
          </a:lstStyle>
          <a:p>
            <a:pPr>
              <a:defRPr/>
            </a:pPr>
            <a:fld id="{A74B6141-E4D3-4F66-AB16-7F5B5F0C3557}" type="slidenum">
              <a:rPr lang="en-US"/>
              <a:pPr>
                <a:defRPr/>
              </a:pPr>
              <a:t>‹#›</a:t>
            </a:fld>
            <a:endParaRPr lang="en-US"/>
          </a:p>
        </p:txBody>
      </p:sp>
    </p:spTree>
    <p:extLst>
      <p:ext uri="{BB962C8B-B14F-4D97-AF65-F5344CB8AC3E}">
        <p14:creationId xmlns:p14="http://schemas.microsoft.com/office/powerpoint/2010/main" val="42314818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00" y="457200"/>
            <a:ext cx="3932237" cy="1600200"/>
          </a:xfrm>
        </p:spPr>
        <p:txBody>
          <a:bodyPr/>
          <a:lstStyle>
            <a:lvl1pPr>
              <a:defRPr sz="1800"/>
            </a:lvl1pPr>
          </a:lstStyle>
          <a:p>
            <a:r>
              <a:rPr lang="en-US"/>
              <a:t>Click to edit Master title style</a:t>
            </a:r>
          </a:p>
        </p:txBody>
      </p:sp>
      <p:sp>
        <p:nvSpPr>
          <p:cNvPr id="3" name="Picture Placeholder 2"/>
          <p:cNvSpPr>
            <a:spLocks noGrp="1"/>
          </p:cNvSpPr>
          <p:nvPr>
            <p:ph type="pic" idx="1"/>
          </p:nvPr>
        </p:nvSpPr>
        <p:spPr>
          <a:xfrm>
            <a:off x="5183188" y="987776"/>
            <a:ext cx="6172200" cy="4873625"/>
          </a:xfrm>
        </p:spPr>
        <p:txBody>
          <a:bodyPr rtlCol="0">
            <a:normAutofit/>
          </a:bodyPr>
          <a:lstStyle>
            <a:lvl1pPr marL="0" indent="0">
              <a:buNone/>
              <a:defRPr sz="1800"/>
            </a:lvl1pPr>
            <a:lvl2pPr marL="257072" indent="0">
              <a:buNone/>
              <a:defRPr sz="1575"/>
            </a:lvl2pPr>
            <a:lvl3pPr marL="514145" indent="0">
              <a:buNone/>
              <a:defRPr sz="1425"/>
            </a:lvl3pPr>
            <a:lvl4pPr marL="771202" indent="0">
              <a:buNone/>
              <a:defRPr sz="1125"/>
            </a:lvl4pPr>
            <a:lvl5pPr marL="1028267" indent="0">
              <a:buNone/>
              <a:defRPr sz="1125"/>
            </a:lvl5pPr>
            <a:lvl6pPr marL="1285331" indent="0">
              <a:buNone/>
              <a:defRPr sz="1125"/>
            </a:lvl6pPr>
            <a:lvl7pPr marL="1542389" indent="0">
              <a:buNone/>
              <a:defRPr sz="1125"/>
            </a:lvl7pPr>
            <a:lvl8pPr marL="1799460" indent="0">
              <a:buNone/>
              <a:defRPr sz="1125"/>
            </a:lvl8pPr>
            <a:lvl9pPr marL="2056532" indent="0">
              <a:buNone/>
              <a:defRPr sz="1125"/>
            </a:lvl9pPr>
          </a:lstStyle>
          <a:p>
            <a:pPr lvl="0"/>
            <a:r>
              <a:rPr lang="en-US" noProof="0"/>
              <a:t>Click icon to add picture</a:t>
            </a:r>
          </a:p>
        </p:txBody>
      </p:sp>
      <p:sp>
        <p:nvSpPr>
          <p:cNvPr id="4" name="Text Placeholder 3"/>
          <p:cNvSpPr>
            <a:spLocks noGrp="1"/>
          </p:cNvSpPr>
          <p:nvPr>
            <p:ph type="body" sz="half" idx="2"/>
          </p:nvPr>
        </p:nvSpPr>
        <p:spPr>
          <a:xfrm>
            <a:off x="839800" y="2057403"/>
            <a:ext cx="3932237" cy="3811588"/>
          </a:xfrm>
        </p:spPr>
        <p:txBody>
          <a:bodyPr/>
          <a:lstStyle>
            <a:lvl1pPr marL="0" indent="0">
              <a:buNone/>
              <a:defRPr sz="900"/>
            </a:lvl1pPr>
            <a:lvl2pPr marL="257072" indent="0">
              <a:buNone/>
              <a:defRPr sz="825"/>
            </a:lvl2pPr>
            <a:lvl3pPr marL="514145" indent="0">
              <a:buNone/>
              <a:defRPr sz="675"/>
            </a:lvl3pPr>
            <a:lvl4pPr marL="771202" indent="0">
              <a:buNone/>
              <a:defRPr sz="600"/>
            </a:lvl4pPr>
            <a:lvl5pPr marL="1028267" indent="0">
              <a:buNone/>
              <a:defRPr sz="600"/>
            </a:lvl5pPr>
            <a:lvl6pPr marL="1285331" indent="0">
              <a:buNone/>
              <a:defRPr sz="600"/>
            </a:lvl6pPr>
            <a:lvl7pPr marL="1542389" indent="0">
              <a:buNone/>
              <a:defRPr sz="600"/>
            </a:lvl7pPr>
            <a:lvl8pPr marL="1799460" indent="0">
              <a:buNone/>
              <a:defRPr sz="600"/>
            </a:lvl8pPr>
            <a:lvl9pPr marL="205653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cs typeface="Arial" pitchFamily="34" charset="0"/>
              </a:defRPr>
            </a:lvl1pPr>
          </a:lstStyle>
          <a:p>
            <a:pPr>
              <a:defRPr/>
            </a:pPr>
            <a:fld id="{3E4724B0-913C-40B9-A665-7FB74CC72E4B}" type="datetime1">
              <a:rPr lang="en-US"/>
              <a:pPr>
                <a:defRPr/>
              </a:pPr>
              <a:t>2/23/2024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cs typeface="Arial" pitchFamily="34" charset="0"/>
              </a:defRPr>
            </a:lvl1pPr>
          </a:lstStyle>
          <a:p>
            <a:pPr>
              <a:defRPr/>
            </a:pPr>
            <a:r>
              <a:rPr lang="en-US"/>
              <a:t>Sample Footer Text</a:t>
            </a:r>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cs typeface="Arial" pitchFamily="34" charset="0"/>
              </a:defRPr>
            </a:lvl1pPr>
          </a:lstStyle>
          <a:p>
            <a:pPr>
              <a:defRPr/>
            </a:pPr>
            <a:fld id="{075A61B7-A3A5-4492-9897-F5712324EB04}" type="slidenum">
              <a:rPr lang="en-US"/>
              <a:pPr>
                <a:defRPr/>
              </a:pPr>
              <a:t>‹#›</a:t>
            </a:fld>
            <a:endParaRPr lang="en-US"/>
          </a:p>
        </p:txBody>
      </p:sp>
    </p:spTree>
    <p:extLst>
      <p:ext uri="{BB962C8B-B14F-4D97-AF65-F5344CB8AC3E}">
        <p14:creationId xmlns:p14="http://schemas.microsoft.com/office/powerpoint/2010/main" val="18504106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Title Placeholder 1"/>
          <p:cNvSpPr>
            <a:spLocks noGrp="1"/>
          </p:cNvSpPr>
          <p:nvPr>
            <p:ph type="title"/>
          </p:nvPr>
        </p:nvSpPr>
        <p:spPr bwMode="auto">
          <a:xfrm>
            <a:off x="1371603" y="685800"/>
            <a:ext cx="94869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6" tIns="45718" rIns="91406" bIns="45718" numCol="1" anchor="b" anchorCtr="0" compatLnSpc="1">
            <a:prstTxWarp prst="textNoShape">
              <a:avLst/>
            </a:prstTxWarp>
          </a:bodyPr>
          <a:lstStyle/>
          <a:p>
            <a:pPr lvl="0"/>
            <a:r>
              <a:rPr lang="en-US"/>
              <a:t>Click to edit Master title style</a:t>
            </a:r>
          </a:p>
        </p:txBody>
      </p:sp>
      <p:sp>
        <p:nvSpPr>
          <p:cNvPr id="16387" name="Text Placeholder 2"/>
          <p:cNvSpPr>
            <a:spLocks noGrp="1"/>
          </p:cNvSpPr>
          <p:nvPr>
            <p:ph type="body" idx="1"/>
          </p:nvPr>
        </p:nvSpPr>
        <p:spPr bwMode="auto">
          <a:xfrm>
            <a:off x="1371603" y="2254270"/>
            <a:ext cx="9486900" cy="3917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6" tIns="45718" rIns="91406"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rot="5400000">
            <a:off x="9800168" y="3223694"/>
            <a:ext cx="4114800" cy="410633"/>
          </a:xfrm>
          <a:prstGeom prst="rect">
            <a:avLst/>
          </a:prstGeom>
        </p:spPr>
        <p:txBody>
          <a:bodyPr vert="horz" lIns="91406" tIns="45718" rIns="91406" bIns="45718" rtlCol="0" anchor="ctr"/>
          <a:lstStyle>
            <a:lvl1pPr algn="ctr" defTabSz="514145" eaLnBrk="1" fontAlgn="auto" hangingPunct="1">
              <a:spcBef>
                <a:spcPts val="0"/>
              </a:spcBef>
              <a:spcAft>
                <a:spcPts val="0"/>
              </a:spcAft>
              <a:defRPr sz="525" cap="all" spc="169" baseline="0">
                <a:solidFill>
                  <a:srgbClr val="302441">
                    <a:lumMod val="75000"/>
                    <a:lumOff val="25000"/>
                  </a:srgbClr>
                </a:solidFill>
                <a:latin typeface="+mn-lt"/>
                <a:cs typeface="+mn-cs"/>
              </a:defRPr>
            </a:lvl1pPr>
          </a:lstStyle>
          <a:p>
            <a:pPr>
              <a:defRPr/>
            </a:pPr>
            <a:fld id="{795C7B9F-1ECC-485C-A122-E10FDC4C90D1}" type="datetime1">
              <a:rPr lang="en-US"/>
              <a:pPr>
                <a:defRPr/>
              </a:pPr>
              <a:t>2/23/2024</a:t>
            </a:fld>
            <a:endParaRPr lang="en-US"/>
          </a:p>
        </p:txBody>
      </p:sp>
      <p:sp>
        <p:nvSpPr>
          <p:cNvPr id="5" name="Footer Placeholder 4"/>
          <p:cNvSpPr>
            <a:spLocks noGrp="1"/>
          </p:cNvSpPr>
          <p:nvPr>
            <p:ph type="ftr" sz="quarter" idx="3"/>
          </p:nvPr>
        </p:nvSpPr>
        <p:spPr>
          <a:xfrm rot="5400000">
            <a:off x="-1708149" y="3223694"/>
            <a:ext cx="4114800" cy="410633"/>
          </a:xfrm>
          <a:prstGeom prst="rect">
            <a:avLst/>
          </a:prstGeom>
        </p:spPr>
        <p:txBody>
          <a:bodyPr vert="horz" lIns="91406" tIns="45718" rIns="91406" bIns="45718" rtlCol="0" anchor="ctr"/>
          <a:lstStyle>
            <a:lvl1pPr algn="ctr" defTabSz="514145" eaLnBrk="1" fontAlgn="auto" hangingPunct="1">
              <a:spcBef>
                <a:spcPts val="0"/>
              </a:spcBef>
              <a:spcAft>
                <a:spcPts val="0"/>
              </a:spcAft>
              <a:defRPr sz="525" cap="all" spc="169" baseline="0">
                <a:solidFill>
                  <a:srgbClr val="302441">
                    <a:lumMod val="75000"/>
                    <a:lumOff val="25000"/>
                  </a:srgbClr>
                </a:solidFill>
                <a:latin typeface="+mn-lt"/>
                <a:cs typeface="+mn-cs"/>
              </a:defRPr>
            </a:lvl1pPr>
          </a:lstStyle>
          <a:p>
            <a:pPr>
              <a:defRPr/>
            </a:pPr>
            <a:r>
              <a:rPr lang="en-US"/>
              <a:t>Sample Footer Text</a:t>
            </a:r>
            <a:endParaRPr lang="en-US" dirty="0"/>
          </a:p>
        </p:txBody>
      </p:sp>
      <p:sp>
        <p:nvSpPr>
          <p:cNvPr id="6" name="Slide Number Placeholder 5"/>
          <p:cNvSpPr>
            <a:spLocks noGrp="1"/>
          </p:cNvSpPr>
          <p:nvPr>
            <p:ph type="sldNum" sz="quarter" idx="4"/>
          </p:nvPr>
        </p:nvSpPr>
        <p:spPr>
          <a:xfrm>
            <a:off x="11116733" y="6356373"/>
            <a:ext cx="872067" cy="366183"/>
          </a:xfrm>
          <a:prstGeom prst="rect">
            <a:avLst/>
          </a:prstGeom>
        </p:spPr>
        <p:txBody>
          <a:bodyPr vert="horz" lIns="91406" tIns="45718" rIns="91406" bIns="45718" rtlCol="0" anchor="ctr"/>
          <a:lstStyle>
            <a:lvl1pPr algn="r" defTabSz="514145" eaLnBrk="1" fontAlgn="auto" hangingPunct="1">
              <a:spcBef>
                <a:spcPts val="0"/>
              </a:spcBef>
              <a:spcAft>
                <a:spcPts val="0"/>
              </a:spcAft>
              <a:defRPr sz="525" spc="169">
                <a:solidFill>
                  <a:srgbClr val="302441">
                    <a:lumMod val="75000"/>
                    <a:lumOff val="25000"/>
                  </a:srgbClr>
                </a:solidFill>
                <a:latin typeface="+mn-lt"/>
                <a:cs typeface="+mn-cs"/>
              </a:defRPr>
            </a:lvl1pPr>
          </a:lstStyle>
          <a:p>
            <a:pPr>
              <a:defRPr/>
            </a:pPr>
            <a:fld id="{3EB3B042-DABA-4347-98ED-5352F80FF571}" type="slidenum">
              <a:rPr lang="en-US"/>
              <a:pPr>
                <a:defRPr/>
              </a:pPr>
              <a:t>‹#›</a:t>
            </a:fld>
            <a:endParaRPr lang="en-US"/>
          </a:p>
        </p:txBody>
      </p:sp>
    </p:spTree>
    <p:extLst>
      <p:ext uri="{BB962C8B-B14F-4D97-AF65-F5344CB8AC3E}">
        <p14:creationId xmlns:p14="http://schemas.microsoft.com/office/powerpoint/2010/main" val="206849306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765" r:id="rId13"/>
  </p:sldLayoutIdLst>
  <p:hf sldNum="0" hdr="0" ftr="0" dt="0"/>
  <p:txStyles>
    <p:titleStyle>
      <a:lvl1pPr algn="l" defTabSz="509540" rtl="0" eaLnBrk="0" fontAlgn="base" hangingPunct="0">
        <a:lnSpc>
          <a:spcPct val="90000"/>
        </a:lnSpc>
        <a:spcBef>
          <a:spcPct val="0"/>
        </a:spcBef>
        <a:spcAft>
          <a:spcPct val="0"/>
        </a:spcAft>
        <a:defRPr sz="2025" kern="1200">
          <a:solidFill>
            <a:schemeClr val="tx2"/>
          </a:solidFill>
          <a:latin typeface="+mj-lt"/>
          <a:ea typeface="+mj-ea"/>
          <a:cs typeface="+mj-cs"/>
        </a:defRPr>
      </a:lvl1pPr>
      <a:lvl2pPr algn="l" defTabSz="509540" rtl="0" eaLnBrk="0" fontAlgn="base" hangingPunct="0">
        <a:lnSpc>
          <a:spcPct val="90000"/>
        </a:lnSpc>
        <a:spcBef>
          <a:spcPct val="0"/>
        </a:spcBef>
        <a:spcAft>
          <a:spcPct val="0"/>
        </a:spcAft>
        <a:defRPr sz="2025">
          <a:solidFill>
            <a:schemeClr val="tx2"/>
          </a:solidFill>
          <a:latin typeface="Goudy Old Style"/>
        </a:defRPr>
      </a:lvl2pPr>
      <a:lvl3pPr algn="l" defTabSz="509540" rtl="0" eaLnBrk="0" fontAlgn="base" hangingPunct="0">
        <a:lnSpc>
          <a:spcPct val="90000"/>
        </a:lnSpc>
        <a:spcBef>
          <a:spcPct val="0"/>
        </a:spcBef>
        <a:spcAft>
          <a:spcPct val="0"/>
        </a:spcAft>
        <a:defRPr sz="2025">
          <a:solidFill>
            <a:schemeClr val="tx2"/>
          </a:solidFill>
          <a:latin typeface="Goudy Old Style"/>
        </a:defRPr>
      </a:lvl3pPr>
      <a:lvl4pPr algn="l" defTabSz="509540" rtl="0" eaLnBrk="0" fontAlgn="base" hangingPunct="0">
        <a:lnSpc>
          <a:spcPct val="90000"/>
        </a:lnSpc>
        <a:spcBef>
          <a:spcPct val="0"/>
        </a:spcBef>
        <a:spcAft>
          <a:spcPct val="0"/>
        </a:spcAft>
        <a:defRPr sz="2025">
          <a:solidFill>
            <a:schemeClr val="tx2"/>
          </a:solidFill>
          <a:latin typeface="Goudy Old Style"/>
        </a:defRPr>
      </a:lvl4pPr>
      <a:lvl5pPr algn="l" defTabSz="509540" rtl="0" eaLnBrk="0" fontAlgn="base" hangingPunct="0">
        <a:lnSpc>
          <a:spcPct val="90000"/>
        </a:lnSpc>
        <a:spcBef>
          <a:spcPct val="0"/>
        </a:spcBef>
        <a:spcAft>
          <a:spcPct val="0"/>
        </a:spcAft>
        <a:defRPr sz="2025">
          <a:solidFill>
            <a:schemeClr val="tx2"/>
          </a:solidFill>
          <a:latin typeface="Goudy Old Style"/>
        </a:defRPr>
      </a:lvl5pPr>
      <a:lvl6pPr marL="456998" algn="l" defTabSz="514145" rtl="0" fontAlgn="base">
        <a:lnSpc>
          <a:spcPct val="90000"/>
        </a:lnSpc>
        <a:spcBef>
          <a:spcPct val="0"/>
        </a:spcBef>
        <a:spcAft>
          <a:spcPct val="0"/>
        </a:spcAft>
        <a:defRPr sz="2025">
          <a:solidFill>
            <a:schemeClr val="tx2"/>
          </a:solidFill>
          <a:latin typeface="Goudy Old Style"/>
        </a:defRPr>
      </a:lvl6pPr>
      <a:lvl7pPr marL="914018" algn="l" defTabSz="514145" rtl="0" fontAlgn="base">
        <a:lnSpc>
          <a:spcPct val="90000"/>
        </a:lnSpc>
        <a:spcBef>
          <a:spcPct val="0"/>
        </a:spcBef>
        <a:spcAft>
          <a:spcPct val="0"/>
        </a:spcAft>
        <a:defRPr sz="2025">
          <a:solidFill>
            <a:schemeClr val="tx2"/>
          </a:solidFill>
          <a:latin typeface="Goudy Old Style"/>
        </a:defRPr>
      </a:lvl7pPr>
      <a:lvl8pPr marL="1371022" algn="l" defTabSz="514145" rtl="0" fontAlgn="base">
        <a:lnSpc>
          <a:spcPct val="90000"/>
        </a:lnSpc>
        <a:spcBef>
          <a:spcPct val="0"/>
        </a:spcBef>
        <a:spcAft>
          <a:spcPct val="0"/>
        </a:spcAft>
        <a:defRPr sz="2025">
          <a:solidFill>
            <a:schemeClr val="tx2"/>
          </a:solidFill>
          <a:latin typeface="Goudy Old Style"/>
        </a:defRPr>
      </a:lvl8pPr>
      <a:lvl9pPr marL="1828034" algn="l" defTabSz="514145" rtl="0" fontAlgn="base">
        <a:lnSpc>
          <a:spcPct val="90000"/>
        </a:lnSpc>
        <a:spcBef>
          <a:spcPct val="0"/>
        </a:spcBef>
        <a:spcAft>
          <a:spcPct val="0"/>
        </a:spcAft>
        <a:defRPr sz="2025">
          <a:solidFill>
            <a:schemeClr val="tx2"/>
          </a:solidFill>
          <a:latin typeface="Goudy Old Style"/>
        </a:defRPr>
      </a:lvl9pPr>
    </p:titleStyle>
    <p:bodyStyle>
      <a:lvl1pPr marL="123813" indent="-123813" algn="l" defTabSz="509540" rtl="0" eaLnBrk="0" fontAlgn="base" hangingPunct="0">
        <a:spcBef>
          <a:spcPts val="563"/>
        </a:spcBef>
        <a:spcAft>
          <a:spcPct val="0"/>
        </a:spcAft>
        <a:buSzPct val="70000"/>
        <a:buFont typeface="Arial" pitchFamily="34" charset="0"/>
        <a:buChar char="•"/>
        <a:defRPr sz="1425" kern="1200">
          <a:solidFill>
            <a:schemeClr val="tx2"/>
          </a:solidFill>
          <a:latin typeface="+mj-lt"/>
          <a:ea typeface="+mn-ea"/>
          <a:cs typeface="+mn-cs"/>
        </a:defRPr>
      </a:lvl1pPr>
      <a:lvl2pPr marL="380963" indent="-123813" algn="l" defTabSz="509540" rtl="0" eaLnBrk="0" fontAlgn="base" hangingPunct="0">
        <a:spcBef>
          <a:spcPts val="275"/>
        </a:spcBef>
        <a:spcAft>
          <a:spcPct val="0"/>
        </a:spcAft>
        <a:buSzPct val="70000"/>
        <a:buFont typeface="Arial" pitchFamily="34" charset="0"/>
        <a:buChar char="•"/>
        <a:defRPr sz="1125" kern="1200">
          <a:solidFill>
            <a:schemeClr val="tx2"/>
          </a:solidFill>
          <a:latin typeface="+mj-lt"/>
          <a:ea typeface="+mn-ea"/>
          <a:cs typeface="+mn-cs"/>
        </a:defRPr>
      </a:lvl2pPr>
      <a:lvl3pPr marL="638111" indent="-123813" algn="l" defTabSz="509540" rtl="0" eaLnBrk="0" fontAlgn="base" hangingPunct="0">
        <a:spcBef>
          <a:spcPts val="275"/>
        </a:spcBef>
        <a:spcAft>
          <a:spcPct val="0"/>
        </a:spcAft>
        <a:buSzPct val="70000"/>
        <a:buFont typeface="Arial" pitchFamily="34" charset="0"/>
        <a:buChar char="•"/>
        <a:defRPr sz="975" kern="1200">
          <a:solidFill>
            <a:schemeClr val="tx2"/>
          </a:solidFill>
          <a:latin typeface="+mj-lt"/>
          <a:ea typeface="+mn-ea"/>
          <a:cs typeface="+mn-cs"/>
        </a:defRPr>
      </a:lvl3pPr>
      <a:lvl4pPr marL="895261" indent="-123813" algn="l" defTabSz="509540" rtl="0" eaLnBrk="0" fontAlgn="base" hangingPunct="0">
        <a:spcBef>
          <a:spcPts val="275"/>
        </a:spcBef>
        <a:spcAft>
          <a:spcPct val="0"/>
        </a:spcAft>
        <a:buSzPct val="70000"/>
        <a:buFont typeface="Arial" pitchFamily="34" charset="0"/>
        <a:buChar char="•"/>
        <a:defRPr sz="900" kern="1200">
          <a:solidFill>
            <a:schemeClr val="tx2"/>
          </a:solidFill>
          <a:latin typeface="+mj-lt"/>
          <a:ea typeface="+mn-ea"/>
          <a:cs typeface="+mn-cs"/>
        </a:defRPr>
      </a:lvl4pPr>
      <a:lvl5pPr marL="1152411" indent="-123813" algn="l" defTabSz="509540" rtl="0" eaLnBrk="0" fontAlgn="base" hangingPunct="0">
        <a:spcBef>
          <a:spcPts val="275"/>
        </a:spcBef>
        <a:spcAft>
          <a:spcPct val="0"/>
        </a:spcAft>
        <a:buSzPct val="70000"/>
        <a:buFont typeface="Arial" pitchFamily="34" charset="0"/>
        <a:buChar char="•"/>
        <a:defRPr sz="900" kern="1200">
          <a:solidFill>
            <a:schemeClr val="tx2"/>
          </a:solidFill>
          <a:latin typeface="+mj-lt"/>
          <a:ea typeface="+mn-ea"/>
          <a:cs typeface="+mn-cs"/>
        </a:defRPr>
      </a:lvl5pPr>
      <a:lvl6pPr marL="1413868" indent="-128537" algn="l" defTabSz="514145" rtl="0" eaLnBrk="1" latinLnBrk="0" hangingPunct="1">
        <a:lnSpc>
          <a:spcPct val="90000"/>
        </a:lnSpc>
        <a:spcBef>
          <a:spcPts val="281"/>
        </a:spcBef>
        <a:buFont typeface="Arial" panose="020B0604020202020204" pitchFamily="34" charset="0"/>
        <a:buChar char="•"/>
        <a:defRPr sz="975" kern="1200">
          <a:solidFill>
            <a:schemeClr val="tx1"/>
          </a:solidFill>
          <a:latin typeface="+mn-lt"/>
          <a:ea typeface="+mn-ea"/>
          <a:cs typeface="+mn-cs"/>
        </a:defRPr>
      </a:lvl6pPr>
      <a:lvl7pPr marL="1670924" indent="-128537" algn="l" defTabSz="514145" rtl="0" eaLnBrk="1" latinLnBrk="0" hangingPunct="1">
        <a:lnSpc>
          <a:spcPct val="90000"/>
        </a:lnSpc>
        <a:spcBef>
          <a:spcPts val="281"/>
        </a:spcBef>
        <a:buFont typeface="Arial" panose="020B0604020202020204" pitchFamily="34" charset="0"/>
        <a:buChar char="•"/>
        <a:defRPr sz="975" kern="1200">
          <a:solidFill>
            <a:schemeClr val="tx1"/>
          </a:solidFill>
          <a:latin typeface="+mn-lt"/>
          <a:ea typeface="+mn-ea"/>
          <a:cs typeface="+mn-cs"/>
        </a:defRPr>
      </a:lvl7pPr>
      <a:lvl8pPr marL="1927997" indent="-128537" algn="l" defTabSz="514145" rtl="0" eaLnBrk="1" latinLnBrk="0" hangingPunct="1">
        <a:lnSpc>
          <a:spcPct val="90000"/>
        </a:lnSpc>
        <a:spcBef>
          <a:spcPts val="281"/>
        </a:spcBef>
        <a:buFont typeface="Arial" panose="020B0604020202020204" pitchFamily="34" charset="0"/>
        <a:buChar char="•"/>
        <a:defRPr sz="975" kern="1200">
          <a:solidFill>
            <a:schemeClr val="tx1"/>
          </a:solidFill>
          <a:latin typeface="+mn-lt"/>
          <a:ea typeface="+mn-ea"/>
          <a:cs typeface="+mn-cs"/>
        </a:defRPr>
      </a:lvl8pPr>
      <a:lvl9pPr marL="2185070" indent="-128537" algn="l" defTabSz="514145" rtl="0" eaLnBrk="1" latinLnBrk="0" hangingPunct="1">
        <a:lnSpc>
          <a:spcPct val="90000"/>
        </a:lnSpc>
        <a:spcBef>
          <a:spcPts val="281"/>
        </a:spcBef>
        <a:buFont typeface="Arial" panose="020B0604020202020204" pitchFamily="34" charset="0"/>
        <a:buChar char="•"/>
        <a:defRPr sz="975" kern="1200">
          <a:solidFill>
            <a:schemeClr val="tx1"/>
          </a:solidFill>
          <a:latin typeface="+mn-lt"/>
          <a:ea typeface="+mn-ea"/>
          <a:cs typeface="+mn-cs"/>
        </a:defRPr>
      </a:lvl9pPr>
    </p:bodyStyle>
    <p:otherStyle>
      <a:defPPr>
        <a:defRPr lang="en-US"/>
      </a:defPPr>
      <a:lvl1pPr marL="0" algn="l" defTabSz="514145" rtl="0" eaLnBrk="1" latinLnBrk="0" hangingPunct="1">
        <a:defRPr sz="975" kern="1200">
          <a:solidFill>
            <a:schemeClr val="tx1"/>
          </a:solidFill>
          <a:latin typeface="+mn-lt"/>
          <a:ea typeface="+mn-ea"/>
          <a:cs typeface="+mn-cs"/>
        </a:defRPr>
      </a:lvl1pPr>
      <a:lvl2pPr marL="257072" algn="l" defTabSz="514145" rtl="0" eaLnBrk="1" latinLnBrk="0" hangingPunct="1">
        <a:defRPr sz="975" kern="1200">
          <a:solidFill>
            <a:schemeClr val="tx1"/>
          </a:solidFill>
          <a:latin typeface="+mn-lt"/>
          <a:ea typeface="+mn-ea"/>
          <a:cs typeface="+mn-cs"/>
        </a:defRPr>
      </a:lvl2pPr>
      <a:lvl3pPr marL="514145" algn="l" defTabSz="514145" rtl="0" eaLnBrk="1" latinLnBrk="0" hangingPunct="1">
        <a:defRPr sz="975" kern="1200">
          <a:solidFill>
            <a:schemeClr val="tx1"/>
          </a:solidFill>
          <a:latin typeface="+mn-lt"/>
          <a:ea typeface="+mn-ea"/>
          <a:cs typeface="+mn-cs"/>
        </a:defRPr>
      </a:lvl3pPr>
      <a:lvl4pPr marL="771202" algn="l" defTabSz="514145" rtl="0" eaLnBrk="1" latinLnBrk="0" hangingPunct="1">
        <a:defRPr sz="975" kern="1200">
          <a:solidFill>
            <a:schemeClr val="tx1"/>
          </a:solidFill>
          <a:latin typeface="+mn-lt"/>
          <a:ea typeface="+mn-ea"/>
          <a:cs typeface="+mn-cs"/>
        </a:defRPr>
      </a:lvl4pPr>
      <a:lvl5pPr marL="1028267" algn="l" defTabSz="514145" rtl="0" eaLnBrk="1" latinLnBrk="0" hangingPunct="1">
        <a:defRPr sz="975" kern="1200">
          <a:solidFill>
            <a:schemeClr val="tx1"/>
          </a:solidFill>
          <a:latin typeface="+mn-lt"/>
          <a:ea typeface="+mn-ea"/>
          <a:cs typeface="+mn-cs"/>
        </a:defRPr>
      </a:lvl5pPr>
      <a:lvl6pPr marL="1285331" algn="l" defTabSz="514145" rtl="0" eaLnBrk="1" latinLnBrk="0" hangingPunct="1">
        <a:defRPr sz="975" kern="1200">
          <a:solidFill>
            <a:schemeClr val="tx1"/>
          </a:solidFill>
          <a:latin typeface="+mn-lt"/>
          <a:ea typeface="+mn-ea"/>
          <a:cs typeface="+mn-cs"/>
        </a:defRPr>
      </a:lvl6pPr>
      <a:lvl7pPr marL="1542389" algn="l" defTabSz="514145" rtl="0" eaLnBrk="1" latinLnBrk="0" hangingPunct="1">
        <a:defRPr sz="975" kern="1200">
          <a:solidFill>
            <a:schemeClr val="tx1"/>
          </a:solidFill>
          <a:latin typeface="+mn-lt"/>
          <a:ea typeface="+mn-ea"/>
          <a:cs typeface="+mn-cs"/>
        </a:defRPr>
      </a:lvl7pPr>
      <a:lvl8pPr marL="1799460" algn="l" defTabSz="514145" rtl="0" eaLnBrk="1" latinLnBrk="0" hangingPunct="1">
        <a:defRPr sz="975" kern="1200">
          <a:solidFill>
            <a:schemeClr val="tx1"/>
          </a:solidFill>
          <a:latin typeface="+mn-lt"/>
          <a:ea typeface="+mn-ea"/>
          <a:cs typeface="+mn-cs"/>
        </a:defRPr>
      </a:lvl8pPr>
      <a:lvl9pPr marL="2056532" algn="l" defTabSz="514145" rtl="0" eaLnBrk="1" latinLnBrk="0" hangingPunct="1">
        <a:defRPr sz="97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9AA657-F326-4C61-9202-954859C8ADA6}" type="datetimeFigureOut">
              <a:rPr lang="vi-VN" smtClean="0"/>
              <a:t>23/02/2024</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983979-F3A1-4DAB-8A6F-DABCB49CA77D}" type="slidenum">
              <a:rPr lang="vi-VN" smtClean="0"/>
              <a:t>‹#›</a:t>
            </a:fld>
            <a:endParaRPr lang="vi-VN"/>
          </a:p>
        </p:txBody>
      </p:sp>
    </p:spTree>
    <p:extLst>
      <p:ext uri="{BB962C8B-B14F-4D97-AF65-F5344CB8AC3E}">
        <p14:creationId xmlns:p14="http://schemas.microsoft.com/office/powerpoint/2010/main" val="3869005077"/>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5.xml"/><Relationship Id="rId6" Type="http://schemas.openxmlformats.org/officeDocument/2006/relationships/image" Target="../media/image8.png"/><Relationship Id="rId11" Type="http://schemas.openxmlformats.org/officeDocument/2006/relationships/image" Target="../media/image13.gif"/><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3.gif"/><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9.png"/><Relationship Id="rId5" Type="http://schemas.openxmlformats.org/officeDocument/2006/relationships/image" Target="../media/image14.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
            <a:extLst>
              <a:ext uri="{FF2B5EF4-FFF2-40B4-BE49-F238E27FC236}">
                <a16:creationId xmlns:a16="http://schemas.microsoft.com/office/drawing/2014/main" id="{71319D80-DAF9-462B-BBBB-476FA7BD4C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360696" cy="6525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 name="TextBox 58">
            <a:extLst>
              <a:ext uri="{FF2B5EF4-FFF2-40B4-BE49-F238E27FC236}">
                <a16:creationId xmlns:a16="http://schemas.microsoft.com/office/drawing/2014/main" id="{FEC00513-0443-417F-94D0-8C3058907996}"/>
              </a:ext>
            </a:extLst>
          </p:cNvPr>
          <p:cNvSpPr txBox="1"/>
          <p:nvPr/>
        </p:nvSpPr>
        <p:spPr>
          <a:xfrm>
            <a:off x="2820361" y="2673682"/>
            <a:ext cx="6843718" cy="646331"/>
          </a:xfrm>
          <a:prstGeom prst="rect">
            <a:avLst/>
          </a:prstGeom>
          <a:noFill/>
        </p:spPr>
        <p:txBody>
          <a:bodyPr wrap="square" rtlCol="0">
            <a:spAutoFit/>
          </a:bodyPr>
          <a:lstStyle/>
          <a:p>
            <a:pPr algn="ctr" defTabSz="685800"/>
            <a:r>
              <a:rPr lang="en-US" sz="3600" b="1" dirty="0">
                <a:solidFill>
                  <a:srgbClr val="FF0000"/>
                </a:solidFill>
                <a:latin typeface="Times New Roman" panose="02020603050405020304" pitchFamily="18" charset="0"/>
                <a:ea typeface="#9Slide04 Vollkorn Black" panose="00000A00000000000000" pitchFamily="2" charset="0"/>
                <a:cs typeface="Times New Roman" panose="02020603050405020304" pitchFamily="18" charset="0"/>
              </a:rPr>
              <a:t>MÔN: TIẾNG VIỆT</a:t>
            </a:r>
          </a:p>
        </p:txBody>
      </p:sp>
      <p:sp>
        <p:nvSpPr>
          <p:cNvPr id="82" name="TextBox 81">
            <a:extLst>
              <a:ext uri="{FF2B5EF4-FFF2-40B4-BE49-F238E27FC236}">
                <a16:creationId xmlns:a16="http://schemas.microsoft.com/office/drawing/2014/main" id="{665C183A-6095-4476-9200-496D912D90AE}"/>
              </a:ext>
            </a:extLst>
          </p:cNvPr>
          <p:cNvSpPr txBox="1"/>
          <p:nvPr/>
        </p:nvSpPr>
        <p:spPr>
          <a:xfrm>
            <a:off x="2640143" y="1313479"/>
            <a:ext cx="6886575" cy="1200329"/>
          </a:xfrm>
          <a:prstGeom prst="rect">
            <a:avLst/>
          </a:prstGeom>
          <a:noFill/>
        </p:spPr>
        <p:txBody>
          <a:bodyPr wrap="square" rtlCol="0">
            <a:spAutoFit/>
          </a:bodyPr>
          <a:lstStyle/>
          <a:p>
            <a:pPr algn="ctr" defTabSz="685800"/>
            <a:r>
              <a:rPr lang="vi-VN" sz="3600" b="1" dirty="0">
                <a:solidFill>
                  <a:prstClr val="black"/>
                </a:solidFill>
                <a:effectLst>
                  <a:outerShdw blurRad="38100" dist="38100" dir="2700000" algn="tl">
                    <a:srgbClr val="000000">
                      <a:alpha val="43137"/>
                    </a:srgbClr>
                  </a:outerShdw>
                </a:effectLst>
                <a:latin typeface="+mj-lt"/>
                <a:ea typeface="#9Slide04 Vollkorn Black" panose="00000A00000000000000" pitchFamily="2" charset="0"/>
              </a:rPr>
              <a:t>CHÀO MỪNG QUÝ THẦY CÔ VỀ DỰ GIỜ</a:t>
            </a:r>
            <a:endParaRPr lang="en-US" sz="3600" b="1" dirty="0">
              <a:solidFill>
                <a:prstClr val="black"/>
              </a:solidFill>
              <a:effectLst>
                <a:outerShdw blurRad="38100" dist="38100" dir="2700000" algn="tl">
                  <a:srgbClr val="000000">
                    <a:alpha val="43137"/>
                  </a:srgbClr>
                </a:outerShdw>
              </a:effectLst>
              <a:latin typeface="+mj-lt"/>
              <a:ea typeface="#9Slide04 Vollkorn Black" panose="00000A00000000000000" pitchFamily="2" charset="0"/>
            </a:endParaRPr>
          </a:p>
        </p:txBody>
      </p:sp>
      <p:sp>
        <p:nvSpPr>
          <p:cNvPr id="90" name="TextBox 89">
            <a:extLst>
              <a:ext uri="{FF2B5EF4-FFF2-40B4-BE49-F238E27FC236}">
                <a16:creationId xmlns:a16="http://schemas.microsoft.com/office/drawing/2014/main" id="{CB46AA3E-14E2-4FBD-935D-6D18CB0EB59B}"/>
              </a:ext>
            </a:extLst>
          </p:cNvPr>
          <p:cNvSpPr txBox="1"/>
          <p:nvPr/>
        </p:nvSpPr>
        <p:spPr>
          <a:xfrm>
            <a:off x="6661746" y="4642569"/>
            <a:ext cx="3810000" cy="1138773"/>
          </a:xfrm>
          <a:prstGeom prst="rect">
            <a:avLst/>
          </a:prstGeom>
          <a:noFill/>
        </p:spPr>
        <p:txBody>
          <a:bodyPr wrap="square" rtlCol="0">
            <a:spAutoFit/>
          </a:bodyPr>
          <a:lstStyle/>
          <a:p>
            <a:pPr defTabSz="685800"/>
            <a:r>
              <a:rPr lang="en-US" sz="2000" b="1" dirty="0">
                <a:effectLst>
                  <a:outerShdw blurRad="38100" dist="38100" dir="2700000" algn="tl">
                    <a:srgbClr val="000000">
                      <a:alpha val="43137"/>
                    </a:srgbClr>
                  </a:outerShdw>
                </a:effectLst>
                <a:latin typeface="Times New Roman" panose="02020603050405020304" pitchFamily="18" charset="0"/>
                <a:ea typeface="#9Slide04 Vollkorn Black" panose="00000A00000000000000" pitchFamily="2" charset="0"/>
                <a:cs typeface="Times New Roman" panose="02020603050405020304" pitchFamily="18" charset="0"/>
              </a:rPr>
              <a:t>GV: </a:t>
            </a:r>
            <a:r>
              <a:rPr lang="en-US" sz="2000" b="1" dirty="0" err="1">
                <a:effectLst>
                  <a:outerShdw blurRad="38100" dist="38100" dir="2700000" algn="tl">
                    <a:srgbClr val="000000">
                      <a:alpha val="43137"/>
                    </a:srgbClr>
                  </a:outerShdw>
                </a:effectLst>
                <a:latin typeface="Times New Roman" panose="02020603050405020304" pitchFamily="18" charset="0"/>
                <a:ea typeface="#9Slide04 Vollkorn Black" panose="00000A00000000000000" pitchFamily="2" charset="0"/>
                <a:cs typeface="Times New Roman" panose="02020603050405020304" pitchFamily="18" charset="0"/>
              </a:rPr>
              <a:t>Nguyễn</a:t>
            </a:r>
            <a:r>
              <a:rPr lang="en-US" sz="2000" b="1" dirty="0">
                <a:effectLst>
                  <a:outerShdw blurRad="38100" dist="38100" dir="2700000" algn="tl">
                    <a:srgbClr val="000000">
                      <a:alpha val="43137"/>
                    </a:srgbClr>
                  </a:outerShdw>
                </a:effectLst>
                <a:latin typeface="Times New Roman" panose="02020603050405020304" pitchFamily="18" charset="0"/>
                <a:ea typeface="#9Slide04 Vollkorn Black" panose="00000A00000000000000" pitchFamily="2" charset="0"/>
                <a:cs typeface="Times New Roman" panose="02020603050405020304" pitchFamily="18" charset="0"/>
              </a:rPr>
              <a:t> </a:t>
            </a:r>
            <a:r>
              <a:rPr lang="en-US" sz="2000" b="1" dirty="0" err="1">
                <a:effectLst>
                  <a:outerShdw blurRad="38100" dist="38100" dir="2700000" algn="tl">
                    <a:srgbClr val="000000">
                      <a:alpha val="43137"/>
                    </a:srgbClr>
                  </a:outerShdw>
                </a:effectLst>
                <a:latin typeface="Times New Roman" panose="02020603050405020304" pitchFamily="18" charset="0"/>
                <a:ea typeface="#9Slide04 Vollkorn Black" panose="00000A00000000000000" pitchFamily="2" charset="0"/>
                <a:cs typeface="Times New Roman" panose="02020603050405020304" pitchFamily="18" charset="0"/>
              </a:rPr>
              <a:t>Thị</a:t>
            </a:r>
            <a:r>
              <a:rPr lang="en-US" sz="2000" b="1" dirty="0">
                <a:effectLst>
                  <a:outerShdw blurRad="38100" dist="38100" dir="2700000" algn="tl">
                    <a:srgbClr val="000000">
                      <a:alpha val="43137"/>
                    </a:srgbClr>
                  </a:outerShdw>
                </a:effectLst>
                <a:latin typeface="Times New Roman" panose="02020603050405020304" pitchFamily="18" charset="0"/>
                <a:ea typeface="#9Slide04 Vollkorn Black" panose="00000A00000000000000" pitchFamily="2" charset="0"/>
                <a:cs typeface="Times New Roman" panose="02020603050405020304" pitchFamily="18" charset="0"/>
              </a:rPr>
              <a:t> </a:t>
            </a:r>
            <a:r>
              <a:rPr lang="en-US" sz="2000" b="1" dirty="0" err="1">
                <a:effectLst>
                  <a:outerShdw blurRad="38100" dist="38100" dir="2700000" algn="tl">
                    <a:srgbClr val="000000">
                      <a:alpha val="43137"/>
                    </a:srgbClr>
                  </a:outerShdw>
                </a:effectLst>
                <a:latin typeface="Times New Roman" panose="02020603050405020304" pitchFamily="18" charset="0"/>
                <a:ea typeface="#9Slide04 Vollkorn Black" panose="00000A00000000000000" pitchFamily="2" charset="0"/>
                <a:cs typeface="Times New Roman" panose="02020603050405020304" pitchFamily="18" charset="0"/>
              </a:rPr>
              <a:t>Ánh</a:t>
            </a:r>
            <a:endParaRPr lang="en-US" sz="2000" b="1" dirty="0">
              <a:effectLst>
                <a:outerShdw blurRad="38100" dist="38100" dir="2700000" algn="tl">
                  <a:srgbClr val="000000">
                    <a:alpha val="43137"/>
                  </a:srgbClr>
                </a:outerShdw>
              </a:effectLst>
              <a:latin typeface="Times New Roman" panose="02020603050405020304" pitchFamily="18" charset="0"/>
              <a:ea typeface="#9Slide04 Vollkorn Black" panose="00000A00000000000000" pitchFamily="2" charset="0"/>
              <a:cs typeface="Times New Roman" panose="02020603050405020304" pitchFamily="18" charset="0"/>
            </a:endParaRPr>
          </a:p>
          <a:p>
            <a:pPr defTabSz="685800"/>
            <a:r>
              <a:rPr lang="en-US" sz="2000" b="1" dirty="0" err="1">
                <a:effectLst>
                  <a:outerShdw blurRad="38100" dist="38100" dir="2700000" algn="tl">
                    <a:srgbClr val="000000">
                      <a:alpha val="43137"/>
                    </a:srgbClr>
                  </a:outerShdw>
                </a:effectLst>
                <a:latin typeface="Times New Roman" panose="02020603050405020304" pitchFamily="18" charset="0"/>
                <a:ea typeface="#9Slide04 Vollkorn Black" panose="00000A00000000000000" pitchFamily="2" charset="0"/>
                <a:cs typeface="Times New Roman" panose="02020603050405020304" pitchFamily="18" charset="0"/>
              </a:rPr>
              <a:t>Lớp</a:t>
            </a:r>
            <a:r>
              <a:rPr lang="en-US" sz="2000" b="1" dirty="0">
                <a:effectLst>
                  <a:outerShdw blurRad="38100" dist="38100" dir="2700000" algn="tl">
                    <a:srgbClr val="000000">
                      <a:alpha val="43137"/>
                    </a:srgbClr>
                  </a:outerShdw>
                </a:effectLst>
                <a:latin typeface="Times New Roman" panose="02020603050405020304" pitchFamily="18" charset="0"/>
                <a:ea typeface="#9Slide04 Vollkorn Black" panose="00000A00000000000000" pitchFamily="2" charset="0"/>
                <a:cs typeface="Times New Roman" panose="02020603050405020304" pitchFamily="18" charset="0"/>
              </a:rPr>
              <a:t>: 3A1</a:t>
            </a:r>
          </a:p>
          <a:p>
            <a:pPr algn="ctr" defTabSz="685800"/>
            <a:endParaRPr lang="en-US" sz="2800" b="1" dirty="0">
              <a:solidFill>
                <a:srgbClr val="0000CC"/>
              </a:solidFill>
              <a:effectLst>
                <a:outerShdw blurRad="38100" dist="38100" dir="2700000" algn="tl">
                  <a:srgbClr val="000000">
                    <a:alpha val="43137"/>
                  </a:srgbClr>
                </a:outerShdw>
              </a:effectLst>
              <a:latin typeface="Times New Roman" panose="02020603050405020304" pitchFamily="18" charset="0"/>
              <a:ea typeface="#9Slide04 Vollkorn Black" panose="00000A00000000000000" pitchFamily="2" charset="0"/>
              <a:cs typeface="Times New Roman" panose="02020603050405020304" pitchFamily="18" charset="0"/>
            </a:endParaRPr>
          </a:p>
        </p:txBody>
      </p:sp>
      <p:pic>
        <p:nvPicPr>
          <p:cNvPr id="26" name="Picture 25" descr="A close up of a flower&#10;&#10;Description automatically generated">
            <a:extLst>
              <a:ext uri="{FF2B5EF4-FFF2-40B4-BE49-F238E27FC236}">
                <a16:creationId xmlns:a16="http://schemas.microsoft.com/office/drawing/2014/main" id="{1936A9DB-D4F1-41E4-AB65-FA32670106D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1558" b="6111"/>
          <a:stretch/>
        </p:blipFill>
        <p:spPr>
          <a:xfrm>
            <a:off x="1404600" y="4876154"/>
            <a:ext cx="2677964" cy="1133609"/>
          </a:xfrm>
          <a:prstGeom prst="rect">
            <a:avLst/>
          </a:prstGeom>
        </p:spPr>
      </p:pic>
      <p:pic>
        <p:nvPicPr>
          <p:cNvPr id="9" name="Picture 8" descr="A palm tree&#10;&#10;Description automatically generated">
            <a:extLst>
              <a:ext uri="{FF2B5EF4-FFF2-40B4-BE49-F238E27FC236}">
                <a16:creationId xmlns:a16="http://schemas.microsoft.com/office/drawing/2014/main" id="{4BC197FD-ABA6-4B6D-9F6C-BA06D37FB1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74149" y="857250"/>
            <a:ext cx="1593853" cy="1218010"/>
          </a:xfrm>
          <a:prstGeom prst="rect">
            <a:avLst/>
          </a:prstGeom>
        </p:spPr>
      </p:pic>
      <p:pic>
        <p:nvPicPr>
          <p:cNvPr id="10" name="Picture 9" descr="A palm tree&#10;&#10;Description automatically generated">
            <a:extLst>
              <a:ext uri="{FF2B5EF4-FFF2-40B4-BE49-F238E27FC236}">
                <a16:creationId xmlns:a16="http://schemas.microsoft.com/office/drawing/2014/main" id="{DDF0BECB-BB18-4628-8B93-A12C10385B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524001" y="857250"/>
            <a:ext cx="1593853" cy="1218010"/>
          </a:xfrm>
          <a:prstGeom prst="rect">
            <a:avLst/>
          </a:prstGeom>
        </p:spPr>
      </p:pic>
      <p:pic>
        <p:nvPicPr>
          <p:cNvPr id="12" name="Picture 11" descr="A close up of a flower&#10;&#10;Description automatically generated">
            <a:extLst>
              <a:ext uri="{FF2B5EF4-FFF2-40B4-BE49-F238E27FC236}">
                <a16:creationId xmlns:a16="http://schemas.microsoft.com/office/drawing/2014/main" id="{4E2F871B-41C7-4650-9BB0-051EE8D9E89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03272" y="5053014"/>
            <a:ext cx="2071687" cy="1133609"/>
          </a:xfrm>
          <a:prstGeom prst="rect">
            <a:avLst/>
          </a:prstGeom>
        </p:spPr>
      </p:pic>
      <p:pic>
        <p:nvPicPr>
          <p:cNvPr id="21" name="Picture 20" descr="A picture containing flower, animal, coral&#10;&#10;Description automatically generated">
            <a:extLst>
              <a:ext uri="{FF2B5EF4-FFF2-40B4-BE49-F238E27FC236}">
                <a16:creationId xmlns:a16="http://schemas.microsoft.com/office/drawing/2014/main" id="{9AE3B4B1-8C19-4070-90C6-2BFEA596B49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19451" y="5463736"/>
            <a:ext cx="716821" cy="546026"/>
          </a:xfrm>
          <a:prstGeom prst="rect">
            <a:avLst/>
          </a:prstGeom>
        </p:spPr>
      </p:pic>
      <p:pic>
        <p:nvPicPr>
          <p:cNvPr id="36" name="Picture 35" descr="A picture containing flower, animal, coral&#10;&#10;Description automatically generated">
            <a:extLst>
              <a:ext uri="{FF2B5EF4-FFF2-40B4-BE49-F238E27FC236}">
                <a16:creationId xmlns:a16="http://schemas.microsoft.com/office/drawing/2014/main" id="{7781BFF2-ABFB-4EB8-9307-2CF11308ED5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05620" y="5384024"/>
            <a:ext cx="821468" cy="625739"/>
          </a:xfrm>
          <a:prstGeom prst="rect">
            <a:avLst/>
          </a:prstGeom>
        </p:spPr>
      </p:pic>
      <p:pic>
        <p:nvPicPr>
          <p:cNvPr id="37" name="Picture 36" descr="A picture containing flower, animal, coral&#10;&#10;Description automatically generated">
            <a:extLst>
              <a:ext uri="{FF2B5EF4-FFF2-40B4-BE49-F238E27FC236}">
                <a16:creationId xmlns:a16="http://schemas.microsoft.com/office/drawing/2014/main" id="{2A14918C-20CF-414C-86FE-69C214300D1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62276" y="5430260"/>
            <a:ext cx="719124" cy="547781"/>
          </a:xfrm>
          <a:prstGeom prst="rect">
            <a:avLst/>
          </a:prstGeom>
        </p:spPr>
      </p:pic>
      <p:pic>
        <p:nvPicPr>
          <p:cNvPr id="42" name="Picture 41" descr="A vase filled with purple flowers&#10;&#10;Description automatically generated">
            <a:extLst>
              <a:ext uri="{FF2B5EF4-FFF2-40B4-BE49-F238E27FC236}">
                <a16:creationId xmlns:a16="http://schemas.microsoft.com/office/drawing/2014/main" id="{173962CD-7D3B-41BD-A26C-30FF32A8090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16950"/>
          <a:stretch/>
        </p:blipFill>
        <p:spPr>
          <a:xfrm>
            <a:off x="3731904" y="5430259"/>
            <a:ext cx="981075" cy="814782"/>
          </a:xfrm>
          <a:prstGeom prst="rect">
            <a:avLst/>
          </a:prstGeom>
        </p:spPr>
      </p:pic>
      <p:pic>
        <p:nvPicPr>
          <p:cNvPr id="43" name="Picture 42" descr="A vase filled with purple flowers&#10;&#10;Description automatically generated">
            <a:extLst>
              <a:ext uri="{FF2B5EF4-FFF2-40B4-BE49-F238E27FC236}">
                <a16:creationId xmlns:a16="http://schemas.microsoft.com/office/drawing/2014/main" id="{62A11084-52E9-4773-A3C1-1E3DBAB1803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16950"/>
          <a:stretch/>
        </p:blipFill>
        <p:spPr>
          <a:xfrm>
            <a:off x="3846204" y="5544559"/>
            <a:ext cx="981075" cy="814782"/>
          </a:xfrm>
          <a:prstGeom prst="rect">
            <a:avLst/>
          </a:prstGeom>
        </p:spPr>
      </p:pic>
      <p:pic>
        <p:nvPicPr>
          <p:cNvPr id="44" name="Picture 43" descr="A vase filled with purple flowers&#10;&#10;Description automatically generated">
            <a:extLst>
              <a:ext uri="{FF2B5EF4-FFF2-40B4-BE49-F238E27FC236}">
                <a16:creationId xmlns:a16="http://schemas.microsoft.com/office/drawing/2014/main" id="{B85972E0-2D0E-4AC8-8702-B9F37822123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16950"/>
          <a:stretch/>
        </p:blipFill>
        <p:spPr>
          <a:xfrm>
            <a:off x="4010141" y="5442957"/>
            <a:ext cx="981075" cy="814782"/>
          </a:xfrm>
          <a:prstGeom prst="rect">
            <a:avLst/>
          </a:prstGeom>
        </p:spPr>
      </p:pic>
      <p:pic>
        <p:nvPicPr>
          <p:cNvPr id="45" name="Picture 44" descr="A vase filled with purple flowers&#10;&#10;Description automatically generated">
            <a:extLst>
              <a:ext uri="{FF2B5EF4-FFF2-40B4-BE49-F238E27FC236}">
                <a16:creationId xmlns:a16="http://schemas.microsoft.com/office/drawing/2014/main" id="{53F57CCB-2A25-4E1D-A634-218099DCFB4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16950"/>
          <a:stretch/>
        </p:blipFill>
        <p:spPr>
          <a:xfrm>
            <a:off x="4200577" y="5487409"/>
            <a:ext cx="981075" cy="814782"/>
          </a:xfrm>
          <a:prstGeom prst="rect">
            <a:avLst/>
          </a:prstGeom>
        </p:spPr>
      </p:pic>
      <p:pic>
        <p:nvPicPr>
          <p:cNvPr id="46" name="Picture 45" descr="A vase filled with purple flowers&#10;&#10;Description automatically generated">
            <a:extLst>
              <a:ext uri="{FF2B5EF4-FFF2-40B4-BE49-F238E27FC236}">
                <a16:creationId xmlns:a16="http://schemas.microsoft.com/office/drawing/2014/main" id="{15479B18-7672-4903-A860-8965B4C6FD5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16950"/>
          <a:stretch/>
        </p:blipFill>
        <p:spPr>
          <a:xfrm>
            <a:off x="4447364" y="5515984"/>
            <a:ext cx="981075" cy="814782"/>
          </a:xfrm>
          <a:prstGeom prst="rect">
            <a:avLst/>
          </a:prstGeom>
        </p:spPr>
      </p:pic>
      <p:pic>
        <p:nvPicPr>
          <p:cNvPr id="47" name="Picture 46" descr="A vase filled with purple flowers&#10;&#10;Description automatically generated">
            <a:extLst>
              <a:ext uri="{FF2B5EF4-FFF2-40B4-BE49-F238E27FC236}">
                <a16:creationId xmlns:a16="http://schemas.microsoft.com/office/drawing/2014/main" id="{37761CC3-8526-4213-B156-9CB28E487DF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16950"/>
          <a:stretch/>
        </p:blipFill>
        <p:spPr>
          <a:xfrm>
            <a:off x="3505515" y="5480582"/>
            <a:ext cx="981075" cy="814782"/>
          </a:xfrm>
          <a:prstGeom prst="rect">
            <a:avLst/>
          </a:prstGeom>
        </p:spPr>
      </p:pic>
      <p:pic>
        <p:nvPicPr>
          <p:cNvPr id="48" name="Picture 47" descr="A close up of a flower&#10;&#10;Description automatically generated">
            <a:extLst>
              <a:ext uri="{FF2B5EF4-FFF2-40B4-BE49-F238E27FC236}">
                <a16:creationId xmlns:a16="http://schemas.microsoft.com/office/drawing/2014/main" id="{D1CE5AF1-9DAF-4BC0-95DE-CCBF1D2C1FD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1558" b="6111"/>
          <a:stretch/>
        </p:blipFill>
        <p:spPr>
          <a:xfrm flipH="1">
            <a:off x="7990036" y="4876154"/>
            <a:ext cx="2677964" cy="1133609"/>
          </a:xfrm>
          <a:prstGeom prst="rect">
            <a:avLst/>
          </a:prstGeom>
        </p:spPr>
      </p:pic>
      <p:pic>
        <p:nvPicPr>
          <p:cNvPr id="49" name="Picture 48" descr="A picture containing flower, animal, coral&#10;&#10;Description automatically generated">
            <a:extLst>
              <a:ext uri="{FF2B5EF4-FFF2-40B4-BE49-F238E27FC236}">
                <a16:creationId xmlns:a16="http://schemas.microsoft.com/office/drawing/2014/main" id="{0DF2C499-8530-442F-ACE0-8981A8B96AB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136331" y="5463736"/>
            <a:ext cx="716821" cy="546026"/>
          </a:xfrm>
          <a:prstGeom prst="rect">
            <a:avLst/>
          </a:prstGeom>
        </p:spPr>
      </p:pic>
      <p:pic>
        <p:nvPicPr>
          <p:cNvPr id="50" name="Picture 49" descr="A picture containing flower, animal, coral&#10;&#10;Description automatically generated">
            <a:extLst>
              <a:ext uri="{FF2B5EF4-FFF2-40B4-BE49-F238E27FC236}">
                <a16:creationId xmlns:a16="http://schemas.microsoft.com/office/drawing/2014/main" id="{172CE9C4-3A88-4175-9068-6783691FE95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745513" y="5384024"/>
            <a:ext cx="821468" cy="625739"/>
          </a:xfrm>
          <a:prstGeom prst="rect">
            <a:avLst/>
          </a:prstGeom>
        </p:spPr>
      </p:pic>
      <p:pic>
        <p:nvPicPr>
          <p:cNvPr id="51" name="Picture 50" descr="A picture containing flower, animal, coral&#10;&#10;Description automatically generated">
            <a:extLst>
              <a:ext uri="{FF2B5EF4-FFF2-40B4-BE49-F238E27FC236}">
                <a16:creationId xmlns:a16="http://schemas.microsoft.com/office/drawing/2014/main" id="{88255DC0-545A-41DD-9DA3-ECAF86F8882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8491200" y="5430260"/>
            <a:ext cx="719124" cy="547781"/>
          </a:xfrm>
          <a:prstGeom prst="rect">
            <a:avLst/>
          </a:prstGeom>
        </p:spPr>
      </p:pic>
      <p:pic>
        <p:nvPicPr>
          <p:cNvPr id="52" name="Picture 51" descr="A vase filled with purple flowers&#10;&#10;Description automatically generated">
            <a:extLst>
              <a:ext uri="{FF2B5EF4-FFF2-40B4-BE49-F238E27FC236}">
                <a16:creationId xmlns:a16="http://schemas.microsoft.com/office/drawing/2014/main" id="{7B7E4470-3C22-4DD8-8910-B7455DADB94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16950"/>
          <a:stretch/>
        </p:blipFill>
        <p:spPr>
          <a:xfrm flipH="1">
            <a:off x="7359624" y="5430259"/>
            <a:ext cx="981075" cy="814782"/>
          </a:xfrm>
          <a:prstGeom prst="rect">
            <a:avLst/>
          </a:prstGeom>
        </p:spPr>
      </p:pic>
      <p:pic>
        <p:nvPicPr>
          <p:cNvPr id="53" name="Picture 52" descr="A vase filled with purple flowers&#10;&#10;Description automatically generated">
            <a:extLst>
              <a:ext uri="{FF2B5EF4-FFF2-40B4-BE49-F238E27FC236}">
                <a16:creationId xmlns:a16="http://schemas.microsoft.com/office/drawing/2014/main" id="{5CCF41B7-4526-40FC-AC6D-C16246D228B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16950"/>
          <a:stretch/>
        </p:blipFill>
        <p:spPr>
          <a:xfrm flipH="1">
            <a:off x="7245324" y="5544559"/>
            <a:ext cx="981075" cy="814782"/>
          </a:xfrm>
          <a:prstGeom prst="rect">
            <a:avLst/>
          </a:prstGeom>
        </p:spPr>
      </p:pic>
      <p:pic>
        <p:nvPicPr>
          <p:cNvPr id="54" name="Picture 53" descr="A vase filled with purple flowers&#10;&#10;Description automatically generated">
            <a:extLst>
              <a:ext uri="{FF2B5EF4-FFF2-40B4-BE49-F238E27FC236}">
                <a16:creationId xmlns:a16="http://schemas.microsoft.com/office/drawing/2014/main" id="{D49FDF23-510D-447E-87BD-80123A21460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16950"/>
          <a:stretch/>
        </p:blipFill>
        <p:spPr>
          <a:xfrm flipH="1">
            <a:off x="7081386" y="5442957"/>
            <a:ext cx="981075" cy="814782"/>
          </a:xfrm>
          <a:prstGeom prst="rect">
            <a:avLst/>
          </a:prstGeom>
        </p:spPr>
      </p:pic>
      <p:pic>
        <p:nvPicPr>
          <p:cNvPr id="55" name="Picture 54" descr="A vase filled with purple flowers&#10;&#10;Description automatically generated">
            <a:extLst>
              <a:ext uri="{FF2B5EF4-FFF2-40B4-BE49-F238E27FC236}">
                <a16:creationId xmlns:a16="http://schemas.microsoft.com/office/drawing/2014/main" id="{F659B6DB-13E6-4413-AC66-0F1FBCCC65C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16950"/>
          <a:stretch/>
        </p:blipFill>
        <p:spPr>
          <a:xfrm flipH="1">
            <a:off x="6890950" y="5487409"/>
            <a:ext cx="981075" cy="814782"/>
          </a:xfrm>
          <a:prstGeom prst="rect">
            <a:avLst/>
          </a:prstGeom>
        </p:spPr>
      </p:pic>
      <p:pic>
        <p:nvPicPr>
          <p:cNvPr id="56" name="Picture 55" descr="A vase filled with purple flowers&#10;&#10;Description automatically generated">
            <a:extLst>
              <a:ext uri="{FF2B5EF4-FFF2-40B4-BE49-F238E27FC236}">
                <a16:creationId xmlns:a16="http://schemas.microsoft.com/office/drawing/2014/main" id="{71259FF9-9456-4830-B97E-639C0957140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16950"/>
          <a:stretch/>
        </p:blipFill>
        <p:spPr>
          <a:xfrm flipH="1">
            <a:off x="6644163" y="5515984"/>
            <a:ext cx="981075" cy="814782"/>
          </a:xfrm>
          <a:prstGeom prst="rect">
            <a:avLst/>
          </a:prstGeom>
        </p:spPr>
      </p:pic>
      <p:pic>
        <p:nvPicPr>
          <p:cNvPr id="57" name="Picture 56" descr="A vase filled with purple flowers&#10;&#10;Description automatically generated">
            <a:extLst>
              <a:ext uri="{FF2B5EF4-FFF2-40B4-BE49-F238E27FC236}">
                <a16:creationId xmlns:a16="http://schemas.microsoft.com/office/drawing/2014/main" id="{2B6BFED3-747D-4FFA-A165-975AA323156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16950"/>
          <a:stretch/>
        </p:blipFill>
        <p:spPr>
          <a:xfrm flipH="1">
            <a:off x="7586012" y="5480582"/>
            <a:ext cx="981075" cy="814782"/>
          </a:xfrm>
          <a:prstGeom prst="rect">
            <a:avLst/>
          </a:prstGeom>
        </p:spPr>
      </p:pic>
      <p:pic>
        <p:nvPicPr>
          <p:cNvPr id="61" name="Picture 60" descr="A vase filled with purple flowers&#10;&#10;Description automatically generated">
            <a:extLst>
              <a:ext uri="{FF2B5EF4-FFF2-40B4-BE49-F238E27FC236}">
                <a16:creationId xmlns:a16="http://schemas.microsoft.com/office/drawing/2014/main" id="{F50A9331-8F13-4CC2-BB7A-CA87D2CA22D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16950"/>
          <a:stretch/>
        </p:blipFill>
        <p:spPr>
          <a:xfrm>
            <a:off x="3619815" y="5594882"/>
            <a:ext cx="981075" cy="814782"/>
          </a:xfrm>
          <a:prstGeom prst="rect">
            <a:avLst/>
          </a:prstGeom>
        </p:spPr>
      </p:pic>
      <p:pic>
        <p:nvPicPr>
          <p:cNvPr id="62" name="Picture 61" descr="A vase filled with purple flowers&#10;&#10;Description automatically generated">
            <a:extLst>
              <a:ext uri="{FF2B5EF4-FFF2-40B4-BE49-F238E27FC236}">
                <a16:creationId xmlns:a16="http://schemas.microsoft.com/office/drawing/2014/main" id="{B39D8D2E-1D03-4AF1-9AB2-F808DF91AA3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16950"/>
          <a:stretch/>
        </p:blipFill>
        <p:spPr>
          <a:xfrm>
            <a:off x="4248444" y="5471532"/>
            <a:ext cx="981075" cy="814782"/>
          </a:xfrm>
          <a:prstGeom prst="rect">
            <a:avLst/>
          </a:prstGeom>
        </p:spPr>
      </p:pic>
      <p:pic>
        <p:nvPicPr>
          <p:cNvPr id="63" name="Picture 62" descr="A vase filled with purple flowers&#10;&#10;Description automatically generated">
            <a:extLst>
              <a:ext uri="{FF2B5EF4-FFF2-40B4-BE49-F238E27FC236}">
                <a16:creationId xmlns:a16="http://schemas.microsoft.com/office/drawing/2014/main" id="{0DB28887-A07C-4539-9FCC-00CEDEE69E8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16950"/>
          <a:stretch/>
        </p:blipFill>
        <p:spPr>
          <a:xfrm>
            <a:off x="4514289" y="5394632"/>
            <a:ext cx="981075" cy="814782"/>
          </a:xfrm>
          <a:prstGeom prst="rect">
            <a:avLst/>
          </a:prstGeom>
        </p:spPr>
      </p:pic>
      <p:pic>
        <p:nvPicPr>
          <p:cNvPr id="64" name="Picture 63" descr="A vase filled with purple flowers&#10;&#10;Description automatically generated">
            <a:extLst>
              <a:ext uri="{FF2B5EF4-FFF2-40B4-BE49-F238E27FC236}">
                <a16:creationId xmlns:a16="http://schemas.microsoft.com/office/drawing/2014/main" id="{4722BDC3-CF83-43A4-9D46-F0E0034D0F0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16950"/>
          <a:stretch/>
        </p:blipFill>
        <p:spPr>
          <a:xfrm>
            <a:off x="3914263" y="5679147"/>
            <a:ext cx="981075" cy="814782"/>
          </a:xfrm>
          <a:prstGeom prst="rect">
            <a:avLst/>
          </a:prstGeom>
        </p:spPr>
      </p:pic>
      <p:pic>
        <p:nvPicPr>
          <p:cNvPr id="65" name="Picture 64" descr="A picture containing flower, animal, coral&#10;&#10;Description automatically generated">
            <a:extLst>
              <a:ext uri="{FF2B5EF4-FFF2-40B4-BE49-F238E27FC236}">
                <a16:creationId xmlns:a16="http://schemas.microsoft.com/office/drawing/2014/main" id="{7307A1F4-6665-44E3-B350-5A4E540B10F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23885" y="5438179"/>
            <a:ext cx="719124" cy="547781"/>
          </a:xfrm>
          <a:prstGeom prst="rect">
            <a:avLst/>
          </a:prstGeom>
        </p:spPr>
      </p:pic>
      <p:pic>
        <p:nvPicPr>
          <p:cNvPr id="66" name="Picture 65" descr="A picture containing flower, animal, coral&#10;&#10;Description automatically generated">
            <a:extLst>
              <a:ext uri="{FF2B5EF4-FFF2-40B4-BE49-F238E27FC236}">
                <a16:creationId xmlns:a16="http://schemas.microsoft.com/office/drawing/2014/main" id="{75D6A931-204F-48A7-9C55-0EBD25B7962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61656" y="5465395"/>
            <a:ext cx="719124" cy="547781"/>
          </a:xfrm>
          <a:prstGeom prst="rect">
            <a:avLst/>
          </a:prstGeom>
        </p:spPr>
      </p:pic>
      <p:pic>
        <p:nvPicPr>
          <p:cNvPr id="67" name="Picture 66" descr="A picture containing flower, animal, coral&#10;&#10;Description automatically generated">
            <a:extLst>
              <a:ext uri="{FF2B5EF4-FFF2-40B4-BE49-F238E27FC236}">
                <a16:creationId xmlns:a16="http://schemas.microsoft.com/office/drawing/2014/main" id="{C600A862-F5B8-499C-A615-B791DCF0A3D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27922" y="5443214"/>
            <a:ext cx="719124" cy="547781"/>
          </a:xfrm>
          <a:prstGeom prst="rect">
            <a:avLst/>
          </a:prstGeom>
        </p:spPr>
      </p:pic>
      <p:pic>
        <p:nvPicPr>
          <p:cNvPr id="68" name="Picture 67" descr="A picture containing flower, animal, coral&#10;&#10;Description automatically generated">
            <a:extLst>
              <a:ext uri="{FF2B5EF4-FFF2-40B4-BE49-F238E27FC236}">
                <a16:creationId xmlns:a16="http://schemas.microsoft.com/office/drawing/2014/main" id="{6AD1FB02-96FF-4060-8312-9BA0828FB1D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98889" y="5526486"/>
            <a:ext cx="719124" cy="420526"/>
          </a:xfrm>
          <a:prstGeom prst="rect">
            <a:avLst/>
          </a:prstGeom>
        </p:spPr>
      </p:pic>
      <p:pic>
        <p:nvPicPr>
          <p:cNvPr id="69" name="Picture 68" descr="A picture containing flower, animal, coral&#10;&#10;Description automatically generated">
            <a:extLst>
              <a:ext uri="{FF2B5EF4-FFF2-40B4-BE49-F238E27FC236}">
                <a16:creationId xmlns:a16="http://schemas.microsoft.com/office/drawing/2014/main" id="{3D02088D-C1B6-4163-9DF8-E5214E129C1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09121" y="5452970"/>
            <a:ext cx="719124" cy="547781"/>
          </a:xfrm>
          <a:prstGeom prst="rect">
            <a:avLst/>
          </a:prstGeom>
        </p:spPr>
      </p:pic>
      <p:pic>
        <p:nvPicPr>
          <p:cNvPr id="70" name="Picture 69" descr="A picture containing flower, animal, coral&#10;&#10;Description automatically generated">
            <a:extLst>
              <a:ext uri="{FF2B5EF4-FFF2-40B4-BE49-F238E27FC236}">
                <a16:creationId xmlns:a16="http://schemas.microsoft.com/office/drawing/2014/main" id="{78853CC0-F110-4272-BF08-E65C0BD8312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64079" y="5430260"/>
            <a:ext cx="719124" cy="547781"/>
          </a:xfrm>
          <a:prstGeom prst="rect">
            <a:avLst/>
          </a:prstGeom>
        </p:spPr>
      </p:pic>
      <p:pic>
        <p:nvPicPr>
          <p:cNvPr id="71" name="Picture 70" descr="A picture containing flower, animal, coral&#10;&#10;Description automatically generated">
            <a:extLst>
              <a:ext uri="{FF2B5EF4-FFF2-40B4-BE49-F238E27FC236}">
                <a16:creationId xmlns:a16="http://schemas.microsoft.com/office/drawing/2014/main" id="{D9CF90F5-0591-4EDB-A5A0-9AEB8A24641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35243" y="5476274"/>
            <a:ext cx="719124" cy="547781"/>
          </a:xfrm>
          <a:prstGeom prst="rect">
            <a:avLst/>
          </a:prstGeom>
        </p:spPr>
      </p:pic>
      <p:pic>
        <p:nvPicPr>
          <p:cNvPr id="72" name="Picture 71" descr="A picture containing flower, animal, coral&#10;&#10;Description automatically generated">
            <a:extLst>
              <a:ext uri="{FF2B5EF4-FFF2-40B4-BE49-F238E27FC236}">
                <a16:creationId xmlns:a16="http://schemas.microsoft.com/office/drawing/2014/main" id="{47B2A6C0-3D10-4045-9CDA-F293F8EACDD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06328" y="5495459"/>
            <a:ext cx="719124" cy="547781"/>
          </a:xfrm>
          <a:prstGeom prst="rect">
            <a:avLst/>
          </a:prstGeom>
        </p:spPr>
      </p:pic>
      <p:pic>
        <p:nvPicPr>
          <p:cNvPr id="73" name="Picture 72" descr="A vase filled with purple flowers&#10;&#10;Description automatically generated">
            <a:extLst>
              <a:ext uri="{FF2B5EF4-FFF2-40B4-BE49-F238E27FC236}">
                <a16:creationId xmlns:a16="http://schemas.microsoft.com/office/drawing/2014/main" id="{36AFE247-5BD1-4E14-A424-901AC3C02E3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16950"/>
          <a:stretch/>
        </p:blipFill>
        <p:spPr>
          <a:xfrm flipH="1">
            <a:off x="6844387" y="5374724"/>
            <a:ext cx="981075" cy="814782"/>
          </a:xfrm>
          <a:prstGeom prst="rect">
            <a:avLst/>
          </a:prstGeom>
        </p:spPr>
      </p:pic>
      <p:pic>
        <p:nvPicPr>
          <p:cNvPr id="74" name="Picture 73" descr="A vase filled with purple flowers&#10;&#10;Description automatically generated">
            <a:extLst>
              <a:ext uri="{FF2B5EF4-FFF2-40B4-BE49-F238E27FC236}">
                <a16:creationId xmlns:a16="http://schemas.microsoft.com/office/drawing/2014/main" id="{2DEF9379-0ECE-496A-804A-F85A5A1F51B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16950"/>
          <a:stretch/>
        </p:blipFill>
        <p:spPr>
          <a:xfrm flipH="1">
            <a:off x="7252012" y="5594882"/>
            <a:ext cx="981075" cy="814782"/>
          </a:xfrm>
          <a:prstGeom prst="rect">
            <a:avLst/>
          </a:prstGeom>
        </p:spPr>
      </p:pic>
      <p:pic>
        <p:nvPicPr>
          <p:cNvPr id="75" name="Picture 74" descr="A vase filled with purple flowers&#10;&#10;Description automatically generated">
            <a:extLst>
              <a:ext uri="{FF2B5EF4-FFF2-40B4-BE49-F238E27FC236}">
                <a16:creationId xmlns:a16="http://schemas.microsoft.com/office/drawing/2014/main" id="{AF5C6319-FF43-4C31-9A1F-D6FDF858189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16950"/>
          <a:stretch/>
        </p:blipFill>
        <p:spPr>
          <a:xfrm flipH="1">
            <a:off x="7956690" y="5662677"/>
            <a:ext cx="981075" cy="814782"/>
          </a:xfrm>
          <a:prstGeom prst="rect">
            <a:avLst/>
          </a:prstGeom>
        </p:spPr>
      </p:pic>
      <p:pic>
        <p:nvPicPr>
          <p:cNvPr id="76" name="Picture 75" descr="A picture containing flower, animal, coral&#10;&#10;Description automatically generated">
            <a:extLst>
              <a:ext uri="{FF2B5EF4-FFF2-40B4-BE49-F238E27FC236}">
                <a16:creationId xmlns:a16="http://schemas.microsoft.com/office/drawing/2014/main" id="{1FF41E9A-E9DA-40A6-B924-D11B4D12CD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20308" y="5515684"/>
            <a:ext cx="719124" cy="547781"/>
          </a:xfrm>
          <a:prstGeom prst="rect">
            <a:avLst/>
          </a:prstGeom>
        </p:spPr>
      </p:pic>
      <p:pic>
        <p:nvPicPr>
          <p:cNvPr id="77" name="Picture 76" descr="A vase filled with purple flowers&#10;&#10;Description automatically generated">
            <a:extLst>
              <a:ext uri="{FF2B5EF4-FFF2-40B4-BE49-F238E27FC236}">
                <a16:creationId xmlns:a16="http://schemas.microsoft.com/office/drawing/2014/main" id="{70B49949-B3AC-4D35-B996-4942F181F12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16950"/>
          <a:stretch/>
        </p:blipFill>
        <p:spPr>
          <a:xfrm flipH="1">
            <a:off x="6540518" y="5403299"/>
            <a:ext cx="981075" cy="814782"/>
          </a:xfrm>
          <a:prstGeom prst="rect">
            <a:avLst/>
          </a:prstGeom>
        </p:spPr>
      </p:pic>
      <p:pic>
        <p:nvPicPr>
          <p:cNvPr id="78" name="Picture 77" descr="A vase filled with purple flowers&#10;&#10;Description automatically generated">
            <a:extLst>
              <a:ext uri="{FF2B5EF4-FFF2-40B4-BE49-F238E27FC236}">
                <a16:creationId xmlns:a16="http://schemas.microsoft.com/office/drawing/2014/main" id="{C9FC8E17-3A03-4BD8-AC4A-877DFD8D994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16950"/>
          <a:stretch/>
        </p:blipFill>
        <p:spPr>
          <a:xfrm flipH="1">
            <a:off x="4579520" y="5565865"/>
            <a:ext cx="981075" cy="814782"/>
          </a:xfrm>
          <a:prstGeom prst="rect">
            <a:avLst/>
          </a:prstGeom>
        </p:spPr>
      </p:pic>
      <p:pic>
        <p:nvPicPr>
          <p:cNvPr id="60" name="Picture 59">
            <a:extLst>
              <a:ext uri="{FF2B5EF4-FFF2-40B4-BE49-F238E27FC236}">
                <a16:creationId xmlns:a16="http://schemas.microsoft.com/office/drawing/2014/main" id="{276805BB-BA76-47A5-925D-819883C0AB0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83775" y="1733642"/>
            <a:ext cx="972763" cy="1173333"/>
          </a:xfrm>
          <a:prstGeom prst="rect">
            <a:avLst/>
          </a:prstGeom>
        </p:spPr>
      </p:pic>
      <p:pic>
        <p:nvPicPr>
          <p:cNvPr id="79" name="Picture 78">
            <a:extLst>
              <a:ext uri="{FF2B5EF4-FFF2-40B4-BE49-F238E27FC236}">
                <a16:creationId xmlns:a16="http://schemas.microsoft.com/office/drawing/2014/main" id="{E5BC8426-A123-4412-8659-59F6B618929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273796" y="1679368"/>
            <a:ext cx="972763" cy="1173333"/>
          </a:xfrm>
          <a:prstGeom prst="rect">
            <a:avLst/>
          </a:prstGeom>
        </p:spPr>
      </p:pic>
    </p:spTree>
    <p:extLst>
      <p:ext uri="{BB962C8B-B14F-4D97-AF65-F5344CB8AC3E}">
        <p14:creationId xmlns:p14="http://schemas.microsoft.com/office/powerpoint/2010/main" val="1765016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wedge">
                                      <p:cBhvr>
                                        <p:cTn id="7" dur="2000"/>
                                        <p:tgtEl>
                                          <p:spTgt spid="82"/>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59"/>
                                        </p:tgtEl>
                                        <p:attrNameLst>
                                          <p:attrName>style.visibility</p:attrName>
                                        </p:attrNameLst>
                                      </p:cBhvr>
                                      <p:to>
                                        <p:strVal val="visible"/>
                                      </p:to>
                                    </p:set>
                                    <p:animEffect transition="in" filter="wipe(left)">
                                      <p:cBhvr>
                                        <p:cTn id="11" dur="500"/>
                                        <p:tgtEl>
                                          <p:spTgt spid="59"/>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90"/>
                                        </p:tgtEl>
                                        <p:attrNameLst>
                                          <p:attrName>style.visibility</p:attrName>
                                        </p:attrNameLst>
                                      </p:cBhvr>
                                      <p:to>
                                        <p:strVal val="visible"/>
                                      </p:to>
                                    </p:set>
                                    <p:animEffect transition="in" filter="wipe(left)">
                                      <p:cBhvr>
                                        <p:cTn id="14"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82" grpId="0"/>
      <p:bldP spid="9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BF80ECF1-CB22-4181-A67E-10EBADA2FA38}"/>
              </a:ext>
            </a:extLst>
          </p:cNvPr>
          <p:cNvGrpSpPr/>
          <p:nvPr/>
        </p:nvGrpSpPr>
        <p:grpSpPr>
          <a:xfrm>
            <a:off x="886891" y="5013176"/>
            <a:ext cx="10167010" cy="4749380"/>
            <a:chOff x="932117" y="1578421"/>
            <a:chExt cx="10083141" cy="4233405"/>
          </a:xfrm>
        </p:grpSpPr>
        <p:pic>
          <p:nvPicPr>
            <p:cNvPr id="14" name="Picture 13">
              <a:extLst>
                <a:ext uri="{FF2B5EF4-FFF2-40B4-BE49-F238E27FC236}">
                  <a16:creationId xmlns:a16="http://schemas.microsoft.com/office/drawing/2014/main" id="{D2D46745-0C69-48B1-85FD-8BC73C19582E}"/>
                </a:ext>
              </a:extLst>
            </p:cNvPr>
            <p:cNvPicPr>
              <a:picLocks noChangeAspect="1"/>
            </p:cNvPicPr>
            <p:nvPr/>
          </p:nvPicPr>
          <p:blipFill rotWithShape="1">
            <a:blip r:embed="rId2">
              <a:extLst>
                <a:ext uri="{28A0092B-C50C-407E-A947-70E740481C1C}">
                  <a14:useLocalDpi xmlns:a14="http://schemas.microsoft.com/office/drawing/2010/main" val="0"/>
                </a:ext>
              </a:extLst>
            </a:blip>
            <a:srcRect r="64758"/>
            <a:stretch/>
          </p:blipFill>
          <p:spPr>
            <a:xfrm rot="5400000">
              <a:off x="277853" y="2232685"/>
              <a:ext cx="4233404" cy="2924875"/>
            </a:xfrm>
            <a:prstGeom prst="rect">
              <a:avLst/>
            </a:prstGeom>
          </p:spPr>
        </p:pic>
        <p:pic>
          <p:nvPicPr>
            <p:cNvPr id="15" name="Picture 14">
              <a:extLst>
                <a:ext uri="{FF2B5EF4-FFF2-40B4-BE49-F238E27FC236}">
                  <a16:creationId xmlns:a16="http://schemas.microsoft.com/office/drawing/2014/main" id="{1FD2A571-91CF-4BD6-9B89-789C198C14D4}"/>
                </a:ext>
              </a:extLst>
            </p:cNvPr>
            <p:cNvPicPr>
              <a:picLocks noChangeAspect="1"/>
            </p:cNvPicPr>
            <p:nvPr/>
          </p:nvPicPr>
          <p:blipFill rotWithShape="1">
            <a:blip r:embed="rId2">
              <a:extLst>
                <a:ext uri="{28A0092B-C50C-407E-A947-70E740481C1C}">
                  <a14:useLocalDpi xmlns:a14="http://schemas.microsoft.com/office/drawing/2010/main" val="0"/>
                </a:ext>
              </a:extLst>
            </a:blip>
            <a:srcRect r="64758"/>
            <a:stretch/>
          </p:blipFill>
          <p:spPr>
            <a:xfrm rot="5400000">
              <a:off x="3151971" y="2232686"/>
              <a:ext cx="4233404" cy="2924876"/>
            </a:xfrm>
            <a:prstGeom prst="rect">
              <a:avLst/>
            </a:prstGeom>
          </p:spPr>
        </p:pic>
        <p:pic>
          <p:nvPicPr>
            <p:cNvPr id="16" name="Picture 15">
              <a:extLst>
                <a:ext uri="{FF2B5EF4-FFF2-40B4-BE49-F238E27FC236}">
                  <a16:creationId xmlns:a16="http://schemas.microsoft.com/office/drawing/2014/main" id="{C6372A82-6D79-4BB4-AB22-E82832143BEE}"/>
                </a:ext>
              </a:extLst>
            </p:cNvPr>
            <p:cNvPicPr>
              <a:picLocks noChangeAspect="1"/>
            </p:cNvPicPr>
            <p:nvPr/>
          </p:nvPicPr>
          <p:blipFill rotWithShape="1">
            <a:blip r:embed="rId2">
              <a:extLst>
                <a:ext uri="{28A0092B-C50C-407E-A947-70E740481C1C}">
                  <a14:useLocalDpi xmlns:a14="http://schemas.microsoft.com/office/drawing/2010/main" val="0"/>
                </a:ext>
              </a:extLst>
            </a:blip>
            <a:srcRect r="64758"/>
            <a:stretch/>
          </p:blipFill>
          <p:spPr>
            <a:xfrm rot="5400000">
              <a:off x="6015304" y="2232686"/>
              <a:ext cx="4233404" cy="2924876"/>
            </a:xfrm>
            <a:prstGeom prst="rect">
              <a:avLst/>
            </a:prstGeom>
          </p:spPr>
        </p:pic>
        <p:pic>
          <p:nvPicPr>
            <p:cNvPr id="20" name="Picture 19">
              <a:extLst>
                <a:ext uri="{FF2B5EF4-FFF2-40B4-BE49-F238E27FC236}">
                  <a16:creationId xmlns:a16="http://schemas.microsoft.com/office/drawing/2014/main" id="{C38EB2F2-1E18-411E-AACC-BFEC900BE118}"/>
                </a:ext>
              </a:extLst>
            </p:cNvPr>
            <p:cNvPicPr>
              <a:picLocks noChangeAspect="1"/>
            </p:cNvPicPr>
            <p:nvPr/>
          </p:nvPicPr>
          <p:blipFill rotWithShape="1">
            <a:blip r:embed="rId2">
              <a:extLst>
                <a:ext uri="{28A0092B-C50C-407E-A947-70E740481C1C}">
                  <a14:useLocalDpi xmlns:a14="http://schemas.microsoft.com/office/drawing/2010/main" val="0"/>
                </a:ext>
              </a:extLst>
            </a:blip>
            <a:srcRect t="49087" r="64758"/>
            <a:stretch/>
          </p:blipFill>
          <p:spPr>
            <a:xfrm rot="5400000">
              <a:off x="8153991" y="2950558"/>
              <a:ext cx="4233404" cy="1489131"/>
            </a:xfrm>
            <a:prstGeom prst="rect">
              <a:avLst/>
            </a:prstGeom>
          </p:spPr>
        </p:pic>
      </p:grpSp>
      <p:grpSp>
        <p:nvGrpSpPr>
          <p:cNvPr id="8" name="Group 7">
            <a:extLst>
              <a:ext uri="{FF2B5EF4-FFF2-40B4-BE49-F238E27FC236}">
                <a16:creationId xmlns:a16="http://schemas.microsoft.com/office/drawing/2014/main" id="{2497F6B1-35B5-47C0-91F4-D68298F0A51E}"/>
              </a:ext>
            </a:extLst>
          </p:cNvPr>
          <p:cNvGrpSpPr/>
          <p:nvPr/>
        </p:nvGrpSpPr>
        <p:grpSpPr>
          <a:xfrm>
            <a:off x="886890" y="336996"/>
            <a:ext cx="10167010" cy="4749380"/>
            <a:chOff x="932117" y="1578421"/>
            <a:chExt cx="10083141" cy="4233405"/>
          </a:xfrm>
        </p:grpSpPr>
        <p:pic>
          <p:nvPicPr>
            <p:cNvPr id="9" name="Picture 8">
              <a:extLst>
                <a:ext uri="{FF2B5EF4-FFF2-40B4-BE49-F238E27FC236}">
                  <a16:creationId xmlns:a16="http://schemas.microsoft.com/office/drawing/2014/main" id="{0702BFE2-8BD1-4002-87EB-964FB5E4B0A3}"/>
                </a:ext>
              </a:extLst>
            </p:cNvPr>
            <p:cNvPicPr>
              <a:picLocks noChangeAspect="1"/>
            </p:cNvPicPr>
            <p:nvPr/>
          </p:nvPicPr>
          <p:blipFill rotWithShape="1">
            <a:blip r:embed="rId2">
              <a:extLst>
                <a:ext uri="{28A0092B-C50C-407E-A947-70E740481C1C}">
                  <a14:useLocalDpi xmlns:a14="http://schemas.microsoft.com/office/drawing/2010/main" val="0"/>
                </a:ext>
              </a:extLst>
            </a:blip>
            <a:srcRect r="64758"/>
            <a:stretch/>
          </p:blipFill>
          <p:spPr>
            <a:xfrm rot="5400000">
              <a:off x="277853" y="2232685"/>
              <a:ext cx="4233404" cy="2924875"/>
            </a:xfrm>
            <a:prstGeom prst="rect">
              <a:avLst/>
            </a:prstGeom>
          </p:spPr>
        </p:pic>
        <p:pic>
          <p:nvPicPr>
            <p:cNvPr id="10" name="Picture 9">
              <a:extLst>
                <a:ext uri="{FF2B5EF4-FFF2-40B4-BE49-F238E27FC236}">
                  <a16:creationId xmlns:a16="http://schemas.microsoft.com/office/drawing/2014/main" id="{90494BBC-036F-4F38-A584-E82F5BFABF8E}"/>
                </a:ext>
              </a:extLst>
            </p:cNvPr>
            <p:cNvPicPr>
              <a:picLocks noChangeAspect="1"/>
            </p:cNvPicPr>
            <p:nvPr/>
          </p:nvPicPr>
          <p:blipFill rotWithShape="1">
            <a:blip r:embed="rId2">
              <a:extLst>
                <a:ext uri="{28A0092B-C50C-407E-A947-70E740481C1C}">
                  <a14:useLocalDpi xmlns:a14="http://schemas.microsoft.com/office/drawing/2010/main" val="0"/>
                </a:ext>
              </a:extLst>
            </a:blip>
            <a:srcRect r="64758"/>
            <a:stretch/>
          </p:blipFill>
          <p:spPr>
            <a:xfrm rot="5400000">
              <a:off x="3151971" y="2232686"/>
              <a:ext cx="4233404" cy="2924876"/>
            </a:xfrm>
            <a:prstGeom prst="rect">
              <a:avLst/>
            </a:prstGeom>
          </p:spPr>
        </p:pic>
        <p:pic>
          <p:nvPicPr>
            <p:cNvPr id="11" name="Picture 10">
              <a:extLst>
                <a:ext uri="{FF2B5EF4-FFF2-40B4-BE49-F238E27FC236}">
                  <a16:creationId xmlns:a16="http://schemas.microsoft.com/office/drawing/2014/main" id="{7F940AF3-C56C-48E6-BA11-5C90417E0C1A}"/>
                </a:ext>
              </a:extLst>
            </p:cNvPr>
            <p:cNvPicPr>
              <a:picLocks noChangeAspect="1"/>
            </p:cNvPicPr>
            <p:nvPr/>
          </p:nvPicPr>
          <p:blipFill rotWithShape="1">
            <a:blip r:embed="rId2">
              <a:extLst>
                <a:ext uri="{28A0092B-C50C-407E-A947-70E740481C1C}">
                  <a14:useLocalDpi xmlns:a14="http://schemas.microsoft.com/office/drawing/2010/main" val="0"/>
                </a:ext>
              </a:extLst>
            </a:blip>
            <a:srcRect r="64758"/>
            <a:stretch/>
          </p:blipFill>
          <p:spPr>
            <a:xfrm rot="5400000">
              <a:off x="6015305" y="2232686"/>
              <a:ext cx="4233404" cy="2924876"/>
            </a:xfrm>
            <a:prstGeom prst="rect">
              <a:avLst/>
            </a:prstGeom>
          </p:spPr>
        </p:pic>
        <p:pic>
          <p:nvPicPr>
            <p:cNvPr id="12" name="Picture 11">
              <a:extLst>
                <a:ext uri="{FF2B5EF4-FFF2-40B4-BE49-F238E27FC236}">
                  <a16:creationId xmlns:a16="http://schemas.microsoft.com/office/drawing/2014/main" id="{0381825A-1D4E-4B7C-BDCA-82EB872CE251}"/>
                </a:ext>
              </a:extLst>
            </p:cNvPr>
            <p:cNvPicPr>
              <a:picLocks noChangeAspect="1"/>
            </p:cNvPicPr>
            <p:nvPr/>
          </p:nvPicPr>
          <p:blipFill rotWithShape="1">
            <a:blip r:embed="rId2">
              <a:extLst>
                <a:ext uri="{28A0092B-C50C-407E-A947-70E740481C1C}">
                  <a14:useLocalDpi xmlns:a14="http://schemas.microsoft.com/office/drawing/2010/main" val="0"/>
                </a:ext>
              </a:extLst>
            </a:blip>
            <a:srcRect t="49087" r="64758"/>
            <a:stretch/>
          </p:blipFill>
          <p:spPr>
            <a:xfrm rot="5400000">
              <a:off x="8153991" y="2950558"/>
              <a:ext cx="4233404" cy="1489131"/>
            </a:xfrm>
            <a:prstGeom prst="rect">
              <a:avLst/>
            </a:prstGeom>
          </p:spPr>
        </p:pic>
      </p:grpSp>
      <p:sp>
        <p:nvSpPr>
          <p:cNvPr id="3" name="Rectangle 2">
            <a:extLst>
              <a:ext uri="{FF2B5EF4-FFF2-40B4-BE49-F238E27FC236}">
                <a16:creationId xmlns:a16="http://schemas.microsoft.com/office/drawing/2014/main" id="{ABB1ACF6-457D-4A6B-8124-0F0826308099}"/>
              </a:ext>
            </a:extLst>
          </p:cNvPr>
          <p:cNvSpPr/>
          <p:nvPr/>
        </p:nvSpPr>
        <p:spPr>
          <a:xfrm>
            <a:off x="3636042" y="730852"/>
            <a:ext cx="4709944" cy="646331"/>
          </a:xfrm>
          <a:prstGeom prst="rect">
            <a:avLst/>
          </a:prstGeom>
        </p:spPr>
        <p:txBody>
          <a:bodyPr wrap="none">
            <a:spAutoFit/>
          </a:bodyPr>
          <a:lstStyle/>
          <a:p>
            <a:pPr algn="ctr">
              <a:spcBef>
                <a:spcPts val="2250"/>
              </a:spcBef>
              <a:defRPr/>
            </a:pPr>
            <a:r>
              <a:rPr lang="en-US" sz="3600" b="1" dirty="0">
                <a:solidFill>
                  <a:srgbClr val="FFFF00"/>
                </a:solidFill>
                <a:latin typeface="HP001 4 hàng" panose="020B0603050302020204" pitchFamily="34" charset="0"/>
              </a:rPr>
              <a:t> </a:t>
            </a:r>
            <a:r>
              <a:rPr lang="en-US" sz="3600" b="1" dirty="0">
                <a:latin typeface="HP001 4 hàng" panose="020B0603050302020204" pitchFamily="34" charset="0"/>
              </a:rPr>
              <a:t>LƟ </a:t>
            </a:r>
            <a:r>
              <a:rPr lang="en-US" sz="3600" b="1" dirty="0" err="1">
                <a:latin typeface="HP001 4 hàng" panose="020B0603050302020204" pitchFamily="34" charset="0"/>
              </a:rPr>
              <a:t>giải</a:t>
            </a:r>
            <a:r>
              <a:rPr lang="en-US" sz="3600" b="1" dirty="0">
                <a:latin typeface="HP001 4 hàng" panose="020B0603050302020204" pitchFamily="34" charset="0"/>
              </a:rPr>
              <a:t> </a:t>
            </a:r>
            <a:r>
              <a:rPr lang="en-US" sz="3600" b="1" dirty="0" err="1">
                <a:latin typeface="HP001 4 hàng" panose="020B0603050302020204" pitchFamily="34" charset="0"/>
              </a:rPr>
              <a:t>tǨn</a:t>
            </a:r>
            <a:r>
              <a:rPr lang="en-US" sz="3600" b="1" dirty="0">
                <a:latin typeface="HP001 4 hàng" panose="020B0603050302020204" pitchFamily="34" charset="0"/>
              </a:rPr>
              <a:t> </a:t>
            </a:r>
            <a:r>
              <a:rPr lang="en-US" sz="3600" b="1" dirty="0" err="1">
                <a:latin typeface="HP001 4 hàng" panose="020B0603050302020204" pitchFamily="34" charset="0"/>
              </a:rPr>
              <a:t>đặc</a:t>
            </a:r>
            <a:r>
              <a:rPr lang="en-US" sz="3600" b="1" dirty="0">
                <a:latin typeface="HP001 4 hàng" panose="020B0603050302020204" pitchFamily="34" charset="0"/>
              </a:rPr>
              <a:t> </a:t>
            </a:r>
            <a:r>
              <a:rPr lang="el-GR" sz="3600" b="1" dirty="0">
                <a:latin typeface="HP001 4 hàng" panose="020B0603050302020204" pitchFamily="34" charset="0"/>
              </a:rPr>
              <a:t>λμ</a:t>
            </a:r>
            <a:r>
              <a:rPr lang="en-US" sz="3600" b="1" dirty="0">
                <a:latin typeface="HP001 4 hàng" panose="020B0603050302020204" pitchFamily="34" charset="0"/>
              </a:rPr>
              <a:t>İ</a:t>
            </a:r>
            <a:r>
              <a:rPr lang="el-GR" sz="3600" b="1" dirty="0">
                <a:latin typeface="HP001 4 hàng" panose="020B0603050302020204" pitchFamily="34" charset="0"/>
              </a:rPr>
              <a:t>Ι </a:t>
            </a:r>
            <a:endParaRPr lang="en-US" sz="3600" b="1" dirty="0">
              <a:latin typeface="HP001 4 hàng" panose="020B0603050302020204" pitchFamily="34" charset="0"/>
            </a:endParaRPr>
          </a:p>
        </p:txBody>
      </p:sp>
      <p:sp>
        <p:nvSpPr>
          <p:cNvPr id="4" name="TextBox 3">
            <a:extLst>
              <a:ext uri="{FF2B5EF4-FFF2-40B4-BE49-F238E27FC236}">
                <a16:creationId xmlns:a16="http://schemas.microsoft.com/office/drawing/2014/main" id="{B731248C-7A5B-4CE7-BB7B-E62E8BCC47B5}"/>
              </a:ext>
            </a:extLst>
          </p:cNvPr>
          <p:cNvSpPr txBox="1"/>
          <p:nvPr/>
        </p:nvSpPr>
        <p:spPr>
          <a:xfrm>
            <a:off x="1138223" y="1518841"/>
            <a:ext cx="9995437" cy="646331"/>
          </a:xfrm>
          <a:prstGeom prst="rect">
            <a:avLst/>
          </a:prstGeom>
          <a:noFill/>
        </p:spPr>
        <p:txBody>
          <a:bodyPr wrap="square" rtlCol="0">
            <a:spAutoFit/>
          </a:bodyPr>
          <a:lstStyle/>
          <a:p>
            <a:pPr indent="271463" algn="just">
              <a:spcAft>
                <a:spcPts val="375"/>
              </a:spcAft>
            </a:pPr>
            <a:r>
              <a:rPr lang="en-US" b="1" dirty="0">
                <a:latin typeface="HP001 4 hàng" panose="020B0603050302020204" pitchFamily="34" charset="0"/>
                <a:ea typeface="Arial-Rounded" panose="020B0500000000000000" pitchFamily="34" charset="0"/>
                <a:cs typeface="Arial-Rounded" panose="020B0500000000000000" pitchFamily="34" charset="0"/>
              </a:rPr>
              <a:t> </a:t>
            </a:r>
            <a:r>
              <a:rPr lang="en-US" sz="3600" b="1" dirty="0" err="1">
                <a:latin typeface="HP001 4 hàng" panose="020B0603050302020204" pitchFamily="34" charset="0"/>
                <a:ea typeface="Arial-Rounded" panose="020B0500000000000000" pitchFamily="34" charset="0"/>
                <a:cs typeface="Arial-Rounded" panose="020B0500000000000000" pitchFamily="34" charset="0"/>
              </a:rPr>
              <a:t>Huy-gô</a:t>
            </a:r>
            <a:r>
              <a:rPr lang="en-US" sz="3600" b="1" dirty="0">
                <a:latin typeface="HP001 4 hàng" panose="020B0603050302020204" pitchFamily="34" charset="0"/>
                <a:ea typeface="Arial-Rounded" panose="020B0500000000000000" pitchFamily="34" charset="0"/>
                <a:cs typeface="Arial-Rounded" panose="020B0500000000000000" pitchFamily="34" charset="0"/>
              </a:rPr>
              <a:t> </a:t>
            </a:r>
            <a:r>
              <a:rPr lang="en-US" sz="3600" b="1" dirty="0" err="1">
                <a:latin typeface="HP001 4 hàng" panose="020B0603050302020204" pitchFamily="34" charset="0"/>
                <a:ea typeface="Arial-Rounded" panose="020B0500000000000000" pitchFamily="34" charset="0"/>
                <a:cs typeface="Arial-Rounded" panose="020B0500000000000000" pitchFamily="34" charset="0"/>
              </a:rPr>
              <a:t>jải</a:t>
            </a:r>
            <a:r>
              <a:rPr lang="en-US" sz="3600" b="1" dirty="0">
                <a:latin typeface="HP001 4 hàng" panose="020B0603050302020204" pitchFamily="34" charset="0"/>
                <a:ea typeface="Arial-Rounded" panose="020B0500000000000000" pitchFamily="34" charset="0"/>
                <a:cs typeface="Arial-Rounded" panose="020B0500000000000000" pitchFamily="34" charset="0"/>
              </a:rPr>
              <a:t> j</a:t>
            </a:r>
            <a:r>
              <a:rPr lang="el-GR" sz="3600" b="1" dirty="0">
                <a:latin typeface="HP001 4 hàng" panose="020B0603050302020204" pitchFamily="34" charset="0"/>
                <a:ea typeface="Arial-Rounded" panose="020B0500000000000000" pitchFamily="34" charset="0"/>
                <a:cs typeface="Arial-Rounded" panose="020B0500000000000000" pitchFamily="34" charset="0"/>
              </a:rPr>
              <a:t>Η</a:t>
            </a:r>
            <a:r>
              <a:rPr lang="en-US" sz="3600" b="1" dirty="0" err="1">
                <a:latin typeface="HP001 4 hàng" panose="020B0603050302020204" pitchFamily="34" charset="0"/>
                <a:ea typeface="Arial-Rounded" panose="020B0500000000000000" pitchFamily="34" charset="0"/>
                <a:cs typeface="Arial-Rounded" panose="020B0500000000000000" pitchFamily="34" charset="0"/>
              </a:rPr>
              <a:t>Ğt</a:t>
            </a:r>
            <a:r>
              <a:rPr lang="en-US" sz="3600" b="1" dirty="0">
                <a:latin typeface="HP001 4 hàng" panose="020B0603050302020204" pitchFamily="34" charset="0"/>
                <a:ea typeface="Arial-Rounded" panose="020B0500000000000000" pitchFamily="34" charset="0"/>
                <a:cs typeface="Arial-Rounded" panose="020B0500000000000000" pitchFamily="34" charset="0"/>
              </a:rPr>
              <a:t> </a:t>
            </a:r>
            <a:r>
              <a:rPr lang="el-GR" sz="3600" b="1" dirty="0">
                <a:latin typeface="HP001 4 hàng" panose="020B0603050302020204" pitchFamily="34" charset="0"/>
                <a:ea typeface="Arial-Rounded" panose="020B0500000000000000" pitchFamily="34" charset="0"/>
                <a:cs typeface="Arial-Rounded" panose="020B0500000000000000" pitchFamily="34" charset="0"/>
              </a:rPr>
              <a:t>νμ</a:t>
            </a:r>
            <a:r>
              <a:rPr lang="en-US" sz="3600" b="1" dirty="0" err="1">
                <a:latin typeface="HP001 4 hàng" panose="020B0603050302020204" pitchFamily="34" charset="0"/>
                <a:ea typeface="Arial-Rounded" panose="020B0500000000000000" pitchFamily="34" charset="0"/>
                <a:cs typeface="Arial-Rounded" panose="020B0500000000000000" pitchFamily="34" charset="0"/>
              </a:rPr>
              <a:t>Ğt</a:t>
            </a:r>
            <a:r>
              <a:rPr lang="en-US" sz="3600" b="1" dirty="0">
                <a:latin typeface="HP001 4 hàng" panose="020B0603050302020204" pitchFamily="34" charset="0"/>
                <a:ea typeface="Arial-Rounded" panose="020B0500000000000000" pitchFamily="34" charset="0"/>
                <a:cs typeface="Arial-Rounded" panose="020B0500000000000000" pitchFamily="34" charset="0"/>
              </a:rPr>
              <a:t> </a:t>
            </a:r>
            <a:r>
              <a:rPr lang="en-US" sz="3600" b="1" dirty="0" err="1">
                <a:latin typeface="HP001 4 hàng" panose="020B0603050302020204" pitchFamily="34" charset="0"/>
                <a:ea typeface="Arial-Rounded" panose="020B0500000000000000" pitchFamily="34" charset="0"/>
                <a:cs typeface="Arial-Rounded" panose="020B0500000000000000" pitchFamily="34" charset="0"/>
              </a:rPr>
              <a:t>và</a:t>
            </a:r>
            <a:r>
              <a:rPr lang="en-US" sz="3600" b="1" dirty="0">
                <a:latin typeface="HP001 4 hàng" panose="020B0603050302020204" pitchFamily="34" charset="0"/>
                <a:ea typeface="Arial-Rounded" panose="020B0500000000000000" pitchFamily="34" charset="0"/>
                <a:cs typeface="Arial-Rounded" panose="020B0500000000000000" pitchFamily="34" charset="0"/>
              </a:rPr>
              <a:t> jay </a:t>
            </a:r>
            <a:r>
              <a:rPr lang="el-GR" sz="3600" b="1" dirty="0">
                <a:latin typeface="HP001 4 hàng" panose="020B0603050302020204" pitchFamily="34" charset="0"/>
                <a:ea typeface="Arial-Rounded" panose="020B0500000000000000" pitchFamily="34" charset="0"/>
                <a:cs typeface="Arial-Rounded" panose="020B0500000000000000" pitchFamily="34" charset="0"/>
              </a:rPr>
              <a:t>κ</a:t>
            </a:r>
            <a:r>
              <a:rPr lang="en-US" sz="3600" b="1" dirty="0">
                <a:latin typeface="HP001 4 hàng" panose="020B0603050302020204" pitchFamily="34" charset="0"/>
                <a:ea typeface="Arial-Rounded" panose="020B0500000000000000" pitchFamily="34" charset="0"/>
                <a:cs typeface="Arial-Rounded" panose="020B0500000000000000" pitchFamily="34" charset="0"/>
              </a:rPr>
              <a:t>ay, </a:t>
            </a:r>
            <a:r>
              <a:rPr lang="el-GR" sz="3600" b="1" dirty="0">
                <a:latin typeface="HP001 4 hàng" panose="020B0603050302020204" pitchFamily="34" charset="0"/>
                <a:ea typeface="Arial-Rounded" panose="020B0500000000000000" pitchFamily="34" charset="0"/>
                <a:cs typeface="Arial-Rounded" panose="020B0500000000000000" pitchFamily="34" charset="0"/>
              </a:rPr>
              <a:t>δ</a:t>
            </a:r>
            <a:r>
              <a:rPr lang="en-US" sz="3600" b="1" dirty="0" err="1">
                <a:latin typeface="HP001 4 hàng" panose="020B0603050302020204" pitchFamily="34" charset="0"/>
                <a:ea typeface="Arial-Rounded" panose="020B0500000000000000" pitchFamily="34" charset="0"/>
                <a:cs typeface="Arial-Rounded" panose="020B0500000000000000" pitchFamily="34" charset="0"/>
              </a:rPr>
              <a:t>i</a:t>
            </a:r>
            <a:r>
              <a:rPr lang="en-US" sz="3600" b="1" dirty="0">
                <a:latin typeface="HP001 4 hàng" panose="020B0603050302020204" pitchFamily="34" charset="0"/>
                <a:ea typeface="Arial-Rounded" panose="020B0500000000000000" pitchFamily="34" charset="0"/>
                <a:cs typeface="Arial-Rounded" panose="020B0500000000000000" pitchFamily="34" charset="0"/>
              </a:rPr>
              <a:t> Ǉ</a:t>
            </a:r>
            <a:r>
              <a:rPr lang="el-GR" sz="3600" b="1" dirty="0">
                <a:latin typeface="HP001 4 hàng" panose="020B0603050302020204" pitchFamily="34" charset="0"/>
                <a:ea typeface="Arial-Rounded" panose="020B0500000000000000" pitchFamily="34" charset="0"/>
                <a:cs typeface="Arial-Rounded" panose="020B0500000000000000" pitchFamily="34" charset="0"/>
              </a:rPr>
              <a:t>Η</a:t>
            </a:r>
            <a:r>
              <a:rPr lang="en-US" sz="3600" b="1" dirty="0" err="1">
                <a:latin typeface="HP001 4 hàng" panose="020B0603050302020204" pitchFamily="34" charset="0"/>
                <a:ea typeface="Arial-Rounded" panose="020B0500000000000000" pitchFamily="34" charset="0"/>
                <a:cs typeface="Arial-Rounded" panose="020B0500000000000000" pitchFamily="34" charset="0"/>
              </a:rPr>
              <a:t>Ğng</a:t>
            </a:r>
            <a:endParaRPr lang="vi-VN" sz="3600" b="1" dirty="0">
              <a:latin typeface="HP001 4 hàng" panose="020B0603050302020204" pitchFamily="34" charset="0"/>
              <a:ea typeface="Arial-Rounded" panose="020B0500000000000000" pitchFamily="34" charset="0"/>
              <a:cs typeface="Arial-Rounded" panose="020B0500000000000000" pitchFamily="34" charset="0"/>
            </a:endParaRPr>
          </a:p>
        </p:txBody>
      </p:sp>
      <p:sp>
        <p:nvSpPr>
          <p:cNvPr id="19" name="TextBox 18">
            <a:extLst>
              <a:ext uri="{FF2B5EF4-FFF2-40B4-BE49-F238E27FC236}">
                <a16:creationId xmlns:a16="http://schemas.microsoft.com/office/drawing/2014/main" id="{987220F6-08FA-4EBE-BA4A-2DAC9EB17F72}"/>
              </a:ext>
            </a:extLst>
          </p:cNvPr>
          <p:cNvSpPr txBox="1"/>
          <p:nvPr/>
        </p:nvSpPr>
        <p:spPr>
          <a:xfrm>
            <a:off x="1343472" y="5397023"/>
            <a:ext cx="9201150" cy="646331"/>
          </a:xfrm>
          <a:prstGeom prst="rect">
            <a:avLst/>
          </a:prstGeom>
          <a:noFill/>
        </p:spPr>
        <p:txBody>
          <a:bodyPr wrap="square" rtlCol="0">
            <a:spAutoFit/>
          </a:bodyPr>
          <a:lstStyle/>
          <a:p>
            <a:pPr indent="271463" algn="just">
              <a:spcAft>
                <a:spcPts val="375"/>
              </a:spcAft>
            </a:pPr>
            <a:r>
              <a:rPr lang="vi-VN" sz="3600" b="1" dirty="0">
                <a:latin typeface="HP001 4 hàng" panose="020B0603050302020204" pitchFamily="34" charset="0"/>
                <a:ea typeface="Arial-Rounded" panose="020B0500000000000000" pitchFamily="34" charset="0"/>
                <a:cs typeface="Arial-Rounded" panose="020B0500000000000000" pitchFamily="34" charset="0"/>
              </a:rPr>
              <a:t>- L</a:t>
            </a:r>
            <a:r>
              <a:rPr lang="en-US" sz="3600" b="1" dirty="0">
                <a:latin typeface="HP001 4 hàng" panose="020B0603050302020204" pitchFamily="34" charset="0"/>
              </a:rPr>
              <a:t>Ɵ</a:t>
            </a:r>
            <a:r>
              <a:rPr lang="vi-VN" sz="3600" b="1" dirty="0">
                <a:latin typeface="HP001 4 hàng" panose="020B0603050302020204" pitchFamily="34" charset="0"/>
                <a:ea typeface="Arial-Rounded" panose="020B0500000000000000" pitchFamily="34" charset="0"/>
                <a:cs typeface="Arial-Rounded" panose="020B0500000000000000" pitchFamily="34" charset="0"/>
              </a:rPr>
              <a:t> giải bài toán được viết bằng thơ! </a:t>
            </a:r>
            <a:r>
              <a:rPr lang="vi-VN" sz="3600" b="1" dirty="0">
                <a:latin typeface="HP001 5 hàng" panose="020B0603050302020204" pitchFamily="34" charset="0"/>
                <a:ea typeface="Arial-Rounded" panose="020B0500000000000000" pitchFamily="34" charset="0"/>
                <a:cs typeface="Arial-Rounded" panose="020B0500000000000000" pitchFamily="34" charset="0"/>
              </a:rPr>
              <a:t>À</a:t>
            </a:r>
            <a:r>
              <a:rPr lang="vi-VN" sz="3600" b="1" dirty="0">
                <a:latin typeface="HP001 4 hàng" panose="020B0603050302020204" pitchFamily="34" charset="0"/>
                <a:ea typeface="Arial-Rounded" panose="020B0500000000000000" pitchFamily="34" charset="0"/>
                <a:cs typeface="Arial-Rounded" panose="020B0500000000000000" pitchFamily="34" charset="0"/>
              </a:rPr>
              <a:t>, </a:t>
            </a:r>
          </a:p>
        </p:txBody>
      </p:sp>
      <p:sp>
        <p:nvSpPr>
          <p:cNvPr id="21" name="TextBox 20">
            <a:extLst>
              <a:ext uri="{FF2B5EF4-FFF2-40B4-BE49-F238E27FC236}">
                <a16:creationId xmlns:a16="http://schemas.microsoft.com/office/drawing/2014/main" id="{5D16F327-B719-494D-BFFC-13E5FAEA7D13}"/>
              </a:ext>
            </a:extLst>
          </p:cNvPr>
          <p:cNvSpPr txBox="1"/>
          <p:nvPr/>
        </p:nvSpPr>
        <p:spPr>
          <a:xfrm>
            <a:off x="701138" y="2289699"/>
            <a:ext cx="10219398" cy="646331"/>
          </a:xfrm>
          <a:prstGeom prst="rect">
            <a:avLst/>
          </a:prstGeom>
          <a:noFill/>
        </p:spPr>
        <p:txBody>
          <a:bodyPr wrap="square" rtlCol="0">
            <a:spAutoFit/>
          </a:bodyPr>
          <a:lstStyle/>
          <a:p>
            <a:pPr indent="271463" algn="just">
              <a:spcAft>
                <a:spcPts val="375"/>
              </a:spcAft>
            </a:pPr>
            <a:r>
              <a:rPr lang="en-US" sz="3600" b="1" dirty="0" err="1">
                <a:latin typeface="HP001 4 hàng" panose="020B0603050302020204" pitchFamily="34" charset="0"/>
                <a:ea typeface="Arial-Rounded" panose="020B0500000000000000" pitchFamily="34" charset="0"/>
                <a:cs typeface="Arial-Rounded" panose="020B0500000000000000" pitchFamily="34" charset="0"/>
              </a:rPr>
              <a:t>Ǉrūg</a:t>
            </a:r>
            <a:r>
              <a:rPr lang="en-US" sz="3600" b="1" dirty="0">
                <a:latin typeface="HP001 4 hàng" panose="020B0603050302020204" pitchFamily="34" charset="0"/>
                <a:ea typeface="Arial-Rounded" panose="020B0500000000000000" pitchFamily="34" charset="0"/>
                <a:cs typeface="Arial-Rounded" panose="020B0500000000000000" pitchFamily="34" charset="0"/>
              </a:rPr>
              <a:t> </a:t>
            </a:r>
            <a:r>
              <a:rPr lang="en-US" sz="3600" b="1" dirty="0" err="1">
                <a:latin typeface="HP001 4 hàng" panose="020B0603050302020204" pitchFamily="34" charset="0"/>
                <a:ea typeface="Arial-Rounded" panose="020B0500000000000000" pitchFamily="34" charset="0"/>
                <a:cs typeface="Arial-Rounded" panose="020B0500000000000000" pitchFamily="34" charset="0"/>
              </a:rPr>
              <a:t>báo</a:t>
            </a:r>
            <a:r>
              <a:rPr lang="en-US" sz="3600" b="1" dirty="0">
                <a:latin typeface="HP001 4 hàng" panose="020B0603050302020204" pitchFamily="34" charset="0"/>
                <a:ea typeface="Arial-Rounded" panose="020B0500000000000000" pitchFamily="34" charset="0"/>
                <a:cs typeface="Arial-Rounded" panose="020B0500000000000000" pitchFamily="34" charset="0"/>
              </a:rPr>
              <a:t> </a:t>
            </a:r>
            <a:r>
              <a:rPr lang="en-US" sz="3600" b="1" dirty="0" err="1">
                <a:latin typeface="HP001 4 hàng" panose="020B0603050302020204" pitchFamily="34" charset="0"/>
                <a:ea typeface="Arial-Rounded" panose="020B0500000000000000" pitchFamily="34" charset="0"/>
                <a:cs typeface="Arial-Rounded" panose="020B0500000000000000" pitchFamily="34" charset="0"/>
              </a:rPr>
              <a:t>ǗĞt</a:t>
            </a:r>
            <a:r>
              <a:rPr lang="en-US" sz="3600" b="1" dirty="0">
                <a:latin typeface="HP001 4 hàng" panose="020B0603050302020204" pitchFamily="34" charset="0"/>
                <a:ea typeface="Arial-Rounded" panose="020B0500000000000000" pitchFamily="34" charset="0"/>
                <a:cs typeface="Arial-Rounded" panose="020B0500000000000000" pitchFamily="34" charset="0"/>
              </a:rPr>
              <a:t> </a:t>
            </a:r>
            <a:r>
              <a:rPr lang="en-US" sz="3600" b="1" dirty="0" err="1">
                <a:latin typeface="HP001 4 hàng" panose="020B0603050302020204" pitchFamily="34" charset="0"/>
                <a:ea typeface="Arial-Rounded" panose="020B0500000000000000" pitchFamily="34" charset="0"/>
                <a:cs typeface="Arial-Rounded" panose="020B0500000000000000" pitchFamily="34" charset="0"/>
              </a:rPr>
              <a:t>giờ</a:t>
            </a:r>
            <a:r>
              <a:rPr lang="en-US" sz="3600" b="1" dirty="0">
                <a:latin typeface="HP001 4 hàng" panose="020B0603050302020204" pitchFamily="34" charset="0"/>
                <a:ea typeface="Arial-Rounded" panose="020B0500000000000000" pitchFamily="34" charset="0"/>
                <a:cs typeface="Arial-Rounded" panose="020B0500000000000000" pitchFamily="34" charset="0"/>
              </a:rPr>
              <a:t> vang </a:t>
            </a:r>
            <a:r>
              <a:rPr lang="el-GR" sz="3600" b="1" dirty="0">
                <a:latin typeface="HP001 4 hàng" panose="020B0603050302020204" pitchFamily="34" charset="0"/>
                <a:ea typeface="Arial-Rounded" panose="020B0500000000000000" pitchFamily="34" charset="0"/>
                <a:cs typeface="Arial-Rounded" panose="020B0500000000000000" pitchFamily="34" charset="0"/>
              </a:rPr>
              <a:t>Δ</a:t>
            </a:r>
            <a:r>
              <a:rPr lang="en-US" sz="3600" b="1" dirty="0" err="1">
                <a:latin typeface="HP001 4 hàng" panose="020B0603050302020204" pitchFamily="34" charset="0"/>
                <a:ea typeface="Arial-Rounded" panose="020B0500000000000000" pitchFamily="34" charset="0"/>
                <a:cs typeface="Arial-Rounded" panose="020B0500000000000000" pitchFamily="34" charset="0"/>
              </a:rPr>
              <a:t>łn</a:t>
            </a:r>
            <a:r>
              <a:rPr lang="en-US" sz="3600" b="1" dirty="0">
                <a:latin typeface="HP001 4 hàng" panose="020B0603050302020204" pitchFamily="34" charset="0"/>
                <a:ea typeface="Arial-Rounded" panose="020B0500000000000000" pitchFamily="34" charset="0"/>
                <a:cs typeface="Arial-Rounded" panose="020B0500000000000000" pitchFamily="34" charset="0"/>
              </a:rPr>
              <a:t> </a:t>
            </a:r>
            <a:r>
              <a:rPr lang="el-GR" sz="3600" b="1" dirty="0">
                <a:latin typeface="HP001 4 hàng" panose="020B0603050302020204" pitchFamily="34" charset="0"/>
                <a:ea typeface="Arial-Rounded" panose="020B0500000000000000" pitchFamily="34" charset="0"/>
                <a:cs typeface="Arial-Rounded" panose="020B0500000000000000" pitchFamily="34" charset="0"/>
              </a:rPr>
              <a:t>κ</a:t>
            </a:r>
            <a:r>
              <a:rPr lang="en-US" sz="3600" b="1" dirty="0">
                <a:latin typeface="HP001 4 hàng" panose="020B0603050302020204" pitchFamily="34" charset="0"/>
                <a:ea typeface="Arial-Rounded" panose="020B0500000000000000" pitchFamily="34" charset="0"/>
                <a:cs typeface="Arial-Rounded" panose="020B0500000000000000" pitchFamily="34" charset="0"/>
              </a:rPr>
              <a:t>ì </a:t>
            </a:r>
            <a:r>
              <a:rPr lang="en-US" sz="3600" b="1" dirty="0" err="1">
                <a:latin typeface="HP001 4 hàng" panose="020B0603050302020204" pitchFamily="34" charset="0"/>
                <a:ea typeface="Arial-Rounded" panose="020B0500000000000000" pitchFamily="34" charset="0"/>
                <a:cs typeface="Arial-Rounded" panose="020B0500000000000000" pitchFamily="34" charset="0"/>
              </a:rPr>
              <a:t>cậu</a:t>
            </a:r>
            <a:r>
              <a:rPr lang="en-US" sz="3600" b="1" dirty="0">
                <a:latin typeface="HP001 4 hàng" panose="020B0603050302020204" pitchFamily="34" charset="0"/>
                <a:ea typeface="Arial-Rounded" panose="020B0500000000000000" pitchFamily="34" charset="0"/>
                <a:cs typeface="Arial-Rounded" panose="020B0500000000000000" pitchFamily="34" charset="0"/>
              </a:rPr>
              <a:t> </a:t>
            </a:r>
            <a:r>
              <a:rPr lang="en-US" sz="3600" b="1" dirty="0" err="1">
                <a:latin typeface="HP001 4 hàng" panose="020B0603050302020204" pitchFamily="34" charset="0"/>
                <a:ea typeface="Arial-Rounded" panose="020B0500000000000000" pitchFamily="34" charset="0"/>
                <a:cs typeface="Arial-Rounded" panose="020B0500000000000000" pitchFamily="34" charset="0"/>
              </a:rPr>
              <a:t>cũng</a:t>
            </a:r>
            <a:r>
              <a:rPr lang="en-US" sz="3600" b="1" dirty="0">
                <a:latin typeface="HP001 4 hàng" panose="020B0603050302020204" pitchFamily="34" charset="0"/>
                <a:ea typeface="Arial-Rounded" panose="020B0500000000000000" pitchFamily="34" charset="0"/>
                <a:cs typeface="Arial-Rounded" panose="020B0500000000000000" pitchFamily="34" charset="0"/>
              </a:rPr>
              <a:t> </a:t>
            </a:r>
            <a:r>
              <a:rPr lang="el-GR" sz="3600" b="1" dirty="0">
                <a:latin typeface="HP001 4 hàng" panose="020B0603050302020204" pitchFamily="34" charset="0"/>
                <a:ea typeface="Arial-Rounded" panose="020B0500000000000000" pitchFamily="34" charset="0"/>
                <a:cs typeface="Arial-Rounded" panose="020B0500000000000000" pitchFamily="34" charset="0"/>
              </a:rPr>
              <a:t>νμ</a:t>
            </a:r>
            <a:r>
              <a:rPr lang="en-US" sz="3600" b="1" dirty="0" err="1">
                <a:latin typeface="HP001 4 hàng" panose="020B0603050302020204" pitchFamily="34" charset="0"/>
                <a:ea typeface="Arial-Rounded" panose="020B0500000000000000" pitchFamily="34" charset="0"/>
                <a:cs typeface="Arial-Rounded" panose="020B0500000000000000" pitchFamily="34" charset="0"/>
              </a:rPr>
              <a:t>Ğt</a:t>
            </a:r>
            <a:r>
              <a:rPr lang="en-US" sz="3600" b="1" dirty="0">
                <a:latin typeface="HP001 4 hàng" panose="020B0603050302020204" pitchFamily="34" charset="0"/>
                <a:ea typeface="Arial-Rounded" panose="020B0500000000000000" pitchFamily="34" charset="0"/>
                <a:cs typeface="Arial-Rounded" panose="020B0500000000000000" pitchFamily="34" charset="0"/>
              </a:rPr>
              <a:t> </a:t>
            </a:r>
            <a:r>
              <a:rPr lang="en-US" sz="3600" b="1" dirty="0" err="1">
                <a:latin typeface="HP001 4 hàng" panose="020B0603050302020204" pitchFamily="34" charset="0"/>
                <a:ea typeface="Arial-Rounded" panose="020B0500000000000000" pitchFamily="34" charset="0"/>
                <a:cs typeface="Arial-Rounded" panose="020B0500000000000000" pitchFamily="34" charset="0"/>
              </a:rPr>
              <a:t>xong</a:t>
            </a:r>
            <a:endParaRPr lang="vi-VN" sz="3600" b="1" dirty="0">
              <a:latin typeface="HP001 4 hàng" panose="020B0603050302020204" pitchFamily="34" charset="0"/>
              <a:ea typeface="Arial-Rounded" panose="020B0500000000000000" pitchFamily="34" charset="0"/>
              <a:cs typeface="Arial-Rounded" panose="020B0500000000000000" pitchFamily="34" charset="0"/>
            </a:endParaRPr>
          </a:p>
        </p:txBody>
      </p:sp>
      <p:sp>
        <p:nvSpPr>
          <p:cNvPr id="2" name="Rectangle 1">
            <a:extLst>
              <a:ext uri="{FF2B5EF4-FFF2-40B4-BE49-F238E27FC236}">
                <a16:creationId xmlns:a16="http://schemas.microsoft.com/office/drawing/2014/main" id="{1B5E5638-BDC7-49B9-9E9F-02091C89E3D0}"/>
              </a:ext>
            </a:extLst>
          </p:cNvPr>
          <p:cNvSpPr/>
          <p:nvPr/>
        </p:nvSpPr>
        <p:spPr>
          <a:xfrm>
            <a:off x="944301" y="3052332"/>
            <a:ext cx="10141494" cy="646331"/>
          </a:xfrm>
          <a:prstGeom prst="rect">
            <a:avLst/>
          </a:prstGeom>
        </p:spPr>
        <p:txBody>
          <a:bodyPr wrap="none">
            <a:spAutoFit/>
          </a:bodyPr>
          <a:lstStyle/>
          <a:p>
            <a:r>
              <a:rPr lang="en-US" sz="3600" b="1" dirty="0" err="1">
                <a:latin typeface="HP001 4 hàng" panose="020B0603050302020204" pitchFamily="34" charset="0"/>
                <a:ea typeface="Arial-Rounded" panose="020B0500000000000000" pitchFamily="34" charset="0"/>
                <a:cs typeface="Arial-Rounded" panose="020B0500000000000000" pitchFamily="34" charset="0"/>
              </a:rPr>
              <a:t>đáp</a:t>
            </a:r>
            <a:r>
              <a:rPr lang="en-US" sz="3600" b="1" dirty="0">
                <a:latin typeface="HP001 4 hàng" panose="020B0603050302020204" pitchFamily="34" charset="0"/>
                <a:ea typeface="Arial-Rounded" panose="020B0500000000000000" pitchFamily="34" charset="0"/>
                <a:cs typeface="Arial-Rounded" panose="020B0500000000000000" pitchFamily="34" charset="0"/>
              </a:rPr>
              <a:t> </a:t>
            </a:r>
            <a:r>
              <a:rPr lang="en-US" sz="3600" b="1" dirty="0" err="1">
                <a:latin typeface="HP001 4 hàng" panose="020B0603050302020204" pitchFamily="34" charset="0"/>
                <a:ea typeface="Arial-Rounded" panose="020B0500000000000000" pitchFamily="34" charset="0"/>
                <a:cs typeface="Arial-Rounded" panose="020B0500000000000000" pitchFamily="34" charset="0"/>
              </a:rPr>
              <a:t>số</a:t>
            </a:r>
            <a:r>
              <a:rPr lang="en-US" sz="3600" b="1" dirty="0">
                <a:latin typeface="HP001 4 hàng" panose="020B0603050302020204" pitchFamily="34" charset="0"/>
                <a:ea typeface="Arial-Rounded" panose="020B0500000000000000" pitchFamily="34" charset="0"/>
                <a:cs typeface="Arial-Rounded" panose="020B0500000000000000" pitchFamily="34" charset="0"/>
              </a:rPr>
              <a:t> </a:t>
            </a:r>
            <a:r>
              <a:rPr lang="en-US" sz="3600" b="1" dirty="0" err="1">
                <a:latin typeface="HP001 4 hàng" panose="020B0603050302020204" pitchFamily="34" charset="0"/>
                <a:ea typeface="Arial-Rounded" panose="020B0500000000000000" pitchFamily="34" charset="0"/>
                <a:cs typeface="Arial-Rounded" panose="020B0500000000000000" pitchFamily="34" charset="0"/>
              </a:rPr>
              <a:t>và</a:t>
            </a:r>
            <a:r>
              <a:rPr lang="en-US" sz="3600" b="1" dirty="0">
                <a:latin typeface="HP001 4 hàng" panose="020B0603050302020204" pitchFamily="34" charset="0"/>
                <a:ea typeface="Arial-Rounded" panose="020B0500000000000000" pitchFamily="34" charset="0"/>
                <a:cs typeface="Arial-Rounded" panose="020B0500000000000000" pitchFamily="34" charset="0"/>
              </a:rPr>
              <a:t> </a:t>
            </a:r>
            <a:r>
              <a:rPr lang="en-US" sz="3600" b="1" dirty="0" err="1">
                <a:latin typeface="HP001 4 hàng" panose="020B0603050302020204" pitchFamily="34" charset="0"/>
                <a:ea typeface="Arial-Rounded" panose="020B0500000000000000" pitchFamily="34" charset="0"/>
                <a:cs typeface="Arial-Rounded" panose="020B0500000000000000" pitchFamily="34" charset="0"/>
              </a:rPr>
              <a:t>jang</a:t>
            </a:r>
            <a:r>
              <a:rPr lang="en-US" sz="3600" b="1" dirty="0">
                <a:latin typeface="HP001 4 hàng" panose="020B0603050302020204" pitchFamily="34" charset="0"/>
                <a:ea typeface="Arial-Rounded" panose="020B0500000000000000" pitchFamily="34" charset="0"/>
                <a:cs typeface="Arial-Rounded" panose="020B0500000000000000" pitchFamily="34" charset="0"/>
              </a:rPr>
              <a:t> </a:t>
            </a:r>
            <a:r>
              <a:rPr lang="en-US" sz="3600" b="1" dirty="0" err="1">
                <a:latin typeface="HP001 4 hàng" panose="020B0603050302020204" pitchFamily="34" charset="0"/>
                <a:ea typeface="Arial-Rounded" panose="020B0500000000000000" pitchFamily="34" charset="0"/>
                <a:cs typeface="Arial-Rounded" panose="020B0500000000000000" pitchFamily="34" charset="0"/>
              </a:rPr>
              <a:t>bài</a:t>
            </a:r>
            <a:r>
              <a:rPr lang="en-US" sz="3600" b="1" dirty="0">
                <a:latin typeface="HP001 4 hàng" panose="020B0603050302020204" pitchFamily="34" charset="0"/>
                <a:ea typeface="Arial-Rounded" panose="020B0500000000000000" pitchFamily="34" charset="0"/>
                <a:cs typeface="Arial-Rounded" panose="020B0500000000000000" pitchFamily="34" charset="0"/>
              </a:rPr>
              <a:t> </a:t>
            </a:r>
            <a:r>
              <a:rPr lang="el-GR" sz="3600" b="1" dirty="0">
                <a:latin typeface="HP001 4 hàng" panose="020B0603050302020204" pitchFamily="34" charset="0"/>
                <a:ea typeface="Arial-Rounded" panose="020B0500000000000000" pitchFamily="34" charset="0"/>
                <a:cs typeface="Arial-Rounded" panose="020B0500000000000000" pitchFamily="34" charset="0"/>
              </a:rPr>
              <a:t>Δ</a:t>
            </a:r>
            <a:r>
              <a:rPr lang="en-US" sz="3600" b="1" dirty="0" err="1">
                <a:latin typeface="HP001 4 hàng" panose="020B0603050302020204" pitchFamily="34" charset="0"/>
                <a:ea typeface="Arial-Rounded" panose="020B0500000000000000" pitchFamily="34" charset="0"/>
                <a:cs typeface="Arial-Rounded" panose="020B0500000000000000" pitchFamily="34" charset="0"/>
              </a:rPr>
              <a:t>łn</a:t>
            </a:r>
            <a:r>
              <a:rPr lang="en-US" sz="3600" b="1" dirty="0">
                <a:latin typeface="HP001 4 hàng" panose="020B0603050302020204" pitchFamily="34" charset="0"/>
                <a:ea typeface="Arial-Rounded" panose="020B0500000000000000" pitchFamily="34" charset="0"/>
                <a:cs typeface="Arial-Rounded" panose="020B0500000000000000" pitchFamily="34" charset="0"/>
              </a:rPr>
              <a:t> </a:t>
            </a:r>
            <a:r>
              <a:rPr lang="en-US" sz="3600" b="1" dirty="0" err="1">
                <a:latin typeface="HP001 4 hàng" panose="020B0603050302020204" pitchFamily="34" charset="0"/>
                <a:ea typeface="Arial-Rounded" panose="020B0500000000000000" pitchFamily="34" charset="0"/>
                <a:cs typeface="Arial-Rounded" panose="020B0500000000000000" pitchFamily="34" charset="0"/>
              </a:rPr>
              <a:t>wŅ</a:t>
            </a:r>
            <a:r>
              <a:rPr lang="en-US" sz="3600" b="1" dirty="0">
                <a:latin typeface="HP001 4 hàng" panose="020B0603050302020204" pitchFamily="34" charset="0"/>
                <a:ea typeface="Arial-Rounded" panose="020B0500000000000000" pitchFamily="34" charset="0"/>
                <a:cs typeface="Arial-Rounded" panose="020B0500000000000000" pitchFamily="34" charset="0"/>
              </a:rPr>
              <a:t>. </a:t>
            </a:r>
            <a:r>
              <a:rPr lang="en-US" sz="3600" b="1" dirty="0" err="1">
                <a:latin typeface="HP001 4 hàng" panose="020B0603050302020204" pitchFamily="34" charset="0"/>
                <a:ea typeface="Arial-Rounded" panose="020B0500000000000000" pitchFamily="34" charset="0"/>
                <a:cs typeface="Arial-Rounded" panose="020B0500000000000000" pitchFamily="34" charset="0"/>
              </a:rPr>
              <a:t>Thầy</a:t>
            </a:r>
            <a:r>
              <a:rPr lang="en-US" sz="3600" b="1" dirty="0">
                <a:latin typeface="HP001 4 hàng" panose="020B0603050302020204" pitchFamily="34" charset="0"/>
                <a:ea typeface="Arial-Rounded" panose="020B0500000000000000" pitchFamily="34" charset="0"/>
                <a:cs typeface="Arial-Rounded" panose="020B0500000000000000" pitchFamily="34" charset="0"/>
              </a:rPr>
              <a:t> </a:t>
            </a:r>
            <a:r>
              <a:rPr lang="en-US" sz="3600" b="1" dirty="0" err="1">
                <a:latin typeface="HP001 4 hàng" panose="020B0603050302020204" pitchFamily="34" charset="0"/>
                <a:ea typeface="Arial-Rounded" panose="020B0500000000000000" pitchFamily="34" charset="0"/>
                <a:cs typeface="Arial-Rounded" panose="020B0500000000000000" pitchFamily="34" charset="0"/>
              </a:rPr>
              <a:t>giáo</a:t>
            </a:r>
            <a:r>
              <a:rPr lang="en-US" sz="3600" b="1" dirty="0">
                <a:latin typeface="HP001 4 hàng" panose="020B0603050302020204" pitchFamily="34" charset="0"/>
                <a:ea typeface="Arial-Rounded" panose="020B0500000000000000" pitchFamily="34" charset="0"/>
                <a:cs typeface="Arial-Rounded" panose="020B0500000000000000" pitchFamily="34" charset="0"/>
              </a:rPr>
              <a:t> l</a:t>
            </a:r>
            <a:r>
              <a:rPr lang="el-GR" sz="3600" b="1" dirty="0">
                <a:latin typeface="HP001 4 hàng" panose="020B0603050302020204" pitchFamily="34" charset="0"/>
                <a:ea typeface="Arial-Rounded" panose="020B0500000000000000" pitchFamily="34" charset="0"/>
                <a:cs typeface="Arial-Rounded" panose="020B0500000000000000" pitchFamily="34" charset="0"/>
              </a:rPr>
              <a:t>Η</a:t>
            </a:r>
            <a:r>
              <a:rPr lang="en-US" sz="3600" b="1" dirty="0" err="1">
                <a:latin typeface="HP001 4 hàng" panose="020B0603050302020204" pitchFamily="34" charset="0"/>
                <a:ea typeface="Arial-Rounded" panose="020B0500000000000000" pitchFamily="34" charset="0"/>
                <a:cs typeface="Arial-Rounded" panose="020B0500000000000000" pitchFamily="34" charset="0"/>
              </a:rPr>
              <a:t>Ğc</a:t>
            </a:r>
            <a:r>
              <a:rPr lang="en-US" sz="3600" b="1" dirty="0">
                <a:latin typeface="HP001 4 hàng" panose="020B0603050302020204" pitchFamily="34" charset="0"/>
                <a:ea typeface="Arial-Rounded" panose="020B0500000000000000" pitchFamily="34" charset="0"/>
                <a:cs typeface="Arial-Rounded" panose="020B0500000000000000" pitchFamily="34" charset="0"/>
              </a:rPr>
              <a:t> </a:t>
            </a:r>
            <a:r>
              <a:rPr lang="el-GR" sz="3600" b="1" dirty="0">
                <a:latin typeface="HP001 4 hàng" panose="020B0603050302020204" pitchFamily="34" charset="0"/>
                <a:ea typeface="Arial-Rounded" panose="020B0500000000000000" pitchFamily="34" charset="0"/>
                <a:cs typeface="Arial-Rounded" panose="020B0500000000000000" pitchFamily="34" charset="0"/>
              </a:rPr>
              <a:t>η</a:t>
            </a:r>
            <a:r>
              <a:rPr lang="en-US" sz="3600" b="1" dirty="0" err="1">
                <a:latin typeface="HP001 4 hàng" panose="020B0603050302020204" pitchFamily="34" charset="0"/>
                <a:ea typeface="Arial-Rounded" panose="020B0500000000000000" pitchFamily="34" charset="0"/>
                <a:cs typeface="Arial-Rounded" panose="020B0500000000000000" pitchFamily="34" charset="0"/>
              </a:rPr>
              <a:t>ìn</a:t>
            </a:r>
            <a:endParaRPr lang="en-US" sz="3600" dirty="0"/>
          </a:p>
        </p:txBody>
      </p:sp>
      <p:sp>
        <p:nvSpPr>
          <p:cNvPr id="5" name="Rectangle 4">
            <a:extLst>
              <a:ext uri="{FF2B5EF4-FFF2-40B4-BE49-F238E27FC236}">
                <a16:creationId xmlns:a16="http://schemas.microsoft.com/office/drawing/2014/main" id="{2DAAF1FB-C0A9-4341-A763-88D49F5B65A1}"/>
              </a:ext>
            </a:extLst>
          </p:cNvPr>
          <p:cNvSpPr/>
          <p:nvPr/>
        </p:nvSpPr>
        <p:spPr>
          <a:xfrm>
            <a:off x="948865" y="3902366"/>
            <a:ext cx="10418217" cy="646331"/>
          </a:xfrm>
          <a:prstGeom prst="rect">
            <a:avLst/>
          </a:prstGeom>
        </p:spPr>
        <p:txBody>
          <a:bodyPr wrap="square">
            <a:spAutoFit/>
          </a:bodyPr>
          <a:lstStyle/>
          <a:p>
            <a:r>
              <a:rPr lang="en-US" sz="3600" b="1" dirty="0" err="1">
                <a:latin typeface="HP001 4 hàng" panose="020B0603050302020204" pitchFamily="34" charset="0"/>
                <a:ea typeface="Arial-Rounded" panose="020B0500000000000000" pitchFamily="34" charset="0"/>
                <a:cs typeface="Arial-Rounded" panose="020B0500000000000000" pitchFamily="34" charset="0"/>
              </a:rPr>
              <a:t>bài</a:t>
            </a:r>
            <a:r>
              <a:rPr lang="en-US" sz="3600" b="1" dirty="0">
                <a:latin typeface="HP001 4 hàng" panose="020B0603050302020204" pitchFamily="34" charset="0"/>
                <a:ea typeface="Arial-Rounded" panose="020B0500000000000000" pitchFamily="34" charset="0"/>
                <a:cs typeface="Arial-Rounded" panose="020B0500000000000000" pitchFamily="34" charset="0"/>
              </a:rPr>
              <a:t> </a:t>
            </a:r>
            <a:r>
              <a:rPr lang="en-US" sz="3600" b="1" dirty="0" err="1">
                <a:latin typeface="HP001 4 hàng" panose="020B0603050302020204" pitchFamily="34" charset="0"/>
                <a:ea typeface="Arial-Rounded" panose="020B0500000000000000" pitchFamily="34" charset="0"/>
                <a:cs typeface="Arial-Rounded" panose="020B0500000000000000" pitchFamily="34" charset="0"/>
              </a:rPr>
              <a:t>của</a:t>
            </a:r>
            <a:r>
              <a:rPr lang="en-US" sz="3600" b="1" dirty="0">
                <a:latin typeface="HP001 4 hàng" panose="020B0603050302020204" pitchFamily="34" charset="0"/>
                <a:ea typeface="Arial-Rounded" panose="020B0500000000000000" pitchFamily="34" charset="0"/>
                <a:cs typeface="Arial-Rounded" panose="020B0500000000000000" pitchFamily="34" charset="0"/>
              </a:rPr>
              <a:t> </a:t>
            </a:r>
            <a:r>
              <a:rPr lang="en-US" sz="3600" b="1" dirty="0" err="1">
                <a:latin typeface="HP001 4 hàng" panose="020B0603050302020204" pitchFamily="34" charset="0"/>
                <a:ea typeface="Arial-Rounded" panose="020B0500000000000000" pitchFamily="34" charset="0"/>
                <a:cs typeface="Arial-Rounded" panose="020B0500000000000000" pitchFamily="34" charset="0"/>
              </a:rPr>
              <a:t>Huy-gô</a:t>
            </a:r>
            <a:r>
              <a:rPr lang="en-US" sz="3600" b="1" dirty="0">
                <a:latin typeface="HP001 4 hàng" panose="020B0603050302020204" pitchFamily="34" charset="0"/>
                <a:ea typeface="Arial-Rounded" panose="020B0500000000000000" pitchFamily="34" charset="0"/>
                <a:cs typeface="Arial-Rounded" panose="020B0500000000000000" pitchFamily="34" charset="0"/>
              </a:rPr>
              <a:t>. </a:t>
            </a:r>
            <a:r>
              <a:rPr lang="en-US" sz="3600" b="1" dirty="0" err="1">
                <a:latin typeface="HP001 4 hàng" panose="020B0603050302020204" pitchFamily="34" charset="0"/>
                <a:ea typeface="Arial-Rounded" panose="020B0500000000000000" pitchFamily="34" charset="0"/>
                <a:cs typeface="Arial-Rounded" panose="020B0500000000000000" pitchFamily="34" charset="0"/>
              </a:rPr>
              <a:t>Đáp</a:t>
            </a:r>
            <a:r>
              <a:rPr lang="en-US" sz="3600" b="1" dirty="0">
                <a:latin typeface="HP001 4 hàng" panose="020B0603050302020204" pitchFamily="34" charset="0"/>
                <a:ea typeface="Arial-Rounded" panose="020B0500000000000000" pitchFamily="34" charset="0"/>
                <a:cs typeface="Arial-Rounded" panose="020B0500000000000000" pitchFamily="34" charset="0"/>
              </a:rPr>
              <a:t> </a:t>
            </a:r>
            <a:r>
              <a:rPr lang="en-US" sz="3600" b="1" dirty="0" err="1">
                <a:latin typeface="HP001 4 hàng" panose="020B0603050302020204" pitchFamily="34" charset="0"/>
                <a:ea typeface="Arial-Rounded" panose="020B0500000000000000" pitchFamily="34" charset="0"/>
                <a:cs typeface="Arial-Rounded" panose="020B0500000000000000" pitchFamily="34" charset="0"/>
              </a:rPr>
              <a:t>số</a:t>
            </a:r>
            <a:r>
              <a:rPr lang="en-US" sz="3600" b="1" dirty="0">
                <a:latin typeface="HP001 4 hàng" panose="020B0603050302020204" pitchFamily="34" charset="0"/>
                <a:ea typeface="Arial-Rounded" panose="020B0500000000000000" pitchFamily="34" charset="0"/>
                <a:cs typeface="Arial-Rounded" panose="020B0500000000000000" pitchFamily="34" charset="0"/>
              </a:rPr>
              <a:t> </a:t>
            </a:r>
            <a:r>
              <a:rPr lang="en-US" sz="3600" b="1" dirty="0" err="1">
                <a:latin typeface="HP001 4 hàng" panose="020B0603050302020204" pitchFamily="34" charset="0"/>
                <a:ea typeface="Arial-Rounded" panose="020B0500000000000000" pitchFamily="34" charset="0"/>
                <a:cs typeface="Arial-Rounded" panose="020B0500000000000000" pitchFamily="34" charset="0"/>
              </a:rPr>
              <a:t>đúng</a:t>
            </a:r>
            <a:r>
              <a:rPr lang="en-US" sz="3600" b="1" dirty="0">
                <a:latin typeface="HP001 4 hàng" panose="020B0603050302020204" pitchFamily="34" charset="0"/>
                <a:ea typeface="Arial-Rounded" panose="020B0500000000000000" pitchFamily="34" charset="0"/>
                <a:cs typeface="Arial-Rounded" panose="020B0500000000000000" pitchFamily="34" charset="0"/>
              </a:rPr>
              <a:t> </a:t>
            </a:r>
            <a:r>
              <a:rPr lang="en-US" sz="3600" b="1" dirty="0" err="1">
                <a:latin typeface="HP001 4 hàng" panose="020B0603050302020204" pitchFamily="34" charset="0"/>
                <a:ea typeface="Arial-Rounded" panose="020B0500000000000000" pitchFamily="34" charset="0"/>
                <a:cs typeface="Arial-Rounded" panose="020B0500000000000000" pitchFamily="34" charset="0"/>
              </a:rPr>
              <a:t>ǟē</a:t>
            </a:r>
            <a:r>
              <a:rPr lang="en-US" sz="3600" b="1" dirty="0">
                <a:latin typeface="HP001 4 hàng" panose="020B0603050302020204" pitchFamily="34" charset="0"/>
                <a:ea typeface="Arial-Rounded" panose="020B0500000000000000" pitchFamily="34" charset="0"/>
                <a:cs typeface="Arial-Rounded" panose="020B0500000000000000" pitchFamily="34" charset="0"/>
              </a:rPr>
              <a:t>!  </a:t>
            </a:r>
            <a:r>
              <a:rPr lang="en-US" sz="3600" b="1" dirty="0" err="1">
                <a:latin typeface="HP001 4 hàng" panose="020B0603050302020204" pitchFamily="34" charset="0"/>
                <a:ea typeface="Arial-Rounded" panose="020B0500000000000000" pitchFamily="34" charset="0"/>
                <a:cs typeface="Arial-Rounded" panose="020B0500000000000000" pitchFamily="34" charset="0"/>
              </a:rPr>
              <a:t>ChĜ</a:t>
            </a:r>
            <a:r>
              <a:rPr lang="en-US" sz="3600" b="1" dirty="0">
                <a:latin typeface="HP001 4 hàng" panose="020B0603050302020204" pitchFamily="34" charset="0"/>
                <a:ea typeface="Arial-Rounded" panose="020B0500000000000000" pitchFamily="34" charset="0"/>
                <a:cs typeface="Arial-Rounded" panose="020B0500000000000000" pitchFamily="34" charset="0"/>
              </a:rPr>
              <a:t> </a:t>
            </a:r>
            <a:r>
              <a:rPr lang="el-GR" sz="3600" b="1" dirty="0">
                <a:latin typeface="HP001 4 hàng" panose="020B0603050302020204" pitchFamily="34" charset="0"/>
                <a:ea typeface="Arial-Rounded" panose="020B0500000000000000" pitchFamily="34" charset="0"/>
                <a:cs typeface="Arial-Rounded" panose="020B0500000000000000" pitchFamily="34" charset="0"/>
              </a:rPr>
              <a:t>κ</a:t>
            </a:r>
            <a:r>
              <a:rPr lang="en-US" sz="3600" b="1" dirty="0" err="1">
                <a:latin typeface="HP001 4 hàng" panose="020B0603050302020204" pitchFamily="34" charset="0"/>
                <a:ea typeface="Arial-Rounded" panose="020B0500000000000000" pitchFamily="34" charset="0"/>
                <a:cs typeface="Arial-Rounded" panose="020B0500000000000000" pitchFamily="34" charset="0"/>
              </a:rPr>
              <a:t>ầy</a:t>
            </a:r>
            <a:r>
              <a:rPr lang="en-US" sz="3600" b="1" dirty="0">
                <a:latin typeface="HP001 4 hàng" panose="020B0603050302020204" pitchFamily="34" charset="0"/>
                <a:ea typeface="Arial-Rounded" panose="020B0500000000000000" pitchFamily="34" charset="0"/>
                <a:cs typeface="Arial-Rounded" panose="020B0500000000000000" pitchFamily="34" charset="0"/>
              </a:rPr>
              <a:t> </a:t>
            </a:r>
            <a:r>
              <a:rPr lang="en-US" sz="3600" b="1" dirty="0" err="1">
                <a:latin typeface="HP001 4 hàng" panose="020B0603050302020204" pitchFamily="34" charset="0"/>
                <a:ea typeface="Arial-Rounded" panose="020B0500000000000000" pitchFamily="34" charset="0"/>
                <a:cs typeface="Arial-Rounded" panose="020B0500000000000000" pitchFamily="34" charset="0"/>
              </a:rPr>
              <a:t>ǟeo</a:t>
            </a:r>
            <a:endParaRPr lang="vi-VN" sz="3600" b="1" dirty="0">
              <a:latin typeface="HP001 4 hàng" panose="020B0603050302020204" pitchFamily="34" charset="0"/>
              <a:ea typeface="Arial-Rounded" panose="020B0500000000000000" pitchFamily="34" charset="0"/>
              <a:cs typeface="Arial-Rounded" panose="020B0500000000000000" pitchFamily="34" charset="0"/>
            </a:endParaRPr>
          </a:p>
        </p:txBody>
      </p:sp>
      <p:sp>
        <p:nvSpPr>
          <p:cNvPr id="6" name="Rectangle 5">
            <a:extLst>
              <a:ext uri="{FF2B5EF4-FFF2-40B4-BE49-F238E27FC236}">
                <a16:creationId xmlns:a16="http://schemas.microsoft.com/office/drawing/2014/main" id="{F4B3FF6D-CF33-489A-8902-0CE972891375}"/>
              </a:ext>
            </a:extLst>
          </p:cNvPr>
          <p:cNvSpPr/>
          <p:nvPr/>
        </p:nvSpPr>
        <p:spPr>
          <a:xfrm>
            <a:off x="975988" y="4644918"/>
            <a:ext cx="1088760" cy="646331"/>
          </a:xfrm>
          <a:prstGeom prst="rect">
            <a:avLst/>
          </a:prstGeom>
        </p:spPr>
        <p:txBody>
          <a:bodyPr wrap="none">
            <a:spAutoFit/>
          </a:bodyPr>
          <a:lstStyle/>
          <a:p>
            <a:r>
              <a:rPr lang="el-GR" sz="3600" b="1" dirty="0">
                <a:latin typeface="HP001 4 hàng" panose="020B0603050302020204" pitchFamily="34" charset="0"/>
                <a:ea typeface="Arial-Rounded" panose="020B0500000000000000" pitchFamily="34" charset="0"/>
                <a:cs typeface="Arial-Rounded" panose="020B0500000000000000" pitchFamily="34" charset="0"/>
              </a:rPr>
              <a:t>Δ</a:t>
            </a:r>
            <a:r>
              <a:rPr lang="en-US" sz="3600" b="1" dirty="0" err="1">
                <a:latin typeface="HP001 4 hàng" panose="020B0603050302020204" pitchFamily="34" charset="0"/>
                <a:ea typeface="Arial-Rounded" panose="020B0500000000000000" pitchFamily="34" charset="0"/>
                <a:cs typeface="Arial-Rounded" panose="020B0500000000000000" pitchFamily="34" charset="0"/>
              </a:rPr>
              <a:t>łn</a:t>
            </a:r>
            <a:r>
              <a:rPr lang="en-US" sz="3600" b="1" dirty="0">
                <a:latin typeface="HP001 4 hàng" panose="020B0603050302020204" pitchFamily="34" charset="0"/>
                <a:ea typeface="Arial-Rounded" panose="020B0500000000000000" pitchFamily="34" charset="0"/>
                <a:cs typeface="Arial-Rounded" panose="020B0500000000000000" pitchFamily="34" charset="0"/>
              </a:rPr>
              <a:t>: </a:t>
            </a:r>
            <a:endParaRPr lang="en-US" sz="3600" dirty="0"/>
          </a:p>
        </p:txBody>
      </p:sp>
      <p:sp>
        <p:nvSpPr>
          <p:cNvPr id="7" name="Rectangle 6">
            <a:extLst>
              <a:ext uri="{FF2B5EF4-FFF2-40B4-BE49-F238E27FC236}">
                <a16:creationId xmlns:a16="http://schemas.microsoft.com/office/drawing/2014/main" id="{3235E7F8-11F3-497B-AE75-AE99AB6CB936}"/>
              </a:ext>
            </a:extLst>
          </p:cNvPr>
          <p:cNvSpPr/>
          <p:nvPr/>
        </p:nvSpPr>
        <p:spPr>
          <a:xfrm>
            <a:off x="911424" y="6165304"/>
            <a:ext cx="1560042" cy="646331"/>
          </a:xfrm>
          <a:prstGeom prst="rect">
            <a:avLst/>
          </a:prstGeom>
        </p:spPr>
        <p:txBody>
          <a:bodyPr wrap="none">
            <a:spAutoFit/>
          </a:bodyPr>
          <a:lstStyle/>
          <a:p>
            <a:r>
              <a:rPr lang="el-GR" sz="3600" b="1" dirty="0">
                <a:latin typeface="HP001 4 hàng" panose="020B0603050302020204" pitchFamily="34" charset="0"/>
                <a:ea typeface="Arial-Rounded" panose="020B0500000000000000" pitchFamily="34" charset="0"/>
                <a:cs typeface="Arial-Rounded" panose="020B0500000000000000" pitchFamily="34" charset="0"/>
              </a:rPr>
              <a:t>ς</a:t>
            </a:r>
            <a:r>
              <a:rPr lang="vi-VN" sz="3600" b="1" dirty="0">
                <a:latin typeface="HP001 4 hàng" panose="020B0603050302020204" pitchFamily="34" charset="0"/>
                <a:ea typeface="Arial-Rounded" panose="020B0500000000000000" pitchFamily="34" charset="0"/>
                <a:cs typeface="Arial-Rounded" panose="020B0500000000000000" pitchFamily="34" charset="0"/>
              </a:rPr>
              <a:t>a thế!</a:t>
            </a:r>
            <a:endParaRPr lang="en-US" sz="3600" dirty="0"/>
          </a:p>
        </p:txBody>
      </p:sp>
    </p:spTree>
    <p:extLst>
      <p:ext uri="{BB962C8B-B14F-4D97-AF65-F5344CB8AC3E}">
        <p14:creationId xmlns:p14="http://schemas.microsoft.com/office/powerpoint/2010/main" val="1519273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882374-F917-416A-BD56-BA6116C9F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376" y="1"/>
            <a:ext cx="12195598" cy="6856675"/>
          </a:xfrm>
          <a:prstGeom prst="rect">
            <a:avLst/>
          </a:prstGeom>
        </p:spPr>
      </p:pic>
      <p:grpSp>
        <p:nvGrpSpPr>
          <p:cNvPr id="8" name="Group 7">
            <a:extLst>
              <a:ext uri="{FF2B5EF4-FFF2-40B4-BE49-F238E27FC236}">
                <a16:creationId xmlns:a16="http://schemas.microsoft.com/office/drawing/2014/main" id="{ADE1563D-6C8E-4166-B56A-15DECE1C1561}"/>
              </a:ext>
            </a:extLst>
          </p:cNvPr>
          <p:cNvGrpSpPr/>
          <p:nvPr/>
        </p:nvGrpSpPr>
        <p:grpSpPr>
          <a:xfrm>
            <a:off x="1343472" y="961767"/>
            <a:ext cx="10214485" cy="4749380"/>
            <a:chOff x="932117" y="1578421"/>
            <a:chExt cx="10130224" cy="4233405"/>
          </a:xfrm>
        </p:grpSpPr>
        <p:pic>
          <p:nvPicPr>
            <p:cNvPr id="9" name="Picture 8">
              <a:extLst>
                <a:ext uri="{FF2B5EF4-FFF2-40B4-BE49-F238E27FC236}">
                  <a16:creationId xmlns:a16="http://schemas.microsoft.com/office/drawing/2014/main" id="{BA2DBBD3-2B3C-4553-9D2F-A94926393581}"/>
                </a:ext>
              </a:extLst>
            </p:cNvPr>
            <p:cNvPicPr>
              <a:picLocks noChangeAspect="1"/>
            </p:cNvPicPr>
            <p:nvPr/>
          </p:nvPicPr>
          <p:blipFill rotWithShape="1">
            <a:blip r:embed="rId3">
              <a:extLst>
                <a:ext uri="{28A0092B-C50C-407E-A947-70E740481C1C}">
                  <a14:useLocalDpi xmlns:a14="http://schemas.microsoft.com/office/drawing/2010/main" val="0"/>
                </a:ext>
              </a:extLst>
            </a:blip>
            <a:srcRect r="64758"/>
            <a:stretch/>
          </p:blipFill>
          <p:spPr>
            <a:xfrm rot="5400000">
              <a:off x="277853" y="2232685"/>
              <a:ext cx="4233404" cy="2924875"/>
            </a:xfrm>
            <a:prstGeom prst="rect">
              <a:avLst/>
            </a:prstGeom>
          </p:spPr>
        </p:pic>
        <p:pic>
          <p:nvPicPr>
            <p:cNvPr id="10" name="Picture 9">
              <a:extLst>
                <a:ext uri="{FF2B5EF4-FFF2-40B4-BE49-F238E27FC236}">
                  <a16:creationId xmlns:a16="http://schemas.microsoft.com/office/drawing/2014/main" id="{76C9C763-BAE4-4DD1-B802-F98A0BF7EF24}"/>
                </a:ext>
              </a:extLst>
            </p:cNvPr>
            <p:cNvPicPr>
              <a:picLocks noChangeAspect="1"/>
            </p:cNvPicPr>
            <p:nvPr/>
          </p:nvPicPr>
          <p:blipFill rotWithShape="1">
            <a:blip r:embed="rId3">
              <a:extLst>
                <a:ext uri="{28A0092B-C50C-407E-A947-70E740481C1C}">
                  <a14:useLocalDpi xmlns:a14="http://schemas.microsoft.com/office/drawing/2010/main" val="0"/>
                </a:ext>
              </a:extLst>
            </a:blip>
            <a:srcRect r="64758"/>
            <a:stretch/>
          </p:blipFill>
          <p:spPr>
            <a:xfrm rot="5400000">
              <a:off x="3151971" y="2232686"/>
              <a:ext cx="4233404" cy="2924876"/>
            </a:xfrm>
            <a:prstGeom prst="rect">
              <a:avLst/>
            </a:prstGeom>
          </p:spPr>
        </p:pic>
        <p:pic>
          <p:nvPicPr>
            <p:cNvPr id="11" name="Picture 10">
              <a:extLst>
                <a:ext uri="{FF2B5EF4-FFF2-40B4-BE49-F238E27FC236}">
                  <a16:creationId xmlns:a16="http://schemas.microsoft.com/office/drawing/2014/main" id="{C30F2CF9-2C78-495B-9B6A-1FE1DA6112D8}"/>
                </a:ext>
              </a:extLst>
            </p:cNvPr>
            <p:cNvPicPr>
              <a:picLocks noChangeAspect="1"/>
            </p:cNvPicPr>
            <p:nvPr/>
          </p:nvPicPr>
          <p:blipFill rotWithShape="1">
            <a:blip r:embed="rId3">
              <a:extLst>
                <a:ext uri="{28A0092B-C50C-407E-A947-70E740481C1C}">
                  <a14:useLocalDpi xmlns:a14="http://schemas.microsoft.com/office/drawing/2010/main" val="0"/>
                </a:ext>
              </a:extLst>
            </a:blip>
            <a:srcRect r="64758"/>
            <a:stretch/>
          </p:blipFill>
          <p:spPr>
            <a:xfrm rot="5400000">
              <a:off x="5990973" y="2232686"/>
              <a:ext cx="4233404" cy="2924876"/>
            </a:xfrm>
            <a:prstGeom prst="rect">
              <a:avLst/>
            </a:prstGeom>
          </p:spPr>
        </p:pic>
        <p:pic>
          <p:nvPicPr>
            <p:cNvPr id="12" name="Picture 11">
              <a:extLst>
                <a:ext uri="{FF2B5EF4-FFF2-40B4-BE49-F238E27FC236}">
                  <a16:creationId xmlns:a16="http://schemas.microsoft.com/office/drawing/2014/main" id="{E534213A-3F26-4DC4-A70B-F5DB37D84CE0}"/>
                </a:ext>
              </a:extLst>
            </p:cNvPr>
            <p:cNvPicPr>
              <a:picLocks noChangeAspect="1"/>
            </p:cNvPicPr>
            <p:nvPr/>
          </p:nvPicPr>
          <p:blipFill rotWithShape="1">
            <a:blip r:embed="rId3">
              <a:extLst>
                <a:ext uri="{28A0092B-C50C-407E-A947-70E740481C1C}">
                  <a14:useLocalDpi xmlns:a14="http://schemas.microsoft.com/office/drawing/2010/main" val="0"/>
                </a:ext>
              </a:extLst>
            </a:blip>
            <a:srcRect t="49087" r="64758"/>
            <a:stretch/>
          </p:blipFill>
          <p:spPr>
            <a:xfrm rot="5400000">
              <a:off x="8201074" y="2950558"/>
              <a:ext cx="4233404" cy="1489131"/>
            </a:xfrm>
            <a:prstGeom prst="rect">
              <a:avLst/>
            </a:prstGeom>
          </p:spPr>
        </p:pic>
      </p:grpSp>
      <p:sp>
        <p:nvSpPr>
          <p:cNvPr id="6" name="Text Box 5">
            <a:extLst>
              <a:ext uri="{FF2B5EF4-FFF2-40B4-BE49-F238E27FC236}">
                <a16:creationId xmlns:a16="http://schemas.microsoft.com/office/drawing/2014/main" id="{EEBF9736-BF4C-411C-A354-ABDAF81CA462}"/>
              </a:ext>
            </a:extLst>
          </p:cNvPr>
          <p:cNvSpPr txBox="1">
            <a:spLocks noChangeArrowheads="1"/>
          </p:cNvSpPr>
          <p:nvPr/>
        </p:nvSpPr>
        <p:spPr bwMode="auto">
          <a:xfrm>
            <a:off x="2207568" y="2396065"/>
            <a:ext cx="8928992"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342900" fontAlgn="base">
              <a:lnSpc>
                <a:spcPct val="100000"/>
              </a:lnSpc>
              <a:spcBef>
                <a:spcPct val="0"/>
              </a:spcBef>
              <a:spcAft>
                <a:spcPct val="0"/>
              </a:spcAft>
              <a:buNone/>
            </a:pPr>
            <a:endParaRPr lang="en-US" altLang="en-US" sz="3600" b="1" u="sng" dirty="0">
              <a:solidFill>
                <a:srgbClr val="FF0000"/>
              </a:solidFill>
              <a:latin typeface="HP001 4 hàng" charset="0"/>
            </a:endParaRPr>
          </a:p>
          <a:p>
            <a:pPr defTabSz="342900" fontAlgn="base">
              <a:lnSpc>
                <a:spcPct val="100000"/>
              </a:lnSpc>
              <a:spcBef>
                <a:spcPct val="0"/>
              </a:spcBef>
              <a:spcAft>
                <a:spcPct val="0"/>
              </a:spcAft>
              <a:buNone/>
            </a:pPr>
            <a:r>
              <a:rPr lang="en-US" altLang="en-US" sz="3600" b="1" dirty="0">
                <a:solidFill>
                  <a:srgbClr val="FF0000"/>
                </a:solidFill>
                <a:latin typeface="HP001 4 hàng" charset="0"/>
              </a:rPr>
              <a:t>    </a:t>
            </a:r>
            <a:r>
              <a:rPr lang="en-US" altLang="en-US" sz="3600" b="1" u="sng" dirty="0" err="1">
                <a:solidFill>
                  <a:srgbClr val="FF0000"/>
                </a:solidFill>
                <a:latin typeface="HP001 4 hàng" charset="0"/>
              </a:rPr>
              <a:t>Bài</a:t>
            </a:r>
            <a:r>
              <a:rPr lang="en-US" altLang="en-US" sz="3600" b="1" u="sng" dirty="0">
                <a:solidFill>
                  <a:srgbClr val="FF0000"/>
                </a:solidFill>
                <a:latin typeface="HP001 4 hàng" charset="0"/>
              </a:rPr>
              <a:t> 11</a:t>
            </a:r>
            <a:r>
              <a:rPr lang="en-US" altLang="en-US" sz="3600" b="1" dirty="0">
                <a:solidFill>
                  <a:srgbClr val="FF0000"/>
                </a:solidFill>
                <a:latin typeface="HP001 4 hàng" charset="0"/>
              </a:rPr>
              <a:t>: </a:t>
            </a:r>
            <a:r>
              <a:rPr lang="en-US" altLang="en-US" sz="3600" b="1" dirty="0" err="1">
                <a:solidFill>
                  <a:srgbClr val="FF0000"/>
                </a:solidFill>
                <a:latin typeface="HP001 4 hàng" charset="0"/>
              </a:rPr>
              <a:t>Lời</a:t>
            </a:r>
            <a:r>
              <a:rPr lang="en-US" altLang="en-US" sz="3600" b="1" dirty="0">
                <a:solidFill>
                  <a:srgbClr val="FF0000"/>
                </a:solidFill>
                <a:latin typeface="HP001 4 hàng" charset="0"/>
              </a:rPr>
              <a:t> </a:t>
            </a:r>
            <a:r>
              <a:rPr lang="en-US" altLang="en-US" sz="3600" b="1" dirty="0" err="1">
                <a:solidFill>
                  <a:srgbClr val="FF0000"/>
                </a:solidFill>
                <a:latin typeface="HP001 4 hàng" charset="0"/>
              </a:rPr>
              <a:t>giải</a:t>
            </a:r>
            <a:r>
              <a:rPr lang="en-US" altLang="en-US" sz="3600" b="1" dirty="0">
                <a:solidFill>
                  <a:srgbClr val="FF0000"/>
                </a:solidFill>
                <a:latin typeface="HP001 4 hàng" charset="0"/>
              </a:rPr>
              <a:t> </a:t>
            </a:r>
            <a:r>
              <a:rPr lang="en-US" altLang="en-US" sz="3600" b="1" dirty="0" err="1">
                <a:solidFill>
                  <a:srgbClr val="FF0000"/>
                </a:solidFill>
                <a:latin typeface="HP001 4 hàng" charset="0"/>
              </a:rPr>
              <a:t>toán</a:t>
            </a:r>
            <a:r>
              <a:rPr lang="en-US" altLang="en-US" sz="3600" b="1" dirty="0">
                <a:solidFill>
                  <a:srgbClr val="FF0000"/>
                </a:solidFill>
                <a:latin typeface="HP001 4 hàng" charset="0"/>
              </a:rPr>
              <a:t> </a:t>
            </a:r>
            <a:r>
              <a:rPr lang="en-US" altLang="en-US" sz="3600" b="1" dirty="0" err="1">
                <a:solidFill>
                  <a:srgbClr val="FF0000"/>
                </a:solidFill>
                <a:latin typeface="HP001 4 hàng" charset="0"/>
              </a:rPr>
              <a:t>đặc</a:t>
            </a:r>
            <a:r>
              <a:rPr lang="en-US" altLang="en-US" sz="3600" b="1" dirty="0">
                <a:solidFill>
                  <a:srgbClr val="FF0000"/>
                </a:solidFill>
                <a:latin typeface="HP001 4 hàng" charset="0"/>
              </a:rPr>
              <a:t> </a:t>
            </a:r>
            <a:r>
              <a:rPr lang="en-US" altLang="en-US" sz="3600" b="1" dirty="0" err="1">
                <a:solidFill>
                  <a:srgbClr val="FF0000"/>
                </a:solidFill>
                <a:latin typeface="HP001 4 hàng" charset="0"/>
              </a:rPr>
              <a:t>biệt</a:t>
            </a:r>
            <a:endParaRPr lang="en-US" altLang="en-US" sz="3600" b="1" dirty="0">
              <a:solidFill>
                <a:srgbClr val="FF0000"/>
              </a:solidFill>
              <a:latin typeface="HP001 4 hàng" charset="0"/>
            </a:endParaRPr>
          </a:p>
          <a:p>
            <a:pPr defTabSz="342900" fontAlgn="base">
              <a:lnSpc>
                <a:spcPct val="100000"/>
              </a:lnSpc>
              <a:spcBef>
                <a:spcPct val="0"/>
              </a:spcBef>
              <a:spcAft>
                <a:spcPct val="0"/>
              </a:spcAft>
              <a:buNone/>
            </a:pPr>
            <a:r>
              <a:rPr lang="en-US" altLang="en-US" sz="3600" b="1" dirty="0">
                <a:solidFill>
                  <a:srgbClr val="FF0000"/>
                </a:solidFill>
                <a:latin typeface="HP001 4 hàng" charset="0"/>
              </a:rPr>
              <a:t> </a:t>
            </a:r>
          </a:p>
          <a:p>
            <a:pPr defTabSz="342900" fontAlgn="base">
              <a:lnSpc>
                <a:spcPct val="100000"/>
              </a:lnSpc>
              <a:spcBef>
                <a:spcPct val="0"/>
              </a:spcBef>
              <a:spcAft>
                <a:spcPct val="0"/>
              </a:spcAft>
              <a:buNone/>
            </a:pPr>
            <a:endParaRPr lang="en-US" altLang="en-US" sz="3600" b="1" dirty="0">
              <a:solidFill>
                <a:srgbClr val="FF0000"/>
              </a:solidFill>
              <a:latin typeface="HP001 4 hàng" charset="0"/>
            </a:endParaRPr>
          </a:p>
        </p:txBody>
      </p:sp>
      <p:grpSp>
        <p:nvGrpSpPr>
          <p:cNvPr id="3" name="Group 4">
            <a:extLst>
              <a:ext uri="{FF2B5EF4-FFF2-40B4-BE49-F238E27FC236}">
                <a16:creationId xmlns:a16="http://schemas.microsoft.com/office/drawing/2014/main" id="{CE3301B1-508F-4DF3-98BE-4F12A3BE5E5A}"/>
              </a:ext>
            </a:extLst>
          </p:cNvPr>
          <p:cNvGrpSpPr>
            <a:grpSpLocks/>
          </p:cNvGrpSpPr>
          <p:nvPr/>
        </p:nvGrpSpPr>
        <p:grpSpPr bwMode="auto">
          <a:xfrm>
            <a:off x="29149" y="748290"/>
            <a:ext cx="10287564" cy="1254159"/>
            <a:chOff x="2057400" y="685800"/>
            <a:chExt cx="5104714" cy="3853718"/>
          </a:xfrm>
          <a:noFill/>
        </p:grpSpPr>
        <p:sp>
          <p:nvSpPr>
            <p:cNvPr id="5" name="TextBox 3">
              <a:extLst>
                <a:ext uri="{FF2B5EF4-FFF2-40B4-BE49-F238E27FC236}">
                  <a16:creationId xmlns:a16="http://schemas.microsoft.com/office/drawing/2014/main" id="{832E5622-C1D9-4841-9D26-04286E127334}"/>
                </a:ext>
              </a:extLst>
            </p:cNvPr>
            <p:cNvSpPr txBox="1">
              <a:spLocks noChangeArrowheads="1"/>
            </p:cNvSpPr>
            <p:nvPr/>
          </p:nvSpPr>
          <p:spPr bwMode="auto">
            <a:xfrm>
              <a:off x="2934997" y="2553504"/>
              <a:ext cx="4227117" cy="1986014"/>
            </a:xfrm>
            <a:prstGeom prst="rect">
              <a:avLst/>
            </a:prstGeom>
            <a:grpFill/>
            <a:ln w="9525">
              <a:noFill/>
              <a:miter lim="800000"/>
              <a:headEnd/>
              <a:tailEnd/>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342900">
                <a:defRPr/>
              </a:pPr>
              <a:r>
                <a:rPr lang="en-US" altLang="en-US" sz="3600" b="1" dirty="0" err="1">
                  <a:latin typeface="HP001 4 hàng" panose="020B0603050302020204" pitchFamily="34" charset="0"/>
                </a:rPr>
                <a:t>Thứ</a:t>
              </a:r>
              <a:r>
                <a:rPr lang="en-US" altLang="en-US" sz="3600" b="1" dirty="0">
                  <a:latin typeface="HP001 4 hàng" panose="020B0603050302020204" pitchFamily="34" charset="0"/>
                </a:rPr>
                <a:t> </a:t>
              </a:r>
              <a:r>
                <a:rPr lang="en-US" altLang="en-US" sz="3600" b="1" dirty="0" err="1">
                  <a:latin typeface="HP001 4 hàng" panose="020B0603050302020204" pitchFamily="34" charset="0"/>
                </a:rPr>
                <a:t>tư</a:t>
              </a:r>
              <a:r>
                <a:rPr lang="en-US" altLang="en-US" sz="3600" b="1" dirty="0">
                  <a:latin typeface="HP001 4 hàng" panose="020B0603050302020204" pitchFamily="34" charset="0"/>
                </a:rPr>
                <a:t> </a:t>
              </a:r>
              <a:r>
                <a:rPr lang="en-US" altLang="en-US" sz="3600" b="1" dirty="0" err="1">
                  <a:latin typeface="HP001 4 hàng" panose="020B0603050302020204" pitchFamily="34" charset="0"/>
                </a:rPr>
                <a:t>ngày</a:t>
              </a:r>
              <a:r>
                <a:rPr lang="en-US" altLang="en-US" sz="3600" b="1" dirty="0">
                  <a:latin typeface="HP001 4 hàng" panose="020B0603050302020204" pitchFamily="34" charset="0"/>
                </a:rPr>
                <a:t> 11 </a:t>
              </a:r>
              <a:r>
                <a:rPr lang="en-US" altLang="en-US" sz="3600" b="1" dirty="0" err="1">
                  <a:latin typeface="HP001 4 hàng" panose="020B0603050302020204" pitchFamily="34" charset="0"/>
                </a:rPr>
                <a:t>tháng</a:t>
              </a:r>
              <a:r>
                <a:rPr lang="en-US" altLang="en-US" sz="3600" b="1" dirty="0">
                  <a:latin typeface="HP001 4 hàng" panose="020B0603050302020204" pitchFamily="34" charset="0"/>
                </a:rPr>
                <a:t> 10 </a:t>
              </a:r>
              <a:r>
                <a:rPr lang="en-US" altLang="en-US" sz="3600" b="1" dirty="0" err="1">
                  <a:latin typeface="HP001 4 hàng" panose="020B0603050302020204" pitchFamily="34" charset="0"/>
                </a:rPr>
                <a:t>năm</a:t>
              </a:r>
              <a:r>
                <a:rPr lang="en-US" altLang="en-US" sz="3600" b="1" dirty="0">
                  <a:latin typeface="HP001 4 hàng" panose="020B0603050302020204" pitchFamily="34" charset="0"/>
                </a:rPr>
                <a:t> 2023</a:t>
              </a:r>
            </a:p>
          </p:txBody>
        </p:sp>
        <p:sp>
          <p:nvSpPr>
            <p:cNvPr id="4" name="Rounded Rectangle 2">
              <a:extLst>
                <a:ext uri="{FF2B5EF4-FFF2-40B4-BE49-F238E27FC236}">
                  <a16:creationId xmlns:a16="http://schemas.microsoft.com/office/drawing/2014/main" id="{C40EF9F0-4043-421F-83B8-679784ECBDD2}"/>
                </a:ext>
              </a:extLst>
            </p:cNvPr>
            <p:cNvSpPr/>
            <p:nvPr/>
          </p:nvSpPr>
          <p:spPr>
            <a:xfrm>
              <a:off x="2057400" y="685800"/>
              <a:ext cx="4343400" cy="14478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900">
                <a:defRPr/>
              </a:pPr>
              <a:endParaRPr lang="en-US" sz="2700">
                <a:solidFill>
                  <a:schemeClr val="tx1"/>
                </a:solidFill>
                <a:latin typeface="Calibri" panose="020F0502020204030204"/>
              </a:endParaRPr>
            </a:p>
          </p:txBody>
        </p:sp>
      </p:grpSp>
      <p:sp>
        <p:nvSpPr>
          <p:cNvPr id="7" name="TextBox 3">
            <a:extLst>
              <a:ext uri="{FF2B5EF4-FFF2-40B4-BE49-F238E27FC236}">
                <a16:creationId xmlns:a16="http://schemas.microsoft.com/office/drawing/2014/main" id="{210D1A9F-F535-416F-972F-283AC95DA030}"/>
              </a:ext>
            </a:extLst>
          </p:cNvPr>
          <p:cNvSpPr txBox="1">
            <a:spLocks noChangeArrowheads="1"/>
          </p:cNvSpPr>
          <p:nvPr/>
        </p:nvSpPr>
        <p:spPr bwMode="auto">
          <a:xfrm>
            <a:off x="4007768" y="2144873"/>
            <a:ext cx="4264697" cy="646331"/>
          </a:xfrm>
          <a:prstGeom prst="rect">
            <a:avLst/>
          </a:prstGeom>
          <a:noFill/>
          <a:ln w="9525">
            <a:noFill/>
            <a:miter lim="800000"/>
            <a:headEnd/>
            <a:tailEnd/>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342900">
              <a:defRPr/>
            </a:pPr>
            <a:r>
              <a:rPr lang="en-US" altLang="en-US" sz="3600" b="1" dirty="0" err="1">
                <a:latin typeface="HP001 4 hàng" panose="020B0603050302020204" pitchFamily="34" charset="0"/>
              </a:rPr>
              <a:t>Tiếng</a:t>
            </a:r>
            <a:r>
              <a:rPr lang="en-US" altLang="en-US" sz="3600" b="1" dirty="0">
                <a:latin typeface="HP001 4 hàng" panose="020B0603050302020204" pitchFamily="34" charset="0"/>
              </a:rPr>
              <a:t> </a:t>
            </a:r>
            <a:r>
              <a:rPr lang="en-US" altLang="en-US" sz="3600" b="1" dirty="0" err="1">
                <a:latin typeface="HP001 4 hàng" panose="020B0603050302020204" pitchFamily="34" charset="0"/>
              </a:rPr>
              <a:t>việt</a:t>
            </a:r>
            <a:endParaRPr lang="en-US" altLang="en-US" sz="3600" b="1" dirty="0">
              <a:latin typeface="HP001 4 hàng" panose="020B0603050302020204" pitchFamily="34" charset="0"/>
            </a:endParaRPr>
          </a:p>
        </p:txBody>
      </p:sp>
      <p:sp>
        <p:nvSpPr>
          <p:cNvPr id="13" name="TextBox 3">
            <a:extLst>
              <a:ext uri="{FF2B5EF4-FFF2-40B4-BE49-F238E27FC236}">
                <a16:creationId xmlns:a16="http://schemas.microsoft.com/office/drawing/2014/main" id="{395EC504-1C23-4FF7-B4AD-A1DF11FC6FE1}"/>
              </a:ext>
            </a:extLst>
          </p:cNvPr>
          <p:cNvSpPr txBox="1">
            <a:spLocks noChangeArrowheads="1"/>
          </p:cNvSpPr>
          <p:nvPr/>
        </p:nvSpPr>
        <p:spPr bwMode="auto">
          <a:xfrm>
            <a:off x="1905320" y="3714589"/>
            <a:ext cx="4264697" cy="646331"/>
          </a:xfrm>
          <a:prstGeom prst="rect">
            <a:avLst/>
          </a:prstGeom>
          <a:noFill/>
          <a:ln w="9525">
            <a:noFill/>
            <a:miter lim="800000"/>
            <a:headEnd/>
            <a:tailEnd/>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342900">
              <a:defRPr/>
            </a:pPr>
            <a:r>
              <a:rPr lang="en-US" altLang="en-US" sz="3600" b="1" dirty="0" err="1">
                <a:latin typeface="HP001 4 hàng" panose="020B0603050302020204" pitchFamily="34" charset="0"/>
              </a:rPr>
              <a:t>Tiết</a:t>
            </a:r>
            <a:r>
              <a:rPr lang="en-US" altLang="en-US" sz="3600" b="1" dirty="0">
                <a:latin typeface="HP001 4 hàng" panose="020B0603050302020204" pitchFamily="34" charset="0"/>
              </a:rPr>
              <a:t> 3: </a:t>
            </a:r>
            <a:r>
              <a:rPr lang="en-US" altLang="en-US" sz="3600" b="1" dirty="0" err="1">
                <a:latin typeface="HP001 4 hàng" panose="020B0603050302020204" pitchFamily="34" charset="0"/>
              </a:rPr>
              <a:t>Viết</a:t>
            </a:r>
            <a:endParaRPr lang="en-US" altLang="en-US" sz="3600" b="1" dirty="0">
              <a:latin typeface="HP001 4 hàng" panose="020B0603050302020204" pitchFamily="34" charset="0"/>
            </a:endParaRPr>
          </a:p>
        </p:txBody>
      </p:sp>
    </p:spTree>
    <p:extLst>
      <p:ext uri="{BB962C8B-B14F-4D97-AF65-F5344CB8AC3E}">
        <p14:creationId xmlns:p14="http://schemas.microsoft.com/office/powerpoint/2010/main" val="20868667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6BD913-C0FA-44C5-8CCB-CA0407D8C0BC}"/>
              </a:ext>
            </a:extLst>
          </p:cNvPr>
          <p:cNvPicPr>
            <a:picLocks noChangeAspect="1"/>
          </p:cNvPicPr>
          <p:nvPr/>
        </p:nvPicPr>
        <p:blipFill>
          <a:blip r:embed="rId2"/>
          <a:stretch>
            <a:fillRect/>
          </a:stretch>
        </p:blipFill>
        <p:spPr>
          <a:xfrm>
            <a:off x="3500720" y="440668"/>
            <a:ext cx="5976664" cy="5976664"/>
          </a:xfrm>
          <a:prstGeom prst="rect">
            <a:avLst/>
          </a:prstGeom>
        </p:spPr>
      </p:pic>
      <p:pic>
        <p:nvPicPr>
          <p:cNvPr id="8" name="Picture 7">
            <a:extLst>
              <a:ext uri="{FF2B5EF4-FFF2-40B4-BE49-F238E27FC236}">
                <a16:creationId xmlns:a16="http://schemas.microsoft.com/office/drawing/2014/main" id="{FF91D80A-DD50-4DC7-B0EF-F9F8A695922D}"/>
              </a:ext>
            </a:extLst>
          </p:cNvPr>
          <p:cNvPicPr>
            <a:picLocks noChangeAspect="1"/>
          </p:cNvPicPr>
          <p:nvPr/>
        </p:nvPicPr>
        <p:blipFill>
          <a:blip r:embed="rId3"/>
          <a:stretch>
            <a:fillRect/>
          </a:stretch>
        </p:blipFill>
        <p:spPr>
          <a:xfrm rot="14401550">
            <a:off x="3501754" y="441701"/>
            <a:ext cx="5974598" cy="5974598"/>
          </a:xfrm>
          <a:prstGeom prst="rect">
            <a:avLst/>
          </a:prstGeom>
          <a:noFill/>
          <a:ln>
            <a:noFill/>
          </a:ln>
        </p:spPr>
      </p:pic>
      <p:pic>
        <p:nvPicPr>
          <p:cNvPr id="9" name="Picture 8">
            <a:extLst>
              <a:ext uri="{FF2B5EF4-FFF2-40B4-BE49-F238E27FC236}">
                <a16:creationId xmlns:a16="http://schemas.microsoft.com/office/drawing/2014/main" id="{3AD38F47-74DA-46F3-82EF-64DF1A326153}"/>
              </a:ext>
            </a:extLst>
          </p:cNvPr>
          <p:cNvPicPr>
            <a:picLocks noChangeAspect="1"/>
          </p:cNvPicPr>
          <p:nvPr/>
        </p:nvPicPr>
        <p:blipFill>
          <a:blip r:embed="rId3"/>
          <a:stretch>
            <a:fillRect/>
          </a:stretch>
        </p:blipFill>
        <p:spPr>
          <a:xfrm rot="14505358">
            <a:off x="3466825" y="441701"/>
            <a:ext cx="5974598" cy="5974598"/>
          </a:xfrm>
          <a:prstGeom prst="rect">
            <a:avLst/>
          </a:prstGeom>
          <a:noFill/>
          <a:ln>
            <a:noFill/>
          </a:ln>
        </p:spPr>
      </p:pic>
      <p:pic>
        <p:nvPicPr>
          <p:cNvPr id="10" name="Picture 9">
            <a:extLst>
              <a:ext uri="{FF2B5EF4-FFF2-40B4-BE49-F238E27FC236}">
                <a16:creationId xmlns:a16="http://schemas.microsoft.com/office/drawing/2014/main" id="{022C8FB5-0B02-4D13-A4A6-157407D25106}"/>
              </a:ext>
            </a:extLst>
          </p:cNvPr>
          <p:cNvPicPr>
            <a:picLocks noChangeAspect="1"/>
          </p:cNvPicPr>
          <p:nvPr/>
        </p:nvPicPr>
        <p:blipFill>
          <a:blip r:embed="rId3"/>
          <a:stretch>
            <a:fillRect/>
          </a:stretch>
        </p:blipFill>
        <p:spPr>
          <a:xfrm rot="11800512">
            <a:off x="3466825" y="441700"/>
            <a:ext cx="5974598" cy="5974598"/>
          </a:xfrm>
          <a:prstGeom prst="rect">
            <a:avLst/>
          </a:prstGeom>
          <a:noFill/>
          <a:ln>
            <a:noFill/>
          </a:ln>
        </p:spPr>
      </p:pic>
      <p:pic>
        <p:nvPicPr>
          <p:cNvPr id="11" name="Picture 10">
            <a:extLst>
              <a:ext uri="{FF2B5EF4-FFF2-40B4-BE49-F238E27FC236}">
                <a16:creationId xmlns:a16="http://schemas.microsoft.com/office/drawing/2014/main" id="{6A181C25-82AB-4788-9089-C90FBD54F2A7}"/>
              </a:ext>
            </a:extLst>
          </p:cNvPr>
          <p:cNvPicPr>
            <a:picLocks noChangeAspect="1"/>
          </p:cNvPicPr>
          <p:nvPr/>
        </p:nvPicPr>
        <p:blipFill>
          <a:blip r:embed="rId4"/>
          <a:stretch>
            <a:fillRect/>
          </a:stretch>
        </p:blipFill>
        <p:spPr>
          <a:xfrm>
            <a:off x="2698212" y="-337816"/>
            <a:ext cx="7485682" cy="7485682"/>
          </a:xfrm>
          <a:prstGeom prst="rect">
            <a:avLst/>
          </a:prstGeom>
        </p:spPr>
      </p:pic>
      <p:pic>
        <p:nvPicPr>
          <p:cNvPr id="12" name="Picture 11">
            <a:extLst>
              <a:ext uri="{FF2B5EF4-FFF2-40B4-BE49-F238E27FC236}">
                <a16:creationId xmlns:a16="http://schemas.microsoft.com/office/drawing/2014/main" id="{211D409A-2355-424F-BF86-CBBC6C1A2CBD}"/>
              </a:ext>
            </a:extLst>
          </p:cNvPr>
          <p:cNvPicPr>
            <a:picLocks noChangeAspect="1"/>
          </p:cNvPicPr>
          <p:nvPr/>
        </p:nvPicPr>
        <p:blipFill>
          <a:blip r:embed="rId4"/>
          <a:stretch>
            <a:fillRect/>
          </a:stretch>
        </p:blipFill>
        <p:spPr>
          <a:xfrm rot="8574825">
            <a:off x="2681650" y="-373880"/>
            <a:ext cx="7485682" cy="7485682"/>
          </a:xfrm>
          <a:prstGeom prst="rect">
            <a:avLst/>
          </a:prstGeom>
        </p:spPr>
      </p:pic>
      <p:sp>
        <p:nvSpPr>
          <p:cNvPr id="13" name="Arrow: Down 12">
            <a:extLst>
              <a:ext uri="{FF2B5EF4-FFF2-40B4-BE49-F238E27FC236}">
                <a16:creationId xmlns:a16="http://schemas.microsoft.com/office/drawing/2014/main" id="{E54C48FE-C7A6-4227-B08C-D974D47C0EEC}"/>
              </a:ext>
            </a:extLst>
          </p:cNvPr>
          <p:cNvSpPr/>
          <p:nvPr/>
        </p:nvSpPr>
        <p:spPr>
          <a:xfrm rot="5400000">
            <a:off x="9970710" y="2701318"/>
            <a:ext cx="544274" cy="15675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4AA46F3B-F83E-43C9-BFC4-F65714EA696C}"/>
              </a:ext>
            </a:extLst>
          </p:cNvPr>
          <p:cNvSpPr txBox="1"/>
          <p:nvPr/>
        </p:nvSpPr>
        <p:spPr>
          <a:xfrm>
            <a:off x="551384" y="764704"/>
            <a:ext cx="2491980" cy="3785652"/>
          </a:xfrm>
          <a:prstGeom prst="rect">
            <a:avLst/>
          </a:prstGeom>
          <a:noFill/>
        </p:spPr>
        <p:txBody>
          <a:bodyPr wrap="square" rtlCol="0">
            <a:spAutoFit/>
          </a:bodyPr>
          <a:lstStyle/>
          <a:p>
            <a:r>
              <a:rPr lang="en-US" sz="4800" dirty="0" err="1">
                <a:solidFill>
                  <a:srgbClr val="0070C0"/>
                </a:solidFill>
                <a:latin typeface="Times New Roman" panose="02020603050405020304" pitchFamily="18" charset="0"/>
                <a:cs typeface="Times New Roman" panose="02020603050405020304" pitchFamily="18" charset="0"/>
              </a:rPr>
              <a:t>Trò</a:t>
            </a:r>
            <a:r>
              <a:rPr lang="en-US" sz="4800" dirty="0">
                <a:solidFill>
                  <a:srgbClr val="0070C0"/>
                </a:solidFill>
                <a:latin typeface="Times New Roman" panose="02020603050405020304" pitchFamily="18" charset="0"/>
                <a:cs typeface="Times New Roman" panose="02020603050405020304" pitchFamily="18" charset="0"/>
              </a:rPr>
              <a:t> </a:t>
            </a:r>
            <a:r>
              <a:rPr lang="en-US" sz="4800" dirty="0" err="1">
                <a:solidFill>
                  <a:srgbClr val="0070C0"/>
                </a:solidFill>
                <a:latin typeface="Times New Roman" panose="02020603050405020304" pitchFamily="18" charset="0"/>
                <a:cs typeface="Times New Roman" panose="02020603050405020304" pitchFamily="18" charset="0"/>
              </a:rPr>
              <a:t>ch</a:t>
            </a:r>
            <a:r>
              <a:rPr lang="vi-VN" sz="4800" dirty="0">
                <a:solidFill>
                  <a:srgbClr val="0070C0"/>
                </a:solidFill>
                <a:latin typeface="Times New Roman" panose="02020603050405020304" pitchFamily="18" charset="0"/>
                <a:cs typeface="Times New Roman" panose="02020603050405020304" pitchFamily="18" charset="0"/>
              </a:rPr>
              <a:t>ơ</a:t>
            </a:r>
            <a:r>
              <a:rPr lang="en-US" sz="4800" dirty="0">
                <a:solidFill>
                  <a:srgbClr val="0070C0"/>
                </a:solidFill>
                <a:latin typeface="Times New Roman" panose="02020603050405020304" pitchFamily="18" charset="0"/>
                <a:cs typeface="Times New Roman" panose="02020603050405020304" pitchFamily="18" charset="0"/>
              </a:rPr>
              <a:t>i:</a:t>
            </a:r>
          </a:p>
          <a:p>
            <a:r>
              <a:rPr lang="en-US" sz="4800" dirty="0" err="1">
                <a:solidFill>
                  <a:srgbClr val="FF0000"/>
                </a:solidFill>
                <a:latin typeface="Times New Roman" panose="02020603050405020304" pitchFamily="18" charset="0"/>
                <a:cs typeface="Times New Roman" panose="02020603050405020304" pitchFamily="18" charset="0"/>
              </a:rPr>
              <a:t>vòng</a:t>
            </a:r>
            <a:r>
              <a:rPr lang="en-US" sz="4800" dirty="0">
                <a:solidFill>
                  <a:srgbClr val="FF0000"/>
                </a:solidFill>
                <a:latin typeface="Times New Roman" panose="02020603050405020304" pitchFamily="18" charset="0"/>
                <a:cs typeface="Times New Roman" panose="02020603050405020304" pitchFamily="18" charset="0"/>
              </a:rPr>
              <a:t> </a:t>
            </a:r>
          </a:p>
          <a:p>
            <a:r>
              <a:rPr lang="en-US" sz="4800" dirty="0" err="1">
                <a:solidFill>
                  <a:srgbClr val="FF0000"/>
                </a:solidFill>
                <a:latin typeface="Times New Roman" panose="02020603050405020304" pitchFamily="18" charset="0"/>
                <a:cs typeface="Times New Roman" panose="02020603050405020304" pitchFamily="18" charset="0"/>
              </a:rPr>
              <a:t>xoay</a:t>
            </a:r>
            <a:endParaRPr lang="en-US" sz="4800" dirty="0">
              <a:solidFill>
                <a:srgbClr val="FF0000"/>
              </a:solidFill>
              <a:latin typeface="Times New Roman" panose="02020603050405020304" pitchFamily="18" charset="0"/>
              <a:cs typeface="Times New Roman" panose="02020603050405020304" pitchFamily="18" charset="0"/>
            </a:endParaRPr>
          </a:p>
          <a:p>
            <a:r>
              <a:rPr lang="en-US" sz="4800" dirty="0">
                <a:solidFill>
                  <a:srgbClr val="FF0000"/>
                </a:solidFill>
                <a:latin typeface="Times New Roman" panose="02020603050405020304" pitchFamily="18" charset="0"/>
                <a:cs typeface="Times New Roman" panose="02020603050405020304" pitchFamily="18" charset="0"/>
              </a:rPr>
              <a:t>may</a:t>
            </a:r>
          </a:p>
          <a:p>
            <a:r>
              <a:rPr lang="en-US" sz="4800" dirty="0" err="1">
                <a:solidFill>
                  <a:srgbClr val="FF0000"/>
                </a:solidFill>
                <a:latin typeface="Times New Roman" panose="02020603050405020304" pitchFamily="18" charset="0"/>
                <a:cs typeface="Times New Roman" panose="02020603050405020304" pitchFamily="18" charset="0"/>
              </a:rPr>
              <a:t>mắn</a:t>
            </a:r>
            <a:endParaRPr lang="en-US" sz="4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03290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10"/>
                                        <p:tgtEl>
                                          <p:spTgt spid="8"/>
                                        </p:tgtEl>
                                      </p:cBhvr>
                                    </p:animEffect>
                                  </p:childTnLst>
                                </p:cTn>
                              </p:par>
                              <p:par>
                                <p:cTn id="8" presetID="8" presetClass="emph" presetSubtype="0" fill="hold" nodeType="withEffect">
                                  <p:stCondLst>
                                    <p:cond delay="0"/>
                                  </p:stCondLst>
                                  <p:childTnLst>
                                    <p:animRot by="21600000">
                                      <p:cBhvr>
                                        <p:cTn id="9" dur="2000" fill="hold"/>
                                        <p:tgtEl>
                                          <p:spTgt spid="8"/>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ircle(in)">
                                      <p:cBhvr>
                                        <p:cTn id="14" dur="10"/>
                                        <p:tgtEl>
                                          <p:spTgt spid="9"/>
                                        </p:tgtEl>
                                      </p:cBhvr>
                                    </p:animEffect>
                                  </p:childTnLst>
                                </p:cTn>
                              </p:par>
                              <p:par>
                                <p:cTn id="15" presetID="6" presetClass="entr" presetSubtype="16"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10"/>
                                        <p:tgtEl>
                                          <p:spTgt spid="10"/>
                                        </p:tgtEl>
                                      </p:cBhvr>
                                    </p:animEffect>
                                  </p:childTnLst>
                                </p:cTn>
                              </p:par>
                              <p:par>
                                <p:cTn id="18" presetID="8" presetClass="emph" presetSubtype="0" fill="hold" nodeType="withEffect">
                                  <p:stCondLst>
                                    <p:cond delay="0"/>
                                  </p:stCondLst>
                                  <p:childTnLst>
                                    <p:animRot by="21600000">
                                      <p:cBhvr>
                                        <p:cTn id="19" dur="2000" fill="hold"/>
                                        <p:tgtEl>
                                          <p:spTgt spid="10"/>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circle(in)">
                                      <p:cBhvr>
                                        <p:cTn id="24" dur="10"/>
                                        <p:tgtEl>
                                          <p:spTgt spid="11"/>
                                        </p:tgtEl>
                                      </p:cBhvr>
                                    </p:animEffect>
                                  </p:childTnLst>
                                </p:cTn>
                              </p:par>
                              <p:par>
                                <p:cTn id="25" presetID="6" presetClass="entr" presetSubtype="16"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circle(in)">
                                      <p:cBhvr>
                                        <p:cTn id="27" dur="10"/>
                                        <p:tgtEl>
                                          <p:spTgt spid="12"/>
                                        </p:tgtEl>
                                      </p:cBhvr>
                                    </p:animEffect>
                                  </p:childTnLst>
                                </p:cTn>
                              </p:par>
                              <p:par>
                                <p:cTn id="28" presetID="8" presetClass="emph" presetSubtype="0" fill="hold" nodeType="withEffect">
                                  <p:stCondLst>
                                    <p:cond delay="0"/>
                                  </p:stCondLst>
                                  <p:childTnLst>
                                    <p:animRot by="21600000">
                                      <p:cBhvr>
                                        <p:cTn id="29" dur="2000" fill="hold"/>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052CF2-D9D4-49E1-87DB-F5E44459F2E4}"/>
              </a:ext>
            </a:extLst>
          </p:cNvPr>
          <p:cNvPicPr>
            <a:picLocks noChangeAspect="1"/>
          </p:cNvPicPr>
          <p:nvPr/>
        </p:nvPicPr>
        <p:blipFill>
          <a:blip r:embed="rId2"/>
          <a:stretch>
            <a:fillRect/>
          </a:stretch>
        </p:blipFill>
        <p:spPr>
          <a:xfrm>
            <a:off x="0" y="0"/>
            <a:ext cx="12192000" cy="9879833"/>
          </a:xfrm>
          <a:prstGeom prst="rect">
            <a:avLst/>
          </a:prstGeom>
        </p:spPr>
      </p:pic>
      <p:sp>
        <p:nvSpPr>
          <p:cNvPr id="2" name="TextBox 1">
            <a:extLst>
              <a:ext uri="{FF2B5EF4-FFF2-40B4-BE49-F238E27FC236}">
                <a16:creationId xmlns:a16="http://schemas.microsoft.com/office/drawing/2014/main" id="{81504E13-B21F-4640-A475-092626E54882}"/>
              </a:ext>
            </a:extLst>
          </p:cNvPr>
          <p:cNvSpPr txBox="1"/>
          <p:nvPr/>
        </p:nvSpPr>
        <p:spPr>
          <a:xfrm>
            <a:off x="873067" y="57413"/>
            <a:ext cx="9217024" cy="954107"/>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2:  </a:t>
            </a:r>
            <a:r>
              <a:rPr lang="en-US" sz="2800" b="1" dirty="0" err="1">
                <a:latin typeface="Times New Roman" panose="02020603050405020304" pitchFamily="18" charset="0"/>
                <a:cs typeface="Times New Roman" panose="02020603050405020304" pitchFamily="18" charset="0"/>
              </a:rPr>
              <a:t>Tìm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ngữ</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được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tạo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bởi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mỗi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tiếng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dưới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đây</a:t>
            </a:r>
            <a:r>
              <a:rPr lang="en-US" sz="2800" b="1" dirty="0">
                <a:latin typeface="Times New Roman" panose="02020603050405020304" pitchFamily="18" charset="0"/>
                <a:cs typeface="Times New Roman" panose="02020603050405020304" pitchFamily="18" charset="0"/>
              </a:rPr>
              <a:t>:</a:t>
            </a:r>
          </a:p>
          <a:p>
            <a:r>
              <a:rPr lang="en-US" sz="2800" b="1" dirty="0">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giao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dao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rao</a:t>
            </a:r>
            <a:endParaRPr lang="en-US" sz="2800" dirty="0">
              <a:solidFill>
                <a:srgbClr val="FF0000"/>
              </a:solidFill>
              <a:latin typeface="Times New Roman" panose="020206030504050203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15387EEF-E8E9-42D8-95AD-4F5A4E353D8D}"/>
              </a:ext>
            </a:extLst>
          </p:cNvPr>
          <p:cNvGrpSpPr/>
          <p:nvPr/>
        </p:nvGrpSpPr>
        <p:grpSpPr>
          <a:xfrm>
            <a:off x="335360" y="1111086"/>
            <a:ext cx="2160240" cy="1774730"/>
            <a:chOff x="5999872" y="1325784"/>
            <a:chExt cx="4325441" cy="3907725"/>
          </a:xfrm>
        </p:grpSpPr>
        <p:sp>
          <p:nvSpPr>
            <p:cNvPr id="12" name="TextBox 8">
              <a:extLst>
                <a:ext uri="{FF2B5EF4-FFF2-40B4-BE49-F238E27FC236}">
                  <a16:creationId xmlns:a16="http://schemas.microsoft.com/office/drawing/2014/main" id="{05CD5E43-1D8F-43E1-9683-221DBD9F55BD}"/>
                </a:ext>
              </a:extLst>
            </p:cNvPr>
            <p:cNvSpPr txBox="1"/>
            <p:nvPr/>
          </p:nvSpPr>
          <p:spPr>
            <a:xfrm>
              <a:off x="6685286" y="3311812"/>
              <a:ext cx="2785194" cy="596322"/>
            </a:xfrm>
            <a:prstGeom prst="rect">
              <a:avLst/>
            </a:prstGeom>
            <a:noFill/>
          </p:spPr>
          <p:txBody>
            <a:bodyPr wrap="none" lIns="480000" tIns="0" rIns="0" bIns="0" anchor="b"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sz="5000" b="1" kern="0" dirty="0">
                  <a:solidFill>
                    <a:srgbClr val="1E5AA4"/>
                  </a:solidFill>
                  <a:latin typeface="Calibri" panose="020F0502020204030204"/>
                  <a:cs typeface="+mn-ea"/>
                  <a:sym typeface="+mn-lt"/>
                </a:rPr>
                <a:t>g</a:t>
              </a:r>
              <a:r>
                <a:rPr kumimoji="0" lang="en-US" altLang="zh-CN" sz="5000" b="1" i="0" u="none" strike="noStrike" kern="0" cap="none" spc="0" normalizeH="0" baseline="0" noProof="0" dirty="0" err="1">
                  <a:ln>
                    <a:noFill/>
                  </a:ln>
                  <a:solidFill>
                    <a:srgbClr val="1E5AA4"/>
                  </a:solidFill>
                  <a:effectLst/>
                  <a:uLnTx/>
                  <a:uFillTx/>
                  <a:latin typeface="Calibri" panose="020F0502020204030204"/>
                  <a:cs typeface="+mn-ea"/>
                  <a:sym typeface="+mn-lt"/>
                </a:rPr>
                <a:t>iao</a:t>
              </a:r>
              <a:endParaRPr kumimoji="0" lang="zh-CN" altLang="en-US" sz="5000" b="1" i="0" u="none" strike="noStrike" kern="0" cap="none" spc="0" normalizeH="0" baseline="0" noProof="0" dirty="0">
                <a:ln>
                  <a:noFill/>
                </a:ln>
                <a:solidFill>
                  <a:srgbClr val="1E5AA4"/>
                </a:solidFill>
                <a:effectLst/>
                <a:uLnTx/>
                <a:uFillTx/>
                <a:latin typeface="Calibri" panose="020F0502020204030204"/>
                <a:cs typeface="+mn-ea"/>
                <a:sym typeface="+mn-lt"/>
              </a:endParaRPr>
            </a:p>
          </p:txBody>
        </p:sp>
        <p:grpSp>
          <p:nvGrpSpPr>
            <p:cNvPr id="13" name="组合 9">
              <a:extLst>
                <a:ext uri="{FF2B5EF4-FFF2-40B4-BE49-F238E27FC236}">
                  <a16:creationId xmlns:a16="http://schemas.microsoft.com/office/drawing/2014/main" id="{496F8712-6431-4124-B585-16696C8E656C}"/>
                </a:ext>
              </a:extLst>
            </p:cNvPr>
            <p:cNvGrpSpPr/>
            <p:nvPr/>
          </p:nvGrpSpPr>
          <p:grpSpPr>
            <a:xfrm>
              <a:off x="5999872" y="1325784"/>
              <a:ext cx="4325441" cy="3907725"/>
              <a:chOff x="6281530" y="1497546"/>
              <a:chExt cx="4119983" cy="3751203"/>
            </a:xfrm>
          </p:grpSpPr>
          <p:grpSp>
            <p:nvGrpSpPr>
              <p:cNvPr id="14" name="组合 214">
                <a:extLst>
                  <a:ext uri="{FF2B5EF4-FFF2-40B4-BE49-F238E27FC236}">
                    <a16:creationId xmlns:a16="http://schemas.microsoft.com/office/drawing/2014/main" id="{75CD4F0F-EAF1-4379-90E0-196702DCAE94}"/>
                  </a:ext>
                </a:extLst>
              </p:cNvPr>
              <p:cNvGrpSpPr/>
              <p:nvPr/>
            </p:nvGrpSpPr>
            <p:grpSpPr>
              <a:xfrm>
                <a:off x="6281530" y="1788799"/>
                <a:ext cx="4119983" cy="3459950"/>
                <a:chOff x="1918357" y="1491175"/>
                <a:chExt cx="4119983" cy="3459950"/>
              </a:xfrm>
            </p:grpSpPr>
            <p:sp>
              <p:nvSpPr>
                <p:cNvPr id="16" name="任意多边形 215">
                  <a:extLst>
                    <a:ext uri="{FF2B5EF4-FFF2-40B4-BE49-F238E27FC236}">
                      <a16:creationId xmlns:a16="http://schemas.microsoft.com/office/drawing/2014/main" id="{1808D8DF-2C46-4CAE-9F0A-8F3230BD3D3C}"/>
                    </a:ext>
                  </a:extLst>
                </p:cNvPr>
                <p:cNvSpPr/>
                <p:nvPr/>
              </p:nvSpPr>
              <p:spPr>
                <a:xfrm>
                  <a:off x="1918357" y="1491175"/>
                  <a:ext cx="4119983" cy="3459950"/>
                </a:xfrm>
                <a:custGeom>
                  <a:avLst/>
                  <a:gdLst>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10193 h 3407412"/>
                    <a:gd name="connsiteX1" fmla="*/ 817581 w 3808207"/>
                    <a:gd name="connsiteY1" fmla="*/ 228527 h 3407412"/>
                    <a:gd name="connsiteX2" fmla="*/ 564776 w 3808207"/>
                    <a:gd name="connsiteY2" fmla="*/ 728757 h 3407412"/>
                    <a:gd name="connsiteX3" fmla="*/ 107576 w 3808207"/>
                    <a:gd name="connsiteY3" fmla="*/ 1277397 h 3407412"/>
                    <a:gd name="connsiteX4" fmla="*/ 0 w 3808207"/>
                    <a:gd name="connsiteY4" fmla="*/ 2078842 h 3407412"/>
                    <a:gd name="connsiteX5" fmla="*/ 699247 w 3808207"/>
                    <a:gd name="connsiteY5" fmla="*/ 2740437 h 3407412"/>
                    <a:gd name="connsiteX6" fmla="*/ 1360842 w 3808207"/>
                    <a:gd name="connsiteY6" fmla="*/ 3391275 h 3407412"/>
                    <a:gd name="connsiteX7" fmla="*/ 2366682 w 3808207"/>
                    <a:gd name="connsiteY7" fmla="*/ 3310593 h 3407412"/>
                    <a:gd name="connsiteX8" fmla="*/ 3200400 w 3808207"/>
                    <a:gd name="connsiteY8" fmla="*/ 3407412 h 3407412"/>
                    <a:gd name="connsiteX9" fmla="*/ 3598433 w 3808207"/>
                    <a:gd name="connsiteY9" fmla="*/ 3063167 h 3407412"/>
                    <a:gd name="connsiteX10" fmla="*/ 3593054 w 3808207"/>
                    <a:gd name="connsiteY10" fmla="*/ 2498390 h 3407412"/>
                    <a:gd name="connsiteX11" fmla="*/ 3808207 w 3808207"/>
                    <a:gd name="connsiteY11" fmla="*/ 2025054 h 3407412"/>
                    <a:gd name="connsiteX12" fmla="*/ 3689873 w 3808207"/>
                    <a:gd name="connsiteY12" fmla="*/ 1379595 h 3407412"/>
                    <a:gd name="connsiteX13" fmla="*/ 3447826 w 3808207"/>
                    <a:gd name="connsiteY13" fmla="*/ 857849 h 3407412"/>
                    <a:gd name="connsiteX14" fmla="*/ 3458584 w 3808207"/>
                    <a:gd name="connsiteY14" fmla="*/ 454437 h 3407412"/>
                    <a:gd name="connsiteX15" fmla="*/ 2770094 w 3808207"/>
                    <a:gd name="connsiteY15" fmla="*/ 7995 h 3407412"/>
                    <a:gd name="connsiteX16" fmla="*/ 2264485 w 3808207"/>
                    <a:gd name="connsiteY16" fmla="*/ 163981 h 3407412"/>
                    <a:gd name="connsiteX17" fmla="*/ 1721224 w 3808207"/>
                    <a:gd name="connsiteY17" fmla="*/ 110193 h 3407412"/>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37701"/>
                    <a:gd name="connsiteY0" fmla="*/ 110956 h 3408175"/>
                    <a:gd name="connsiteX1" fmla="*/ 817581 w 3837701"/>
                    <a:gd name="connsiteY1" fmla="*/ 229290 h 3408175"/>
                    <a:gd name="connsiteX2" fmla="*/ 564776 w 3837701"/>
                    <a:gd name="connsiteY2" fmla="*/ 729520 h 3408175"/>
                    <a:gd name="connsiteX3" fmla="*/ 107576 w 3837701"/>
                    <a:gd name="connsiteY3" fmla="*/ 1278160 h 3408175"/>
                    <a:gd name="connsiteX4" fmla="*/ 0 w 3837701"/>
                    <a:gd name="connsiteY4" fmla="*/ 2079605 h 3408175"/>
                    <a:gd name="connsiteX5" fmla="*/ 699247 w 3837701"/>
                    <a:gd name="connsiteY5" fmla="*/ 2741200 h 3408175"/>
                    <a:gd name="connsiteX6" fmla="*/ 1360842 w 3837701"/>
                    <a:gd name="connsiteY6" fmla="*/ 3392038 h 3408175"/>
                    <a:gd name="connsiteX7" fmla="*/ 2366682 w 3837701"/>
                    <a:gd name="connsiteY7" fmla="*/ 3311356 h 3408175"/>
                    <a:gd name="connsiteX8" fmla="*/ 3200400 w 3837701"/>
                    <a:gd name="connsiteY8" fmla="*/ 3408175 h 3408175"/>
                    <a:gd name="connsiteX9" fmla="*/ 3598433 w 3837701"/>
                    <a:gd name="connsiteY9" fmla="*/ 3063930 h 3408175"/>
                    <a:gd name="connsiteX10" fmla="*/ 3593054 w 3837701"/>
                    <a:gd name="connsiteY10" fmla="*/ 2499153 h 3408175"/>
                    <a:gd name="connsiteX11" fmla="*/ 3808207 w 3837701"/>
                    <a:gd name="connsiteY11" fmla="*/ 2025817 h 3408175"/>
                    <a:gd name="connsiteX12" fmla="*/ 3689873 w 3837701"/>
                    <a:gd name="connsiteY12" fmla="*/ 1380358 h 3408175"/>
                    <a:gd name="connsiteX13" fmla="*/ 3447826 w 3837701"/>
                    <a:gd name="connsiteY13" fmla="*/ 858612 h 3408175"/>
                    <a:gd name="connsiteX14" fmla="*/ 3458584 w 3837701"/>
                    <a:gd name="connsiteY14" fmla="*/ 455200 h 3408175"/>
                    <a:gd name="connsiteX15" fmla="*/ 2770094 w 3837701"/>
                    <a:gd name="connsiteY15" fmla="*/ 8758 h 3408175"/>
                    <a:gd name="connsiteX16" fmla="*/ 2264485 w 3837701"/>
                    <a:gd name="connsiteY16" fmla="*/ 164744 h 3408175"/>
                    <a:gd name="connsiteX17" fmla="*/ 1721224 w 3837701"/>
                    <a:gd name="connsiteY17" fmla="*/ 110956 h 3408175"/>
                    <a:gd name="connsiteX0" fmla="*/ 1721224 w 3874332"/>
                    <a:gd name="connsiteY0" fmla="*/ 110956 h 3408175"/>
                    <a:gd name="connsiteX1" fmla="*/ 817581 w 3874332"/>
                    <a:gd name="connsiteY1" fmla="*/ 229290 h 3408175"/>
                    <a:gd name="connsiteX2" fmla="*/ 564776 w 3874332"/>
                    <a:gd name="connsiteY2" fmla="*/ 729520 h 3408175"/>
                    <a:gd name="connsiteX3" fmla="*/ 107576 w 3874332"/>
                    <a:gd name="connsiteY3" fmla="*/ 1278160 h 3408175"/>
                    <a:gd name="connsiteX4" fmla="*/ 0 w 3874332"/>
                    <a:gd name="connsiteY4" fmla="*/ 2079605 h 3408175"/>
                    <a:gd name="connsiteX5" fmla="*/ 699247 w 3874332"/>
                    <a:gd name="connsiteY5" fmla="*/ 2741200 h 3408175"/>
                    <a:gd name="connsiteX6" fmla="*/ 1360842 w 3874332"/>
                    <a:gd name="connsiteY6" fmla="*/ 3392038 h 3408175"/>
                    <a:gd name="connsiteX7" fmla="*/ 2366682 w 3874332"/>
                    <a:gd name="connsiteY7" fmla="*/ 3311356 h 3408175"/>
                    <a:gd name="connsiteX8" fmla="*/ 3200400 w 3874332"/>
                    <a:gd name="connsiteY8" fmla="*/ 3408175 h 3408175"/>
                    <a:gd name="connsiteX9" fmla="*/ 3598433 w 3874332"/>
                    <a:gd name="connsiteY9" fmla="*/ 3063930 h 3408175"/>
                    <a:gd name="connsiteX10" fmla="*/ 3593054 w 3874332"/>
                    <a:gd name="connsiteY10" fmla="*/ 2499153 h 3408175"/>
                    <a:gd name="connsiteX11" fmla="*/ 3808207 w 3874332"/>
                    <a:gd name="connsiteY11" fmla="*/ 2025817 h 3408175"/>
                    <a:gd name="connsiteX12" fmla="*/ 3689873 w 3874332"/>
                    <a:gd name="connsiteY12" fmla="*/ 1380358 h 3408175"/>
                    <a:gd name="connsiteX13" fmla="*/ 3447826 w 3874332"/>
                    <a:gd name="connsiteY13" fmla="*/ 858612 h 3408175"/>
                    <a:gd name="connsiteX14" fmla="*/ 3458584 w 3874332"/>
                    <a:gd name="connsiteY14" fmla="*/ 455200 h 3408175"/>
                    <a:gd name="connsiteX15" fmla="*/ 2770094 w 3874332"/>
                    <a:gd name="connsiteY15" fmla="*/ 8758 h 3408175"/>
                    <a:gd name="connsiteX16" fmla="*/ 2264485 w 3874332"/>
                    <a:gd name="connsiteY16" fmla="*/ 164744 h 3408175"/>
                    <a:gd name="connsiteX17" fmla="*/ 1721224 w 3874332"/>
                    <a:gd name="connsiteY17" fmla="*/ 110956 h 3408175"/>
                    <a:gd name="connsiteX0" fmla="*/ 1721224 w 3877234"/>
                    <a:gd name="connsiteY0" fmla="*/ 110956 h 3408175"/>
                    <a:gd name="connsiteX1" fmla="*/ 817581 w 3877234"/>
                    <a:gd name="connsiteY1" fmla="*/ 229290 h 3408175"/>
                    <a:gd name="connsiteX2" fmla="*/ 564776 w 3877234"/>
                    <a:gd name="connsiteY2" fmla="*/ 729520 h 3408175"/>
                    <a:gd name="connsiteX3" fmla="*/ 107576 w 3877234"/>
                    <a:gd name="connsiteY3" fmla="*/ 1278160 h 3408175"/>
                    <a:gd name="connsiteX4" fmla="*/ 0 w 3877234"/>
                    <a:gd name="connsiteY4" fmla="*/ 2079605 h 3408175"/>
                    <a:gd name="connsiteX5" fmla="*/ 699247 w 3877234"/>
                    <a:gd name="connsiteY5" fmla="*/ 2741200 h 3408175"/>
                    <a:gd name="connsiteX6" fmla="*/ 1360842 w 3877234"/>
                    <a:gd name="connsiteY6" fmla="*/ 3392038 h 3408175"/>
                    <a:gd name="connsiteX7" fmla="*/ 2366682 w 3877234"/>
                    <a:gd name="connsiteY7" fmla="*/ 3311356 h 3408175"/>
                    <a:gd name="connsiteX8" fmla="*/ 3200400 w 3877234"/>
                    <a:gd name="connsiteY8" fmla="*/ 3408175 h 3408175"/>
                    <a:gd name="connsiteX9" fmla="*/ 3598433 w 3877234"/>
                    <a:gd name="connsiteY9" fmla="*/ 3063930 h 3408175"/>
                    <a:gd name="connsiteX10" fmla="*/ 3593054 w 3877234"/>
                    <a:gd name="connsiteY10" fmla="*/ 2499153 h 3408175"/>
                    <a:gd name="connsiteX11" fmla="*/ 3813586 w 3877234"/>
                    <a:gd name="connsiteY11" fmla="*/ 2063468 h 3408175"/>
                    <a:gd name="connsiteX12" fmla="*/ 3689873 w 3877234"/>
                    <a:gd name="connsiteY12" fmla="*/ 1380358 h 3408175"/>
                    <a:gd name="connsiteX13" fmla="*/ 3447826 w 3877234"/>
                    <a:gd name="connsiteY13" fmla="*/ 858612 h 3408175"/>
                    <a:gd name="connsiteX14" fmla="*/ 3458584 w 3877234"/>
                    <a:gd name="connsiteY14" fmla="*/ 455200 h 3408175"/>
                    <a:gd name="connsiteX15" fmla="*/ 2770094 w 3877234"/>
                    <a:gd name="connsiteY15" fmla="*/ 8758 h 3408175"/>
                    <a:gd name="connsiteX16" fmla="*/ 2264485 w 3877234"/>
                    <a:gd name="connsiteY16" fmla="*/ 164744 h 3408175"/>
                    <a:gd name="connsiteX17" fmla="*/ 1721224 w 3877234"/>
                    <a:gd name="connsiteY17" fmla="*/ 110956 h 3408175"/>
                    <a:gd name="connsiteX0" fmla="*/ 1721224 w 3879373"/>
                    <a:gd name="connsiteY0" fmla="*/ 110956 h 3408175"/>
                    <a:gd name="connsiteX1" fmla="*/ 817581 w 3879373"/>
                    <a:gd name="connsiteY1" fmla="*/ 229290 h 3408175"/>
                    <a:gd name="connsiteX2" fmla="*/ 564776 w 3879373"/>
                    <a:gd name="connsiteY2" fmla="*/ 729520 h 3408175"/>
                    <a:gd name="connsiteX3" fmla="*/ 107576 w 3879373"/>
                    <a:gd name="connsiteY3" fmla="*/ 1278160 h 3408175"/>
                    <a:gd name="connsiteX4" fmla="*/ 0 w 3879373"/>
                    <a:gd name="connsiteY4" fmla="*/ 2079605 h 3408175"/>
                    <a:gd name="connsiteX5" fmla="*/ 699247 w 3879373"/>
                    <a:gd name="connsiteY5" fmla="*/ 2741200 h 3408175"/>
                    <a:gd name="connsiteX6" fmla="*/ 1360842 w 3879373"/>
                    <a:gd name="connsiteY6" fmla="*/ 3392038 h 3408175"/>
                    <a:gd name="connsiteX7" fmla="*/ 2366682 w 3879373"/>
                    <a:gd name="connsiteY7" fmla="*/ 3311356 h 3408175"/>
                    <a:gd name="connsiteX8" fmla="*/ 3200400 w 3879373"/>
                    <a:gd name="connsiteY8" fmla="*/ 3408175 h 3408175"/>
                    <a:gd name="connsiteX9" fmla="*/ 3598433 w 3879373"/>
                    <a:gd name="connsiteY9" fmla="*/ 3063930 h 3408175"/>
                    <a:gd name="connsiteX10" fmla="*/ 3593054 w 3879373"/>
                    <a:gd name="connsiteY10" fmla="*/ 2499153 h 3408175"/>
                    <a:gd name="connsiteX11" fmla="*/ 3813586 w 3879373"/>
                    <a:gd name="connsiteY11" fmla="*/ 2063468 h 3408175"/>
                    <a:gd name="connsiteX12" fmla="*/ 3689873 w 3879373"/>
                    <a:gd name="connsiteY12" fmla="*/ 1380358 h 3408175"/>
                    <a:gd name="connsiteX13" fmla="*/ 3447826 w 3879373"/>
                    <a:gd name="connsiteY13" fmla="*/ 858612 h 3408175"/>
                    <a:gd name="connsiteX14" fmla="*/ 3458584 w 3879373"/>
                    <a:gd name="connsiteY14" fmla="*/ 455200 h 3408175"/>
                    <a:gd name="connsiteX15" fmla="*/ 2770094 w 3879373"/>
                    <a:gd name="connsiteY15" fmla="*/ 8758 h 3408175"/>
                    <a:gd name="connsiteX16" fmla="*/ 2264485 w 3879373"/>
                    <a:gd name="connsiteY16" fmla="*/ 164744 h 3408175"/>
                    <a:gd name="connsiteX17" fmla="*/ 1721224 w 38793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13275"/>
                    <a:gd name="connsiteX1" fmla="*/ 817581 w 3895073"/>
                    <a:gd name="connsiteY1" fmla="*/ 229290 h 3413275"/>
                    <a:gd name="connsiteX2" fmla="*/ 564776 w 3895073"/>
                    <a:gd name="connsiteY2" fmla="*/ 729520 h 3413275"/>
                    <a:gd name="connsiteX3" fmla="*/ 107576 w 3895073"/>
                    <a:gd name="connsiteY3" fmla="*/ 1278160 h 3413275"/>
                    <a:gd name="connsiteX4" fmla="*/ 0 w 3895073"/>
                    <a:gd name="connsiteY4" fmla="*/ 2079605 h 3413275"/>
                    <a:gd name="connsiteX5" fmla="*/ 699247 w 3895073"/>
                    <a:gd name="connsiteY5" fmla="*/ 2741200 h 3413275"/>
                    <a:gd name="connsiteX6" fmla="*/ 1360842 w 3895073"/>
                    <a:gd name="connsiteY6" fmla="*/ 3392038 h 3413275"/>
                    <a:gd name="connsiteX7" fmla="*/ 2366682 w 3895073"/>
                    <a:gd name="connsiteY7" fmla="*/ 3311356 h 3413275"/>
                    <a:gd name="connsiteX8" fmla="*/ 3200400 w 3895073"/>
                    <a:gd name="connsiteY8" fmla="*/ 3408175 h 3413275"/>
                    <a:gd name="connsiteX9" fmla="*/ 3598433 w 3895073"/>
                    <a:gd name="connsiteY9" fmla="*/ 3133854 h 3413275"/>
                    <a:gd name="connsiteX10" fmla="*/ 3593054 w 3895073"/>
                    <a:gd name="connsiteY10" fmla="*/ 2499153 h 3413275"/>
                    <a:gd name="connsiteX11" fmla="*/ 3840480 w 3895073"/>
                    <a:gd name="connsiteY11" fmla="*/ 2063468 h 3413275"/>
                    <a:gd name="connsiteX12" fmla="*/ 3689873 w 3895073"/>
                    <a:gd name="connsiteY12" fmla="*/ 1380358 h 3413275"/>
                    <a:gd name="connsiteX13" fmla="*/ 3447826 w 3895073"/>
                    <a:gd name="connsiteY13" fmla="*/ 858612 h 3413275"/>
                    <a:gd name="connsiteX14" fmla="*/ 3458584 w 3895073"/>
                    <a:gd name="connsiteY14" fmla="*/ 455200 h 3413275"/>
                    <a:gd name="connsiteX15" fmla="*/ 2770094 w 3895073"/>
                    <a:gd name="connsiteY15" fmla="*/ 8758 h 3413275"/>
                    <a:gd name="connsiteX16" fmla="*/ 2264485 w 3895073"/>
                    <a:gd name="connsiteY16" fmla="*/ 164744 h 3413275"/>
                    <a:gd name="connsiteX17" fmla="*/ 1721224 w 3895073"/>
                    <a:gd name="connsiteY17" fmla="*/ 110956 h 3413275"/>
                    <a:gd name="connsiteX0" fmla="*/ 1721224 w 3895073"/>
                    <a:gd name="connsiteY0" fmla="*/ 110956 h 3428654"/>
                    <a:gd name="connsiteX1" fmla="*/ 817581 w 3895073"/>
                    <a:gd name="connsiteY1" fmla="*/ 229290 h 3428654"/>
                    <a:gd name="connsiteX2" fmla="*/ 564776 w 3895073"/>
                    <a:gd name="connsiteY2" fmla="*/ 729520 h 3428654"/>
                    <a:gd name="connsiteX3" fmla="*/ 107576 w 3895073"/>
                    <a:gd name="connsiteY3" fmla="*/ 1278160 h 3428654"/>
                    <a:gd name="connsiteX4" fmla="*/ 0 w 3895073"/>
                    <a:gd name="connsiteY4" fmla="*/ 2079605 h 3428654"/>
                    <a:gd name="connsiteX5" fmla="*/ 699247 w 3895073"/>
                    <a:gd name="connsiteY5" fmla="*/ 2741200 h 3428654"/>
                    <a:gd name="connsiteX6" fmla="*/ 1360842 w 3895073"/>
                    <a:gd name="connsiteY6" fmla="*/ 3392038 h 3428654"/>
                    <a:gd name="connsiteX7" fmla="*/ 2366682 w 3895073"/>
                    <a:gd name="connsiteY7" fmla="*/ 3311356 h 3428654"/>
                    <a:gd name="connsiteX8" fmla="*/ 3200400 w 3895073"/>
                    <a:gd name="connsiteY8" fmla="*/ 3408175 h 3428654"/>
                    <a:gd name="connsiteX9" fmla="*/ 3598433 w 3895073"/>
                    <a:gd name="connsiteY9" fmla="*/ 3133854 h 3428654"/>
                    <a:gd name="connsiteX10" fmla="*/ 3593054 w 3895073"/>
                    <a:gd name="connsiteY10" fmla="*/ 2499153 h 3428654"/>
                    <a:gd name="connsiteX11" fmla="*/ 3840480 w 3895073"/>
                    <a:gd name="connsiteY11" fmla="*/ 2063468 h 3428654"/>
                    <a:gd name="connsiteX12" fmla="*/ 3689873 w 3895073"/>
                    <a:gd name="connsiteY12" fmla="*/ 1380358 h 3428654"/>
                    <a:gd name="connsiteX13" fmla="*/ 3447826 w 3895073"/>
                    <a:gd name="connsiteY13" fmla="*/ 858612 h 3428654"/>
                    <a:gd name="connsiteX14" fmla="*/ 3458584 w 3895073"/>
                    <a:gd name="connsiteY14" fmla="*/ 455200 h 3428654"/>
                    <a:gd name="connsiteX15" fmla="*/ 2770094 w 3895073"/>
                    <a:gd name="connsiteY15" fmla="*/ 8758 h 3428654"/>
                    <a:gd name="connsiteX16" fmla="*/ 2264485 w 3895073"/>
                    <a:gd name="connsiteY16" fmla="*/ 164744 h 3428654"/>
                    <a:gd name="connsiteX17" fmla="*/ 1721224 w 3895073"/>
                    <a:gd name="connsiteY17" fmla="*/ 110956 h 3428654"/>
                    <a:gd name="connsiteX0" fmla="*/ 1721224 w 3895073"/>
                    <a:gd name="connsiteY0" fmla="*/ 110956 h 3423733"/>
                    <a:gd name="connsiteX1" fmla="*/ 817581 w 3895073"/>
                    <a:gd name="connsiteY1" fmla="*/ 229290 h 3423733"/>
                    <a:gd name="connsiteX2" fmla="*/ 564776 w 3895073"/>
                    <a:gd name="connsiteY2" fmla="*/ 729520 h 3423733"/>
                    <a:gd name="connsiteX3" fmla="*/ 107576 w 3895073"/>
                    <a:gd name="connsiteY3" fmla="*/ 1278160 h 3423733"/>
                    <a:gd name="connsiteX4" fmla="*/ 0 w 3895073"/>
                    <a:gd name="connsiteY4" fmla="*/ 2079605 h 3423733"/>
                    <a:gd name="connsiteX5" fmla="*/ 699247 w 3895073"/>
                    <a:gd name="connsiteY5" fmla="*/ 2741200 h 3423733"/>
                    <a:gd name="connsiteX6" fmla="*/ 1376979 w 3895073"/>
                    <a:gd name="connsiteY6" fmla="*/ 3386659 h 3423733"/>
                    <a:gd name="connsiteX7" fmla="*/ 2366682 w 3895073"/>
                    <a:gd name="connsiteY7" fmla="*/ 3311356 h 3423733"/>
                    <a:gd name="connsiteX8" fmla="*/ 3200400 w 3895073"/>
                    <a:gd name="connsiteY8" fmla="*/ 3408175 h 3423733"/>
                    <a:gd name="connsiteX9" fmla="*/ 3598433 w 3895073"/>
                    <a:gd name="connsiteY9" fmla="*/ 3133854 h 3423733"/>
                    <a:gd name="connsiteX10" fmla="*/ 3593054 w 3895073"/>
                    <a:gd name="connsiteY10" fmla="*/ 2499153 h 3423733"/>
                    <a:gd name="connsiteX11" fmla="*/ 3840480 w 3895073"/>
                    <a:gd name="connsiteY11" fmla="*/ 2063468 h 3423733"/>
                    <a:gd name="connsiteX12" fmla="*/ 3689873 w 3895073"/>
                    <a:gd name="connsiteY12" fmla="*/ 1380358 h 3423733"/>
                    <a:gd name="connsiteX13" fmla="*/ 3447826 w 3895073"/>
                    <a:gd name="connsiteY13" fmla="*/ 858612 h 3423733"/>
                    <a:gd name="connsiteX14" fmla="*/ 3458584 w 3895073"/>
                    <a:gd name="connsiteY14" fmla="*/ 455200 h 3423733"/>
                    <a:gd name="connsiteX15" fmla="*/ 2770094 w 3895073"/>
                    <a:gd name="connsiteY15" fmla="*/ 8758 h 3423733"/>
                    <a:gd name="connsiteX16" fmla="*/ 2264485 w 3895073"/>
                    <a:gd name="connsiteY16" fmla="*/ 164744 h 3423733"/>
                    <a:gd name="connsiteX17" fmla="*/ 1721224 w 3895073"/>
                    <a:gd name="connsiteY17" fmla="*/ 110956 h 3423733"/>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859872 w 4033721"/>
                    <a:gd name="connsiteY0" fmla="*/ 110956 h 3450277"/>
                    <a:gd name="connsiteX1" fmla="*/ 956229 w 4033721"/>
                    <a:gd name="connsiteY1" fmla="*/ 229290 h 3450277"/>
                    <a:gd name="connsiteX2" fmla="*/ 703424 w 4033721"/>
                    <a:gd name="connsiteY2" fmla="*/ 729520 h 3450277"/>
                    <a:gd name="connsiteX3" fmla="*/ 246224 w 4033721"/>
                    <a:gd name="connsiteY3" fmla="*/ 1278160 h 3450277"/>
                    <a:gd name="connsiteX4" fmla="*/ 138648 w 4033721"/>
                    <a:gd name="connsiteY4" fmla="*/ 2079605 h 3450277"/>
                    <a:gd name="connsiteX5" fmla="*/ 837895 w 4033721"/>
                    <a:gd name="connsiteY5" fmla="*/ 2741200 h 3450277"/>
                    <a:gd name="connsiteX6" fmla="*/ 1515627 w 4033721"/>
                    <a:gd name="connsiteY6" fmla="*/ 3386659 h 3450277"/>
                    <a:gd name="connsiteX7" fmla="*/ 2505330 w 4033721"/>
                    <a:gd name="connsiteY7" fmla="*/ 3311356 h 3450277"/>
                    <a:gd name="connsiteX8" fmla="*/ 3339048 w 4033721"/>
                    <a:gd name="connsiteY8" fmla="*/ 3408175 h 3450277"/>
                    <a:gd name="connsiteX9" fmla="*/ 3737081 w 4033721"/>
                    <a:gd name="connsiteY9" fmla="*/ 3133854 h 3450277"/>
                    <a:gd name="connsiteX10" fmla="*/ 3731702 w 4033721"/>
                    <a:gd name="connsiteY10" fmla="*/ 2499153 h 3450277"/>
                    <a:gd name="connsiteX11" fmla="*/ 3979128 w 4033721"/>
                    <a:gd name="connsiteY11" fmla="*/ 2063468 h 3450277"/>
                    <a:gd name="connsiteX12" fmla="*/ 3828521 w 4033721"/>
                    <a:gd name="connsiteY12" fmla="*/ 1380358 h 3450277"/>
                    <a:gd name="connsiteX13" fmla="*/ 3586474 w 4033721"/>
                    <a:gd name="connsiteY13" fmla="*/ 858612 h 3450277"/>
                    <a:gd name="connsiteX14" fmla="*/ 3597232 w 4033721"/>
                    <a:gd name="connsiteY14" fmla="*/ 455200 h 3450277"/>
                    <a:gd name="connsiteX15" fmla="*/ 2908742 w 4033721"/>
                    <a:gd name="connsiteY15" fmla="*/ 8758 h 3450277"/>
                    <a:gd name="connsiteX16" fmla="*/ 2403133 w 4033721"/>
                    <a:gd name="connsiteY16" fmla="*/ 164744 h 3450277"/>
                    <a:gd name="connsiteX17" fmla="*/ 1859872 w 4033721"/>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47085 w 4020934"/>
                    <a:gd name="connsiteY0" fmla="*/ 110956 h 3450277"/>
                    <a:gd name="connsiteX1" fmla="*/ 943442 w 4020934"/>
                    <a:gd name="connsiteY1" fmla="*/ 229290 h 3450277"/>
                    <a:gd name="connsiteX2" fmla="*/ 690637 w 4020934"/>
                    <a:gd name="connsiteY2" fmla="*/ 729520 h 3450277"/>
                    <a:gd name="connsiteX3" fmla="*/ 233437 w 4020934"/>
                    <a:gd name="connsiteY3" fmla="*/ 1278160 h 3450277"/>
                    <a:gd name="connsiteX4" fmla="*/ 125861 w 4020934"/>
                    <a:gd name="connsiteY4" fmla="*/ 2079605 h 3450277"/>
                    <a:gd name="connsiteX5" fmla="*/ 825108 w 4020934"/>
                    <a:gd name="connsiteY5" fmla="*/ 2741200 h 3450277"/>
                    <a:gd name="connsiteX6" fmla="*/ 1502840 w 4020934"/>
                    <a:gd name="connsiteY6" fmla="*/ 3386659 h 3450277"/>
                    <a:gd name="connsiteX7" fmla="*/ 2492543 w 4020934"/>
                    <a:gd name="connsiteY7" fmla="*/ 3311356 h 3450277"/>
                    <a:gd name="connsiteX8" fmla="*/ 3326261 w 4020934"/>
                    <a:gd name="connsiteY8" fmla="*/ 3408175 h 3450277"/>
                    <a:gd name="connsiteX9" fmla="*/ 3724294 w 4020934"/>
                    <a:gd name="connsiteY9" fmla="*/ 3133854 h 3450277"/>
                    <a:gd name="connsiteX10" fmla="*/ 3718915 w 4020934"/>
                    <a:gd name="connsiteY10" fmla="*/ 2499153 h 3450277"/>
                    <a:gd name="connsiteX11" fmla="*/ 3966341 w 4020934"/>
                    <a:gd name="connsiteY11" fmla="*/ 2063468 h 3450277"/>
                    <a:gd name="connsiteX12" fmla="*/ 3815734 w 4020934"/>
                    <a:gd name="connsiteY12" fmla="*/ 1380358 h 3450277"/>
                    <a:gd name="connsiteX13" fmla="*/ 3573687 w 4020934"/>
                    <a:gd name="connsiteY13" fmla="*/ 858612 h 3450277"/>
                    <a:gd name="connsiteX14" fmla="*/ 3584445 w 4020934"/>
                    <a:gd name="connsiteY14" fmla="*/ 455200 h 3450277"/>
                    <a:gd name="connsiteX15" fmla="*/ 2895955 w 4020934"/>
                    <a:gd name="connsiteY15" fmla="*/ 8758 h 3450277"/>
                    <a:gd name="connsiteX16" fmla="*/ 2390346 w 4020934"/>
                    <a:gd name="connsiteY16" fmla="*/ 164744 h 3450277"/>
                    <a:gd name="connsiteX17" fmla="*/ 1847085 w 4020934"/>
                    <a:gd name="connsiteY17" fmla="*/ 110956 h 3450277"/>
                    <a:gd name="connsiteX0" fmla="*/ 1847085 w 4020934"/>
                    <a:gd name="connsiteY0" fmla="*/ 119916 h 3459237"/>
                    <a:gd name="connsiteX1" fmla="*/ 943442 w 4020934"/>
                    <a:gd name="connsiteY1" fmla="*/ 238250 h 3459237"/>
                    <a:gd name="connsiteX2" fmla="*/ 690637 w 4020934"/>
                    <a:gd name="connsiteY2" fmla="*/ 738480 h 3459237"/>
                    <a:gd name="connsiteX3" fmla="*/ 233437 w 4020934"/>
                    <a:gd name="connsiteY3" fmla="*/ 1287120 h 3459237"/>
                    <a:gd name="connsiteX4" fmla="*/ 125861 w 4020934"/>
                    <a:gd name="connsiteY4" fmla="*/ 2088565 h 3459237"/>
                    <a:gd name="connsiteX5" fmla="*/ 825108 w 4020934"/>
                    <a:gd name="connsiteY5" fmla="*/ 2750160 h 3459237"/>
                    <a:gd name="connsiteX6" fmla="*/ 1502840 w 4020934"/>
                    <a:gd name="connsiteY6" fmla="*/ 3395619 h 3459237"/>
                    <a:gd name="connsiteX7" fmla="*/ 2492543 w 4020934"/>
                    <a:gd name="connsiteY7" fmla="*/ 3320316 h 3459237"/>
                    <a:gd name="connsiteX8" fmla="*/ 3326261 w 4020934"/>
                    <a:gd name="connsiteY8" fmla="*/ 3417135 h 3459237"/>
                    <a:gd name="connsiteX9" fmla="*/ 3724294 w 4020934"/>
                    <a:gd name="connsiteY9" fmla="*/ 3142814 h 3459237"/>
                    <a:gd name="connsiteX10" fmla="*/ 3718915 w 4020934"/>
                    <a:gd name="connsiteY10" fmla="*/ 2508113 h 3459237"/>
                    <a:gd name="connsiteX11" fmla="*/ 3966341 w 4020934"/>
                    <a:gd name="connsiteY11" fmla="*/ 2072428 h 3459237"/>
                    <a:gd name="connsiteX12" fmla="*/ 3815734 w 4020934"/>
                    <a:gd name="connsiteY12" fmla="*/ 1389318 h 3459237"/>
                    <a:gd name="connsiteX13" fmla="*/ 3573687 w 4020934"/>
                    <a:gd name="connsiteY13" fmla="*/ 867572 h 3459237"/>
                    <a:gd name="connsiteX14" fmla="*/ 3584445 w 4020934"/>
                    <a:gd name="connsiteY14" fmla="*/ 464160 h 3459237"/>
                    <a:gd name="connsiteX15" fmla="*/ 2895955 w 4020934"/>
                    <a:gd name="connsiteY15" fmla="*/ 17718 h 3459237"/>
                    <a:gd name="connsiteX16" fmla="*/ 2390346 w 4020934"/>
                    <a:gd name="connsiteY16" fmla="*/ 173704 h 3459237"/>
                    <a:gd name="connsiteX17" fmla="*/ 1847085 w 4020934"/>
                    <a:gd name="connsiteY17" fmla="*/ 119916 h 3459237"/>
                    <a:gd name="connsiteX0" fmla="*/ 1847085 w 4020934"/>
                    <a:gd name="connsiteY0" fmla="*/ 119916 h 3459237"/>
                    <a:gd name="connsiteX1" fmla="*/ 943442 w 4020934"/>
                    <a:gd name="connsiteY1" fmla="*/ 238250 h 3459237"/>
                    <a:gd name="connsiteX2" fmla="*/ 690637 w 4020934"/>
                    <a:gd name="connsiteY2" fmla="*/ 738480 h 3459237"/>
                    <a:gd name="connsiteX3" fmla="*/ 233437 w 4020934"/>
                    <a:gd name="connsiteY3" fmla="*/ 1287120 h 3459237"/>
                    <a:gd name="connsiteX4" fmla="*/ 125861 w 4020934"/>
                    <a:gd name="connsiteY4" fmla="*/ 2088565 h 3459237"/>
                    <a:gd name="connsiteX5" fmla="*/ 825108 w 4020934"/>
                    <a:gd name="connsiteY5" fmla="*/ 2750160 h 3459237"/>
                    <a:gd name="connsiteX6" fmla="*/ 1502840 w 4020934"/>
                    <a:gd name="connsiteY6" fmla="*/ 3395619 h 3459237"/>
                    <a:gd name="connsiteX7" fmla="*/ 2492543 w 4020934"/>
                    <a:gd name="connsiteY7" fmla="*/ 3320316 h 3459237"/>
                    <a:gd name="connsiteX8" fmla="*/ 3326261 w 4020934"/>
                    <a:gd name="connsiteY8" fmla="*/ 3417135 h 3459237"/>
                    <a:gd name="connsiteX9" fmla="*/ 3724294 w 4020934"/>
                    <a:gd name="connsiteY9" fmla="*/ 3142814 h 3459237"/>
                    <a:gd name="connsiteX10" fmla="*/ 3718915 w 4020934"/>
                    <a:gd name="connsiteY10" fmla="*/ 2508113 h 3459237"/>
                    <a:gd name="connsiteX11" fmla="*/ 3966341 w 4020934"/>
                    <a:gd name="connsiteY11" fmla="*/ 2072428 h 3459237"/>
                    <a:gd name="connsiteX12" fmla="*/ 3815734 w 4020934"/>
                    <a:gd name="connsiteY12" fmla="*/ 1389318 h 3459237"/>
                    <a:gd name="connsiteX13" fmla="*/ 3573687 w 4020934"/>
                    <a:gd name="connsiteY13" fmla="*/ 867572 h 3459237"/>
                    <a:gd name="connsiteX14" fmla="*/ 3584445 w 4020934"/>
                    <a:gd name="connsiteY14" fmla="*/ 464160 h 3459237"/>
                    <a:gd name="connsiteX15" fmla="*/ 2895955 w 4020934"/>
                    <a:gd name="connsiteY15" fmla="*/ 17718 h 3459237"/>
                    <a:gd name="connsiteX16" fmla="*/ 2390346 w 4020934"/>
                    <a:gd name="connsiteY16" fmla="*/ 173704 h 3459237"/>
                    <a:gd name="connsiteX17" fmla="*/ 1847085 w 4020934"/>
                    <a:gd name="connsiteY17" fmla="*/ 119916 h 3459237"/>
                    <a:gd name="connsiteX0" fmla="*/ 1847085 w 4020934"/>
                    <a:gd name="connsiteY0" fmla="*/ 174433 h 3513754"/>
                    <a:gd name="connsiteX1" fmla="*/ 943442 w 4020934"/>
                    <a:gd name="connsiteY1" fmla="*/ 292767 h 3513754"/>
                    <a:gd name="connsiteX2" fmla="*/ 690637 w 4020934"/>
                    <a:gd name="connsiteY2" fmla="*/ 792997 h 3513754"/>
                    <a:gd name="connsiteX3" fmla="*/ 233437 w 4020934"/>
                    <a:gd name="connsiteY3" fmla="*/ 1341637 h 3513754"/>
                    <a:gd name="connsiteX4" fmla="*/ 125861 w 4020934"/>
                    <a:gd name="connsiteY4" fmla="*/ 2143082 h 3513754"/>
                    <a:gd name="connsiteX5" fmla="*/ 825108 w 4020934"/>
                    <a:gd name="connsiteY5" fmla="*/ 2804677 h 3513754"/>
                    <a:gd name="connsiteX6" fmla="*/ 1502840 w 4020934"/>
                    <a:gd name="connsiteY6" fmla="*/ 3450136 h 3513754"/>
                    <a:gd name="connsiteX7" fmla="*/ 2492543 w 4020934"/>
                    <a:gd name="connsiteY7" fmla="*/ 3374833 h 3513754"/>
                    <a:gd name="connsiteX8" fmla="*/ 3326261 w 4020934"/>
                    <a:gd name="connsiteY8" fmla="*/ 3471652 h 3513754"/>
                    <a:gd name="connsiteX9" fmla="*/ 3724294 w 4020934"/>
                    <a:gd name="connsiteY9" fmla="*/ 3197331 h 3513754"/>
                    <a:gd name="connsiteX10" fmla="*/ 3718915 w 4020934"/>
                    <a:gd name="connsiteY10" fmla="*/ 2562630 h 3513754"/>
                    <a:gd name="connsiteX11" fmla="*/ 3966341 w 4020934"/>
                    <a:gd name="connsiteY11" fmla="*/ 2126945 h 3513754"/>
                    <a:gd name="connsiteX12" fmla="*/ 3815734 w 4020934"/>
                    <a:gd name="connsiteY12" fmla="*/ 1443835 h 3513754"/>
                    <a:gd name="connsiteX13" fmla="*/ 3573687 w 4020934"/>
                    <a:gd name="connsiteY13" fmla="*/ 922089 h 3513754"/>
                    <a:gd name="connsiteX14" fmla="*/ 3584445 w 4020934"/>
                    <a:gd name="connsiteY14" fmla="*/ 518677 h 3513754"/>
                    <a:gd name="connsiteX15" fmla="*/ 2895955 w 4020934"/>
                    <a:gd name="connsiteY15" fmla="*/ 72235 h 3513754"/>
                    <a:gd name="connsiteX16" fmla="*/ 2390346 w 4020934"/>
                    <a:gd name="connsiteY16" fmla="*/ 228221 h 3513754"/>
                    <a:gd name="connsiteX17" fmla="*/ 1847085 w 4020934"/>
                    <a:gd name="connsiteY17" fmla="*/ 174433 h 3513754"/>
                    <a:gd name="connsiteX0" fmla="*/ 1847085 w 4020934"/>
                    <a:gd name="connsiteY0" fmla="*/ 174433 h 3513754"/>
                    <a:gd name="connsiteX1" fmla="*/ 943442 w 4020934"/>
                    <a:gd name="connsiteY1" fmla="*/ 292767 h 3513754"/>
                    <a:gd name="connsiteX2" fmla="*/ 690637 w 4020934"/>
                    <a:gd name="connsiteY2" fmla="*/ 792997 h 3513754"/>
                    <a:gd name="connsiteX3" fmla="*/ 233437 w 4020934"/>
                    <a:gd name="connsiteY3" fmla="*/ 1341637 h 3513754"/>
                    <a:gd name="connsiteX4" fmla="*/ 125861 w 4020934"/>
                    <a:gd name="connsiteY4" fmla="*/ 2143082 h 3513754"/>
                    <a:gd name="connsiteX5" fmla="*/ 825108 w 4020934"/>
                    <a:gd name="connsiteY5" fmla="*/ 2804677 h 3513754"/>
                    <a:gd name="connsiteX6" fmla="*/ 1502840 w 4020934"/>
                    <a:gd name="connsiteY6" fmla="*/ 3450136 h 3513754"/>
                    <a:gd name="connsiteX7" fmla="*/ 2492543 w 4020934"/>
                    <a:gd name="connsiteY7" fmla="*/ 3374833 h 3513754"/>
                    <a:gd name="connsiteX8" fmla="*/ 3326261 w 4020934"/>
                    <a:gd name="connsiteY8" fmla="*/ 3471652 h 3513754"/>
                    <a:gd name="connsiteX9" fmla="*/ 3724294 w 4020934"/>
                    <a:gd name="connsiteY9" fmla="*/ 3197331 h 3513754"/>
                    <a:gd name="connsiteX10" fmla="*/ 3718915 w 4020934"/>
                    <a:gd name="connsiteY10" fmla="*/ 2562630 h 3513754"/>
                    <a:gd name="connsiteX11" fmla="*/ 3966341 w 4020934"/>
                    <a:gd name="connsiteY11" fmla="*/ 2126945 h 3513754"/>
                    <a:gd name="connsiteX12" fmla="*/ 3815734 w 4020934"/>
                    <a:gd name="connsiteY12" fmla="*/ 1443835 h 3513754"/>
                    <a:gd name="connsiteX13" fmla="*/ 3573687 w 4020934"/>
                    <a:gd name="connsiteY13" fmla="*/ 922089 h 3513754"/>
                    <a:gd name="connsiteX14" fmla="*/ 3584445 w 4020934"/>
                    <a:gd name="connsiteY14" fmla="*/ 518677 h 3513754"/>
                    <a:gd name="connsiteX15" fmla="*/ 2895955 w 4020934"/>
                    <a:gd name="connsiteY15" fmla="*/ 72235 h 3513754"/>
                    <a:gd name="connsiteX16" fmla="*/ 2390346 w 4020934"/>
                    <a:gd name="connsiteY16" fmla="*/ 228221 h 3513754"/>
                    <a:gd name="connsiteX17" fmla="*/ 1847085 w 4020934"/>
                    <a:gd name="connsiteY17" fmla="*/ 174433 h 3513754"/>
                    <a:gd name="connsiteX0" fmla="*/ 1847085 w 4020934"/>
                    <a:gd name="connsiteY0" fmla="*/ 172598 h 3511919"/>
                    <a:gd name="connsiteX1" fmla="*/ 943442 w 4020934"/>
                    <a:gd name="connsiteY1" fmla="*/ 290932 h 3511919"/>
                    <a:gd name="connsiteX2" fmla="*/ 690637 w 4020934"/>
                    <a:gd name="connsiteY2" fmla="*/ 791162 h 3511919"/>
                    <a:gd name="connsiteX3" fmla="*/ 233437 w 4020934"/>
                    <a:gd name="connsiteY3" fmla="*/ 1339802 h 3511919"/>
                    <a:gd name="connsiteX4" fmla="*/ 125861 w 4020934"/>
                    <a:gd name="connsiteY4" fmla="*/ 2141247 h 3511919"/>
                    <a:gd name="connsiteX5" fmla="*/ 825108 w 4020934"/>
                    <a:gd name="connsiteY5" fmla="*/ 2802842 h 3511919"/>
                    <a:gd name="connsiteX6" fmla="*/ 1502840 w 4020934"/>
                    <a:gd name="connsiteY6" fmla="*/ 3448301 h 3511919"/>
                    <a:gd name="connsiteX7" fmla="*/ 2492543 w 4020934"/>
                    <a:gd name="connsiteY7" fmla="*/ 3372998 h 3511919"/>
                    <a:gd name="connsiteX8" fmla="*/ 3326261 w 4020934"/>
                    <a:gd name="connsiteY8" fmla="*/ 3469817 h 3511919"/>
                    <a:gd name="connsiteX9" fmla="*/ 3724294 w 4020934"/>
                    <a:gd name="connsiteY9" fmla="*/ 3195496 h 3511919"/>
                    <a:gd name="connsiteX10" fmla="*/ 3718915 w 4020934"/>
                    <a:gd name="connsiteY10" fmla="*/ 2560795 h 3511919"/>
                    <a:gd name="connsiteX11" fmla="*/ 3966341 w 4020934"/>
                    <a:gd name="connsiteY11" fmla="*/ 2125110 h 3511919"/>
                    <a:gd name="connsiteX12" fmla="*/ 3815734 w 4020934"/>
                    <a:gd name="connsiteY12" fmla="*/ 1442000 h 3511919"/>
                    <a:gd name="connsiteX13" fmla="*/ 3573687 w 4020934"/>
                    <a:gd name="connsiteY13" fmla="*/ 920254 h 3511919"/>
                    <a:gd name="connsiteX14" fmla="*/ 3584445 w 4020934"/>
                    <a:gd name="connsiteY14" fmla="*/ 516842 h 3511919"/>
                    <a:gd name="connsiteX15" fmla="*/ 2895955 w 4020934"/>
                    <a:gd name="connsiteY15" fmla="*/ 70400 h 3511919"/>
                    <a:gd name="connsiteX16" fmla="*/ 2390346 w 4020934"/>
                    <a:gd name="connsiteY16" fmla="*/ 226386 h 3511919"/>
                    <a:gd name="connsiteX17" fmla="*/ 1847085 w 4020934"/>
                    <a:gd name="connsiteY17" fmla="*/ 172598 h 3511919"/>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57390 h 3496711"/>
                    <a:gd name="connsiteX1" fmla="*/ 938063 w 4020934"/>
                    <a:gd name="connsiteY1" fmla="*/ 286482 h 3496711"/>
                    <a:gd name="connsiteX2" fmla="*/ 690637 w 4020934"/>
                    <a:gd name="connsiteY2" fmla="*/ 775954 h 3496711"/>
                    <a:gd name="connsiteX3" fmla="*/ 233437 w 4020934"/>
                    <a:gd name="connsiteY3" fmla="*/ 1324594 h 3496711"/>
                    <a:gd name="connsiteX4" fmla="*/ 125861 w 4020934"/>
                    <a:gd name="connsiteY4" fmla="*/ 2126039 h 3496711"/>
                    <a:gd name="connsiteX5" fmla="*/ 825108 w 4020934"/>
                    <a:gd name="connsiteY5" fmla="*/ 2787634 h 3496711"/>
                    <a:gd name="connsiteX6" fmla="*/ 1502840 w 4020934"/>
                    <a:gd name="connsiteY6" fmla="*/ 3433093 h 3496711"/>
                    <a:gd name="connsiteX7" fmla="*/ 2492543 w 4020934"/>
                    <a:gd name="connsiteY7" fmla="*/ 3357790 h 3496711"/>
                    <a:gd name="connsiteX8" fmla="*/ 3326261 w 4020934"/>
                    <a:gd name="connsiteY8" fmla="*/ 3454609 h 3496711"/>
                    <a:gd name="connsiteX9" fmla="*/ 3724294 w 4020934"/>
                    <a:gd name="connsiteY9" fmla="*/ 3180288 h 3496711"/>
                    <a:gd name="connsiteX10" fmla="*/ 3718915 w 4020934"/>
                    <a:gd name="connsiteY10" fmla="*/ 2545587 h 3496711"/>
                    <a:gd name="connsiteX11" fmla="*/ 3966341 w 4020934"/>
                    <a:gd name="connsiteY11" fmla="*/ 2109902 h 3496711"/>
                    <a:gd name="connsiteX12" fmla="*/ 3815734 w 4020934"/>
                    <a:gd name="connsiteY12" fmla="*/ 1426792 h 3496711"/>
                    <a:gd name="connsiteX13" fmla="*/ 3573687 w 4020934"/>
                    <a:gd name="connsiteY13" fmla="*/ 905046 h 3496711"/>
                    <a:gd name="connsiteX14" fmla="*/ 3584445 w 4020934"/>
                    <a:gd name="connsiteY14" fmla="*/ 501634 h 3496711"/>
                    <a:gd name="connsiteX15" fmla="*/ 2895955 w 4020934"/>
                    <a:gd name="connsiteY15" fmla="*/ 55192 h 3496711"/>
                    <a:gd name="connsiteX16" fmla="*/ 2390346 w 4020934"/>
                    <a:gd name="connsiteY16" fmla="*/ 211178 h 3496711"/>
                    <a:gd name="connsiteX17" fmla="*/ 1847085 w 4020934"/>
                    <a:gd name="connsiteY17" fmla="*/ 157390 h 3496711"/>
                    <a:gd name="connsiteX0" fmla="*/ 1847085 w 4020934"/>
                    <a:gd name="connsiteY0" fmla="*/ 170587 h 3509908"/>
                    <a:gd name="connsiteX1" fmla="*/ 938063 w 4020934"/>
                    <a:gd name="connsiteY1" fmla="*/ 299679 h 3509908"/>
                    <a:gd name="connsiteX2" fmla="*/ 690637 w 4020934"/>
                    <a:gd name="connsiteY2" fmla="*/ 789151 h 3509908"/>
                    <a:gd name="connsiteX3" fmla="*/ 233437 w 4020934"/>
                    <a:gd name="connsiteY3" fmla="*/ 1337791 h 3509908"/>
                    <a:gd name="connsiteX4" fmla="*/ 125861 w 4020934"/>
                    <a:gd name="connsiteY4" fmla="*/ 2139236 h 3509908"/>
                    <a:gd name="connsiteX5" fmla="*/ 825108 w 4020934"/>
                    <a:gd name="connsiteY5" fmla="*/ 2800831 h 3509908"/>
                    <a:gd name="connsiteX6" fmla="*/ 1502840 w 4020934"/>
                    <a:gd name="connsiteY6" fmla="*/ 3446290 h 3509908"/>
                    <a:gd name="connsiteX7" fmla="*/ 2492543 w 4020934"/>
                    <a:gd name="connsiteY7" fmla="*/ 3370987 h 3509908"/>
                    <a:gd name="connsiteX8" fmla="*/ 3326261 w 4020934"/>
                    <a:gd name="connsiteY8" fmla="*/ 3467806 h 3509908"/>
                    <a:gd name="connsiteX9" fmla="*/ 3724294 w 4020934"/>
                    <a:gd name="connsiteY9" fmla="*/ 3193485 h 3509908"/>
                    <a:gd name="connsiteX10" fmla="*/ 3718915 w 4020934"/>
                    <a:gd name="connsiteY10" fmla="*/ 2558784 h 3509908"/>
                    <a:gd name="connsiteX11" fmla="*/ 3966341 w 4020934"/>
                    <a:gd name="connsiteY11" fmla="*/ 2123099 h 3509908"/>
                    <a:gd name="connsiteX12" fmla="*/ 3815734 w 4020934"/>
                    <a:gd name="connsiteY12" fmla="*/ 1439989 h 3509908"/>
                    <a:gd name="connsiteX13" fmla="*/ 3573687 w 4020934"/>
                    <a:gd name="connsiteY13" fmla="*/ 918243 h 3509908"/>
                    <a:gd name="connsiteX14" fmla="*/ 3584445 w 4020934"/>
                    <a:gd name="connsiteY14" fmla="*/ 514831 h 3509908"/>
                    <a:gd name="connsiteX15" fmla="*/ 2895955 w 4020934"/>
                    <a:gd name="connsiteY15" fmla="*/ 68389 h 3509908"/>
                    <a:gd name="connsiteX16" fmla="*/ 2390346 w 4020934"/>
                    <a:gd name="connsiteY16" fmla="*/ 224375 h 3509908"/>
                    <a:gd name="connsiteX17" fmla="*/ 1847085 w 4020934"/>
                    <a:gd name="connsiteY17" fmla="*/ 170587 h 3509908"/>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4216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63409 w 4048900"/>
                    <a:gd name="connsiteY0" fmla="*/ 143816 h 3483137"/>
                    <a:gd name="connsiteX1" fmla="*/ 949008 w 4048900"/>
                    <a:gd name="connsiteY1" fmla="*/ 305181 h 3483137"/>
                    <a:gd name="connsiteX2" fmla="*/ 706961 w 4048900"/>
                    <a:gd name="connsiteY2" fmla="*/ 762380 h 3483137"/>
                    <a:gd name="connsiteX3" fmla="*/ 249761 w 4048900"/>
                    <a:gd name="connsiteY3" fmla="*/ 1311020 h 3483137"/>
                    <a:gd name="connsiteX4" fmla="*/ 121084 w 4048900"/>
                    <a:gd name="connsiteY4" fmla="*/ 2119498 h 3483137"/>
                    <a:gd name="connsiteX5" fmla="*/ 841432 w 4048900"/>
                    <a:gd name="connsiteY5" fmla="*/ 2774060 h 3483137"/>
                    <a:gd name="connsiteX6" fmla="*/ 1519164 w 4048900"/>
                    <a:gd name="connsiteY6" fmla="*/ 3419519 h 3483137"/>
                    <a:gd name="connsiteX7" fmla="*/ 2508867 w 4048900"/>
                    <a:gd name="connsiteY7" fmla="*/ 3349595 h 3483137"/>
                    <a:gd name="connsiteX8" fmla="*/ 3342585 w 4048900"/>
                    <a:gd name="connsiteY8" fmla="*/ 3441035 h 3483137"/>
                    <a:gd name="connsiteX9" fmla="*/ 3740618 w 4048900"/>
                    <a:gd name="connsiteY9" fmla="*/ 3166714 h 3483137"/>
                    <a:gd name="connsiteX10" fmla="*/ 3708345 w 4048900"/>
                    <a:gd name="connsiteY10" fmla="*/ 2526634 h 3483137"/>
                    <a:gd name="connsiteX11" fmla="*/ 3982665 w 4048900"/>
                    <a:gd name="connsiteY11" fmla="*/ 2096328 h 3483137"/>
                    <a:gd name="connsiteX12" fmla="*/ 3832058 w 4048900"/>
                    <a:gd name="connsiteY12" fmla="*/ 1413218 h 3483137"/>
                    <a:gd name="connsiteX13" fmla="*/ 3590011 w 4048900"/>
                    <a:gd name="connsiteY13" fmla="*/ 891472 h 3483137"/>
                    <a:gd name="connsiteX14" fmla="*/ 3600769 w 4048900"/>
                    <a:gd name="connsiteY14" fmla="*/ 488060 h 3483137"/>
                    <a:gd name="connsiteX15" fmla="*/ 2912279 w 4048900"/>
                    <a:gd name="connsiteY15" fmla="*/ 41618 h 3483137"/>
                    <a:gd name="connsiteX16" fmla="*/ 2406670 w 4048900"/>
                    <a:gd name="connsiteY16" fmla="*/ 197604 h 3483137"/>
                    <a:gd name="connsiteX17" fmla="*/ 1863409 w 4048900"/>
                    <a:gd name="connsiteY17" fmla="*/ 143816 h 3483137"/>
                    <a:gd name="connsiteX0" fmla="*/ 1835513 w 4021004"/>
                    <a:gd name="connsiteY0" fmla="*/ 143816 h 3483137"/>
                    <a:gd name="connsiteX1" fmla="*/ 921112 w 4021004"/>
                    <a:gd name="connsiteY1" fmla="*/ 305181 h 3483137"/>
                    <a:gd name="connsiteX2" fmla="*/ 679065 w 4021004"/>
                    <a:gd name="connsiteY2" fmla="*/ 762380 h 3483137"/>
                    <a:gd name="connsiteX3" fmla="*/ 221865 w 4021004"/>
                    <a:gd name="connsiteY3" fmla="*/ 1311020 h 3483137"/>
                    <a:gd name="connsiteX4" fmla="*/ 93188 w 4021004"/>
                    <a:gd name="connsiteY4" fmla="*/ 2119498 h 3483137"/>
                    <a:gd name="connsiteX5" fmla="*/ 813536 w 4021004"/>
                    <a:gd name="connsiteY5" fmla="*/ 2774060 h 3483137"/>
                    <a:gd name="connsiteX6" fmla="*/ 1491268 w 4021004"/>
                    <a:gd name="connsiteY6" fmla="*/ 3419519 h 3483137"/>
                    <a:gd name="connsiteX7" fmla="*/ 2480971 w 4021004"/>
                    <a:gd name="connsiteY7" fmla="*/ 3349595 h 3483137"/>
                    <a:gd name="connsiteX8" fmla="*/ 3314689 w 4021004"/>
                    <a:gd name="connsiteY8" fmla="*/ 3441035 h 3483137"/>
                    <a:gd name="connsiteX9" fmla="*/ 3712722 w 4021004"/>
                    <a:gd name="connsiteY9" fmla="*/ 3166714 h 3483137"/>
                    <a:gd name="connsiteX10" fmla="*/ 3680449 w 4021004"/>
                    <a:gd name="connsiteY10" fmla="*/ 2526634 h 3483137"/>
                    <a:gd name="connsiteX11" fmla="*/ 3954769 w 4021004"/>
                    <a:gd name="connsiteY11" fmla="*/ 2096328 h 3483137"/>
                    <a:gd name="connsiteX12" fmla="*/ 3804162 w 4021004"/>
                    <a:gd name="connsiteY12" fmla="*/ 1413218 h 3483137"/>
                    <a:gd name="connsiteX13" fmla="*/ 3562115 w 4021004"/>
                    <a:gd name="connsiteY13" fmla="*/ 891472 h 3483137"/>
                    <a:gd name="connsiteX14" fmla="*/ 3572873 w 4021004"/>
                    <a:gd name="connsiteY14" fmla="*/ 488060 h 3483137"/>
                    <a:gd name="connsiteX15" fmla="*/ 2884383 w 4021004"/>
                    <a:gd name="connsiteY15" fmla="*/ 41618 h 3483137"/>
                    <a:gd name="connsiteX16" fmla="*/ 2378774 w 4021004"/>
                    <a:gd name="connsiteY16" fmla="*/ 197604 h 3483137"/>
                    <a:gd name="connsiteX17" fmla="*/ 1835513 w 4021004"/>
                    <a:gd name="connsiteY17" fmla="*/ 143816 h 3483137"/>
                    <a:gd name="connsiteX0" fmla="*/ 1847898 w 4033389"/>
                    <a:gd name="connsiteY0" fmla="*/ 143816 h 3483137"/>
                    <a:gd name="connsiteX1" fmla="*/ 933497 w 4033389"/>
                    <a:gd name="connsiteY1" fmla="*/ 305181 h 3483137"/>
                    <a:gd name="connsiteX2" fmla="*/ 691450 w 4033389"/>
                    <a:gd name="connsiteY2" fmla="*/ 762380 h 3483137"/>
                    <a:gd name="connsiteX3" fmla="*/ 234250 w 4033389"/>
                    <a:gd name="connsiteY3" fmla="*/ 1311020 h 3483137"/>
                    <a:gd name="connsiteX4" fmla="*/ 105573 w 4033389"/>
                    <a:gd name="connsiteY4" fmla="*/ 2119498 h 3483137"/>
                    <a:gd name="connsiteX5" fmla="*/ 825921 w 4033389"/>
                    <a:gd name="connsiteY5" fmla="*/ 2774060 h 3483137"/>
                    <a:gd name="connsiteX6" fmla="*/ 1503653 w 4033389"/>
                    <a:gd name="connsiteY6" fmla="*/ 3419519 h 3483137"/>
                    <a:gd name="connsiteX7" fmla="*/ 2493356 w 4033389"/>
                    <a:gd name="connsiteY7" fmla="*/ 3349595 h 3483137"/>
                    <a:gd name="connsiteX8" fmla="*/ 3327074 w 4033389"/>
                    <a:gd name="connsiteY8" fmla="*/ 3441035 h 3483137"/>
                    <a:gd name="connsiteX9" fmla="*/ 3725107 w 4033389"/>
                    <a:gd name="connsiteY9" fmla="*/ 3166714 h 3483137"/>
                    <a:gd name="connsiteX10" fmla="*/ 3692834 w 4033389"/>
                    <a:gd name="connsiteY10" fmla="*/ 2526634 h 3483137"/>
                    <a:gd name="connsiteX11" fmla="*/ 3967154 w 4033389"/>
                    <a:gd name="connsiteY11" fmla="*/ 2096328 h 3483137"/>
                    <a:gd name="connsiteX12" fmla="*/ 3816547 w 4033389"/>
                    <a:gd name="connsiteY12" fmla="*/ 1413218 h 3483137"/>
                    <a:gd name="connsiteX13" fmla="*/ 3574500 w 4033389"/>
                    <a:gd name="connsiteY13" fmla="*/ 891472 h 3483137"/>
                    <a:gd name="connsiteX14" fmla="*/ 3585258 w 4033389"/>
                    <a:gd name="connsiteY14" fmla="*/ 488060 h 3483137"/>
                    <a:gd name="connsiteX15" fmla="*/ 2896768 w 4033389"/>
                    <a:gd name="connsiteY15" fmla="*/ 41618 h 3483137"/>
                    <a:gd name="connsiteX16" fmla="*/ 2391159 w 4033389"/>
                    <a:gd name="connsiteY16" fmla="*/ 197604 h 3483137"/>
                    <a:gd name="connsiteX17" fmla="*/ 1847898 w 4033389"/>
                    <a:gd name="connsiteY17" fmla="*/ 143816 h 3483137"/>
                    <a:gd name="connsiteX0" fmla="*/ 1847898 w 4045737"/>
                    <a:gd name="connsiteY0" fmla="*/ 143816 h 3483137"/>
                    <a:gd name="connsiteX1" fmla="*/ 933497 w 4045737"/>
                    <a:gd name="connsiteY1" fmla="*/ 305181 h 3483137"/>
                    <a:gd name="connsiteX2" fmla="*/ 691450 w 4045737"/>
                    <a:gd name="connsiteY2" fmla="*/ 762380 h 3483137"/>
                    <a:gd name="connsiteX3" fmla="*/ 234250 w 4045737"/>
                    <a:gd name="connsiteY3" fmla="*/ 1311020 h 3483137"/>
                    <a:gd name="connsiteX4" fmla="*/ 105573 w 4045737"/>
                    <a:gd name="connsiteY4" fmla="*/ 2119498 h 3483137"/>
                    <a:gd name="connsiteX5" fmla="*/ 825921 w 4045737"/>
                    <a:gd name="connsiteY5" fmla="*/ 2774060 h 3483137"/>
                    <a:gd name="connsiteX6" fmla="*/ 1503653 w 4045737"/>
                    <a:gd name="connsiteY6" fmla="*/ 3419519 h 3483137"/>
                    <a:gd name="connsiteX7" fmla="*/ 2493356 w 4045737"/>
                    <a:gd name="connsiteY7" fmla="*/ 3349595 h 3483137"/>
                    <a:gd name="connsiteX8" fmla="*/ 3327074 w 4045737"/>
                    <a:gd name="connsiteY8" fmla="*/ 3441035 h 3483137"/>
                    <a:gd name="connsiteX9" fmla="*/ 3725107 w 4045737"/>
                    <a:gd name="connsiteY9" fmla="*/ 3166714 h 3483137"/>
                    <a:gd name="connsiteX10" fmla="*/ 3692834 w 4045737"/>
                    <a:gd name="connsiteY10" fmla="*/ 2526634 h 3483137"/>
                    <a:gd name="connsiteX11" fmla="*/ 3967154 w 4045737"/>
                    <a:gd name="connsiteY11" fmla="*/ 2096328 h 3483137"/>
                    <a:gd name="connsiteX12" fmla="*/ 3816547 w 4045737"/>
                    <a:gd name="connsiteY12" fmla="*/ 1413218 h 3483137"/>
                    <a:gd name="connsiteX13" fmla="*/ 3574500 w 4045737"/>
                    <a:gd name="connsiteY13" fmla="*/ 891472 h 3483137"/>
                    <a:gd name="connsiteX14" fmla="*/ 3585258 w 4045737"/>
                    <a:gd name="connsiteY14" fmla="*/ 488060 h 3483137"/>
                    <a:gd name="connsiteX15" fmla="*/ 2896768 w 4045737"/>
                    <a:gd name="connsiteY15" fmla="*/ 41618 h 3483137"/>
                    <a:gd name="connsiteX16" fmla="*/ 2391159 w 4045737"/>
                    <a:gd name="connsiteY16" fmla="*/ 197604 h 3483137"/>
                    <a:gd name="connsiteX17" fmla="*/ 1847898 w 4045737"/>
                    <a:gd name="connsiteY17" fmla="*/ 143816 h 3483137"/>
                    <a:gd name="connsiteX0" fmla="*/ 1847898 w 4045737"/>
                    <a:gd name="connsiteY0" fmla="*/ 143816 h 3483137"/>
                    <a:gd name="connsiteX1" fmla="*/ 933497 w 4045737"/>
                    <a:gd name="connsiteY1" fmla="*/ 305181 h 3483137"/>
                    <a:gd name="connsiteX2" fmla="*/ 691450 w 4045737"/>
                    <a:gd name="connsiteY2" fmla="*/ 762380 h 3483137"/>
                    <a:gd name="connsiteX3" fmla="*/ 234250 w 4045737"/>
                    <a:gd name="connsiteY3" fmla="*/ 1311020 h 3483137"/>
                    <a:gd name="connsiteX4" fmla="*/ 105573 w 4045737"/>
                    <a:gd name="connsiteY4" fmla="*/ 2119498 h 3483137"/>
                    <a:gd name="connsiteX5" fmla="*/ 825921 w 4045737"/>
                    <a:gd name="connsiteY5" fmla="*/ 2774060 h 3483137"/>
                    <a:gd name="connsiteX6" fmla="*/ 1503653 w 4045737"/>
                    <a:gd name="connsiteY6" fmla="*/ 3419519 h 3483137"/>
                    <a:gd name="connsiteX7" fmla="*/ 2493356 w 4045737"/>
                    <a:gd name="connsiteY7" fmla="*/ 3349595 h 3483137"/>
                    <a:gd name="connsiteX8" fmla="*/ 3334108 w 4045737"/>
                    <a:gd name="connsiteY8" fmla="*/ 3462137 h 3483137"/>
                    <a:gd name="connsiteX9" fmla="*/ 3725107 w 4045737"/>
                    <a:gd name="connsiteY9" fmla="*/ 3166714 h 3483137"/>
                    <a:gd name="connsiteX10" fmla="*/ 3692834 w 4045737"/>
                    <a:gd name="connsiteY10" fmla="*/ 2526634 h 3483137"/>
                    <a:gd name="connsiteX11" fmla="*/ 3967154 w 4045737"/>
                    <a:gd name="connsiteY11" fmla="*/ 2096328 h 3483137"/>
                    <a:gd name="connsiteX12" fmla="*/ 3816547 w 4045737"/>
                    <a:gd name="connsiteY12" fmla="*/ 1413218 h 3483137"/>
                    <a:gd name="connsiteX13" fmla="*/ 3574500 w 4045737"/>
                    <a:gd name="connsiteY13" fmla="*/ 891472 h 3483137"/>
                    <a:gd name="connsiteX14" fmla="*/ 3585258 w 4045737"/>
                    <a:gd name="connsiteY14" fmla="*/ 488060 h 3483137"/>
                    <a:gd name="connsiteX15" fmla="*/ 2896768 w 4045737"/>
                    <a:gd name="connsiteY15" fmla="*/ 41618 h 3483137"/>
                    <a:gd name="connsiteX16" fmla="*/ 2391159 w 4045737"/>
                    <a:gd name="connsiteY16" fmla="*/ 197604 h 3483137"/>
                    <a:gd name="connsiteX17" fmla="*/ 1847898 w 4045737"/>
                    <a:gd name="connsiteY17" fmla="*/ 143816 h 3483137"/>
                    <a:gd name="connsiteX0" fmla="*/ 1874114 w 4071953"/>
                    <a:gd name="connsiteY0" fmla="*/ 143816 h 3483137"/>
                    <a:gd name="connsiteX1" fmla="*/ 959713 w 4071953"/>
                    <a:gd name="connsiteY1" fmla="*/ 305181 h 3483137"/>
                    <a:gd name="connsiteX2" fmla="*/ 717666 w 4071953"/>
                    <a:gd name="connsiteY2" fmla="*/ 762380 h 3483137"/>
                    <a:gd name="connsiteX3" fmla="*/ 260466 w 4071953"/>
                    <a:gd name="connsiteY3" fmla="*/ 1311020 h 3483137"/>
                    <a:gd name="connsiteX4" fmla="*/ 131789 w 4071953"/>
                    <a:gd name="connsiteY4" fmla="*/ 2119498 h 3483137"/>
                    <a:gd name="connsiteX5" fmla="*/ 852137 w 4071953"/>
                    <a:gd name="connsiteY5" fmla="*/ 2774060 h 3483137"/>
                    <a:gd name="connsiteX6" fmla="*/ 1529869 w 4071953"/>
                    <a:gd name="connsiteY6" fmla="*/ 3419519 h 3483137"/>
                    <a:gd name="connsiteX7" fmla="*/ 2519572 w 4071953"/>
                    <a:gd name="connsiteY7" fmla="*/ 3349595 h 3483137"/>
                    <a:gd name="connsiteX8" fmla="*/ 3360324 w 4071953"/>
                    <a:gd name="connsiteY8" fmla="*/ 3462137 h 3483137"/>
                    <a:gd name="connsiteX9" fmla="*/ 3751323 w 4071953"/>
                    <a:gd name="connsiteY9" fmla="*/ 3166714 h 3483137"/>
                    <a:gd name="connsiteX10" fmla="*/ 3719050 w 4071953"/>
                    <a:gd name="connsiteY10" fmla="*/ 2526634 h 3483137"/>
                    <a:gd name="connsiteX11" fmla="*/ 3993370 w 4071953"/>
                    <a:gd name="connsiteY11" fmla="*/ 2096328 h 3483137"/>
                    <a:gd name="connsiteX12" fmla="*/ 3842763 w 4071953"/>
                    <a:gd name="connsiteY12" fmla="*/ 1413218 h 3483137"/>
                    <a:gd name="connsiteX13" fmla="*/ 3600716 w 4071953"/>
                    <a:gd name="connsiteY13" fmla="*/ 891472 h 3483137"/>
                    <a:gd name="connsiteX14" fmla="*/ 3611474 w 4071953"/>
                    <a:gd name="connsiteY14" fmla="*/ 488060 h 3483137"/>
                    <a:gd name="connsiteX15" fmla="*/ 2922984 w 4071953"/>
                    <a:gd name="connsiteY15" fmla="*/ 41618 h 3483137"/>
                    <a:gd name="connsiteX16" fmla="*/ 2417375 w 4071953"/>
                    <a:gd name="connsiteY16" fmla="*/ 197604 h 3483137"/>
                    <a:gd name="connsiteX17" fmla="*/ 1874114 w 4071953"/>
                    <a:gd name="connsiteY17" fmla="*/ 143816 h 3483137"/>
                    <a:gd name="connsiteX0" fmla="*/ 1887847 w 4085686"/>
                    <a:gd name="connsiteY0" fmla="*/ 143816 h 3483137"/>
                    <a:gd name="connsiteX1" fmla="*/ 973446 w 4085686"/>
                    <a:gd name="connsiteY1" fmla="*/ 305181 h 3483137"/>
                    <a:gd name="connsiteX2" fmla="*/ 731399 w 4085686"/>
                    <a:gd name="connsiteY2" fmla="*/ 762380 h 3483137"/>
                    <a:gd name="connsiteX3" fmla="*/ 231996 w 4085686"/>
                    <a:gd name="connsiteY3" fmla="*/ 1275851 h 3483137"/>
                    <a:gd name="connsiteX4" fmla="*/ 145522 w 4085686"/>
                    <a:gd name="connsiteY4" fmla="*/ 2119498 h 3483137"/>
                    <a:gd name="connsiteX5" fmla="*/ 865870 w 4085686"/>
                    <a:gd name="connsiteY5" fmla="*/ 2774060 h 3483137"/>
                    <a:gd name="connsiteX6" fmla="*/ 1543602 w 4085686"/>
                    <a:gd name="connsiteY6" fmla="*/ 3419519 h 3483137"/>
                    <a:gd name="connsiteX7" fmla="*/ 2533305 w 4085686"/>
                    <a:gd name="connsiteY7" fmla="*/ 3349595 h 3483137"/>
                    <a:gd name="connsiteX8" fmla="*/ 3374057 w 4085686"/>
                    <a:gd name="connsiteY8" fmla="*/ 3462137 h 3483137"/>
                    <a:gd name="connsiteX9" fmla="*/ 3765056 w 4085686"/>
                    <a:gd name="connsiteY9" fmla="*/ 3166714 h 3483137"/>
                    <a:gd name="connsiteX10" fmla="*/ 3732783 w 4085686"/>
                    <a:gd name="connsiteY10" fmla="*/ 2526634 h 3483137"/>
                    <a:gd name="connsiteX11" fmla="*/ 4007103 w 4085686"/>
                    <a:gd name="connsiteY11" fmla="*/ 2096328 h 3483137"/>
                    <a:gd name="connsiteX12" fmla="*/ 3856496 w 4085686"/>
                    <a:gd name="connsiteY12" fmla="*/ 1413218 h 3483137"/>
                    <a:gd name="connsiteX13" fmla="*/ 3614449 w 4085686"/>
                    <a:gd name="connsiteY13" fmla="*/ 891472 h 3483137"/>
                    <a:gd name="connsiteX14" fmla="*/ 3625207 w 4085686"/>
                    <a:gd name="connsiteY14" fmla="*/ 488060 h 3483137"/>
                    <a:gd name="connsiteX15" fmla="*/ 2936717 w 4085686"/>
                    <a:gd name="connsiteY15" fmla="*/ 41618 h 3483137"/>
                    <a:gd name="connsiteX16" fmla="*/ 2431108 w 4085686"/>
                    <a:gd name="connsiteY16" fmla="*/ 197604 h 3483137"/>
                    <a:gd name="connsiteX17" fmla="*/ 1887847 w 4085686"/>
                    <a:gd name="connsiteY17" fmla="*/ 143816 h 3483137"/>
                    <a:gd name="connsiteX0" fmla="*/ 1879987 w 4077826"/>
                    <a:gd name="connsiteY0" fmla="*/ 143816 h 3483137"/>
                    <a:gd name="connsiteX1" fmla="*/ 965586 w 4077826"/>
                    <a:gd name="connsiteY1" fmla="*/ 305181 h 3483137"/>
                    <a:gd name="connsiteX2" fmla="*/ 723539 w 4077826"/>
                    <a:gd name="connsiteY2" fmla="*/ 762380 h 3483137"/>
                    <a:gd name="connsiteX3" fmla="*/ 224136 w 4077826"/>
                    <a:gd name="connsiteY3" fmla="*/ 1275851 h 3483137"/>
                    <a:gd name="connsiteX4" fmla="*/ 137662 w 4077826"/>
                    <a:gd name="connsiteY4" fmla="*/ 2119498 h 3483137"/>
                    <a:gd name="connsiteX5" fmla="*/ 858010 w 4077826"/>
                    <a:gd name="connsiteY5" fmla="*/ 2774060 h 3483137"/>
                    <a:gd name="connsiteX6" fmla="*/ 1535742 w 4077826"/>
                    <a:gd name="connsiteY6" fmla="*/ 3419519 h 3483137"/>
                    <a:gd name="connsiteX7" fmla="*/ 2525445 w 4077826"/>
                    <a:gd name="connsiteY7" fmla="*/ 3349595 h 3483137"/>
                    <a:gd name="connsiteX8" fmla="*/ 3366197 w 4077826"/>
                    <a:gd name="connsiteY8" fmla="*/ 3462137 h 3483137"/>
                    <a:gd name="connsiteX9" fmla="*/ 3757196 w 4077826"/>
                    <a:gd name="connsiteY9" fmla="*/ 3166714 h 3483137"/>
                    <a:gd name="connsiteX10" fmla="*/ 3724923 w 4077826"/>
                    <a:gd name="connsiteY10" fmla="*/ 2526634 h 3483137"/>
                    <a:gd name="connsiteX11" fmla="*/ 3999243 w 4077826"/>
                    <a:gd name="connsiteY11" fmla="*/ 2096328 h 3483137"/>
                    <a:gd name="connsiteX12" fmla="*/ 3848636 w 4077826"/>
                    <a:gd name="connsiteY12" fmla="*/ 1413218 h 3483137"/>
                    <a:gd name="connsiteX13" fmla="*/ 3606589 w 4077826"/>
                    <a:gd name="connsiteY13" fmla="*/ 891472 h 3483137"/>
                    <a:gd name="connsiteX14" fmla="*/ 3617347 w 4077826"/>
                    <a:gd name="connsiteY14" fmla="*/ 488060 h 3483137"/>
                    <a:gd name="connsiteX15" fmla="*/ 2928857 w 4077826"/>
                    <a:gd name="connsiteY15" fmla="*/ 41618 h 3483137"/>
                    <a:gd name="connsiteX16" fmla="*/ 2423248 w 4077826"/>
                    <a:gd name="connsiteY16" fmla="*/ 197604 h 3483137"/>
                    <a:gd name="connsiteX17" fmla="*/ 1879987 w 4077826"/>
                    <a:gd name="connsiteY17" fmla="*/ 143816 h 3483137"/>
                    <a:gd name="connsiteX0" fmla="*/ 1870766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414027 w 4068605"/>
                    <a:gd name="connsiteY16" fmla="*/ 197604 h 3483137"/>
                    <a:gd name="connsiteX17" fmla="*/ 1870766 w 4068605"/>
                    <a:gd name="connsiteY17" fmla="*/ 143816 h 3483137"/>
                    <a:gd name="connsiteX0" fmla="*/ 1955172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414027 w 4068605"/>
                    <a:gd name="connsiteY16" fmla="*/ 197604 h 3483137"/>
                    <a:gd name="connsiteX17" fmla="*/ 1955172 w 4068605"/>
                    <a:gd name="connsiteY17" fmla="*/ 143816 h 3483137"/>
                    <a:gd name="connsiteX0" fmla="*/ 1955172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512501 w 4068605"/>
                    <a:gd name="connsiteY16" fmla="*/ 148367 h 3483137"/>
                    <a:gd name="connsiteX17" fmla="*/ 1955172 w 4068605"/>
                    <a:gd name="connsiteY17" fmla="*/ 143816 h 3483137"/>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512501 w 4068605"/>
                    <a:gd name="connsiteY16" fmla="*/ 17736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22736 w 4068605"/>
                    <a:gd name="connsiteY10" fmla="*/ 2498514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96899"/>
                    <a:gd name="connsiteY0" fmla="*/ 172815 h 3512136"/>
                    <a:gd name="connsiteX1" fmla="*/ 956365 w 4096899"/>
                    <a:gd name="connsiteY1" fmla="*/ 334180 h 3512136"/>
                    <a:gd name="connsiteX2" fmla="*/ 714318 w 4096899"/>
                    <a:gd name="connsiteY2" fmla="*/ 791379 h 3512136"/>
                    <a:gd name="connsiteX3" fmla="*/ 214915 w 4096899"/>
                    <a:gd name="connsiteY3" fmla="*/ 1304850 h 3512136"/>
                    <a:gd name="connsiteX4" fmla="*/ 128441 w 4096899"/>
                    <a:gd name="connsiteY4" fmla="*/ 2148497 h 3512136"/>
                    <a:gd name="connsiteX5" fmla="*/ 848789 w 4096899"/>
                    <a:gd name="connsiteY5" fmla="*/ 2803059 h 3512136"/>
                    <a:gd name="connsiteX6" fmla="*/ 1526521 w 4096899"/>
                    <a:gd name="connsiteY6" fmla="*/ 3448518 h 3512136"/>
                    <a:gd name="connsiteX7" fmla="*/ 2516224 w 4096899"/>
                    <a:gd name="connsiteY7" fmla="*/ 3378594 h 3512136"/>
                    <a:gd name="connsiteX8" fmla="*/ 3356976 w 4096899"/>
                    <a:gd name="connsiteY8" fmla="*/ 3491136 h 3512136"/>
                    <a:gd name="connsiteX9" fmla="*/ 3747975 w 4096899"/>
                    <a:gd name="connsiteY9" fmla="*/ 3195713 h 3512136"/>
                    <a:gd name="connsiteX10" fmla="*/ 3722736 w 4096899"/>
                    <a:gd name="connsiteY10" fmla="*/ 2498514 h 3512136"/>
                    <a:gd name="connsiteX11" fmla="*/ 4039258 w 4096899"/>
                    <a:gd name="connsiteY11" fmla="*/ 2082487 h 3512136"/>
                    <a:gd name="connsiteX12" fmla="*/ 3839415 w 4096899"/>
                    <a:gd name="connsiteY12" fmla="*/ 1442217 h 3512136"/>
                    <a:gd name="connsiteX13" fmla="*/ 3597368 w 4096899"/>
                    <a:gd name="connsiteY13" fmla="*/ 920471 h 3512136"/>
                    <a:gd name="connsiteX14" fmla="*/ 3608126 w 4096899"/>
                    <a:gd name="connsiteY14" fmla="*/ 517059 h 3512136"/>
                    <a:gd name="connsiteX15" fmla="*/ 2954805 w 4096899"/>
                    <a:gd name="connsiteY15" fmla="*/ 14346 h 3512136"/>
                    <a:gd name="connsiteX16" fmla="*/ 2498433 w 4096899"/>
                    <a:gd name="connsiteY16" fmla="*/ 191646 h 3512136"/>
                    <a:gd name="connsiteX17" fmla="*/ 1955172 w 4096899"/>
                    <a:gd name="connsiteY17" fmla="*/ 172815 h 3512136"/>
                    <a:gd name="connsiteX0" fmla="*/ 1955172 w 4096899"/>
                    <a:gd name="connsiteY0" fmla="*/ 172815 h 3512136"/>
                    <a:gd name="connsiteX1" fmla="*/ 956365 w 4096899"/>
                    <a:gd name="connsiteY1" fmla="*/ 334180 h 3512136"/>
                    <a:gd name="connsiteX2" fmla="*/ 714318 w 4096899"/>
                    <a:gd name="connsiteY2" fmla="*/ 791379 h 3512136"/>
                    <a:gd name="connsiteX3" fmla="*/ 214915 w 4096899"/>
                    <a:gd name="connsiteY3" fmla="*/ 1304850 h 3512136"/>
                    <a:gd name="connsiteX4" fmla="*/ 128441 w 4096899"/>
                    <a:gd name="connsiteY4" fmla="*/ 2148497 h 3512136"/>
                    <a:gd name="connsiteX5" fmla="*/ 848789 w 4096899"/>
                    <a:gd name="connsiteY5" fmla="*/ 2803059 h 3512136"/>
                    <a:gd name="connsiteX6" fmla="*/ 1526521 w 4096899"/>
                    <a:gd name="connsiteY6" fmla="*/ 3448518 h 3512136"/>
                    <a:gd name="connsiteX7" fmla="*/ 2516224 w 4096899"/>
                    <a:gd name="connsiteY7" fmla="*/ 3378594 h 3512136"/>
                    <a:gd name="connsiteX8" fmla="*/ 3356976 w 4096899"/>
                    <a:gd name="connsiteY8" fmla="*/ 3491136 h 3512136"/>
                    <a:gd name="connsiteX9" fmla="*/ 3747975 w 4096899"/>
                    <a:gd name="connsiteY9" fmla="*/ 3195713 h 3512136"/>
                    <a:gd name="connsiteX10" fmla="*/ 3722736 w 4096899"/>
                    <a:gd name="connsiteY10" fmla="*/ 2498514 h 3512136"/>
                    <a:gd name="connsiteX11" fmla="*/ 4039258 w 4096899"/>
                    <a:gd name="connsiteY11" fmla="*/ 2082487 h 3512136"/>
                    <a:gd name="connsiteX12" fmla="*/ 3839415 w 4096899"/>
                    <a:gd name="connsiteY12" fmla="*/ 1442217 h 3512136"/>
                    <a:gd name="connsiteX13" fmla="*/ 3597368 w 4096899"/>
                    <a:gd name="connsiteY13" fmla="*/ 920471 h 3512136"/>
                    <a:gd name="connsiteX14" fmla="*/ 3608126 w 4096899"/>
                    <a:gd name="connsiteY14" fmla="*/ 517059 h 3512136"/>
                    <a:gd name="connsiteX15" fmla="*/ 2954805 w 4096899"/>
                    <a:gd name="connsiteY15" fmla="*/ 14346 h 3512136"/>
                    <a:gd name="connsiteX16" fmla="*/ 2498433 w 4096899"/>
                    <a:gd name="connsiteY16" fmla="*/ 191646 h 3512136"/>
                    <a:gd name="connsiteX17" fmla="*/ 1955172 w 4096899"/>
                    <a:gd name="connsiteY17" fmla="*/ 172815 h 3512136"/>
                    <a:gd name="connsiteX0" fmla="*/ 1978256 w 4119983"/>
                    <a:gd name="connsiteY0" fmla="*/ 172815 h 3512136"/>
                    <a:gd name="connsiteX1" fmla="*/ 979449 w 4119983"/>
                    <a:gd name="connsiteY1" fmla="*/ 334180 h 3512136"/>
                    <a:gd name="connsiteX2" fmla="*/ 737402 w 4119983"/>
                    <a:gd name="connsiteY2" fmla="*/ 791379 h 3512136"/>
                    <a:gd name="connsiteX3" fmla="*/ 237999 w 4119983"/>
                    <a:gd name="connsiteY3" fmla="*/ 1304850 h 3512136"/>
                    <a:gd name="connsiteX4" fmla="*/ 151525 w 4119983"/>
                    <a:gd name="connsiteY4" fmla="*/ 2148497 h 3512136"/>
                    <a:gd name="connsiteX5" fmla="*/ 871873 w 4119983"/>
                    <a:gd name="connsiteY5" fmla="*/ 2803059 h 3512136"/>
                    <a:gd name="connsiteX6" fmla="*/ 1549605 w 4119983"/>
                    <a:gd name="connsiteY6" fmla="*/ 3448518 h 3512136"/>
                    <a:gd name="connsiteX7" fmla="*/ 2539308 w 4119983"/>
                    <a:gd name="connsiteY7" fmla="*/ 3378594 h 3512136"/>
                    <a:gd name="connsiteX8" fmla="*/ 3380060 w 4119983"/>
                    <a:gd name="connsiteY8" fmla="*/ 3491136 h 3512136"/>
                    <a:gd name="connsiteX9" fmla="*/ 3771059 w 4119983"/>
                    <a:gd name="connsiteY9" fmla="*/ 3195713 h 3512136"/>
                    <a:gd name="connsiteX10" fmla="*/ 3745820 w 4119983"/>
                    <a:gd name="connsiteY10" fmla="*/ 2498514 h 3512136"/>
                    <a:gd name="connsiteX11" fmla="*/ 4062342 w 4119983"/>
                    <a:gd name="connsiteY11" fmla="*/ 2082487 h 3512136"/>
                    <a:gd name="connsiteX12" fmla="*/ 3862499 w 4119983"/>
                    <a:gd name="connsiteY12" fmla="*/ 1442217 h 3512136"/>
                    <a:gd name="connsiteX13" fmla="*/ 3620452 w 4119983"/>
                    <a:gd name="connsiteY13" fmla="*/ 920471 h 3512136"/>
                    <a:gd name="connsiteX14" fmla="*/ 3631210 w 4119983"/>
                    <a:gd name="connsiteY14" fmla="*/ 517059 h 3512136"/>
                    <a:gd name="connsiteX15" fmla="*/ 2977889 w 4119983"/>
                    <a:gd name="connsiteY15" fmla="*/ 14346 h 3512136"/>
                    <a:gd name="connsiteX16" fmla="*/ 2521517 w 4119983"/>
                    <a:gd name="connsiteY16" fmla="*/ 191646 h 3512136"/>
                    <a:gd name="connsiteX17" fmla="*/ 1978256 w 4119983"/>
                    <a:gd name="connsiteY17" fmla="*/ 172815 h 3512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19983" h="3512136">
                      <a:moveTo>
                        <a:pt x="1978256" y="172815"/>
                      </a:moveTo>
                      <a:cubicBezTo>
                        <a:pt x="1779240" y="67031"/>
                        <a:pt x="1382861" y="-157086"/>
                        <a:pt x="979449" y="334180"/>
                      </a:cubicBezTo>
                      <a:cubicBezTo>
                        <a:pt x="895181" y="436377"/>
                        <a:pt x="816291" y="549333"/>
                        <a:pt x="737402" y="791379"/>
                      </a:cubicBezTo>
                      <a:cubicBezTo>
                        <a:pt x="671064" y="963501"/>
                        <a:pt x="627067" y="1052045"/>
                        <a:pt x="237999" y="1304850"/>
                      </a:cubicBezTo>
                      <a:cubicBezTo>
                        <a:pt x="-36597" y="1490488"/>
                        <a:pt x="-84453" y="1840387"/>
                        <a:pt x="151525" y="2148497"/>
                      </a:cubicBezTo>
                      <a:cubicBezTo>
                        <a:pt x="309304" y="2390544"/>
                        <a:pt x="853944" y="2501845"/>
                        <a:pt x="871873" y="2803059"/>
                      </a:cubicBezTo>
                      <a:cubicBezTo>
                        <a:pt x="920282" y="3331976"/>
                        <a:pt x="931040" y="3656498"/>
                        <a:pt x="1549605" y="3448518"/>
                      </a:cubicBezTo>
                      <a:cubicBezTo>
                        <a:pt x="1863369" y="3346320"/>
                        <a:pt x="2053421" y="3222608"/>
                        <a:pt x="2539308" y="3378594"/>
                      </a:cubicBezTo>
                      <a:cubicBezTo>
                        <a:pt x="2919412" y="3489757"/>
                        <a:pt x="3161321" y="3514444"/>
                        <a:pt x="3380060" y="3491136"/>
                      </a:cubicBezTo>
                      <a:cubicBezTo>
                        <a:pt x="3534253" y="3464242"/>
                        <a:pt x="3643759" y="3421623"/>
                        <a:pt x="3771059" y="3195713"/>
                      </a:cubicBezTo>
                      <a:cubicBezTo>
                        <a:pt x="3882221" y="2948287"/>
                        <a:pt x="3715341" y="2659879"/>
                        <a:pt x="3745820" y="2498514"/>
                      </a:cubicBezTo>
                      <a:cubicBezTo>
                        <a:pt x="3822916" y="2277983"/>
                        <a:pt x="3979867" y="2256274"/>
                        <a:pt x="4062342" y="2082487"/>
                      </a:cubicBezTo>
                      <a:cubicBezTo>
                        <a:pt x="4130474" y="1942638"/>
                        <a:pt x="4204261" y="1723065"/>
                        <a:pt x="3862499" y="1442217"/>
                      </a:cubicBezTo>
                      <a:cubicBezTo>
                        <a:pt x="3756716" y="1317309"/>
                        <a:pt x="3604316" y="1325675"/>
                        <a:pt x="3620452" y="920471"/>
                      </a:cubicBezTo>
                      <a:lnTo>
                        <a:pt x="3631210" y="517059"/>
                      </a:lnTo>
                      <a:cubicBezTo>
                        <a:pt x="3627624" y="330593"/>
                        <a:pt x="3457202" y="-81875"/>
                        <a:pt x="2977889" y="14346"/>
                      </a:cubicBezTo>
                      <a:cubicBezTo>
                        <a:pt x="2793216" y="55583"/>
                        <a:pt x="2690053" y="139651"/>
                        <a:pt x="2521517" y="191646"/>
                      </a:cubicBezTo>
                      <a:cubicBezTo>
                        <a:pt x="2300296" y="254592"/>
                        <a:pt x="2094796" y="223017"/>
                        <a:pt x="1978256" y="172815"/>
                      </a:cubicBezTo>
                      <a:close/>
                    </a:path>
                  </a:pathLst>
                </a:custGeom>
                <a:noFill/>
                <a:ln w="28575" cap="flat" cmpd="sng" algn="ctr">
                  <a:solidFill>
                    <a:srgbClr val="1E5AA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任意多边形 216">
                  <a:extLst>
                    <a:ext uri="{FF2B5EF4-FFF2-40B4-BE49-F238E27FC236}">
                      <a16:creationId xmlns:a16="http://schemas.microsoft.com/office/drawing/2014/main" id="{67D9698B-FBB4-4CC0-9FBE-804250AC5E27}"/>
                    </a:ext>
                  </a:extLst>
                </p:cNvPr>
                <p:cNvSpPr/>
                <p:nvPr/>
              </p:nvSpPr>
              <p:spPr>
                <a:xfrm>
                  <a:off x="2190941" y="1701991"/>
                  <a:ext cx="3547136" cy="3034919"/>
                </a:xfrm>
                <a:custGeom>
                  <a:avLst/>
                  <a:gdLst>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535848 w 3434573"/>
                    <a:gd name="connsiteY0" fmla="*/ 102197 h 2904564"/>
                    <a:gd name="connsiteX1" fmla="*/ 675237 w 3434573"/>
                    <a:gd name="connsiteY1" fmla="*/ 467957 h 2904564"/>
                    <a:gd name="connsiteX2" fmla="*/ 148112 w 3434573"/>
                    <a:gd name="connsiteY2" fmla="*/ 1145689 h 2904564"/>
                    <a:gd name="connsiteX3" fmla="*/ 239552 w 3434573"/>
                    <a:gd name="connsiteY3" fmla="*/ 1936376 h 2904564"/>
                    <a:gd name="connsiteX4" fmla="*/ 734404 w 3434573"/>
                    <a:gd name="connsiteY4" fmla="*/ 2630244 h 2904564"/>
                    <a:gd name="connsiteX5" fmla="*/ 1412135 w 3434573"/>
                    <a:gd name="connsiteY5" fmla="*/ 2899186 h 2904564"/>
                    <a:gd name="connsiteX6" fmla="*/ 2116761 w 3434573"/>
                    <a:gd name="connsiteY6" fmla="*/ 2904564 h 2904564"/>
                    <a:gd name="connsiteX7" fmla="*/ 3052677 w 3434573"/>
                    <a:gd name="connsiteY7" fmla="*/ 2775473 h 2904564"/>
                    <a:gd name="connsiteX8" fmla="*/ 3192526 w 3434573"/>
                    <a:gd name="connsiteY8" fmla="*/ 2366682 h 2904564"/>
                    <a:gd name="connsiteX9" fmla="*/ 3434573 w 3434573"/>
                    <a:gd name="connsiteY9" fmla="*/ 1715844 h 2904564"/>
                    <a:gd name="connsiteX10" fmla="*/ 3235557 w 3434573"/>
                    <a:gd name="connsiteY10" fmla="*/ 1226371 h 2904564"/>
                    <a:gd name="connsiteX11" fmla="*/ 3106465 w 3434573"/>
                    <a:gd name="connsiteY11" fmla="*/ 365760 h 2904564"/>
                    <a:gd name="connsiteX12" fmla="*/ 2504037 w 3434573"/>
                    <a:gd name="connsiteY12" fmla="*/ 0 h 2904564"/>
                    <a:gd name="connsiteX13" fmla="*/ 1535848 w 3434573"/>
                    <a:gd name="connsiteY13" fmla="*/ 102197 h 2904564"/>
                    <a:gd name="connsiteX0" fmla="*/ 1535848 w 3434573"/>
                    <a:gd name="connsiteY0" fmla="*/ 102197 h 2904564"/>
                    <a:gd name="connsiteX1" fmla="*/ 675237 w 3434573"/>
                    <a:gd name="connsiteY1" fmla="*/ 467957 h 2904564"/>
                    <a:gd name="connsiteX2" fmla="*/ 148112 w 3434573"/>
                    <a:gd name="connsiteY2" fmla="*/ 1145689 h 2904564"/>
                    <a:gd name="connsiteX3" fmla="*/ 239552 w 3434573"/>
                    <a:gd name="connsiteY3" fmla="*/ 1936376 h 2904564"/>
                    <a:gd name="connsiteX4" fmla="*/ 734404 w 3434573"/>
                    <a:gd name="connsiteY4" fmla="*/ 2630244 h 2904564"/>
                    <a:gd name="connsiteX5" fmla="*/ 1412135 w 3434573"/>
                    <a:gd name="connsiteY5" fmla="*/ 2899186 h 2904564"/>
                    <a:gd name="connsiteX6" fmla="*/ 2116761 w 3434573"/>
                    <a:gd name="connsiteY6" fmla="*/ 2904564 h 2904564"/>
                    <a:gd name="connsiteX7" fmla="*/ 3052677 w 3434573"/>
                    <a:gd name="connsiteY7" fmla="*/ 2775473 h 2904564"/>
                    <a:gd name="connsiteX8" fmla="*/ 3192526 w 3434573"/>
                    <a:gd name="connsiteY8" fmla="*/ 2366682 h 2904564"/>
                    <a:gd name="connsiteX9" fmla="*/ 3434573 w 3434573"/>
                    <a:gd name="connsiteY9" fmla="*/ 1715844 h 2904564"/>
                    <a:gd name="connsiteX10" fmla="*/ 3235557 w 3434573"/>
                    <a:gd name="connsiteY10" fmla="*/ 1226371 h 2904564"/>
                    <a:gd name="connsiteX11" fmla="*/ 3106465 w 3434573"/>
                    <a:gd name="connsiteY11" fmla="*/ 365760 h 2904564"/>
                    <a:gd name="connsiteX12" fmla="*/ 2504037 w 3434573"/>
                    <a:gd name="connsiteY12" fmla="*/ 0 h 2904564"/>
                    <a:gd name="connsiteX13" fmla="*/ 1535848 w 3434573"/>
                    <a:gd name="connsiteY13" fmla="*/ 102197 h 2904564"/>
                    <a:gd name="connsiteX0" fmla="*/ 1592821 w 3491546"/>
                    <a:gd name="connsiteY0" fmla="*/ 102197 h 2904564"/>
                    <a:gd name="connsiteX1" fmla="*/ 732210 w 3491546"/>
                    <a:gd name="connsiteY1" fmla="*/ 467957 h 2904564"/>
                    <a:gd name="connsiteX2" fmla="*/ 205085 w 3491546"/>
                    <a:gd name="connsiteY2" fmla="*/ 1145689 h 2904564"/>
                    <a:gd name="connsiteX3" fmla="*/ 296525 w 3491546"/>
                    <a:gd name="connsiteY3" fmla="*/ 1936376 h 2904564"/>
                    <a:gd name="connsiteX4" fmla="*/ 791377 w 3491546"/>
                    <a:gd name="connsiteY4" fmla="*/ 2630244 h 2904564"/>
                    <a:gd name="connsiteX5" fmla="*/ 1469108 w 3491546"/>
                    <a:gd name="connsiteY5" fmla="*/ 2899186 h 2904564"/>
                    <a:gd name="connsiteX6" fmla="*/ 2173734 w 3491546"/>
                    <a:gd name="connsiteY6" fmla="*/ 2904564 h 2904564"/>
                    <a:gd name="connsiteX7" fmla="*/ 3109650 w 3491546"/>
                    <a:gd name="connsiteY7" fmla="*/ 2775473 h 2904564"/>
                    <a:gd name="connsiteX8" fmla="*/ 3249499 w 3491546"/>
                    <a:gd name="connsiteY8" fmla="*/ 2366682 h 2904564"/>
                    <a:gd name="connsiteX9" fmla="*/ 3491546 w 3491546"/>
                    <a:gd name="connsiteY9" fmla="*/ 1715844 h 2904564"/>
                    <a:gd name="connsiteX10" fmla="*/ 3292530 w 3491546"/>
                    <a:gd name="connsiteY10" fmla="*/ 1226371 h 2904564"/>
                    <a:gd name="connsiteX11" fmla="*/ 3163438 w 3491546"/>
                    <a:gd name="connsiteY11" fmla="*/ 365760 h 2904564"/>
                    <a:gd name="connsiteX12" fmla="*/ 2561010 w 3491546"/>
                    <a:gd name="connsiteY12" fmla="*/ 0 h 2904564"/>
                    <a:gd name="connsiteX13" fmla="*/ 1592821 w 3491546"/>
                    <a:gd name="connsiteY13" fmla="*/ 102197 h 2904564"/>
                    <a:gd name="connsiteX0" fmla="*/ 1592821 w 3491546"/>
                    <a:gd name="connsiteY0" fmla="*/ 102197 h 2904564"/>
                    <a:gd name="connsiteX1" fmla="*/ 732210 w 3491546"/>
                    <a:gd name="connsiteY1" fmla="*/ 467957 h 2904564"/>
                    <a:gd name="connsiteX2" fmla="*/ 205085 w 3491546"/>
                    <a:gd name="connsiteY2" fmla="*/ 1145689 h 2904564"/>
                    <a:gd name="connsiteX3" fmla="*/ 296525 w 3491546"/>
                    <a:gd name="connsiteY3" fmla="*/ 1936376 h 2904564"/>
                    <a:gd name="connsiteX4" fmla="*/ 791377 w 3491546"/>
                    <a:gd name="connsiteY4" fmla="*/ 2630244 h 2904564"/>
                    <a:gd name="connsiteX5" fmla="*/ 1469108 w 3491546"/>
                    <a:gd name="connsiteY5" fmla="*/ 2899186 h 2904564"/>
                    <a:gd name="connsiteX6" fmla="*/ 2173734 w 3491546"/>
                    <a:gd name="connsiteY6" fmla="*/ 2904564 h 2904564"/>
                    <a:gd name="connsiteX7" fmla="*/ 3109650 w 3491546"/>
                    <a:gd name="connsiteY7" fmla="*/ 2775473 h 2904564"/>
                    <a:gd name="connsiteX8" fmla="*/ 3249499 w 3491546"/>
                    <a:gd name="connsiteY8" fmla="*/ 2366682 h 2904564"/>
                    <a:gd name="connsiteX9" fmla="*/ 3491546 w 3491546"/>
                    <a:gd name="connsiteY9" fmla="*/ 1715844 h 2904564"/>
                    <a:gd name="connsiteX10" fmla="*/ 3292530 w 3491546"/>
                    <a:gd name="connsiteY10" fmla="*/ 1226371 h 2904564"/>
                    <a:gd name="connsiteX11" fmla="*/ 3163438 w 3491546"/>
                    <a:gd name="connsiteY11" fmla="*/ 365760 h 2904564"/>
                    <a:gd name="connsiteX12" fmla="*/ 2561010 w 3491546"/>
                    <a:gd name="connsiteY12" fmla="*/ 0 h 2904564"/>
                    <a:gd name="connsiteX13" fmla="*/ 1592821 w 3491546"/>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39707"/>
                    <a:gd name="connsiteX1" fmla="*/ 733759 w 3493095"/>
                    <a:gd name="connsiteY1" fmla="*/ 467957 h 2939707"/>
                    <a:gd name="connsiteX2" fmla="*/ 206634 w 3493095"/>
                    <a:gd name="connsiteY2" fmla="*/ 1145689 h 2939707"/>
                    <a:gd name="connsiteX3" fmla="*/ 298074 w 3493095"/>
                    <a:gd name="connsiteY3" fmla="*/ 1936376 h 2939707"/>
                    <a:gd name="connsiteX4" fmla="*/ 792926 w 3493095"/>
                    <a:gd name="connsiteY4" fmla="*/ 2630244 h 2939707"/>
                    <a:gd name="connsiteX5" fmla="*/ 1470657 w 3493095"/>
                    <a:gd name="connsiteY5" fmla="*/ 2899186 h 2939707"/>
                    <a:gd name="connsiteX6" fmla="*/ 2175283 w 3493095"/>
                    <a:gd name="connsiteY6" fmla="*/ 2904564 h 2939707"/>
                    <a:gd name="connsiteX7" fmla="*/ 3111199 w 3493095"/>
                    <a:gd name="connsiteY7" fmla="*/ 2775473 h 2939707"/>
                    <a:gd name="connsiteX8" fmla="*/ 3251048 w 3493095"/>
                    <a:gd name="connsiteY8" fmla="*/ 2366682 h 2939707"/>
                    <a:gd name="connsiteX9" fmla="*/ 3493095 w 3493095"/>
                    <a:gd name="connsiteY9" fmla="*/ 1715844 h 2939707"/>
                    <a:gd name="connsiteX10" fmla="*/ 3294079 w 3493095"/>
                    <a:gd name="connsiteY10" fmla="*/ 1226371 h 2939707"/>
                    <a:gd name="connsiteX11" fmla="*/ 3164987 w 3493095"/>
                    <a:gd name="connsiteY11" fmla="*/ 365760 h 2939707"/>
                    <a:gd name="connsiteX12" fmla="*/ 2562559 w 3493095"/>
                    <a:gd name="connsiteY12" fmla="*/ 0 h 2939707"/>
                    <a:gd name="connsiteX13" fmla="*/ 1594370 w 3493095"/>
                    <a:gd name="connsiteY13" fmla="*/ 102197 h 2939707"/>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70657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49142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49142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44739"/>
                    <a:gd name="connsiteX1" fmla="*/ 733759 w 3493095"/>
                    <a:gd name="connsiteY1" fmla="*/ 467957 h 2944739"/>
                    <a:gd name="connsiteX2" fmla="*/ 206634 w 3493095"/>
                    <a:gd name="connsiteY2" fmla="*/ 1145689 h 2944739"/>
                    <a:gd name="connsiteX3" fmla="*/ 298074 w 3493095"/>
                    <a:gd name="connsiteY3" fmla="*/ 1936376 h 2944739"/>
                    <a:gd name="connsiteX4" fmla="*/ 792926 w 3493095"/>
                    <a:gd name="connsiteY4" fmla="*/ 2630244 h 2944739"/>
                    <a:gd name="connsiteX5" fmla="*/ 1449142 w 3493095"/>
                    <a:gd name="connsiteY5" fmla="*/ 2899186 h 2944739"/>
                    <a:gd name="connsiteX6" fmla="*/ 2175283 w 3493095"/>
                    <a:gd name="connsiteY6" fmla="*/ 2904564 h 2944739"/>
                    <a:gd name="connsiteX7" fmla="*/ 3111199 w 3493095"/>
                    <a:gd name="connsiteY7" fmla="*/ 2775473 h 2944739"/>
                    <a:gd name="connsiteX8" fmla="*/ 3251048 w 3493095"/>
                    <a:gd name="connsiteY8" fmla="*/ 2366682 h 2944739"/>
                    <a:gd name="connsiteX9" fmla="*/ 3493095 w 3493095"/>
                    <a:gd name="connsiteY9" fmla="*/ 1715844 h 2944739"/>
                    <a:gd name="connsiteX10" fmla="*/ 3294079 w 3493095"/>
                    <a:gd name="connsiteY10" fmla="*/ 1226371 h 2944739"/>
                    <a:gd name="connsiteX11" fmla="*/ 3164987 w 3493095"/>
                    <a:gd name="connsiteY11" fmla="*/ 365760 h 2944739"/>
                    <a:gd name="connsiteX12" fmla="*/ 2562559 w 3493095"/>
                    <a:gd name="connsiteY12" fmla="*/ 0 h 2944739"/>
                    <a:gd name="connsiteX13" fmla="*/ 1594370 w 3493095"/>
                    <a:gd name="connsiteY13" fmla="*/ 102197 h 2944739"/>
                    <a:gd name="connsiteX0" fmla="*/ 1594370 w 3493095"/>
                    <a:gd name="connsiteY0" fmla="*/ 102197 h 2944739"/>
                    <a:gd name="connsiteX1" fmla="*/ 733759 w 3493095"/>
                    <a:gd name="connsiteY1" fmla="*/ 467957 h 2944739"/>
                    <a:gd name="connsiteX2" fmla="*/ 206634 w 3493095"/>
                    <a:gd name="connsiteY2" fmla="*/ 1145689 h 2944739"/>
                    <a:gd name="connsiteX3" fmla="*/ 298074 w 3493095"/>
                    <a:gd name="connsiteY3" fmla="*/ 1936376 h 2944739"/>
                    <a:gd name="connsiteX4" fmla="*/ 792926 w 3493095"/>
                    <a:gd name="connsiteY4" fmla="*/ 2630244 h 2944739"/>
                    <a:gd name="connsiteX5" fmla="*/ 1449142 w 3493095"/>
                    <a:gd name="connsiteY5" fmla="*/ 2899186 h 2944739"/>
                    <a:gd name="connsiteX6" fmla="*/ 2175283 w 3493095"/>
                    <a:gd name="connsiteY6" fmla="*/ 2904564 h 2944739"/>
                    <a:gd name="connsiteX7" fmla="*/ 3111199 w 3493095"/>
                    <a:gd name="connsiteY7" fmla="*/ 2775473 h 2944739"/>
                    <a:gd name="connsiteX8" fmla="*/ 3251048 w 3493095"/>
                    <a:gd name="connsiteY8" fmla="*/ 2366682 h 2944739"/>
                    <a:gd name="connsiteX9" fmla="*/ 3493095 w 3493095"/>
                    <a:gd name="connsiteY9" fmla="*/ 1715844 h 2944739"/>
                    <a:gd name="connsiteX10" fmla="*/ 3294079 w 3493095"/>
                    <a:gd name="connsiteY10" fmla="*/ 1226371 h 2944739"/>
                    <a:gd name="connsiteX11" fmla="*/ 3164987 w 3493095"/>
                    <a:gd name="connsiteY11" fmla="*/ 365760 h 2944739"/>
                    <a:gd name="connsiteX12" fmla="*/ 2562559 w 3493095"/>
                    <a:gd name="connsiteY12" fmla="*/ 0 h 2944739"/>
                    <a:gd name="connsiteX13" fmla="*/ 1594370 w 3493095"/>
                    <a:gd name="connsiteY13" fmla="*/ 102197 h 2944739"/>
                    <a:gd name="connsiteX0" fmla="*/ 1594370 w 3493095"/>
                    <a:gd name="connsiteY0" fmla="*/ 102197 h 2978989"/>
                    <a:gd name="connsiteX1" fmla="*/ 733759 w 3493095"/>
                    <a:gd name="connsiteY1" fmla="*/ 467957 h 2978989"/>
                    <a:gd name="connsiteX2" fmla="*/ 206634 w 3493095"/>
                    <a:gd name="connsiteY2" fmla="*/ 1145689 h 2978989"/>
                    <a:gd name="connsiteX3" fmla="*/ 298074 w 3493095"/>
                    <a:gd name="connsiteY3" fmla="*/ 1936376 h 2978989"/>
                    <a:gd name="connsiteX4" fmla="*/ 792926 w 3493095"/>
                    <a:gd name="connsiteY4" fmla="*/ 2630244 h 2978989"/>
                    <a:gd name="connsiteX5" fmla="*/ 1449142 w 3493095"/>
                    <a:gd name="connsiteY5" fmla="*/ 2899186 h 2978989"/>
                    <a:gd name="connsiteX6" fmla="*/ 2175283 w 3493095"/>
                    <a:gd name="connsiteY6" fmla="*/ 2904564 h 2978989"/>
                    <a:gd name="connsiteX7" fmla="*/ 3111199 w 3493095"/>
                    <a:gd name="connsiteY7" fmla="*/ 2775473 h 2978989"/>
                    <a:gd name="connsiteX8" fmla="*/ 3251048 w 3493095"/>
                    <a:gd name="connsiteY8" fmla="*/ 2366682 h 2978989"/>
                    <a:gd name="connsiteX9" fmla="*/ 3493095 w 3493095"/>
                    <a:gd name="connsiteY9" fmla="*/ 1715844 h 2978989"/>
                    <a:gd name="connsiteX10" fmla="*/ 3294079 w 3493095"/>
                    <a:gd name="connsiteY10" fmla="*/ 1226371 h 2978989"/>
                    <a:gd name="connsiteX11" fmla="*/ 3164987 w 3493095"/>
                    <a:gd name="connsiteY11" fmla="*/ 365760 h 2978989"/>
                    <a:gd name="connsiteX12" fmla="*/ 2562559 w 3493095"/>
                    <a:gd name="connsiteY12" fmla="*/ 0 h 2978989"/>
                    <a:gd name="connsiteX13" fmla="*/ 1594370 w 3493095"/>
                    <a:gd name="connsiteY13" fmla="*/ 102197 h 2978989"/>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111199 w 3493095"/>
                    <a:gd name="connsiteY7" fmla="*/ 2775473 h 3001392"/>
                    <a:gd name="connsiteX8" fmla="*/ 3251048 w 3493095"/>
                    <a:gd name="connsiteY8" fmla="*/ 2366682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8676"/>
                    <a:gd name="connsiteX1" fmla="*/ 733759 w 3493095"/>
                    <a:gd name="connsiteY1" fmla="*/ 467957 h 3008676"/>
                    <a:gd name="connsiteX2" fmla="*/ 206634 w 3493095"/>
                    <a:gd name="connsiteY2" fmla="*/ 1145689 h 3008676"/>
                    <a:gd name="connsiteX3" fmla="*/ 298074 w 3493095"/>
                    <a:gd name="connsiteY3" fmla="*/ 1936376 h 3008676"/>
                    <a:gd name="connsiteX4" fmla="*/ 792926 w 3493095"/>
                    <a:gd name="connsiteY4" fmla="*/ 2630244 h 3008676"/>
                    <a:gd name="connsiteX5" fmla="*/ 1449142 w 3493095"/>
                    <a:gd name="connsiteY5" fmla="*/ 2899186 h 3008676"/>
                    <a:gd name="connsiteX6" fmla="*/ 2175283 w 3493095"/>
                    <a:gd name="connsiteY6" fmla="*/ 2904564 h 3008676"/>
                    <a:gd name="connsiteX7" fmla="*/ 3154230 w 3493095"/>
                    <a:gd name="connsiteY7" fmla="*/ 2802367 h 3008676"/>
                    <a:gd name="connsiteX8" fmla="*/ 3251048 w 3493095"/>
                    <a:gd name="connsiteY8" fmla="*/ 2366682 h 3008676"/>
                    <a:gd name="connsiteX9" fmla="*/ 3493095 w 3493095"/>
                    <a:gd name="connsiteY9" fmla="*/ 1715844 h 3008676"/>
                    <a:gd name="connsiteX10" fmla="*/ 3294079 w 3493095"/>
                    <a:gd name="connsiteY10" fmla="*/ 1226371 h 3008676"/>
                    <a:gd name="connsiteX11" fmla="*/ 3164987 w 3493095"/>
                    <a:gd name="connsiteY11" fmla="*/ 365760 h 3008676"/>
                    <a:gd name="connsiteX12" fmla="*/ 2562559 w 3493095"/>
                    <a:gd name="connsiteY12" fmla="*/ 0 h 3008676"/>
                    <a:gd name="connsiteX13" fmla="*/ 1594370 w 3493095"/>
                    <a:gd name="connsiteY13" fmla="*/ 102197 h 3008676"/>
                    <a:gd name="connsiteX0" fmla="*/ 1594370 w 3493095"/>
                    <a:gd name="connsiteY0" fmla="*/ 102197 h 3008676"/>
                    <a:gd name="connsiteX1" fmla="*/ 733759 w 3493095"/>
                    <a:gd name="connsiteY1" fmla="*/ 467957 h 3008676"/>
                    <a:gd name="connsiteX2" fmla="*/ 206634 w 3493095"/>
                    <a:gd name="connsiteY2" fmla="*/ 1145689 h 3008676"/>
                    <a:gd name="connsiteX3" fmla="*/ 298074 w 3493095"/>
                    <a:gd name="connsiteY3" fmla="*/ 1936376 h 3008676"/>
                    <a:gd name="connsiteX4" fmla="*/ 792926 w 3493095"/>
                    <a:gd name="connsiteY4" fmla="*/ 2630244 h 3008676"/>
                    <a:gd name="connsiteX5" fmla="*/ 1449142 w 3493095"/>
                    <a:gd name="connsiteY5" fmla="*/ 2899186 h 3008676"/>
                    <a:gd name="connsiteX6" fmla="*/ 2175283 w 3493095"/>
                    <a:gd name="connsiteY6" fmla="*/ 2904564 h 3008676"/>
                    <a:gd name="connsiteX7" fmla="*/ 3154230 w 3493095"/>
                    <a:gd name="connsiteY7" fmla="*/ 2802367 h 3008676"/>
                    <a:gd name="connsiteX8" fmla="*/ 3272563 w 3493095"/>
                    <a:gd name="connsiteY8" fmla="*/ 2237590 h 3008676"/>
                    <a:gd name="connsiteX9" fmla="*/ 3493095 w 3493095"/>
                    <a:gd name="connsiteY9" fmla="*/ 1715844 h 3008676"/>
                    <a:gd name="connsiteX10" fmla="*/ 3294079 w 3493095"/>
                    <a:gd name="connsiteY10" fmla="*/ 1226371 h 3008676"/>
                    <a:gd name="connsiteX11" fmla="*/ 3164987 w 3493095"/>
                    <a:gd name="connsiteY11" fmla="*/ 365760 h 3008676"/>
                    <a:gd name="connsiteX12" fmla="*/ 2562559 w 3493095"/>
                    <a:gd name="connsiteY12" fmla="*/ 0 h 3008676"/>
                    <a:gd name="connsiteX13" fmla="*/ 1594370 w 3493095"/>
                    <a:gd name="connsiteY13" fmla="*/ 102197 h 3008676"/>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72563 w 3493095"/>
                    <a:gd name="connsiteY8" fmla="*/ 2237590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72563 w 3493095"/>
                    <a:gd name="connsiteY8" fmla="*/ 2237590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8177"/>
                    <a:gd name="connsiteY0" fmla="*/ 135724 h 3034919"/>
                    <a:gd name="connsiteX1" fmla="*/ 733759 w 3498177"/>
                    <a:gd name="connsiteY1" fmla="*/ 501484 h 3034919"/>
                    <a:gd name="connsiteX2" fmla="*/ 206634 w 3498177"/>
                    <a:gd name="connsiteY2" fmla="*/ 1179216 h 3034919"/>
                    <a:gd name="connsiteX3" fmla="*/ 298074 w 3498177"/>
                    <a:gd name="connsiteY3" fmla="*/ 1969903 h 3034919"/>
                    <a:gd name="connsiteX4" fmla="*/ 792926 w 3498177"/>
                    <a:gd name="connsiteY4" fmla="*/ 2663771 h 3034919"/>
                    <a:gd name="connsiteX5" fmla="*/ 1449142 w 3498177"/>
                    <a:gd name="connsiteY5" fmla="*/ 2932713 h 3034919"/>
                    <a:gd name="connsiteX6" fmla="*/ 2175283 w 3498177"/>
                    <a:gd name="connsiteY6" fmla="*/ 2938091 h 3034919"/>
                    <a:gd name="connsiteX7" fmla="*/ 3245670 w 3498177"/>
                    <a:gd name="connsiteY7" fmla="*/ 2809000 h 3034919"/>
                    <a:gd name="connsiteX8" fmla="*/ 3267184 w 3498177"/>
                    <a:gd name="connsiteY8" fmla="*/ 2238845 h 3034919"/>
                    <a:gd name="connsiteX9" fmla="*/ 3493095 w 3498177"/>
                    <a:gd name="connsiteY9" fmla="*/ 1749371 h 3034919"/>
                    <a:gd name="connsiteX10" fmla="*/ 3294079 w 3498177"/>
                    <a:gd name="connsiteY10" fmla="*/ 1259898 h 3034919"/>
                    <a:gd name="connsiteX11" fmla="*/ 3164987 w 3498177"/>
                    <a:gd name="connsiteY11" fmla="*/ 399287 h 3034919"/>
                    <a:gd name="connsiteX12" fmla="*/ 2562559 w 3498177"/>
                    <a:gd name="connsiteY12" fmla="*/ 33527 h 3034919"/>
                    <a:gd name="connsiteX13" fmla="*/ 1594370 w 3498177"/>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49654"/>
                    <a:gd name="connsiteY0" fmla="*/ 135724 h 3034919"/>
                    <a:gd name="connsiteX1" fmla="*/ 733759 w 3549654"/>
                    <a:gd name="connsiteY1" fmla="*/ 501484 h 3034919"/>
                    <a:gd name="connsiteX2" fmla="*/ 206634 w 3549654"/>
                    <a:gd name="connsiteY2" fmla="*/ 1179216 h 3034919"/>
                    <a:gd name="connsiteX3" fmla="*/ 298074 w 3549654"/>
                    <a:gd name="connsiteY3" fmla="*/ 1969903 h 3034919"/>
                    <a:gd name="connsiteX4" fmla="*/ 792926 w 3549654"/>
                    <a:gd name="connsiteY4" fmla="*/ 2663771 h 3034919"/>
                    <a:gd name="connsiteX5" fmla="*/ 1449142 w 3549654"/>
                    <a:gd name="connsiteY5" fmla="*/ 2932713 h 3034919"/>
                    <a:gd name="connsiteX6" fmla="*/ 2175283 w 3549654"/>
                    <a:gd name="connsiteY6" fmla="*/ 2938091 h 3034919"/>
                    <a:gd name="connsiteX7" fmla="*/ 3245670 w 3549654"/>
                    <a:gd name="connsiteY7" fmla="*/ 2809000 h 3034919"/>
                    <a:gd name="connsiteX8" fmla="*/ 3267184 w 3549654"/>
                    <a:gd name="connsiteY8" fmla="*/ 2238845 h 3034919"/>
                    <a:gd name="connsiteX9" fmla="*/ 3541505 w 3549654"/>
                    <a:gd name="connsiteY9" fmla="*/ 1738614 h 3034919"/>
                    <a:gd name="connsiteX10" fmla="*/ 3294079 w 3549654"/>
                    <a:gd name="connsiteY10" fmla="*/ 1259898 h 3034919"/>
                    <a:gd name="connsiteX11" fmla="*/ 3164987 w 3549654"/>
                    <a:gd name="connsiteY11" fmla="*/ 399287 h 3034919"/>
                    <a:gd name="connsiteX12" fmla="*/ 2562559 w 3549654"/>
                    <a:gd name="connsiteY12" fmla="*/ 33527 h 3034919"/>
                    <a:gd name="connsiteX13" fmla="*/ 1594370 w 3549654"/>
                    <a:gd name="connsiteY13" fmla="*/ 135724 h 3034919"/>
                    <a:gd name="connsiteX0" fmla="*/ 1594370 w 3547136"/>
                    <a:gd name="connsiteY0" fmla="*/ 135724 h 3034919"/>
                    <a:gd name="connsiteX1" fmla="*/ 733759 w 3547136"/>
                    <a:gd name="connsiteY1" fmla="*/ 501484 h 3034919"/>
                    <a:gd name="connsiteX2" fmla="*/ 206634 w 3547136"/>
                    <a:gd name="connsiteY2" fmla="*/ 1179216 h 3034919"/>
                    <a:gd name="connsiteX3" fmla="*/ 298074 w 3547136"/>
                    <a:gd name="connsiteY3" fmla="*/ 1969903 h 3034919"/>
                    <a:gd name="connsiteX4" fmla="*/ 792926 w 3547136"/>
                    <a:gd name="connsiteY4" fmla="*/ 2663771 h 3034919"/>
                    <a:gd name="connsiteX5" fmla="*/ 1449142 w 3547136"/>
                    <a:gd name="connsiteY5" fmla="*/ 2932713 h 3034919"/>
                    <a:gd name="connsiteX6" fmla="*/ 2175283 w 3547136"/>
                    <a:gd name="connsiteY6" fmla="*/ 2938091 h 3034919"/>
                    <a:gd name="connsiteX7" fmla="*/ 3245670 w 3547136"/>
                    <a:gd name="connsiteY7" fmla="*/ 2809000 h 3034919"/>
                    <a:gd name="connsiteX8" fmla="*/ 3267184 w 3547136"/>
                    <a:gd name="connsiteY8" fmla="*/ 2238845 h 3034919"/>
                    <a:gd name="connsiteX9" fmla="*/ 3541505 w 3547136"/>
                    <a:gd name="connsiteY9" fmla="*/ 1738614 h 3034919"/>
                    <a:gd name="connsiteX10" fmla="*/ 3294079 w 3547136"/>
                    <a:gd name="connsiteY10" fmla="*/ 1259898 h 3034919"/>
                    <a:gd name="connsiteX11" fmla="*/ 3164987 w 3547136"/>
                    <a:gd name="connsiteY11" fmla="*/ 399287 h 3034919"/>
                    <a:gd name="connsiteX12" fmla="*/ 2562559 w 3547136"/>
                    <a:gd name="connsiteY12" fmla="*/ 33527 h 3034919"/>
                    <a:gd name="connsiteX13" fmla="*/ 1594370 w 3547136"/>
                    <a:gd name="connsiteY13" fmla="*/ 135724 h 3034919"/>
                    <a:gd name="connsiteX0" fmla="*/ 1594370 w 3547136"/>
                    <a:gd name="connsiteY0" fmla="*/ 135724 h 3034919"/>
                    <a:gd name="connsiteX1" fmla="*/ 733759 w 3547136"/>
                    <a:gd name="connsiteY1" fmla="*/ 501484 h 3034919"/>
                    <a:gd name="connsiteX2" fmla="*/ 206634 w 3547136"/>
                    <a:gd name="connsiteY2" fmla="*/ 1179216 h 3034919"/>
                    <a:gd name="connsiteX3" fmla="*/ 298074 w 3547136"/>
                    <a:gd name="connsiteY3" fmla="*/ 1969903 h 3034919"/>
                    <a:gd name="connsiteX4" fmla="*/ 792926 w 3547136"/>
                    <a:gd name="connsiteY4" fmla="*/ 2663771 h 3034919"/>
                    <a:gd name="connsiteX5" fmla="*/ 1449142 w 3547136"/>
                    <a:gd name="connsiteY5" fmla="*/ 2932713 h 3034919"/>
                    <a:gd name="connsiteX6" fmla="*/ 2175283 w 3547136"/>
                    <a:gd name="connsiteY6" fmla="*/ 2938091 h 3034919"/>
                    <a:gd name="connsiteX7" fmla="*/ 3245670 w 3547136"/>
                    <a:gd name="connsiteY7" fmla="*/ 2809000 h 3034919"/>
                    <a:gd name="connsiteX8" fmla="*/ 3267184 w 3547136"/>
                    <a:gd name="connsiteY8" fmla="*/ 2238845 h 3034919"/>
                    <a:gd name="connsiteX9" fmla="*/ 3541505 w 3547136"/>
                    <a:gd name="connsiteY9" fmla="*/ 1738614 h 3034919"/>
                    <a:gd name="connsiteX10" fmla="*/ 3294079 w 3547136"/>
                    <a:gd name="connsiteY10" fmla="*/ 1259898 h 3034919"/>
                    <a:gd name="connsiteX11" fmla="*/ 3164987 w 3547136"/>
                    <a:gd name="connsiteY11" fmla="*/ 399287 h 3034919"/>
                    <a:gd name="connsiteX12" fmla="*/ 2562559 w 3547136"/>
                    <a:gd name="connsiteY12" fmla="*/ 33527 h 3034919"/>
                    <a:gd name="connsiteX13" fmla="*/ 1594370 w 3547136"/>
                    <a:gd name="connsiteY13" fmla="*/ 135724 h 3034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47136" h="3034919">
                      <a:moveTo>
                        <a:pt x="1594370" y="135724"/>
                      </a:moveTo>
                      <a:cubicBezTo>
                        <a:pt x="1043938" y="4840"/>
                        <a:pt x="832370" y="261230"/>
                        <a:pt x="733759" y="501484"/>
                      </a:cubicBezTo>
                      <a:cubicBezTo>
                        <a:pt x="611839" y="872624"/>
                        <a:pt x="409236" y="953305"/>
                        <a:pt x="206634" y="1179216"/>
                      </a:cubicBezTo>
                      <a:cubicBezTo>
                        <a:pt x="-160919" y="1523460"/>
                        <a:pt x="20168" y="1792402"/>
                        <a:pt x="298074" y="1969903"/>
                      </a:cubicBezTo>
                      <a:cubicBezTo>
                        <a:pt x="791133" y="2190435"/>
                        <a:pt x="762446" y="2362557"/>
                        <a:pt x="792926" y="2663771"/>
                      </a:cubicBezTo>
                      <a:cubicBezTo>
                        <a:pt x="868230" y="3038495"/>
                        <a:pt x="1147928" y="3004430"/>
                        <a:pt x="1449142" y="2932713"/>
                      </a:cubicBezTo>
                      <a:cubicBezTo>
                        <a:pt x="1879448" y="2762383"/>
                        <a:pt x="2003160" y="2909404"/>
                        <a:pt x="2175283" y="2938091"/>
                      </a:cubicBezTo>
                      <a:cubicBezTo>
                        <a:pt x="3035895" y="3147866"/>
                        <a:pt x="3164988" y="2975743"/>
                        <a:pt x="3245670" y="2809000"/>
                      </a:cubicBezTo>
                      <a:cubicBezTo>
                        <a:pt x="3319180" y="2575917"/>
                        <a:pt x="3258220" y="2418139"/>
                        <a:pt x="3267184" y="2238845"/>
                      </a:cubicBezTo>
                      <a:cubicBezTo>
                        <a:pt x="3320973" y="2043415"/>
                        <a:pt x="3482338" y="1934045"/>
                        <a:pt x="3541505" y="1738614"/>
                      </a:cubicBezTo>
                      <a:cubicBezTo>
                        <a:pt x="3577364" y="1500152"/>
                        <a:pt x="3435721" y="1385403"/>
                        <a:pt x="3294079" y="1259898"/>
                      </a:cubicBezTo>
                      <a:cubicBezTo>
                        <a:pt x="3089683" y="1032195"/>
                        <a:pt x="3208018" y="686157"/>
                        <a:pt x="3164987" y="399287"/>
                      </a:cubicBezTo>
                      <a:cubicBezTo>
                        <a:pt x="3028723" y="-99150"/>
                        <a:pt x="2693443" y="-5918"/>
                        <a:pt x="2562559" y="33527"/>
                      </a:cubicBezTo>
                      <a:cubicBezTo>
                        <a:pt x="2046191" y="271989"/>
                        <a:pt x="1857933" y="203856"/>
                        <a:pt x="1594370" y="135724"/>
                      </a:cubicBezTo>
                      <a:close/>
                    </a:path>
                  </a:pathLst>
                </a:custGeom>
                <a:noFill/>
                <a:ln w="12700" cap="flat" cmpd="sng" algn="ctr">
                  <a:solidFill>
                    <a:srgbClr val="1E5AA4"/>
                  </a:solidFill>
                  <a:prstDash val="lgDash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grpSp>
          <p:pic>
            <p:nvPicPr>
              <p:cNvPr id="15" name="图片 2">
                <a:extLst>
                  <a:ext uri="{FF2B5EF4-FFF2-40B4-BE49-F238E27FC236}">
                    <a16:creationId xmlns:a16="http://schemas.microsoft.com/office/drawing/2014/main" id="{5E3309A6-13F8-4779-9B7B-11638521ED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8611" y="1497546"/>
                <a:ext cx="985693" cy="1513743"/>
              </a:xfrm>
              <a:prstGeom prst="rect">
                <a:avLst/>
              </a:prstGeom>
            </p:spPr>
          </p:pic>
        </p:grpSp>
      </p:grpSp>
      <p:sp>
        <p:nvSpPr>
          <p:cNvPr id="20" name="TextBox 19">
            <a:extLst>
              <a:ext uri="{FF2B5EF4-FFF2-40B4-BE49-F238E27FC236}">
                <a16:creationId xmlns:a16="http://schemas.microsoft.com/office/drawing/2014/main" id="{B0115872-A032-42C5-90D1-922221357DFE}"/>
              </a:ext>
            </a:extLst>
          </p:cNvPr>
          <p:cNvSpPr txBox="1"/>
          <p:nvPr/>
        </p:nvSpPr>
        <p:spPr>
          <a:xfrm>
            <a:off x="2478702" y="1736367"/>
            <a:ext cx="8204994" cy="954107"/>
          </a:xfrm>
          <a:prstGeom prst="rect">
            <a:avLst/>
          </a:prstGeom>
          <a:noFill/>
        </p:spPr>
        <p:txBody>
          <a:bodyPr wrap="square" rtlCol="0">
            <a:spAutoFit/>
          </a:bodyPr>
          <a:lstStyle/>
          <a:p>
            <a:pPr>
              <a:defRPr/>
            </a:pPr>
            <a:r>
              <a:rPr lang="en-US" sz="2800" b="1" dirty="0" err="1">
                <a:solidFill>
                  <a:prstClr val="black"/>
                </a:solidFill>
                <a:latin typeface="Times New Roman" panose="02020603050405020304" pitchFamily="18" charset="0"/>
                <a:cs typeface="Times New Roman" panose="02020603050405020304" pitchFamily="18" charset="0"/>
              </a:rPr>
              <a:t>giao</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thông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giao</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bài</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giao</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hàng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giao</a:t>
            </a:r>
            <a:r>
              <a:rPr lang="en-US" sz="2800" b="1" dirty="0">
                <a:solidFill>
                  <a:prstClr val="black"/>
                </a:solidFill>
                <a:latin typeface="Times New Roman" panose="02020603050405020304" pitchFamily="18" charset="0"/>
                <a:cs typeface="Times New Roman" panose="02020603050405020304" pitchFamily="18" charset="0"/>
              </a:rPr>
              <a:t> l</a:t>
            </a:r>
            <a:r>
              <a:rPr lang="vi-VN" sz="2800" b="1" dirty="0">
                <a:solidFill>
                  <a:prstClr val="black"/>
                </a:solidFill>
                <a:latin typeface="Times New Roman" panose="02020603050405020304" pitchFamily="18" charset="0"/>
                <a:cs typeface="Times New Roman" panose="02020603050405020304" pitchFamily="18" charset="0"/>
              </a:rPr>
              <a:t>ư</a:t>
            </a:r>
            <a:r>
              <a:rPr lang="en-US" sz="2800" b="1" dirty="0">
                <a:solidFill>
                  <a:prstClr val="black"/>
                </a:solidFill>
                <a:latin typeface="Times New Roman" panose="02020603050405020304" pitchFamily="18" charset="0"/>
                <a:cs typeface="Times New Roman" panose="02020603050405020304" pitchFamily="18" charset="0"/>
              </a:rPr>
              <a:t>u, </a:t>
            </a:r>
            <a:r>
              <a:rPr lang="en-US" sz="2800" b="1" dirty="0" err="1">
                <a:solidFill>
                  <a:prstClr val="black"/>
                </a:solidFill>
                <a:latin typeface="Times New Roman" panose="02020603050405020304" pitchFamily="18" charset="0"/>
                <a:cs typeface="Times New Roman" panose="02020603050405020304" pitchFamily="18" charset="0"/>
              </a:rPr>
              <a:t>giao</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thừa</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giao</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hẹn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giao</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bóng</a:t>
            </a:r>
            <a:r>
              <a:rPr lang="en-US" sz="2800" b="1" dirty="0">
                <a:solidFill>
                  <a:prstClr val="black"/>
                </a:solidFill>
                <a:latin typeface="Times New Roman" panose="02020603050405020304" pitchFamily="18" charset="0"/>
                <a:cs typeface="Times New Roman" panose="02020603050405020304" pitchFamily="18" charset="0"/>
              </a:rPr>
              <a:t>…  </a:t>
            </a:r>
          </a:p>
        </p:txBody>
      </p:sp>
      <p:grpSp>
        <p:nvGrpSpPr>
          <p:cNvPr id="39" name="Group 38">
            <a:extLst>
              <a:ext uri="{FF2B5EF4-FFF2-40B4-BE49-F238E27FC236}">
                <a16:creationId xmlns:a16="http://schemas.microsoft.com/office/drawing/2014/main" id="{4902FFF1-C031-4A8E-B7E3-8898EBF90CA9}"/>
              </a:ext>
            </a:extLst>
          </p:cNvPr>
          <p:cNvGrpSpPr/>
          <p:nvPr/>
        </p:nvGrpSpPr>
        <p:grpSpPr>
          <a:xfrm>
            <a:off x="312540" y="3327593"/>
            <a:ext cx="2606558" cy="1363434"/>
            <a:chOff x="5999872" y="1325784"/>
            <a:chExt cx="4325441" cy="3907725"/>
          </a:xfrm>
        </p:grpSpPr>
        <p:sp>
          <p:nvSpPr>
            <p:cNvPr id="40" name="TextBox 8">
              <a:extLst>
                <a:ext uri="{FF2B5EF4-FFF2-40B4-BE49-F238E27FC236}">
                  <a16:creationId xmlns:a16="http://schemas.microsoft.com/office/drawing/2014/main" id="{7A4F176C-589A-45DE-995A-366FBB0A856F}"/>
                </a:ext>
              </a:extLst>
            </p:cNvPr>
            <p:cNvSpPr txBox="1"/>
            <p:nvPr/>
          </p:nvSpPr>
          <p:spPr>
            <a:xfrm>
              <a:off x="6588975" y="3337117"/>
              <a:ext cx="2785193" cy="596321"/>
            </a:xfrm>
            <a:prstGeom prst="rect">
              <a:avLst/>
            </a:prstGeom>
            <a:noFill/>
          </p:spPr>
          <p:txBody>
            <a:bodyPr wrap="none" lIns="480000" tIns="0" rIns="0" bIns="0" anchor="b"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000" b="1" i="0" u="none" strike="noStrike" kern="0" cap="none" spc="0" normalizeH="0" baseline="0" noProof="0" dirty="0" err="1">
                  <a:ln>
                    <a:noFill/>
                  </a:ln>
                  <a:solidFill>
                    <a:srgbClr val="1E5AA4"/>
                  </a:solidFill>
                  <a:effectLst/>
                  <a:uLnTx/>
                  <a:uFillTx/>
                  <a:latin typeface="Calibri" panose="020F0502020204030204"/>
                  <a:ea typeface="微软雅黑"/>
                  <a:cs typeface="+mn-ea"/>
                  <a:sym typeface="+mn-lt"/>
                </a:rPr>
                <a:t>dao</a:t>
              </a:r>
              <a:endParaRPr kumimoji="0" lang="zh-CN" altLang="en-US" sz="5000" b="1" i="0" u="none" strike="noStrike" kern="0" cap="none" spc="0" normalizeH="0" baseline="0" noProof="0" dirty="0">
                <a:ln>
                  <a:noFill/>
                </a:ln>
                <a:solidFill>
                  <a:srgbClr val="1E5AA4"/>
                </a:solidFill>
                <a:effectLst/>
                <a:uLnTx/>
                <a:uFillTx/>
                <a:latin typeface="Calibri" panose="020F0502020204030204"/>
                <a:ea typeface="微软雅黑"/>
                <a:cs typeface="+mn-ea"/>
                <a:sym typeface="+mn-lt"/>
              </a:endParaRPr>
            </a:p>
          </p:txBody>
        </p:sp>
        <p:grpSp>
          <p:nvGrpSpPr>
            <p:cNvPr id="41" name="组合 9">
              <a:extLst>
                <a:ext uri="{FF2B5EF4-FFF2-40B4-BE49-F238E27FC236}">
                  <a16:creationId xmlns:a16="http://schemas.microsoft.com/office/drawing/2014/main" id="{6ECAC7AE-7493-4DD9-B4AA-1F2591BB96A4}"/>
                </a:ext>
              </a:extLst>
            </p:cNvPr>
            <p:cNvGrpSpPr/>
            <p:nvPr/>
          </p:nvGrpSpPr>
          <p:grpSpPr>
            <a:xfrm>
              <a:off x="5999872" y="1325784"/>
              <a:ext cx="4325441" cy="3907725"/>
              <a:chOff x="6281530" y="1497546"/>
              <a:chExt cx="4119983" cy="3751203"/>
            </a:xfrm>
          </p:grpSpPr>
          <p:grpSp>
            <p:nvGrpSpPr>
              <p:cNvPr id="42" name="组合 214">
                <a:extLst>
                  <a:ext uri="{FF2B5EF4-FFF2-40B4-BE49-F238E27FC236}">
                    <a16:creationId xmlns:a16="http://schemas.microsoft.com/office/drawing/2014/main" id="{A49E6056-9DA4-40FB-9640-207313155D28}"/>
                  </a:ext>
                </a:extLst>
              </p:cNvPr>
              <p:cNvGrpSpPr/>
              <p:nvPr/>
            </p:nvGrpSpPr>
            <p:grpSpPr>
              <a:xfrm>
                <a:off x="6281530" y="1788799"/>
                <a:ext cx="4119983" cy="3459950"/>
                <a:chOff x="1918357" y="1491175"/>
                <a:chExt cx="4119983" cy="3459950"/>
              </a:xfrm>
            </p:grpSpPr>
            <p:sp>
              <p:nvSpPr>
                <p:cNvPr id="44" name="任意多边形 215">
                  <a:extLst>
                    <a:ext uri="{FF2B5EF4-FFF2-40B4-BE49-F238E27FC236}">
                      <a16:creationId xmlns:a16="http://schemas.microsoft.com/office/drawing/2014/main" id="{4A0B4556-D73B-4671-AF25-92C04BE160AC}"/>
                    </a:ext>
                  </a:extLst>
                </p:cNvPr>
                <p:cNvSpPr/>
                <p:nvPr/>
              </p:nvSpPr>
              <p:spPr>
                <a:xfrm>
                  <a:off x="1918357" y="1491175"/>
                  <a:ext cx="4119983" cy="3459950"/>
                </a:xfrm>
                <a:custGeom>
                  <a:avLst/>
                  <a:gdLst>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10193 h 3407412"/>
                    <a:gd name="connsiteX1" fmla="*/ 817581 w 3808207"/>
                    <a:gd name="connsiteY1" fmla="*/ 228527 h 3407412"/>
                    <a:gd name="connsiteX2" fmla="*/ 564776 w 3808207"/>
                    <a:gd name="connsiteY2" fmla="*/ 728757 h 3407412"/>
                    <a:gd name="connsiteX3" fmla="*/ 107576 w 3808207"/>
                    <a:gd name="connsiteY3" fmla="*/ 1277397 h 3407412"/>
                    <a:gd name="connsiteX4" fmla="*/ 0 w 3808207"/>
                    <a:gd name="connsiteY4" fmla="*/ 2078842 h 3407412"/>
                    <a:gd name="connsiteX5" fmla="*/ 699247 w 3808207"/>
                    <a:gd name="connsiteY5" fmla="*/ 2740437 h 3407412"/>
                    <a:gd name="connsiteX6" fmla="*/ 1360842 w 3808207"/>
                    <a:gd name="connsiteY6" fmla="*/ 3391275 h 3407412"/>
                    <a:gd name="connsiteX7" fmla="*/ 2366682 w 3808207"/>
                    <a:gd name="connsiteY7" fmla="*/ 3310593 h 3407412"/>
                    <a:gd name="connsiteX8" fmla="*/ 3200400 w 3808207"/>
                    <a:gd name="connsiteY8" fmla="*/ 3407412 h 3407412"/>
                    <a:gd name="connsiteX9" fmla="*/ 3598433 w 3808207"/>
                    <a:gd name="connsiteY9" fmla="*/ 3063167 h 3407412"/>
                    <a:gd name="connsiteX10" fmla="*/ 3593054 w 3808207"/>
                    <a:gd name="connsiteY10" fmla="*/ 2498390 h 3407412"/>
                    <a:gd name="connsiteX11" fmla="*/ 3808207 w 3808207"/>
                    <a:gd name="connsiteY11" fmla="*/ 2025054 h 3407412"/>
                    <a:gd name="connsiteX12" fmla="*/ 3689873 w 3808207"/>
                    <a:gd name="connsiteY12" fmla="*/ 1379595 h 3407412"/>
                    <a:gd name="connsiteX13" fmla="*/ 3447826 w 3808207"/>
                    <a:gd name="connsiteY13" fmla="*/ 857849 h 3407412"/>
                    <a:gd name="connsiteX14" fmla="*/ 3458584 w 3808207"/>
                    <a:gd name="connsiteY14" fmla="*/ 454437 h 3407412"/>
                    <a:gd name="connsiteX15" fmla="*/ 2770094 w 3808207"/>
                    <a:gd name="connsiteY15" fmla="*/ 7995 h 3407412"/>
                    <a:gd name="connsiteX16" fmla="*/ 2264485 w 3808207"/>
                    <a:gd name="connsiteY16" fmla="*/ 163981 h 3407412"/>
                    <a:gd name="connsiteX17" fmla="*/ 1721224 w 3808207"/>
                    <a:gd name="connsiteY17" fmla="*/ 110193 h 3407412"/>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37701"/>
                    <a:gd name="connsiteY0" fmla="*/ 110956 h 3408175"/>
                    <a:gd name="connsiteX1" fmla="*/ 817581 w 3837701"/>
                    <a:gd name="connsiteY1" fmla="*/ 229290 h 3408175"/>
                    <a:gd name="connsiteX2" fmla="*/ 564776 w 3837701"/>
                    <a:gd name="connsiteY2" fmla="*/ 729520 h 3408175"/>
                    <a:gd name="connsiteX3" fmla="*/ 107576 w 3837701"/>
                    <a:gd name="connsiteY3" fmla="*/ 1278160 h 3408175"/>
                    <a:gd name="connsiteX4" fmla="*/ 0 w 3837701"/>
                    <a:gd name="connsiteY4" fmla="*/ 2079605 h 3408175"/>
                    <a:gd name="connsiteX5" fmla="*/ 699247 w 3837701"/>
                    <a:gd name="connsiteY5" fmla="*/ 2741200 h 3408175"/>
                    <a:gd name="connsiteX6" fmla="*/ 1360842 w 3837701"/>
                    <a:gd name="connsiteY6" fmla="*/ 3392038 h 3408175"/>
                    <a:gd name="connsiteX7" fmla="*/ 2366682 w 3837701"/>
                    <a:gd name="connsiteY7" fmla="*/ 3311356 h 3408175"/>
                    <a:gd name="connsiteX8" fmla="*/ 3200400 w 3837701"/>
                    <a:gd name="connsiteY8" fmla="*/ 3408175 h 3408175"/>
                    <a:gd name="connsiteX9" fmla="*/ 3598433 w 3837701"/>
                    <a:gd name="connsiteY9" fmla="*/ 3063930 h 3408175"/>
                    <a:gd name="connsiteX10" fmla="*/ 3593054 w 3837701"/>
                    <a:gd name="connsiteY10" fmla="*/ 2499153 h 3408175"/>
                    <a:gd name="connsiteX11" fmla="*/ 3808207 w 3837701"/>
                    <a:gd name="connsiteY11" fmla="*/ 2025817 h 3408175"/>
                    <a:gd name="connsiteX12" fmla="*/ 3689873 w 3837701"/>
                    <a:gd name="connsiteY12" fmla="*/ 1380358 h 3408175"/>
                    <a:gd name="connsiteX13" fmla="*/ 3447826 w 3837701"/>
                    <a:gd name="connsiteY13" fmla="*/ 858612 h 3408175"/>
                    <a:gd name="connsiteX14" fmla="*/ 3458584 w 3837701"/>
                    <a:gd name="connsiteY14" fmla="*/ 455200 h 3408175"/>
                    <a:gd name="connsiteX15" fmla="*/ 2770094 w 3837701"/>
                    <a:gd name="connsiteY15" fmla="*/ 8758 h 3408175"/>
                    <a:gd name="connsiteX16" fmla="*/ 2264485 w 3837701"/>
                    <a:gd name="connsiteY16" fmla="*/ 164744 h 3408175"/>
                    <a:gd name="connsiteX17" fmla="*/ 1721224 w 3837701"/>
                    <a:gd name="connsiteY17" fmla="*/ 110956 h 3408175"/>
                    <a:gd name="connsiteX0" fmla="*/ 1721224 w 3874332"/>
                    <a:gd name="connsiteY0" fmla="*/ 110956 h 3408175"/>
                    <a:gd name="connsiteX1" fmla="*/ 817581 w 3874332"/>
                    <a:gd name="connsiteY1" fmla="*/ 229290 h 3408175"/>
                    <a:gd name="connsiteX2" fmla="*/ 564776 w 3874332"/>
                    <a:gd name="connsiteY2" fmla="*/ 729520 h 3408175"/>
                    <a:gd name="connsiteX3" fmla="*/ 107576 w 3874332"/>
                    <a:gd name="connsiteY3" fmla="*/ 1278160 h 3408175"/>
                    <a:gd name="connsiteX4" fmla="*/ 0 w 3874332"/>
                    <a:gd name="connsiteY4" fmla="*/ 2079605 h 3408175"/>
                    <a:gd name="connsiteX5" fmla="*/ 699247 w 3874332"/>
                    <a:gd name="connsiteY5" fmla="*/ 2741200 h 3408175"/>
                    <a:gd name="connsiteX6" fmla="*/ 1360842 w 3874332"/>
                    <a:gd name="connsiteY6" fmla="*/ 3392038 h 3408175"/>
                    <a:gd name="connsiteX7" fmla="*/ 2366682 w 3874332"/>
                    <a:gd name="connsiteY7" fmla="*/ 3311356 h 3408175"/>
                    <a:gd name="connsiteX8" fmla="*/ 3200400 w 3874332"/>
                    <a:gd name="connsiteY8" fmla="*/ 3408175 h 3408175"/>
                    <a:gd name="connsiteX9" fmla="*/ 3598433 w 3874332"/>
                    <a:gd name="connsiteY9" fmla="*/ 3063930 h 3408175"/>
                    <a:gd name="connsiteX10" fmla="*/ 3593054 w 3874332"/>
                    <a:gd name="connsiteY10" fmla="*/ 2499153 h 3408175"/>
                    <a:gd name="connsiteX11" fmla="*/ 3808207 w 3874332"/>
                    <a:gd name="connsiteY11" fmla="*/ 2025817 h 3408175"/>
                    <a:gd name="connsiteX12" fmla="*/ 3689873 w 3874332"/>
                    <a:gd name="connsiteY12" fmla="*/ 1380358 h 3408175"/>
                    <a:gd name="connsiteX13" fmla="*/ 3447826 w 3874332"/>
                    <a:gd name="connsiteY13" fmla="*/ 858612 h 3408175"/>
                    <a:gd name="connsiteX14" fmla="*/ 3458584 w 3874332"/>
                    <a:gd name="connsiteY14" fmla="*/ 455200 h 3408175"/>
                    <a:gd name="connsiteX15" fmla="*/ 2770094 w 3874332"/>
                    <a:gd name="connsiteY15" fmla="*/ 8758 h 3408175"/>
                    <a:gd name="connsiteX16" fmla="*/ 2264485 w 3874332"/>
                    <a:gd name="connsiteY16" fmla="*/ 164744 h 3408175"/>
                    <a:gd name="connsiteX17" fmla="*/ 1721224 w 3874332"/>
                    <a:gd name="connsiteY17" fmla="*/ 110956 h 3408175"/>
                    <a:gd name="connsiteX0" fmla="*/ 1721224 w 3877234"/>
                    <a:gd name="connsiteY0" fmla="*/ 110956 h 3408175"/>
                    <a:gd name="connsiteX1" fmla="*/ 817581 w 3877234"/>
                    <a:gd name="connsiteY1" fmla="*/ 229290 h 3408175"/>
                    <a:gd name="connsiteX2" fmla="*/ 564776 w 3877234"/>
                    <a:gd name="connsiteY2" fmla="*/ 729520 h 3408175"/>
                    <a:gd name="connsiteX3" fmla="*/ 107576 w 3877234"/>
                    <a:gd name="connsiteY3" fmla="*/ 1278160 h 3408175"/>
                    <a:gd name="connsiteX4" fmla="*/ 0 w 3877234"/>
                    <a:gd name="connsiteY4" fmla="*/ 2079605 h 3408175"/>
                    <a:gd name="connsiteX5" fmla="*/ 699247 w 3877234"/>
                    <a:gd name="connsiteY5" fmla="*/ 2741200 h 3408175"/>
                    <a:gd name="connsiteX6" fmla="*/ 1360842 w 3877234"/>
                    <a:gd name="connsiteY6" fmla="*/ 3392038 h 3408175"/>
                    <a:gd name="connsiteX7" fmla="*/ 2366682 w 3877234"/>
                    <a:gd name="connsiteY7" fmla="*/ 3311356 h 3408175"/>
                    <a:gd name="connsiteX8" fmla="*/ 3200400 w 3877234"/>
                    <a:gd name="connsiteY8" fmla="*/ 3408175 h 3408175"/>
                    <a:gd name="connsiteX9" fmla="*/ 3598433 w 3877234"/>
                    <a:gd name="connsiteY9" fmla="*/ 3063930 h 3408175"/>
                    <a:gd name="connsiteX10" fmla="*/ 3593054 w 3877234"/>
                    <a:gd name="connsiteY10" fmla="*/ 2499153 h 3408175"/>
                    <a:gd name="connsiteX11" fmla="*/ 3813586 w 3877234"/>
                    <a:gd name="connsiteY11" fmla="*/ 2063468 h 3408175"/>
                    <a:gd name="connsiteX12" fmla="*/ 3689873 w 3877234"/>
                    <a:gd name="connsiteY12" fmla="*/ 1380358 h 3408175"/>
                    <a:gd name="connsiteX13" fmla="*/ 3447826 w 3877234"/>
                    <a:gd name="connsiteY13" fmla="*/ 858612 h 3408175"/>
                    <a:gd name="connsiteX14" fmla="*/ 3458584 w 3877234"/>
                    <a:gd name="connsiteY14" fmla="*/ 455200 h 3408175"/>
                    <a:gd name="connsiteX15" fmla="*/ 2770094 w 3877234"/>
                    <a:gd name="connsiteY15" fmla="*/ 8758 h 3408175"/>
                    <a:gd name="connsiteX16" fmla="*/ 2264485 w 3877234"/>
                    <a:gd name="connsiteY16" fmla="*/ 164744 h 3408175"/>
                    <a:gd name="connsiteX17" fmla="*/ 1721224 w 3877234"/>
                    <a:gd name="connsiteY17" fmla="*/ 110956 h 3408175"/>
                    <a:gd name="connsiteX0" fmla="*/ 1721224 w 3879373"/>
                    <a:gd name="connsiteY0" fmla="*/ 110956 h 3408175"/>
                    <a:gd name="connsiteX1" fmla="*/ 817581 w 3879373"/>
                    <a:gd name="connsiteY1" fmla="*/ 229290 h 3408175"/>
                    <a:gd name="connsiteX2" fmla="*/ 564776 w 3879373"/>
                    <a:gd name="connsiteY2" fmla="*/ 729520 h 3408175"/>
                    <a:gd name="connsiteX3" fmla="*/ 107576 w 3879373"/>
                    <a:gd name="connsiteY3" fmla="*/ 1278160 h 3408175"/>
                    <a:gd name="connsiteX4" fmla="*/ 0 w 3879373"/>
                    <a:gd name="connsiteY4" fmla="*/ 2079605 h 3408175"/>
                    <a:gd name="connsiteX5" fmla="*/ 699247 w 3879373"/>
                    <a:gd name="connsiteY5" fmla="*/ 2741200 h 3408175"/>
                    <a:gd name="connsiteX6" fmla="*/ 1360842 w 3879373"/>
                    <a:gd name="connsiteY6" fmla="*/ 3392038 h 3408175"/>
                    <a:gd name="connsiteX7" fmla="*/ 2366682 w 3879373"/>
                    <a:gd name="connsiteY7" fmla="*/ 3311356 h 3408175"/>
                    <a:gd name="connsiteX8" fmla="*/ 3200400 w 3879373"/>
                    <a:gd name="connsiteY8" fmla="*/ 3408175 h 3408175"/>
                    <a:gd name="connsiteX9" fmla="*/ 3598433 w 3879373"/>
                    <a:gd name="connsiteY9" fmla="*/ 3063930 h 3408175"/>
                    <a:gd name="connsiteX10" fmla="*/ 3593054 w 3879373"/>
                    <a:gd name="connsiteY10" fmla="*/ 2499153 h 3408175"/>
                    <a:gd name="connsiteX11" fmla="*/ 3813586 w 3879373"/>
                    <a:gd name="connsiteY11" fmla="*/ 2063468 h 3408175"/>
                    <a:gd name="connsiteX12" fmla="*/ 3689873 w 3879373"/>
                    <a:gd name="connsiteY12" fmla="*/ 1380358 h 3408175"/>
                    <a:gd name="connsiteX13" fmla="*/ 3447826 w 3879373"/>
                    <a:gd name="connsiteY13" fmla="*/ 858612 h 3408175"/>
                    <a:gd name="connsiteX14" fmla="*/ 3458584 w 3879373"/>
                    <a:gd name="connsiteY14" fmla="*/ 455200 h 3408175"/>
                    <a:gd name="connsiteX15" fmla="*/ 2770094 w 3879373"/>
                    <a:gd name="connsiteY15" fmla="*/ 8758 h 3408175"/>
                    <a:gd name="connsiteX16" fmla="*/ 2264485 w 3879373"/>
                    <a:gd name="connsiteY16" fmla="*/ 164744 h 3408175"/>
                    <a:gd name="connsiteX17" fmla="*/ 1721224 w 38793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13275"/>
                    <a:gd name="connsiteX1" fmla="*/ 817581 w 3895073"/>
                    <a:gd name="connsiteY1" fmla="*/ 229290 h 3413275"/>
                    <a:gd name="connsiteX2" fmla="*/ 564776 w 3895073"/>
                    <a:gd name="connsiteY2" fmla="*/ 729520 h 3413275"/>
                    <a:gd name="connsiteX3" fmla="*/ 107576 w 3895073"/>
                    <a:gd name="connsiteY3" fmla="*/ 1278160 h 3413275"/>
                    <a:gd name="connsiteX4" fmla="*/ 0 w 3895073"/>
                    <a:gd name="connsiteY4" fmla="*/ 2079605 h 3413275"/>
                    <a:gd name="connsiteX5" fmla="*/ 699247 w 3895073"/>
                    <a:gd name="connsiteY5" fmla="*/ 2741200 h 3413275"/>
                    <a:gd name="connsiteX6" fmla="*/ 1360842 w 3895073"/>
                    <a:gd name="connsiteY6" fmla="*/ 3392038 h 3413275"/>
                    <a:gd name="connsiteX7" fmla="*/ 2366682 w 3895073"/>
                    <a:gd name="connsiteY7" fmla="*/ 3311356 h 3413275"/>
                    <a:gd name="connsiteX8" fmla="*/ 3200400 w 3895073"/>
                    <a:gd name="connsiteY8" fmla="*/ 3408175 h 3413275"/>
                    <a:gd name="connsiteX9" fmla="*/ 3598433 w 3895073"/>
                    <a:gd name="connsiteY9" fmla="*/ 3133854 h 3413275"/>
                    <a:gd name="connsiteX10" fmla="*/ 3593054 w 3895073"/>
                    <a:gd name="connsiteY10" fmla="*/ 2499153 h 3413275"/>
                    <a:gd name="connsiteX11" fmla="*/ 3840480 w 3895073"/>
                    <a:gd name="connsiteY11" fmla="*/ 2063468 h 3413275"/>
                    <a:gd name="connsiteX12" fmla="*/ 3689873 w 3895073"/>
                    <a:gd name="connsiteY12" fmla="*/ 1380358 h 3413275"/>
                    <a:gd name="connsiteX13" fmla="*/ 3447826 w 3895073"/>
                    <a:gd name="connsiteY13" fmla="*/ 858612 h 3413275"/>
                    <a:gd name="connsiteX14" fmla="*/ 3458584 w 3895073"/>
                    <a:gd name="connsiteY14" fmla="*/ 455200 h 3413275"/>
                    <a:gd name="connsiteX15" fmla="*/ 2770094 w 3895073"/>
                    <a:gd name="connsiteY15" fmla="*/ 8758 h 3413275"/>
                    <a:gd name="connsiteX16" fmla="*/ 2264485 w 3895073"/>
                    <a:gd name="connsiteY16" fmla="*/ 164744 h 3413275"/>
                    <a:gd name="connsiteX17" fmla="*/ 1721224 w 3895073"/>
                    <a:gd name="connsiteY17" fmla="*/ 110956 h 3413275"/>
                    <a:gd name="connsiteX0" fmla="*/ 1721224 w 3895073"/>
                    <a:gd name="connsiteY0" fmla="*/ 110956 h 3428654"/>
                    <a:gd name="connsiteX1" fmla="*/ 817581 w 3895073"/>
                    <a:gd name="connsiteY1" fmla="*/ 229290 h 3428654"/>
                    <a:gd name="connsiteX2" fmla="*/ 564776 w 3895073"/>
                    <a:gd name="connsiteY2" fmla="*/ 729520 h 3428654"/>
                    <a:gd name="connsiteX3" fmla="*/ 107576 w 3895073"/>
                    <a:gd name="connsiteY3" fmla="*/ 1278160 h 3428654"/>
                    <a:gd name="connsiteX4" fmla="*/ 0 w 3895073"/>
                    <a:gd name="connsiteY4" fmla="*/ 2079605 h 3428654"/>
                    <a:gd name="connsiteX5" fmla="*/ 699247 w 3895073"/>
                    <a:gd name="connsiteY5" fmla="*/ 2741200 h 3428654"/>
                    <a:gd name="connsiteX6" fmla="*/ 1360842 w 3895073"/>
                    <a:gd name="connsiteY6" fmla="*/ 3392038 h 3428654"/>
                    <a:gd name="connsiteX7" fmla="*/ 2366682 w 3895073"/>
                    <a:gd name="connsiteY7" fmla="*/ 3311356 h 3428654"/>
                    <a:gd name="connsiteX8" fmla="*/ 3200400 w 3895073"/>
                    <a:gd name="connsiteY8" fmla="*/ 3408175 h 3428654"/>
                    <a:gd name="connsiteX9" fmla="*/ 3598433 w 3895073"/>
                    <a:gd name="connsiteY9" fmla="*/ 3133854 h 3428654"/>
                    <a:gd name="connsiteX10" fmla="*/ 3593054 w 3895073"/>
                    <a:gd name="connsiteY10" fmla="*/ 2499153 h 3428654"/>
                    <a:gd name="connsiteX11" fmla="*/ 3840480 w 3895073"/>
                    <a:gd name="connsiteY11" fmla="*/ 2063468 h 3428654"/>
                    <a:gd name="connsiteX12" fmla="*/ 3689873 w 3895073"/>
                    <a:gd name="connsiteY12" fmla="*/ 1380358 h 3428654"/>
                    <a:gd name="connsiteX13" fmla="*/ 3447826 w 3895073"/>
                    <a:gd name="connsiteY13" fmla="*/ 858612 h 3428654"/>
                    <a:gd name="connsiteX14" fmla="*/ 3458584 w 3895073"/>
                    <a:gd name="connsiteY14" fmla="*/ 455200 h 3428654"/>
                    <a:gd name="connsiteX15" fmla="*/ 2770094 w 3895073"/>
                    <a:gd name="connsiteY15" fmla="*/ 8758 h 3428654"/>
                    <a:gd name="connsiteX16" fmla="*/ 2264485 w 3895073"/>
                    <a:gd name="connsiteY16" fmla="*/ 164744 h 3428654"/>
                    <a:gd name="connsiteX17" fmla="*/ 1721224 w 3895073"/>
                    <a:gd name="connsiteY17" fmla="*/ 110956 h 3428654"/>
                    <a:gd name="connsiteX0" fmla="*/ 1721224 w 3895073"/>
                    <a:gd name="connsiteY0" fmla="*/ 110956 h 3423733"/>
                    <a:gd name="connsiteX1" fmla="*/ 817581 w 3895073"/>
                    <a:gd name="connsiteY1" fmla="*/ 229290 h 3423733"/>
                    <a:gd name="connsiteX2" fmla="*/ 564776 w 3895073"/>
                    <a:gd name="connsiteY2" fmla="*/ 729520 h 3423733"/>
                    <a:gd name="connsiteX3" fmla="*/ 107576 w 3895073"/>
                    <a:gd name="connsiteY3" fmla="*/ 1278160 h 3423733"/>
                    <a:gd name="connsiteX4" fmla="*/ 0 w 3895073"/>
                    <a:gd name="connsiteY4" fmla="*/ 2079605 h 3423733"/>
                    <a:gd name="connsiteX5" fmla="*/ 699247 w 3895073"/>
                    <a:gd name="connsiteY5" fmla="*/ 2741200 h 3423733"/>
                    <a:gd name="connsiteX6" fmla="*/ 1376979 w 3895073"/>
                    <a:gd name="connsiteY6" fmla="*/ 3386659 h 3423733"/>
                    <a:gd name="connsiteX7" fmla="*/ 2366682 w 3895073"/>
                    <a:gd name="connsiteY7" fmla="*/ 3311356 h 3423733"/>
                    <a:gd name="connsiteX8" fmla="*/ 3200400 w 3895073"/>
                    <a:gd name="connsiteY8" fmla="*/ 3408175 h 3423733"/>
                    <a:gd name="connsiteX9" fmla="*/ 3598433 w 3895073"/>
                    <a:gd name="connsiteY9" fmla="*/ 3133854 h 3423733"/>
                    <a:gd name="connsiteX10" fmla="*/ 3593054 w 3895073"/>
                    <a:gd name="connsiteY10" fmla="*/ 2499153 h 3423733"/>
                    <a:gd name="connsiteX11" fmla="*/ 3840480 w 3895073"/>
                    <a:gd name="connsiteY11" fmla="*/ 2063468 h 3423733"/>
                    <a:gd name="connsiteX12" fmla="*/ 3689873 w 3895073"/>
                    <a:gd name="connsiteY12" fmla="*/ 1380358 h 3423733"/>
                    <a:gd name="connsiteX13" fmla="*/ 3447826 w 3895073"/>
                    <a:gd name="connsiteY13" fmla="*/ 858612 h 3423733"/>
                    <a:gd name="connsiteX14" fmla="*/ 3458584 w 3895073"/>
                    <a:gd name="connsiteY14" fmla="*/ 455200 h 3423733"/>
                    <a:gd name="connsiteX15" fmla="*/ 2770094 w 3895073"/>
                    <a:gd name="connsiteY15" fmla="*/ 8758 h 3423733"/>
                    <a:gd name="connsiteX16" fmla="*/ 2264485 w 3895073"/>
                    <a:gd name="connsiteY16" fmla="*/ 164744 h 3423733"/>
                    <a:gd name="connsiteX17" fmla="*/ 1721224 w 3895073"/>
                    <a:gd name="connsiteY17" fmla="*/ 110956 h 3423733"/>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859872 w 4033721"/>
                    <a:gd name="connsiteY0" fmla="*/ 110956 h 3450277"/>
                    <a:gd name="connsiteX1" fmla="*/ 956229 w 4033721"/>
                    <a:gd name="connsiteY1" fmla="*/ 229290 h 3450277"/>
                    <a:gd name="connsiteX2" fmla="*/ 703424 w 4033721"/>
                    <a:gd name="connsiteY2" fmla="*/ 729520 h 3450277"/>
                    <a:gd name="connsiteX3" fmla="*/ 246224 w 4033721"/>
                    <a:gd name="connsiteY3" fmla="*/ 1278160 h 3450277"/>
                    <a:gd name="connsiteX4" fmla="*/ 138648 w 4033721"/>
                    <a:gd name="connsiteY4" fmla="*/ 2079605 h 3450277"/>
                    <a:gd name="connsiteX5" fmla="*/ 837895 w 4033721"/>
                    <a:gd name="connsiteY5" fmla="*/ 2741200 h 3450277"/>
                    <a:gd name="connsiteX6" fmla="*/ 1515627 w 4033721"/>
                    <a:gd name="connsiteY6" fmla="*/ 3386659 h 3450277"/>
                    <a:gd name="connsiteX7" fmla="*/ 2505330 w 4033721"/>
                    <a:gd name="connsiteY7" fmla="*/ 3311356 h 3450277"/>
                    <a:gd name="connsiteX8" fmla="*/ 3339048 w 4033721"/>
                    <a:gd name="connsiteY8" fmla="*/ 3408175 h 3450277"/>
                    <a:gd name="connsiteX9" fmla="*/ 3737081 w 4033721"/>
                    <a:gd name="connsiteY9" fmla="*/ 3133854 h 3450277"/>
                    <a:gd name="connsiteX10" fmla="*/ 3731702 w 4033721"/>
                    <a:gd name="connsiteY10" fmla="*/ 2499153 h 3450277"/>
                    <a:gd name="connsiteX11" fmla="*/ 3979128 w 4033721"/>
                    <a:gd name="connsiteY11" fmla="*/ 2063468 h 3450277"/>
                    <a:gd name="connsiteX12" fmla="*/ 3828521 w 4033721"/>
                    <a:gd name="connsiteY12" fmla="*/ 1380358 h 3450277"/>
                    <a:gd name="connsiteX13" fmla="*/ 3586474 w 4033721"/>
                    <a:gd name="connsiteY13" fmla="*/ 858612 h 3450277"/>
                    <a:gd name="connsiteX14" fmla="*/ 3597232 w 4033721"/>
                    <a:gd name="connsiteY14" fmla="*/ 455200 h 3450277"/>
                    <a:gd name="connsiteX15" fmla="*/ 2908742 w 4033721"/>
                    <a:gd name="connsiteY15" fmla="*/ 8758 h 3450277"/>
                    <a:gd name="connsiteX16" fmla="*/ 2403133 w 4033721"/>
                    <a:gd name="connsiteY16" fmla="*/ 164744 h 3450277"/>
                    <a:gd name="connsiteX17" fmla="*/ 1859872 w 4033721"/>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47085 w 4020934"/>
                    <a:gd name="connsiteY0" fmla="*/ 110956 h 3450277"/>
                    <a:gd name="connsiteX1" fmla="*/ 943442 w 4020934"/>
                    <a:gd name="connsiteY1" fmla="*/ 229290 h 3450277"/>
                    <a:gd name="connsiteX2" fmla="*/ 690637 w 4020934"/>
                    <a:gd name="connsiteY2" fmla="*/ 729520 h 3450277"/>
                    <a:gd name="connsiteX3" fmla="*/ 233437 w 4020934"/>
                    <a:gd name="connsiteY3" fmla="*/ 1278160 h 3450277"/>
                    <a:gd name="connsiteX4" fmla="*/ 125861 w 4020934"/>
                    <a:gd name="connsiteY4" fmla="*/ 2079605 h 3450277"/>
                    <a:gd name="connsiteX5" fmla="*/ 825108 w 4020934"/>
                    <a:gd name="connsiteY5" fmla="*/ 2741200 h 3450277"/>
                    <a:gd name="connsiteX6" fmla="*/ 1502840 w 4020934"/>
                    <a:gd name="connsiteY6" fmla="*/ 3386659 h 3450277"/>
                    <a:gd name="connsiteX7" fmla="*/ 2492543 w 4020934"/>
                    <a:gd name="connsiteY7" fmla="*/ 3311356 h 3450277"/>
                    <a:gd name="connsiteX8" fmla="*/ 3326261 w 4020934"/>
                    <a:gd name="connsiteY8" fmla="*/ 3408175 h 3450277"/>
                    <a:gd name="connsiteX9" fmla="*/ 3724294 w 4020934"/>
                    <a:gd name="connsiteY9" fmla="*/ 3133854 h 3450277"/>
                    <a:gd name="connsiteX10" fmla="*/ 3718915 w 4020934"/>
                    <a:gd name="connsiteY10" fmla="*/ 2499153 h 3450277"/>
                    <a:gd name="connsiteX11" fmla="*/ 3966341 w 4020934"/>
                    <a:gd name="connsiteY11" fmla="*/ 2063468 h 3450277"/>
                    <a:gd name="connsiteX12" fmla="*/ 3815734 w 4020934"/>
                    <a:gd name="connsiteY12" fmla="*/ 1380358 h 3450277"/>
                    <a:gd name="connsiteX13" fmla="*/ 3573687 w 4020934"/>
                    <a:gd name="connsiteY13" fmla="*/ 858612 h 3450277"/>
                    <a:gd name="connsiteX14" fmla="*/ 3584445 w 4020934"/>
                    <a:gd name="connsiteY14" fmla="*/ 455200 h 3450277"/>
                    <a:gd name="connsiteX15" fmla="*/ 2895955 w 4020934"/>
                    <a:gd name="connsiteY15" fmla="*/ 8758 h 3450277"/>
                    <a:gd name="connsiteX16" fmla="*/ 2390346 w 4020934"/>
                    <a:gd name="connsiteY16" fmla="*/ 164744 h 3450277"/>
                    <a:gd name="connsiteX17" fmla="*/ 1847085 w 4020934"/>
                    <a:gd name="connsiteY17" fmla="*/ 110956 h 3450277"/>
                    <a:gd name="connsiteX0" fmla="*/ 1847085 w 4020934"/>
                    <a:gd name="connsiteY0" fmla="*/ 119916 h 3459237"/>
                    <a:gd name="connsiteX1" fmla="*/ 943442 w 4020934"/>
                    <a:gd name="connsiteY1" fmla="*/ 238250 h 3459237"/>
                    <a:gd name="connsiteX2" fmla="*/ 690637 w 4020934"/>
                    <a:gd name="connsiteY2" fmla="*/ 738480 h 3459237"/>
                    <a:gd name="connsiteX3" fmla="*/ 233437 w 4020934"/>
                    <a:gd name="connsiteY3" fmla="*/ 1287120 h 3459237"/>
                    <a:gd name="connsiteX4" fmla="*/ 125861 w 4020934"/>
                    <a:gd name="connsiteY4" fmla="*/ 2088565 h 3459237"/>
                    <a:gd name="connsiteX5" fmla="*/ 825108 w 4020934"/>
                    <a:gd name="connsiteY5" fmla="*/ 2750160 h 3459237"/>
                    <a:gd name="connsiteX6" fmla="*/ 1502840 w 4020934"/>
                    <a:gd name="connsiteY6" fmla="*/ 3395619 h 3459237"/>
                    <a:gd name="connsiteX7" fmla="*/ 2492543 w 4020934"/>
                    <a:gd name="connsiteY7" fmla="*/ 3320316 h 3459237"/>
                    <a:gd name="connsiteX8" fmla="*/ 3326261 w 4020934"/>
                    <a:gd name="connsiteY8" fmla="*/ 3417135 h 3459237"/>
                    <a:gd name="connsiteX9" fmla="*/ 3724294 w 4020934"/>
                    <a:gd name="connsiteY9" fmla="*/ 3142814 h 3459237"/>
                    <a:gd name="connsiteX10" fmla="*/ 3718915 w 4020934"/>
                    <a:gd name="connsiteY10" fmla="*/ 2508113 h 3459237"/>
                    <a:gd name="connsiteX11" fmla="*/ 3966341 w 4020934"/>
                    <a:gd name="connsiteY11" fmla="*/ 2072428 h 3459237"/>
                    <a:gd name="connsiteX12" fmla="*/ 3815734 w 4020934"/>
                    <a:gd name="connsiteY12" fmla="*/ 1389318 h 3459237"/>
                    <a:gd name="connsiteX13" fmla="*/ 3573687 w 4020934"/>
                    <a:gd name="connsiteY13" fmla="*/ 867572 h 3459237"/>
                    <a:gd name="connsiteX14" fmla="*/ 3584445 w 4020934"/>
                    <a:gd name="connsiteY14" fmla="*/ 464160 h 3459237"/>
                    <a:gd name="connsiteX15" fmla="*/ 2895955 w 4020934"/>
                    <a:gd name="connsiteY15" fmla="*/ 17718 h 3459237"/>
                    <a:gd name="connsiteX16" fmla="*/ 2390346 w 4020934"/>
                    <a:gd name="connsiteY16" fmla="*/ 173704 h 3459237"/>
                    <a:gd name="connsiteX17" fmla="*/ 1847085 w 4020934"/>
                    <a:gd name="connsiteY17" fmla="*/ 119916 h 3459237"/>
                    <a:gd name="connsiteX0" fmla="*/ 1847085 w 4020934"/>
                    <a:gd name="connsiteY0" fmla="*/ 119916 h 3459237"/>
                    <a:gd name="connsiteX1" fmla="*/ 943442 w 4020934"/>
                    <a:gd name="connsiteY1" fmla="*/ 238250 h 3459237"/>
                    <a:gd name="connsiteX2" fmla="*/ 690637 w 4020934"/>
                    <a:gd name="connsiteY2" fmla="*/ 738480 h 3459237"/>
                    <a:gd name="connsiteX3" fmla="*/ 233437 w 4020934"/>
                    <a:gd name="connsiteY3" fmla="*/ 1287120 h 3459237"/>
                    <a:gd name="connsiteX4" fmla="*/ 125861 w 4020934"/>
                    <a:gd name="connsiteY4" fmla="*/ 2088565 h 3459237"/>
                    <a:gd name="connsiteX5" fmla="*/ 825108 w 4020934"/>
                    <a:gd name="connsiteY5" fmla="*/ 2750160 h 3459237"/>
                    <a:gd name="connsiteX6" fmla="*/ 1502840 w 4020934"/>
                    <a:gd name="connsiteY6" fmla="*/ 3395619 h 3459237"/>
                    <a:gd name="connsiteX7" fmla="*/ 2492543 w 4020934"/>
                    <a:gd name="connsiteY7" fmla="*/ 3320316 h 3459237"/>
                    <a:gd name="connsiteX8" fmla="*/ 3326261 w 4020934"/>
                    <a:gd name="connsiteY8" fmla="*/ 3417135 h 3459237"/>
                    <a:gd name="connsiteX9" fmla="*/ 3724294 w 4020934"/>
                    <a:gd name="connsiteY9" fmla="*/ 3142814 h 3459237"/>
                    <a:gd name="connsiteX10" fmla="*/ 3718915 w 4020934"/>
                    <a:gd name="connsiteY10" fmla="*/ 2508113 h 3459237"/>
                    <a:gd name="connsiteX11" fmla="*/ 3966341 w 4020934"/>
                    <a:gd name="connsiteY11" fmla="*/ 2072428 h 3459237"/>
                    <a:gd name="connsiteX12" fmla="*/ 3815734 w 4020934"/>
                    <a:gd name="connsiteY12" fmla="*/ 1389318 h 3459237"/>
                    <a:gd name="connsiteX13" fmla="*/ 3573687 w 4020934"/>
                    <a:gd name="connsiteY13" fmla="*/ 867572 h 3459237"/>
                    <a:gd name="connsiteX14" fmla="*/ 3584445 w 4020934"/>
                    <a:gd name="connsiteY14" fmla="*/ 464160 h 3459237"/>
                    <a:gd name="connsiteX15" fmla="*/ 2895955 w 4020934"/>
                    <a:gd name="connsiteY15" fmla="*/ 17718 h 3459237"/>
                    <a:gd name="connsiteX16" fmla="*/ 2390346 w 4020934"/>
                    <a:gd name="connsiteY16" fmla="*/ 173704 h 3459237"/>
                    <a:gd name="connsiteX17" fmla="*/ 1847085 w 4020934"/>
                    <a:gd name="connsiteY17" fmla="*/ 119916 h 3459237"/>
                    <a:gd name="connsiteX0" fmla="*/ 1847085 w 4020934"/>
                    <a:gd name="connsiteY0" fmla="*/ 174433 h 3513754"/>
                    <a:gd name="connsiteX1" fmla="*/ 943442 w 4020934"/>
                    <a:gd name="connsiteY1" fmla="*/ 292767 h 3513754"/>
                    <a:gd name="connsiteX2" fmla="*/ 690637 w 4020934"/>
                    <a:gd name="connsiteY2" fmla="*/ 792997 h 3513754"/>
                    <a:gd name="connsiteX3" fmla="*/ 233437 w 4020934"/>
                    <a:gd name="connsiteY3" fmla="*/ 1341637 h 3513754"/>
                    <a:gd name="connsiteX4" fmla="*/ 125861 w 4020934"/>
                    <a:gd name="connsiteY4" fmla="*/ 2143082 h 3513754"/>
                    <a:gd name="connsiteX5" fmla="*/ 825108 w 4020934"/>
                    <a:gd name="connsiteY5" fmla="*/ 2804677 h 3513754"/>
                    <a:gd name="connsiteX6" fmla="*/ 1502840 w 4020934"/>
                    <a:gd name="connsiteY6" fmla="*/ 3450136 h 3513754"/>
                    <a:gd name="connsiteX7" fmla="*/ 2492543 w 4020934"/>
                    <a:gd name="connsiteY7" fmla="*/ 3374833 h 3513754"/>
                    <a:gd name="connsiteX8" fmla="*/ 3326261 w 4020934"/>
                    <a:gd name="connsiteY8" fmla="*/ 3471652 h 3513754"/>
                    <a:gd name="connsiteX9" fmla="*/ 3724294 w 4020934"/>
                    <a:gd name="connsiteY9" fmla="*/ 3197331 h 3513754"/>
                    <a:gd name="connsiteX10" fmla="*/ 3718915 w 4020934"/>
                    <a:gd name="connsiteY10" fmla="*/ 2562630 h 3513754"/>
                    <a:gd name="connsiteX11" fmla="*/ 3966341 w 4020934"/>
                    <a:gd name="connsiteY11" fmla="*/ 2126945 h 3513754"/>
                    <a:gd name="connsiteX12" fmla="*/ 3815734 w 4020934"/>
                    <a:gd name="connsiteY12" fmla="*/ 1443835 h 3513754"/>
                    <a:gd name="connsiteX13" fmla="*/ 3573687 w 4020934"/>
                    <a:gd name="connsiteY13" fmla="*/ 922089 h 3513754"/>
                    <a:gd name="connsiteX14" fmla="*/ 3584445 w 4020934"/>
                    <a:gd name="connsiteY14" fmla="*/ 518677 h 3513754"/>
                    <a:gd name="connsiteX15" fmla="*/ 2895955 w 4020934"/>
                    <a:gd name="connsiteY15" fmla="*/ 72235 h 3513754"/>
                    <a:gd name="connsiteX16" fmla="*/ 2390346 w 4020934"/>
                    <a:gd name="connsiteY16" fmla="*/ 228221 h 3513754"/>
                    <a:gd name="connsiteX17" fmla="*/ 1847085 w 4020934"/>
                    <a:gd name="connsiteY17" fmla="*/ 174433 h 3513754"/>
                    <a:gd name="connsiteX0" fmla="*/ 1847085 w 4020934"/>
                    <a:gd name="connsiteY0" fmla="*/ 174433 h 3513754"/>
                    <a:gd name="connsiteX1" fmla="*/ 943442 w 4020934"/>
                    <a:gd name="connsiteY1" fmla="*/ 292767 h 3513754"/>
                    <a:gd name="connsiteX2" fmla="*/ 690637 w 4020934"/>
                    <a:gd name="connsiteY2" fmla="*/ 792997 h 3513754"/>
                    <a:gd name="connsiteX3" fmla="*/ 233437 w 4020934"/>
                    <a:gd name="connsiteY3" fmla="*/ 1341637 h 3513754"/>
                    <a:gd name="connsiteX4" fmla="*/ 125861 w 4020934"/>
                    <a:gd name="connsiteY4" fmla="*/ 2143082 h 3513754"/>
                    <a:gd name="connsiteX5" fmla="*/ 825108 w 4020934"/>
                    <a:gd name="connsiteY5" fmla="*/ 2804677 h 3513754"/>
                    <a:gd name="connsiteX6" fmla="*/ 1502840 w 4020934"/>
                    <a:gd name="connsiteY6" fmla="*/ 3450136 h 3513754"/>
                    <a:gd name="connsiteX7" fmla="*/ 2492543 w 4020934"/>
                    <a:gd name="connsiteY7" fmla="*/ 3374833 h 3513754"/>
                    <a:gd name="connsiteX8" fmla="*/ 3326261 w 4020934"/>
                    <a:gd name="connsiteY8" fmla="*/ 3471652 h 3513754"/>
                    <a:gd name="connsiteX9" fmla="*/ 3724294 w 4020934"/>
                    <a:gd name="connsiteY9" fmla="*/ 3197331 h 3513754"/>
                    <a:gd name="connsiteX10" fmla="*/ 3718915 w 4020934"/>
                    <a:gd name="connsiteY10" fmla="*/ 2562630 h 3513754"/>
                    <a:gd name="connsiteX11" fmla="*/ 3966341 w 4020934"/>
                    <a:gd name="connsiteY11" fmla="*/ 2126945 h 3513754"/>
                    <a:gd name="connsiteX12" fmla="*/ 3815734 w 4020934"/>
                    <a:gd name="connsiteY12" fmla="*/ 1443835 h 3513754"/>
                    <a:gd name="connsiteX13" fmla="*/ 3573687 w 4020934"/>
                    <a:gd name="connsiteY13" fmla="*/ 922089 h 3513754"/>
                    <a:gd name="connsiteX14" fmla="*/ 3584445 w 4020934"/>
                    <a:gd name="connsiteY14" fmla="*/ 518677 h 3513754"/>
                    <a:gd name="connsiteX15" fmla="*/ 2895955 w 4020934"/>
                    <a:gd name="connsiteY15" fmla="*/ 72235 h 3513754"/>
                    <a:gd name="connsiteX16" fmla="*/ 2390346 w 4020934"/>
                    <a:gd name="connsiteY16" fmla="*/ 228221 h 3513754"/>
                    <a:gd name="connsiteX17" fmla="*/ 1847085 w 4020934"/>
                    <a:gd name="connsiteY17" fmla="*/ 174433 h 3513754"/>
                    <a:gd name="connsiteX0" fmla="*/ 1847085 w 4020934"/>
                    <a:gd name="connsiteY0" fmla="*/ 172598 h 3511919"/>
                    <a:gd name="connsiteX1" fmla="*/ 943442 w 4020934"/>
                    <a:gd name="connsiteY1" fmla="*/ 290932 h 3511919"/>
                    <a:gd name="connsiteX2" fmla="*/ 690637 w 4020934"/>
                    <a:gd name="connsiteY2" fmla="*/ 791162 h 3511919"/>
                    <a:gd name="connsiteX3" fmla="*/ 233437 w 4020934"/>
                    <a:gd name="connsiteY3" fmla="*/ 1339802 h 3511919"/>
                    <a:gd name="connsiteX4" fmla="*/ 125861 w 4020934"/>
                    <a:gd name="connsiteY4" fmla="*/ 2141247 h 3511919"/>
                    <a:gd name="connsiteX5" fmla="*/ 825108 w 4020934"/>
                    <a:gd name="connsiteY5" fmla="*/ 2802842 h 3511919"/>
                    <a:gd name="connsiteX6" fmla="*/ 1502840 w 4020934"/>
                    <a:gd name="connsiteY6" fmla="*/ 3448301 h 3511919"/>
                    <a:gd name="connsiteX7" fmla="*/ 2492543 w 4020934"/>
                    <a:gd name="connsiteY7" fmla="*/ 3372998 h 3511919"/>
                    <a:gd name="connsiteX8" fmla="*/ 3326261 w 4020934"/>
                    <a:gd name="connsiteY8" fmla="*/ 3469817 h 3511919"/>
                    <a:gd name="connsiteX9" fmla="*/ 3724294 w 4020934"/>
                    <a:gd name="connsiteY9" fmla="*/ 3195496 h 3511919"/>
                    <a:gd name="connsiteX10" fmla="*/ 3718915 w 4020934"/>
                    <a:gd name="connsiteY10" fmla="*/ 2560795 h 3511919"/>
                    <a:gd name="connsiteX11" fmla="*/ 3966341 w 4020934"/>
                    <a:gd name="connsiteY11" fmla="*/ 2125110 h 3511919"/>
                    <a:gd name="connsiteX12" fmla="*/ 3815734 w 4020934"/>
                    <a:gd name="connsiteY12" fmla="*/ 1442000 h 3511919"/>
                    <a:gd name="connsiteX13" fmla="*/ 3573687 w 4020934"/>
                    <a:gd name="connsiteY13" fmla="*/ 920254 h 3511919"/>
                    <a:gd name="connsiteX14" fmla="*/ 3584445 w 4020934"/>
                    <a:gd name="connsiteY14" fmla="*/ 516842 h 3511919"/>
                    <a:gd name="connsiteX15" fmla="*/ 2895955 w 4020934"/>
                    <a:gd name="connsiteY15" fmla="*/ 70400 h 3511919"/>
                    <a:gd name="connsiteX16" fmla="*/ 2390346 w 4020934"/>
                    <a:gd name="connsiteY16" fmla="*/ 226386 h 3511919"/>
                    <a:gd name="connsiteX17" fmla="*/ 1847085 w 4020934"/>
                    <a:gd name="connsiteY17" fmla="*/ 172598 h 3511919"/>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57390 h 3496711"/>
                    <a:gd name="connsiteX1" fmla="*/ 938063 w 4020934"/>
                    <a:gd name="connsiteY1" fmla="*/ 286482 h 3496711"/>
                    <a:gd name="connsiteX2" fmla="*/ 690637 w 4020934"/>
                    <a:gd name="connsiteY2" fmla="*/ 775954 h 3496711"/>
                    <a:gd name="connsiteX3" fmla="*/ 233437 w 4020934"/>
                    <a:gd name="connsiteY3" fmla="*/ 1324594 h 3496711"/>
                    <a:gd name="connsiteX4" fmla="*/ 125861 w 4020934"/>
                    <a:gd name="connsiteY4" fmla="*/ 2126039 h 3496711"/>
                    <a:gd name="connsiteX5" fmla="*/ 825108 w 4020934"/>
                    <a:gd name="connsiteY5" fmla="*/ 2787634 h 3496711"/>
                    <a:gd name="connsiteX6" fmla="*/ 1502840 w 4020934"/>
                    <a:gd name="connsiteY6" fmla="*/ 3433093 h 3496711"/>
                    <a:gd name="connsiteX7" fmla="*/ 2492543 w 4020934"/>
                    <a:gd name="connsiteY7" fmla="*/ 3357790 h 3496711"/>
                    <a:gd name="connsiteX8" fmla="*/ 3326261 w 4020934"/>
                    <a:gd name="connsiteY8" fmla="*/ 3454609 h 3496711"/>
                    <a:gd name="connsiteX9" fmla="*/ 3724294 w 4020934"/>
                    <a:gd name="connsiteY9" fmla="*/ 3180288 h 3496711"/>
                    <a:gd name="connsiteX10" fmla="*/ 3718915 w 4020934"/>
                    <a:gd name="connsiteY10" fmla="*/ 2545587 h 3496711"/>
                    <a:gd name="connsiteX11" fmla="*/ 3966341 w 4020934"/>
                    <a:gd name="connsiteY11" fmla="*/ 2109902 h 3496711"/>
                    <a:gd name="connsiteX12" fmla="*/ 3815734 w 4020934"/>
                    <a:gd name="connsiteY12" fmla="*/ 1426792 h 3496711"/>
                    <a:gd name="connsiteX13" fmla="*/ 3573687 w 4020934"/>
                    <a:gd name="connsiteY13" fmla="*/ 905046 h 3496711"/>
                    <a:gd name="connsiteX14" fmla="*/ 3584445 w 4020934"/>
                    <a:gd name="connsiteY14" fmla="*/ 501634 h 3496711"/>
                    <a:gd name="connsiteX15" fmla="*/ 2895955 w 4020934"/>
                    <a:gd name="connsiteY15" fmla="*/ 55192 h 3496711"/>
                    <a:gd name="connsiteX16" fmla="*/ 2390346 w 4020934"/>
                    <a:gd name="connsiteY16" fmla="*/ 211178 h 3496711"/>
                    <a:gd name="connsiteX17" fmla="*/ 1847085 w 4020934"/>
                    <a:gd name="connsiteY17" fmla="*/ 157390 h 3496711"/>
                    <a:gd name="connsiteX0" fmla="*/ 1847085 w 4020934"/>
                    <a:gd name="connsiteY0" fmla="*/ 170587 h 3509908"/>
                    <a:gd name="connsiteX1" fmla="*/ 938063 w 4020934"/>
                    <a:gd name="connsiteY1" fmla="*/ 299679 h 3509908"/>
                    <a:gd name="connsiteX2" fmla="*/ 690637 w 4020934"/>
                    <a:gd name="connsiteY2" fmla="*/ 789151 h 3509908"/>
                    <a:gd name="connsiteX3" fmla="*/ 233437 w 4020934"/>
                    <a:gd name="connsiteY3" fmla="*/ 1337791 h 3509908"/>
                    <a:gd name="connsiteX4" fmla="*/ 125861 w 4020934"/>
                    <a:gd name="connsiteY4" fmla="*/ 2139236 h 3509908"/>
                    <a:gd name="connsiteX5" fmla="*/ 825108 w 4020934"/>
                    <a:gd name="connsiteY5" fmla="*/ 2800831 h 3509908"/>
                    <a:gd name="connsiteX6" fmla="*/ 1502840 w 4020934"/>
                    <a:gd name="connsiteY6" fmla="*/ 3446290 h 3509908"/>
                    <a:gd name="connsiteX7" fmla="*/ 2492543 w 4020934"/>
                    <a:gd name="connsiteY7" fmla="*/ 3370987 h 3509908"/>
                    <a:gd name="connsiteX8" fmla="*/ 3326261 w 4020934"/>
                    <a:gd name="connsiteY8" fmla="*/ 3467806 h 3509908"/>
                    <a:gd name="connsiteX9" fmla="*/ 3724294 w 4020934"/>
                    <a:gd name="connsiteY9" fmla="*/ 3193485 h 3509908"/>
                    <a:gd name="connsiteX10" fmla="*/ 3718915 w 4020934"/>
                    <a:gd name="connsiteY10" fmla="*/ 2558784 h 3509908"/>
                    <a:gd name="connsiteX11" fmla="*/ 3966341 w 4020934"/>
                    <a:gd name="connsiteY11" fmla="*/ 2123099 h 3509908"/>
                    <a:gd name="connsiteX12" fmla="*/ 3815734 w 4020934"/>
                    <a:gd name="connsiteY12" fmla="*/ 1439989 h 3509908"/>
                    <a:gd name="connsiteX13" fmla="*/ 3573687 w 4020934"/>
                    <a:gd name="connsiteY13" fmla="*/ 918243 h 3509908"/>
                    <a:gd name="connsiteX14" fmla="*/ 3584445 w 4020934"/>
                    <a:gd name="connsiteY14" fmla="*/ 514831 h 3509908"/>
                    <a:gd name="connsiteX15" fmla="*/ 2895955 w 4020934"/>
                    <a:gd name="connsiteY15" fmla="*/ 68389 h 3509908"/>
                    <a:gd name="connsiteX16" fmla="*/ 2390346 w 4020934"/>
                    <a:gd name="connsiteY16" fmla="*/ 224375 h 3509908"/>
                    <a:gd name="connsiteX17" fmla="*/ 1847085 w 4020934"/>
                    <a:gd name="connsiteY17" fmla="*/ 170587 h 3509908"/>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4216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63409 w 4048900"/>
                    <a:gd name="connsiteY0" fmla="*/ 143816 h 3483137"/>
                    <a:gd name="connsiteX1" fmla="*/ 949008 w 4048900"/>
                    <a:gd name="connsiteY1" fmla="*/ 305181 h 3483137"/>
                    <a:gd name="connsiteX2" fmla="*/ 706961 w 4048900"/>
                    <a:gd name="connsiteY2" fmla="*/ 762380 h 3483137"/>
                    <a:gd name="connsiteX3" fmla="*/ 249761 w 4048900"/>
                    <a:gd name="connsiteY3" fmla="*/ 1311020 h 3483137"/>
                    <a:gd name="connsiteX4" fmla="*/ 121084 w 4048900"/>
                    <a:gd name="connsiteY4" fmla="*/ 2119498 h 3483137"/>
                    <a:gd name="connsiteX5" fmla="*/ 841432 w 4048900"/>
                    <a:gd name="connsiteY5" fmla="*/ 2774060 h 3483137"/>
                    <a:gd name="connsiteX6" fmla="*/ 1519164 w 4048900"/>
                    <a:gd name="connsiteY6" fmla="*/ 3419519 h 3483137"/>
                    <a:gd name="connsiteX7" fmla="*/ 2508867 w 4048900"/>
                    <a:gd name="connsiteY7" fmla="*/ 3349595 h 3483137"/>
                    <a:gd name="connsiteX8" fmla="*/ 3342585 w 4048900"/>
                    <a:gd name="connsiteY8" fmla="*/ 3441035 h 3483137"/>
                    <a:gd name="connsiteX9" fmla="*/ 3740618 w 4048900"/>
                    <a:gd name="connsiteY9" fmla="*/ 3166714 h 3483137"/>
                    <a:gd name="connsiteX10" fmla="*/ 3708345 w 4048900"/>
                    <a:gd name="connsiteY10" fmla="*/ 2526634 h 3483137"/>
                    <a:gd name="connsiteX11" fmla="*/ 3982665 w 4048900"/>
                    <a:gd name="connsiteY11" fmla="*/ 2096328 h 3483137"/>
                    <a:gd name="connsiteX12" fmla="*/ 3832058 w 4048900"/>
                    <a:gd name="connsiteY12" fmla="*/ 1413218 h 3483137"/>
                    <a:gd name="connsiteX13" fmla="*/ 3590011 w 4048900"/>
                    <a:gd name="connsiteY13" fmla="*/ 891472 h 3483137"/>
                    <a:gd name="connsiteX14" fmla="*/ 3600769 w 4048900"/>
                    <a:gd name="connsiteY14" fmla="*/ 488060 h 3483137"/>
                    <a:gd name="connsiteX15" fmla="*/ 2912279 w 4048900"/>
                    <a:gd name="connsiteY15" fmla="*/ 41618 h 3483137"/>
                    <a:gd name="connsiteX16" fmla="*/ 2406670 w 4048900"/>
                    <a:gd name="connsiteY16" fmla="*/ 197604 h 3483137"/>
                    <a:gd name="connsiteX17" fmla="*/ 1863409 w 4048900"/>
                    <a:gd name="connsiteY17" fmla="*/ 143816 h 3483137"/>
                    <a:gd name="connsiteX0" fmla="*/ 1835513 w 4021004"/>
                    <a:gd name="connsiteY0" fmla="*/ 143816 h 3483137"/>
                    <a:gd name="connsiteX1" fmla="*/ 921112 w 4021004"/>
                    <a:gd name="connsiteY1" fmla="*/ 305181 h 3483137"/>
                    <a:gd name="connsiteX2" fmla="*/ 679065 w 4021004"/>
                    <a:gd name="connsiteY2" fmla="*/ 762380 h 3483137"/>
                    <a:gd name="connsiteX3" fmla="*/ 221865 w 4021004"/>
                    <a:gd name="connsiteY3" fmla="*/ 1311020 h 3483137"/>
                    <a:gd name="connsiteX4" fmla="*/ 93188 w 4021004"/>
                    <a:gd name="connsiteY4" fmla="*/ 2119498 h 3483137"/>
                    <a:gd name="connsiteX5" fmla="*/ 813536 w 4021004"/>
                    <a:gd name="connsiteY5" fmla="*/ 2774060 h 3483137"/>
                    <a:gd name="connsiteX6" fmla="*/ 1491268 w 4021004"/>
                    <a:gd name="connsiteY6" fmla="*/ 3419519 h 3483137"/>
                    <a:gd name="connsiteX7" fmla="*/ 2480971 w 4021004"/>
                    <a:gd name="connsiteY7" fmla="*/ 3349595 h 3483137"/>
                    <a:gd name="connsiteX8" fmla="*/ 3314689 w 4021004"/>
                    <a:gd name="connsiteY8" fmla="*/ 3441035 h 3483137"/>
                    <a:gd name="connsiteX9" fmla="*/ 3712722 w 4021004"/>
                    <a:gd name="connsiteY9" fmla="*/ 3166714 h 3483137"/>
                    <a:gd name="connsiteX10" fmla="*/ 3680449 w 4021004"/>
                    <a:gd name="connsiteY10" fmla="*/ 2526634 h 3483137"/>
                    <a:gd name="connsiteX11" fmla="*/ 3954769 w 4021004"/>
                    <a:gd name="connsiteY11" fmla="*/ 2096328 h 3483137"/>
                    <a:gd name="connsiteX12" fmla="*/ 3804162 w 4021004"/>
                    <a:gd name="connsiteY12" fmla="*/ 1413218 h 3483137"/>
                    <a:gd name="connsiteX13" fmla="*/ 3562115 w 4021004"/>
                    <a:gd name="connsiteY13" fmla="*/ 891472 h 3483137"/>
                    <a:gd name="connsiteX14" fmla="*/ 3572873 w 4021004"/>
                    <a:gd name="connsiteY14" fmla="*/ 488060 h 3483137"/>
                    <a:gd name="connsiteX15" fmla="*/ 2884383 w 4021004"/>
                    <a:gd name="connsiteY15" fmla="*/ 41618 h 3483137"/>
                    <a:gd name="connsiteX16" fmla="*/ 2378774 w 4021004"/>
                    <a:gd name="connsiteY16" fmla="*/ 197604 h 3483137"/>
                    <a:gd name="connsiteX17" fmla="*/ 1835513 w 4021004"/>
                    <a:gd name="connsiteY17" fmla="*/ 143816 h 3483137"/>
                    <a:gd name="connsiteX0" fmla="*/ 1847898 w 4033389"/>
                    <a:gd name="connsiteY0" fmla="*/ 143816 h 3483137"/>
                    <a:gd name="connsiteX1" fmla="*/ 933497 w 4033389"/>
                    <a:gd name="connsiteY1" fmla="*/ 305181 h 3483137"/>
                    <a:gd name="connsiteX2" fmla="*/ 691450 w 4033389"/>
                    <a:gd name="connsiteY2" fmla="*/ 762380 h 3483137"/>
                    <a:gd name="connsiteX3" fmla="*/ 234250 w 4033389"/>
                    <a:gd name="connsiteY3" fmla="*/ 1311020 h 3483137"/>
                    <a:gd name="connsiteX4" fmla="*/ 105573 w 4033389"/>
                    <a:gd name="connsiteY4" fmla="*/ 2119498 h 3483137"/>
                    <a:gd name="connsiteX5" fmla="*/ 825921 w 4033389"/>
                    <a:gd name="connsiteY5" fmla="*/ 2774060 h 3483137"/>
                    <a:gd name="connsiteX6" fmla="*/ 1503653 w 4033389"/>
                    <a:gd name="connsiteY6" fmla="*/ 3419519 h 3483137"/>
                    <a:gd name="connsiteX7" fmla="*/ 2493356 w 4033389"/>
                    <a:gd name="connsiteY7" fmla="*/ 3349595 h 3483137"/>
                    <a:gd name="connsiteX8" fmla="*/ 3327074 w 4033389"/>
                    <a:gd name="connsiteY8" fmla="*/ 3441035 h 3483137"/>
                    <a:gd name="connsiteX9" fmla="*/ 3725107 w 4033389"/>
                    <a:gd name="connsiteY9" fmla="*/ 3166714 h 3483137"/>
                    <a:gd name="connsiteX10" fmla="*/ 3692834 w 4033389"/>
                    <a:gd name="connsiteY10" fmla="*/ 2526634 h 3483137"/>
                    <a:gd name="connsiteX11" fmla="*/ 3967154 w 4033389"/>
                    <a:gd name="connsiteY11" fmla="*/ 2096328 h 3483137"/>
                    <a:gd name="connsiteX12" fmla="*/ 3816547 w 4033389"/>
                    <a:gd name="connsiteY12" fmla="*/ 1413218 h 3483137"/>
                    <a:gd name="connsiteX13" fmla="*/ 3574500 w 4033389"/>
                    <a:gd name="connsiteY13" fmla="*/ 891472 h 3483137"/>
                    <a:gd name="connsiteX14" fmla="*/ 3585258 w 4033389"/>
                    <a:gd name="connsiteY14" fmla="*/ 488060 h 3483137"/>
                    <a:gd name="connsiteX15" fmla="*/ 2896768 w 4033389"/>
                    <a:gd name="connsiteY15" fmla="*/ 41618 h 3483137"/>
                    <a:gd name="connsiteX16" fmla="*/ 2391159 w 4033389"/>
                    <a:gd name="connsiteY16" fmla="*/ 197604 h 3483137"/>
                    <a:gd name="connsiteX17" fmla="*/ 1847898 w 4033389"/>
                    <a:gd name="connsiteY17" fmla="*/ 143816 h 3483137"/>
                    <a:gd name="connsiteX0" fmla="*/ 1847898 w 4045737"/>
                    <a:gd name="connsiteY0" fmla="*/ 143816 h 3483137"/>
                    <a:gd name="connsiteX1" fmla="*/ 933497 w 4045737"/>
                    <a:gd name="connsiteY1" fmla="*/ 305181 h 3483137"/>
                    <a:gd name="connsiteX2" fmla="*/ 691450 w 4045737"/>
                    <a:gd name="connsiteY2" fmla="*/ 762380 h 3483137"/>
                    <a:gd name="connsiteX3" fmla="*/ 234250 w 4045737"/>
                    <a:gd name="connsiteY3" fmla="*/ 1311020 h 3483137"/>
                    <a:gd name="connsiteX4" fmla="*/ 105573 w 4045737"/>
                    <a:gd name="connsiteY4" fmla="*/ 2119498 h 3483137"/>
                    <a:gd name="connsiteX5" fmla="*/ 825921 w 4045737"/>
                    <a:gd name="connsiteY5" fmla="*/ 2774060 h 3483137"/>
                    <a:gd name="connsiteX6" fmla="*/ 1503653 w 4045737"/>
                    <a:gd name="connsiteY6" fmla="*/ 3419519 h 3483137"/>
                    <a:gd name="connsiteX7" fmla="*/ 2493356 w 4045737"/>
                    <a:gd name="connsiteY7" fmla="*/ 3349595 h 3483137"/>
                    <a:gd name="connsiteX8" fmla="*/ 3327074 w 4045737"/>
                    <a:gd name="connsiteY8" fmla="*/ 3441035 h 3483137"/>
                    <a:gd name="connsiteX9" fmla="*/ 3725107 w 4045737"/>
                    <a:gd name="connsiteY9" fmla="*/ 3166714 h 3483137"/>
                    <a:gd name="connsiteX10" fmla="*/ 3692834 w 4045737"/>
                    <a:gd name="connsiteY10" fmla="*/ 2526634 h 3483137"/>
                    <a:gd name="connsiteX11" fmla="*/ 3967154 w 4045737"/>
                    <a:gd name="connsiteY11" fmla="*/ 2096328 h 3483137"/>
                    <a:gd name="connsiteX12" fmla="*/ 3816547 w 4045737"/>
                    <a:gd name="connsiteY12" fmla="*/ 1413218 h 3483137"/>
                    <a:gd name="connsiteX13" fmla="*/ 3574500 w 4045737"/>
                    <a:gd name="connsiteY13" fmla="*/ 891472 h 3483137"/>
                    <a:gd name="connsiteX14" fmla="*/ 3585258 w 4045737"/>
                    <a:gd name="connsiteY14" fmla="*/ 488060 h 3483137"/>
                    <a:gd name="connsiteX15" fmla="*/ 2896768 w 4045737"/>
                    <a:gd name="connsiteY15" fmla="*/ 41618 h 3483137"/>
                    <a:gd name="connsiteX16" fmla="*/ 2391159 w 4045737"/>
                    <a:gd name="connsiteY16" fmla="*/ 197604 h 3483137"/>
                    <a:gd name="connsiteX17" fmla="*/ 1847898 w 4045737"/>
                    <a:gd name="connsiteY17" fmla="*/ 143816 h 3483137"/>
                    <a:gd name="connsiteX0" fmla="*/ 1847898 w 4045737"/>
                    <a:gd name="connsiteY0" fmla="*/ 143816 h 3483137"/>
                    <a:gd name="connsiteX1" fmla="*/ 933497 w 4045737"/>
                    <a:gd name="connsiteY1" fmla="*/ 305181 h 3483137"/>
                    <a:gd name="connsiteX2" fmla="*/ 691450 w 4045737"/>
                    <a:gd name="connsiteY2" fmla="*/ 762380 h 3483137"/>
                    <a:gd name="connsiteX3" fmla="*/ 234250 w 4045737"/>
                    <a:gd name="connsiteY3" fmla="*/ 1311020 h 3483137"/>
                    <a:gd name="connsiteX4" fmla="*/ 105573 w 4045737"/>
                    <a:gd name="connsiteY4" fmla="*/ 2119498 h 3483137"/>
                    <a:gd name="connsiteX5" fmla="*/ 825921 w 4045737"/>
                    <a:gd name="connsiteY5" fmla="*/ 2774060 h 3483137"/>
                    <a:gd name="connsiteX6" fmla="*/ 1503653 w 4045737"/>
                    <a:gd name="connsiteY6" fmla="*/ 3419519 h 3483137"/>
                    <a:gd name="connsiteX7" fmla="*/ 2493356 w 4045737"/>
                    <a:gd name="connsiteY7" fmla="*/ 3349595 h 3483137"/>
                    <a:gd name="connsiteX8" fmla="*/ 3334108 w 4045737"/>
                    <a:gd name="connsiteY8" fmla="*/ 3462137 h 3483137"/>
                    <a:gd name="connsiteX9" fmla="*/ 3725107 w 4045737"/>
                    <a:gd name="connsiteY9" fmla="*/ 3166714 h 3483137"/>
                    <a:gd name="connsiteX10" fmla="*/ 3692834 w 4045737"/>
                    <a:gd name="connsiteY10" fmla="*/ 2526634 h 3483137"/>
                    <a:gd name="connsiteX11" fmla="*/ 3967154 w 4045737"/>
                    <a:gd name="connsiteY11" fmla="*/ 2096328 h 3483137"/>
                    <a:gd name="connsiteX12" fmla="*/ 3816547 w 4045737"/>
                    <a:gd name="connsiteY12" fmla="*/ 1413218 h 3483137"/>
                    <a:gd name="connsiteX13" fmla="*/ 3574500 w 4045737"/>
                    <a:gd name="connsiteY13" fmla="*/ 891472 h 3483137"/>
                    <a:gd name="connsiteX14" fmla="*/ 3585258 w 4045737"/>
                    <a:gd name="connsiteY14" fmla="*/ 488060 h 3483137"/>
                    <a:gd name="connsiteX15" fmla="*/ 2896768 w 4045737"/>
                    <a:gd name="connsiteY15" fmla="*/ 41618 h 3483137"/>
                    <a:gd name="connsiteX16" fmla="*/ 2391159 w 4045737"/>
                    <a:gd name="connsiteY16" fmla="*/ 197604 h 3483137"/>
                    <a:gd name="connsiteX17" fmla="*/ 1847898 w 4045737"/>
                    <a:gd name="connsiteY17" fmla="*/ 143816 h 3483137"/>
                    <a:gd name="connsiteX0" fmla="*/ 1874114 w 4071953"/>
                    <a:gd name="connsiteY0" fmla="*/ 143816 h 3483137"/>
                    <a:gd name="connsiteX1" fmla="*/ 959713 w 4071953"/>
                    <a:gd name="connsiteY1" fmla="*/ 305181 h 3483137"/>
                    <a:gd name="connsiteX2" fmla="*/ 717666 w 4071953"/>
                    <a:gd name="connsiteY2" fmla="*/ 762380 h 3483137"/>
                    <a:gd name="connsiteX3" fmla="*/ 260466 w 4071953"/>
                    <a:gd name="connsiteY3" fmla="*/ 1311020 h 3483137"/>
                    <a:gd name="connsiteX4" fmla="*/ 131789 w 4071953"/>
                    <a:gd name="connsiteY4" fmla="*/ 2119498 h 3483137"/>
                    <a:gd name="connsiteX5" fmla="*/ 852137 w 4071953"/>
                    <a:gd name="connsiteY5" fmla="*/ 2774060 h 3483137"/>
                    <a:gd name="connsiteX6" fmla="*/ 1529869 w 4071953"/>
                    <a:gd name="connsiteY6" fmla="*/ 3419519 h 3483137"/>
                    <a:gd name="connsiteX7" fmla="*/ 2519572 w 4071953"/>
                    <a:gd name="connsiteY7" fmla="*/ 3349595 h 3483137"/>
                    <a:gd name="connsiteX8" fmla="*/ 3360324 w 4071953"/>
                    <a:gd name="connsiteY8" fmla="*/ 3462137 h 3483137"/>
                    <a:gd name="connsiteX9" fmla="*/ 3751323 w 4071953"/>
                    <a:gd name="connsiteY9" fmla="*/ 3166714 h 3483137"/>
                    <a:gd name="connsiteX10" fmla="*/ 3719050 w 4071953"/>
                    <a:gd name="connsiteY10" fmla="*/ 2526634 h 3483137"/>
                    <a:gd name="connsiteX11" fmla="*/ 3993370 w 4071953"/>
                    <a:gd name="connsiteY11" fmla="*/ 2096328 h 3483137"/>
                    <a:gd name="connsiteX12" fmla="*/ 3842763 w 4071953"/>
                    <a:gd name="connsiteY12" fmla="*/ 1413218 h 3483137"/>
                    <a:gd name="connsiteX13" fmla="*/ 3600716 w 4071953"/>
                    <a:gd name="connsiteY13" fmla="*/ 891472 h 3483137"/>
                    <a:gd name="connsiteX14" fmla="*/ 3611474 w 4071953"/>
                    <a:gd name="connsiteY14" fmla="*/ 488060 h 3483137"/>
                    <a:gd name="connsiteX15" fmla="*/ 2922984 w 4071953"/>
                    <a:gd name="connsiteY15" fmla="*/ 41618 h 3483137"/>
                    <a:gd name="connsiteX16" fmla="*/ 2417375 w 4071953"/>
                    <a:gd name="connsiteY16" fmla="*/ 197604 h 3483137"/>
                    <a:gd name="connsiteX17" fmla="*/ 1874114 w 4071953"/>
                    <a:gd name="connsiteY17" fmla="*/ 143816 h 3483137"/>
                    <a:gd name="connsiteX0" fmla="*/ 1887847 w 4085686"/>
                    <a:gd name="connsiteY0" fmla="*/ 143816 h 3483137"/>
                    <a:gd name="connsiteX1" fmla="*/ 973446 w 4085686"/>
                    <a:gd name="connsiteY1" fmla="*/ 305181 h 3483137"/>
                    <a:gd name="connsiteX2" fmla="*/ 731399 w 4085686"/>
                    <a:gd name="connsiteY2" fmla="*/ 762380 h 3483137"/>
                    <a:gd name="connsiteX3" fmla="*/ 231996 w 4085686"/>
                    <a:gd name="connsiteY3" fmla="*/ 1275851 h 3483137"/>
                    <a:gd name="connsiteX4" fmla="*/ 145522 w 4085686"/>
                    <a:gd name="connsiteY4" fmla="*/ 2119498 h 3483137"/>
                    <a:gd name="connsiteX5" fmla="*/ 865870 w 4085686"/>
                    <a:gd name="connsiteY5" fmla="*/ 2774060 h 3483137"/>
                    <a:gd name="connsiteX6" fmla="*/ 1543602 w 4085686"/>
                    <a:gd name="connsiteY6" fmla="*/ 3419519 h 3483137"/>
                    <a:gd name="connsiteX7" fmla="*/ 2533305 w 4085686"/>
                    <a:gd name="connsiteY7" fmla="*/ 3349595 h 3483137"/>
                    <a:gd name="connsiteX8" fmla="*/ 3374057 w 4085686"/>
                    <a:gd name="connsiteY8" fmla="*/ 3462137 h 3483137"/>
                    <a:gd name="connsiteX9" fmla="*/ 3765056 w 4085686"/>
                    <a:gd name="connsiteY9" fmla="*/ 3166714 h 3483137"/>
                    <a:gd name="connsiteX10" fmla="*/ 3732783 w 4085686"/>
                    <a:gd name="connsiteY10" fmla="*/ 2526634 h 3483137"/>
                    <a:gd name="connsiteX11" fmla="*/ 4007103 w 4085686"/>
                    <a:gd name="connsiteY11" fmla="*/ 2096328 h 3483137"/>
                    <a:gd name="connsiteX12" fmla="*/ 3856496 w 4085686"/>
                    <a:gd name="connsiteY12" fmla="*/ 1413218 h 3483137"/>
                    <a:gd name="connsiteX13" fmla="*/ 3614449 w 4085686"/>
                    <a:gd name="connsiteY13" fmla="*/ 891472 h 3483137"/>
                    <a:gd name="connsiteX14" fmla="*/ 3625207 w 4085686"/>
                    <a:gd name="connsiteY14" fmla="*/ 488060 h 3483137"/>
                    <a:gd name="connsiteX15" fmla="*/ 2936717 w 4085686"/>
                    <a:gd name="connsiteY15" fmla="*/ 41618 h 3483137"/>
                    <a:gd name="connsiteX16" fmla="*/ 2431108 w 4085686"/>
                    <a:gd name="connsiteY16" fmla="*/ 197604 h 3483137"/>
                    <a:gd name="connsiteX17" fmla="*/ 1887847 w 4085686"/>
                    <a:gd name="connsiteY17" fmla="*/ 143816 h 3483137"/>
                    <a:gd name="connsiteX0" fmla="*/ 1879987 w 4077826"/>
                    <a:gd name="connsiteY0" fmla="*/ 143816 h 3483137"/>
                    <a:gd name="connsiteX1" fmla="*/ 965586 w 4077826"/>
                    <a:gd name="connsiteY1" fmla="*/ 305181 h 3483137"/>
                    <a:gd name="connsiteX2" fmla="*/ 723539 w 4077826"/>
                    <a:gd name="connsiteY2" fmla="*/ 762380 h 3483137"/>
                    <a:gd name="connsiteX3" fmla="*/ 224136 w 4077826"/>
                    <a:gd name="connsiteY3" fmla="*/ 1275851 h 3483137"/>
                    <a:gd name="connsiteX4" fmla="*/ 137662 w 4077826"/>
                    <a:gd name="connsiteY4" fmla="*/ 2119498 h 3483137"/>
                    <a:gd name="connsiteX5" fmla="*/ 858010 w 4077826"/>
                    <a:gd name="connsiteY5" fmla="*/ 2774060 h 3483137"/>
                    <a:gd name="connsiteX6" fmla="*/ 1535742 w 4077826"/>
                    <a:gd name="connsiteY6" fmla="*/ 3419519 h 3483137"/>
                    <a:gd name="connsiteX7" fmla="*/ 2525445 w 4077826"/>
                    <a:gd name="connsiteY7" fmla="*/ 3349595 h 3483137"/>
                    <a:gd name="connsiteX8" fmla="*/ 3366197 w 4077826"/>
                    <a:gd name="connsiteY8" fmla="*/ 3462137 h 3483137"/>
                    <a:gd name="connsiteX9" fmla="*/ 3757196 w 4077826"/>
                    <a:gd name="connsiteY9" fmla="*/ 3166714 h 3483137"/>
                    <a:gd name="connsiteX10" fmla="*/ 3724923 w 4077826"/>
                    <a:gd name="connsiteY10" fmla="*/ 2526634 h 3483137"/>
                    <a:gd name="connsiteX11" fmla="*/ 3999243 w 4077826"/>
                    <a:gd name="connsiteY11" fmla="*/ 2096328 h 3483137"/>
                    <a:gd name="connsiteX12" fmla="*/ 3848636 w 4077826"/>
                    <a:gd name="connsiteY12" fmla="*/ 1413218 h 3483137"/>
                    <a:gd name="connsiteX13" fmla="*/ 3606589 w 4077826"/>
                    <a:gd name="connsiteY13" fmla="*/ 891472 h 3483137"/>
                    <a:gd name="connsiteX14" fmla="*/ 3617347 w 4077826"/>
                    <a:gd name="connsiteY14" fmla="*/ 488060 h 3483137"/>
                    <a:gd name="connsiteX15" fmla="*/ 2928857 w 4077826"/>
                    <a:gd name="connsiteY15" fmla="*/ 41618 h 3483137"/>
                    <a:gd name="connsiteX16" fmla="*/ 2423248 w 4077826"/>
                    <a:gd name="connsiteY16" fmla="*/ 197604 h 3483137"/>
                    <a:gd name="connsiteX17" fmla="*/ 1879987 w 4077826"/>
                    <a:gd name="connsiteY17" fmla="*/ 143816 h 3483137"/>
                    <a:gd name="connsiteX0" fmla="*/ 1870766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414027 w 4068605"/>
                    <a:gd name="connsiteY16" fmla="*/ 197604 h 3483137"/>
                    <a:gd name="connsiteX17" fmla="*/ 1870766 w 4068605"/>
                    <a:gd name="connsiteY17" fmla="*/ 143816 h 3483137"/>
                    <a:gd name="connsiteX0" fmla="*/ 1955172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414027 w 4068605"/>
                    <a:gd name="connsiteY16" fmla="*/ 197604 h 3483137"/>
                    <a:gd name="connsiteX17" fmla="*/ 1955172 w 4068605"/>
                    <a:gd name="connsiteY17" fmla="*/ 143816 h 3483137"/>
                    <a:gd name="connsiteX0" fmla="*/ 1955172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512501 w 4068605"/>
                    <a:gd name="connsiteY16" fmla="*/ 148367 h 3483137"/>
                    <a:gd name="connsiteX17" fmla="*/ 1955172 w 4068605"/>
                    <a:gd name="connsiteY17" fmla="*/ 143816 h 3483137"/>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512501 w 4068605"/>
                    <a:gd name="connsiteY16" fmla="*/ 17736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22736 w 4068605"/>
                    <a:gd name="connsiteY10" fmla="*/ 2498514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96899"/>
                    <a:gd name="connsiteY0" fmla="*/ 172815 h 3512136"/>
                    <a:gd name="connsiteX1" fmla="*/ 956365 w 4096899"/>
                    <a:gd name="connsiteY1" fmla="*/ 334180 h 3512136"/>
                    <a:gd name="connsiteX2" fmla="*/ 714318 w 4096899"/>
                    <a:gd name="connsiteY2" fmla="*/ 791379 h 3512136"/>
                    <a:gd name="connsiteX3" fmla="*/ 214915 w 4096899"/>
                    <a:gd name="connsiteY3" fmla="*/ 1304850 h 3512136"/>
                    <a:gd name="connsiteX4" fmla="*/ 128441 w 4096899"/>
                    <a:gd name="connsiteY4" fmla="*/ 2148497 h 3512136"/>
                    <a:gd name="connsiteX5" fmla="*/ 848789 w 4096899"/>
                    <a:gd name="connsiteY5" fmla="*/ 2803059 h 3512136"/>
                    <a:gd name="connsiteX6" fmla="*/ 1526521 w 4096899"/>
                    <a:gd name="connsiteY6" fmla="*/ 3448518 h 3512136"/>
                    <a:gd name="connsiteX7" fmla="*/ 2516224 w 4096899"/>
                    <a:gd name="connsiteY7" fmla="*/ 3378594 h 3512136"/>
                    <a:gd name="connsiteX8" fmla="*/ 3356976 w 4096899"/>
                    <a:gd name="connsiteY8" fmla="*/ 3491136 h 3512136"/>
                    <a:gd name="connsiteX9" fmla="*/ 3747975 w 4096899"/>
                    <a:gd name="connsiteY9" fmla="*/ 3195713 h 3512136"/>
                    <a:gd name="connsiteX10" fmla="*/ 3722736 w 4096899"/>
                    <a:gd name="connsiteY10" fmla="*/ 2498514 h 3512136"/>
                    <a:gd name="connsiteX11" fmla="*/ 4039258 w 4096899"/>
                    <a:gd name="connsiteY11" fmla="*/ 2082487 h 3512136"/>
                    <a:gd name="connsiteX12" fmla="*/ 3839415 w 4096899"/>
                    <a:gd name="connsiteY12" fmla="*/ 1442217 h 3512136"/>
                    <a:gd name="connsiteX13" fmla="*/ 3597368 w 4096899"/>
                    <a:gd name="connsiteY13" fmla="*/ 920471 h 3512136"/>
                    <a:gd name="connsiteX14" fmla="*/ 3608126 w 4096899"/>
                    <a:gd name="connsiteY14" fmla="*/ 517059 h 3512136"/>
                    <a:gd name="connsiteX15" fmla="*/ 2954805 w 4096899"/>
                    <a:gd name="connsiteY15" fmla="*/ 14346 h 3512136"/>
                    <a:gd name="connsiteX16" fmla="*/ 2498433 w 4096899"/>
                    <a:gd name="connsiteY16" fmla="*/ 191646 h 3512136"/>
                    <a:gd name="connsiteX17" fmla="*/ 1955172 w 4096899"/>
                    <a:gd name="connsiteY17" fmla="*/ 172815 h 3512136"/>
                    <a:gd name="connsiteX0" fmla="*/ 1955172 w 4096899"/>
                    <a:gd name="connsiteY0" fmla="*/ 172815 h 3512136"/>
                    <a:gd name="connsiteX1" fmla="*/ 956365 w 4096899"/>
                    <a:gd name="connsiteY1" fmla="*/ 334180 h 3512136"/>
                    <a:gd name="connsiteX2" fmla="*/ 714318 w 4096899"/>
                    <a:gd name="connsiteY2" fmla="*/ 791379 h 3512136"/>
                    <a:gd name="connsiteX3" fmla="*/ 214915 w 4096899"/>
                    <a:gd name="connsiteY3" fmla="*/ 1304850 h 3512136"/>
                    <a:gd name="connsiteX4" fmla="*/ 128441 w 4096899"/>
                    <a:gd name="connsiteY4" fmla="*/ 2148497 h 3512136"/>
                    <a:gd name="connsiteX5" fmla="*/ 848789 w 4096899"/>
                    <a:gd name="connsiteY5" fmla="*/ 2803059 h 3512136"/>
                    <a:gd name="connsiteX6" fmla="*/ 1526521 w 4096899"/>
                    <a:gd name="connsiteY6" fmla="*/ 3448518 h 3512136"/>
                    <a:gd name="connsiteX7" fmla="*/ 2516224 w 4096899"/>
                    <a:gd name="connsiteY7" fmla="*/ 3378594 h 3512136"/>
                    <a:gd name="connsiteX8" fmla="*/ 3356976 w 4096899"/>
                    <a:gd name="connsiteY8" fmla="*/ 3491136 h 3512136"/>
                    <a:gd name="connsiteX9" fmla="*/ 3747975 w 4096899"/>
                    <a:gd name="connsiteY9" fmla="*/ 3195713 h 3512136"/>
                    <a:gd name="connsiteX10" fmla="*/ 3722736 w 4096899"/>
                    <a:gd name="connsiteY10" fmla="*/ 2498514 h 3512136"/>
                    <a:gd name="connsiteX11" fmla="*/ 4039258 w 4096899"/>
                    <a:gd name="connsiteY11" fmla="*/ 2082487 h 3512136"/>
                    <a:gd name="connsiteX12" fmla="*/ 3839415 w 4096899"/>
                    <a:gd name="connsiteY12" fmla="*/ 1442217 h 3512136"/>
                    <a:gd name="connsiteX13" fmla="*/ 3597368 w 4096899"/>
                    <a:gd name="connsiteY13" fmla="*/ 920471 h 3512136"/>
                    <a:gd name="connsiteX14" fmla="*/ 3608126 w 4096899"/>
                    <a:gd name="connsiteY14" fmla="*/ 517059 h 3512136"/>
                    <a:gd name="connsiteX15" fmla="*/ 2954805 w 4096899"/>
                    <a:gd name="connsiteY15" fmla="*/ 14346 h 3512136"/>
                    <a:gd name="connsiteX16" fmla="*/ 2498433 w 4096899"/>
                    <a:gd name="connsiteY16" fmla="*/ 191646 h 3512136"/>
                    <a:gd name="connsiteX17" fmla="*/ 1955172 w 4096899"/>
                    <a:gd name="connsiteY17" fmla="*/ 172815 h 3512136"/>
                    <a:gd name="connsiteX0" fmla="*/ 1978256 w 4119983"/>
                    <a:gd name="connsiteY0" fmla="*/ 172815 h 3512136"/>
                    <a:gd name="connsiteX1" fmla="*/ 979449 w 4119983"/>
                    <a:gd name="connsiteY1" fmla="*/ 334180 h 3512136"/>
                    <a:gd name="connsiteX2" fmla="*/ 737402 w 4119983"/>
                    <a:gd name="connsiteY2" fmla="*/ 791379 h 3512136"/>
                    <a:gd name="connsiteX3" fmla="*/ 237999 w 4119983"/>
                    <a:gd name="connsiteY3" fmla="*/ 1304850 h 3512136"/>
                    <a:gd name="connsiteX4" fmla="*/ 151525 w 4119983"/>
                    <a:gd name="connsiteY4" fmla="*/ 2148497 h 3512136"/>
                    <a:gd name="connsiteX5" fmla="*/ 871873 w 4119983"/>
                    <a:gd name="connsiteY5" fmla="*/ 2803059 h 3512136"/>
                    <a:gd name="connsiteX6" fmla="*/ 1549605 w 4119983"/>
                    <a:gd name="connsiteY6" fmla="*/ 3448518 h 3512136"/>
                    <a:gd name="connsiteX7" fmla="*/ 2539308 w 4119983"/>
                    <a:gd name="connsiteY7" fmla="*/ 3378594 h 3512136"/>
                    <a:gd name="connsiteX8" fmla="*/ 3380060 w 4119983"/>
                    <a:gd name="connsiteY8" fmla="*/ 3491136 h 3512136"/>
                    <a:gd name="connsiteX9" fmla="*/ 3771059 w 4119983"/>
                    <a:gd name="connsiteY9" fmla="*/ 3195713 h 3512136"/>
                    <a:gd name="connsiteX10" fmla="*/ 3745820 w 4119983"/>
                    <a:gd name="connsiteY10" fmla="*/ 2498514 h 3512136"/>
                    <a:gd name="connsiteX11" fmla="*/ 4062342 w 4119983"/>
                    <a:gd name="connsiteY11" fmla="*/ 2082487 h 3512136"/>
                    <a:gd name="connsiteX12" fmla="*/ 3862499 w 4119983"/>
                    <a:gd name="connsiteY12" fmla="*/ 1442217 h 3512136"/>
                    <a:gd name="connsiteX13" fmla="*/ 3620452 w 4119983"/>
                    <a:gd name="connsiteY13" fmla="*/ 920471 h 3512136"/>
                    <a:gd name="connsiteX14" fmla="*/ 3631210 w 4119983"/>
                    <a:gd name="connsiteY14" fmla="*/ 517059 h 3512136"/>
                    <a:gd name="connsiteX15" fmla="*/ 2977889 w 4119983"/>
                    <a:gd name="connsiteY15" fmla="*/ 14346 h 3512136"/>
                    <a:gd name="connsiteX16" fmla="*/ 2521517 w 4119983"/>
                    <a:gd name="connsiteY16" fmla="*/ 191646 h 3512136"/>
                    <a:gd name="connsiteX17" fmla="*/ 1978256 w 4119983"/>
                    <a:gd name="connsiteY17" fmla="*/ 172815 h 3512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19983" h="3512136">
                      <a:moveTo>
                        <a:pt x="1978256" y="172815"/>
                      </a:moveTo>
                      <a:cubicBezTo>
                        <a:pt x="1779240" y="67031"/>
                        <a:pt x="1382861" y="-157086"/>
                        <a:pt x="979449" y="334180"/>
                      </a:cubicBezTo>
                      <a:cubicBezTo>
                        <a:pt x="895181" y="436377"/>
                        <a:pt x="816291" y="549333"/>
                        <a:pt x="737402" y="791379"/>
                      </a:cubicBezTo>
                      <a:cubicBezTo>
                        <a:pt x="671064" y="963501"/>
                        <a:pt x="627067" y="1052045"/>
                        <a:pt x="237999" y="1304850"/>
                      </a:cubicBezTo>
                      <a:cubicBezTo>
                        <a:pt x="-36597" y="1490488"/>
                        <a:pt x="-84453" y="1840387"/>
                        <a:pt x="151525" y="2148497"/>
                      </a:cubicBezTo>
                      <a:cubicBezTo>
                        <a:pt x="309304" y="2390544"/>
                        <a:pt x="853944" y="2501845"/>
                        <a:pt x="871873" y="2803059"/>
                      </a:cubicBezTo>
                      <a:cubicBezTo>
                        <a:pt x="920282" y="3331976"/>
                        <a:pt x="931040" y="3656498"/>
                        <a:pt x="1549605" y="3448518"/>
                      </a:cubicBezTo>
                      <a:cubicBezTo>
                        <a:pt x="1863369" y="3346320"/>
                        <a:pt x="2053421" y="3222608"/>
                        <a:pt x="2539308" y="3378594"/>
                      </a:cubicBezTo>
                      <a:cubicBezTo>
                        <a:pt x="2919412" y="3489757"/>
                        <a:pt x="3161321" y="3514444"/>
                        <a:pt x="3380060" y="3491136"/>
                      </a:cubicBezTo>
                      <a:cubicBezTo>
                        <a:pt x="3534253" y="3464242"/>
                        <a:pt x="3643759" y="3421623"/>
                        <a:pt x="3771059" y="3195713"/>
                      </a:cubicBezTo>
                      <a:cubicBezTo>
                        <a:pt x="3882221" y="2948287"/>
                        <a:pt x="3715341" y="2659879"/>
                        <a:pt x="3745820" y="2498514"/>
                      </a:cubicBezTo>
                      <a:cubicBezTo>
                        <a:pt x="3822916" y="2277983"/>
                        <a:pt x="3979867" y="2256274"/>
                        <a:pt x="4062342" y="2082487"/>
                      </a:cubicBezTo>
                      <a:cubicBezTo>
                        <a:pt x="4130474" y="1942638"/>
                        <a:pt x="4204261" y="1723065"/>
                        <a:pt x="3862499" y="1442217"/>
                      </a:cubicBezTo>
                      <a:cubicBezTo>
                        <a:pt x="3756716" y="1317309"/>
                        <a:pt x="3604316" y="1325675"/>
                        <a:pt x="3620452" y="920471"/>
                      </a:cubicBezTo>
                      <a:lnTo>
                        <a:pt x="3631210" y="517059"/>
                      </a:lnTo>
                      <a:cubicBezTo>
                        <a:pt x="3627624" y="330593"/>
                        <a:pt x="3457202" y="-81875"/>
                        <a:pt x="2977889" y="14346"/>
                      </a:cubicBezTo>
                      <a:cubicBezTo>
                        <a:pt x="2793216" y="55583"/>
                        <a:pt x="2690053" y="139651"/>
                        <a:pt x="2521517" y="191646"/>
                      </a:cubicBezTo>
                      <a:cubicBezTo>
                        <a:pt x="2300296" y="254592"/>
                        <a:pt x="2094796" y="223017"/>
                        <a:pt x="1978256" y="172815"/>
                      </a:cubicBezTo>
                      <a:close/>
                    </a:path>
                  </a:pathLst>
                </a:custGeom>
                <a:noFill/>
                <a:ln w="28575" cap="flat" cmpd="sng" algn="ctr">
                  <a:solidFill>
                    <a:srgbClr val="1E5AA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5" name="任意多边形 216">
                  <a:extLst>
                    <a:ext uri="{FF2B5EF4-FFF2-40B4-BE49-F238E27FC236}">
                      <a16:creationId xmlns:a16="http://schemas.microsoft.com/office/drawing/2014/main" id="{535A755B-371C-49EE-92CA-11CC239CDA8A}"/>
                    </a:ext>
                  </a:extLst>
                </p:cNvPr>
                <p:cNvSpPr/>
                <p:nvPr/>
              </p:nvSpPr>
              <p:spPr>
                <a:xfrm>
                  <a:off x="2190941" y="1701991"/>
                  <a:ext cx="3547136" cy="3034919"/>
                </a:xfrm>
                <a:custGeom>
                  <a:avLst/>
                  <a:gdLst>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535848 w 3434573"/>
                    <a:gd name="connsiteY0" fmla="*/ 102197 h 2904564"/>
                    <a:gd name="connsiteX1" fmla="*/ 675237 w 3434573"/>
                    <a:gd name="connsiteY1" fmla="*/ 467957 h 2904564"/>
                    <a:gd name="connsiteX2" fmla="*/ 148112 w 3434573"/>
                    <a:gd name="connsiteY2" fmla="*/ 1145689 h 2904564"/>
                    <a:gd name="connsiteX3" fmla="*/ 239552 w 3434573"/>
                    <a:gd name="connsiteY3" fmla="*/ 1936376 h 2904564"/>
                    <a:gd name="connsiteX4" fmla="*/ 734404 w 3434573"/>
                    <a:gd name="connsiteY4" fmla="*/ 2630244 h 2904564"/>
                    <a:gd name="connsiteX5" fmla="*/ 1412135 w 3434573"/>
                    <a:gd name="connsiteY5" fmla="*/ 2899186 h 2904564"/>
                    <a:gd name="connsiteX6" fmla="*/ 2116761 w 3434573"/>
                    <a:gd name="connsiteY6" fmla="*/ 2904564 h 2904564"/>
                    <a:gd name="connsiteX7" fmla="*/ 3052677 w 3434573"/>
                    <a:gd name="connsiteY7" fmla="*/ 2775473 h 2904564"/>
                    <a:gd name="connsiteX8" fmla="*/ 3192526 w 3434573"/>
                    <a:gd name="connsiteY8" fmla="*/ 2366682 h 2904564"/>
                    <a:gd name="connsiteX9" fmla="*/ 3434573 w 3434573"/>
                    <a:gd name="connsiteY9" fmla="*/ 1715844 h 2904564"/>
                    <a:gd name="connsiteX10" fmla="*/ 3235557 w 3434573"/>
                    <a:gd name="connsiteY10" fmla="*/ 1226371 h 2904564"/>
                    <a:gd name="connsiteX11" fmla="*/ 3106465 w 3434573"/>
                    <a:gd name="connsiteY11" fmla="*/ 365760 h 2904564"/>
                    <a:gd name="connsiteX12" fmla="*/ 2504037 w 3434573"/>
                    <a:gd name="connsiteY12" fmla="*/ 0 h 2904564"/>
                    <a:gd name="connsiteX13" fmla="*/ 1535848 w 3434573"/>
                    <a:gd name="connsiteY13" fmla="*/ 102197 h 2904564"/>
                    <a:gd name="connsiteX0" fmla="*/ 1535848 w 3434573"/>
                    <a:gd name="connsiteY0" fmla="*/ 102197 h 2904564"/>
                    <a:gd name="connsiteX1" fmla="*/ 675237 w 3434573"/>
                    <a:gd name="connsiteY1" fmla="*/ 467957 h 2904564"/>
                    <a:gd name="connsiteX2" fmla="*/ 148112 w 3434573"/>
                    <a:gd name="connsiteY2" fmla="*/ 1145689 h 2904564"/>
                    <a:gd name="connsiteX3" fmla="*/ 239552 w 3434573"/>
                    <a:gd name="connsiteY3" fmla="*/ 1936376 h 2904564"/>
                    <a:gd name="connsiteX4" fmla="*/ 734404 w 3434573"/>
                    <a:gd name="connsiteY4" fmla="*/ 2630244 h 2904564"/>
                    <a:gd name="connsiteX5" fmla="*/ 1412135 w 3434573"/>
                    <a:gd name="connsiteY5" fmla="*/ 2899186 h 2904564"/>
                    <a:gd name="connsiteX6" fmla="*/ 2116761 w 3434573"/>
                    <a:gd name="connsiteY6" fmla="*/ 2904564 h 2904564"/>
                    <a:gd name="connsiteX7" fmla="*/ 3052677 w 3434573"/>
                    <a:gd name="connsiteY7" fmla="*/ 2775473 h 2904564"/>
                    <a:gd name="connsiteX8" fmla="*/ 3192526 w 3434573"/>
                    <a:gd name="connsiteY8" fmla="*/ 2366682 h 2904564"/>
                    <a:gd name="connsiteX9" fmla="*/ 3434573 w 3434573"/>
                    <a:gd name="connsiteY9" fmla="*/ 1715844 h 2904564"/>
                    <a:gd name="connsiteX10" fmla="*/ 3235557 w 3434573"/>
                    <a:gd name="connsiteY10" fmla="*/ 1226371 h 2904564"/>
                    <a:gd name="connsiteX11" fmla="*/ 3106465 w 3434573"/>
                    <a:gd name="connsiteY11" fmla="*/ 365760 h 2904564"/>
                    <a:gd name="connsiteX12" fmla="*/ 2504037 w 3434573"/>
                    <a:gd name="connsiteY12" fmla="*/ 0 h 2904564"/>
                    <a:gd name="connsiteX13" fmla="*/ 1535848 w 3434573"/>
                    <a:gd name="connsiteY13" fmla="*/ 102197 h 2904564"/>
                    <a:gd name="connsiteX0" fmla="*/ 1592821 w 3491546"/>
                    <a:gd name="connsiteY0" fmla="*/ 102197 h 2904564"/>
                    <a:gd name="connsiteX1" fmla="*/ 732210 w 3491546"/>
                    <a:gd name="connsiteY1" fmla="*/ 467957 h 2904564"/>
                    <a:gd name="connsiteX2" fmla="*/ 205085 w 3491546"/>
                    <a:gd name="connsiteY2" fmla="*/ 1145689 h 2904564"/>
                    <a:gd name="connsiteX3" fmla="*/ 296525 w 3491546"/>
                    <a:gd name="connsiteY3" fmla="*/ 1936376 h 2904564"/>
                    <a:gd name="connsiteX4" fmla="*/ 791377 w 3491546"/>
                    <a:gd name="connsiteY4" fmla="*/ 2630244 h 2904564"/>
                    <a:gd name="connsiteX5" fmla="*/ 1469108 w 3491546"/>
                    <a:gd name="connsiteY5" fmla="*/ 2899186 h 2904564"/>
                    <a:gd name="connsiteX6" fmla="*/ 2173734 w 3491546"/>
                    <a:gd name="connsiteY6" fmla="*/ 2904564 h 2904564"/>
                    <a:gd name="connsiteX7" fmla="*/ 3109650 w 3491546"/>
                    <a:gd name="connsiteY7" fmla="*/ 2775473 h 2904564"/>
                    <a:gd name="connsiteX8" fmla="*/ 3249499 w 3491546"/>
                    <a:gd name="connsiteY8" fmla="*/ 2366682 h 2904564"/>
                    <a:gd name="connsiteX9" fmla="*/ 3491546 w 3491546"/>
                    <a:gd name="connsiteY9" fmla="*/ 1715844 h 2904564"/>
                    <a:gd name="connsiteX10" fmla="*/ 3292530 w 3491546"/>
                    <a:gd name="connsiteY10" fmla="*/ 1226371 h 2904564"/>
                    <a:gd name="connsiteX11" fmla="*/ 3163438 w 3491546"/>
                    <a:gd name="connsiteY11" fmla="*/ 365760 h 2904564"/>
                    <a:gd name="connsiteX12" fmla="*/ 2561010 w 3491546"/>
                    <a:gd name="connsiteY12" fmla="*/ 0 h 2904564"/>
                    <a:gd name="connsiteX13" fmla="*/ 1592821 w 3491546"/>
                    <a:gd name="connsiteY13" fmla="*/ 102197 h 2904564"/>
                    <a:gd name="connsiteX0" fmla="*/ 1592821 w 3491546"/>
                    <a:gd name="connsiteY0" fmla="*/ 102197 h 2904564"/>
                    <a:gd name="connsiteX1" fmla="*/ 732210 w 3491546"/>
                    <a:gd name="connsiteY1" fmla="*/ 467957 h 2904564"/>
                    <a:gd name="connsiteX2" fmla="*/ 205085 w 3491546"/>
                    <a:gd name="connsiteY2" fmla="*/ 1145689 h 2904564"/>
                    <a:gd name="connsiteX3" fmla="*/ 296525 w 3491546"/>
                    <a:gd name="connsiteY3" fmla="*/ 1936376 h 2904564"/>
                    <a:gd name="connsiteX4" fmla="*/ 791377 w 3491546"/>
                    <a:gd name="connsiteY4" fmla="*/ 2630244 h 2904564"/>
                    <a:gd name="connsiteX5" fmla="*/ 1469108 w 3491546"/>
                    <a:gd name="connsiteY5" fmla="*/ 2899186 h 2904564"/>
                    <a:gd name="connsiteX6" fmla="*/ 2173734 w 3491546"/>
                    <a:gd name="connsiteY6" fmla="*/ 2904564 h 2904564"/>
                    <a:gd name="connsiteX7" fmla="*/ 3109650 w 3491546"/>
                    <a:gd name="connsiteY7" fmla="*/ 2775473 h 2904564"/>
                    <a:gd name="connsiteX8" fmla="*/ 3249499 w 3491546"/>
                    <a:gd name="connsiteY8" fmla="*/ 2366682 h 2904564"/>
                    <a:gd name="connsiteX9" fmla="*/ 3491546 w 3491546"/>
                    <a:gd name="connsiteY9" fmla="*/ 1715844 h 2904564"/>
                    <a:gd name="connsiteX10" fmla="*/ 3292530 w 3491546"/>
                    <a:gd name="connsiteY10" fmla="*/ 1226371 h 2904564"/>
                    <a:gd name="connsiteX11" fmla="*/ 3163438 w 3491546"/>
                    <a:gd name="connsiteY11" fmla="*/ 365760 h 2904564"/>
                    <a:gd name="connsiteX12" fmla="*/ 2561010 w 3491546"/>
                    <a:gd name="connsiteY12" fmla="*/ 0 h 2904564"/>
                    <a:gd name="connsiteX13" fmla="*/ 1592821 w 3491546"/>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39707"/>
                    <a:gd name="connsiteX1" fmla="*/ 733759 w 3493095"/>
                    <a:gd name="connsiteY1" fmla="*/ 467957 h 2939707"/>
                    <a:gd name="connsiteX2" fmla="*/ 206634 w 3493095"/>
                    <a:gd name="connsiteY2" fmla="*/ 1145689 h 2939707"/>
                    <a:gd name="connsiteX3" fmla="*/ 298074 w 3493095"/>
                    <a:gd name="connsiteY3" fmla="*/ 1936376 h 2939707"/>
                    <a:gd name="connsiteX4" fmla="*/ 792926 w 3493095"/>
                    <a:gd name="connsiteY4" fmla="*/ 2630244 h 2939707"/>
                    <a:gd name="connsiteX5" fmla="*/ 1470657 w 3493095"/>
                    <a:gd name="connsiteY5" fmla="*/ 2899186 h 2939707"/>
                    <a:gd name="connsiteX6" fmla="*/ 2175283 w 3493095"/>
                    <a:gd name="connsiteY6" fmla="*/ 2904564 h 2939707"/>
                    <a:gd name="connsiteX7" fmla="*/ 3111199 w 3493095"/>
                    <a:gd name="connsiteY7" fmla="*/ 2775473 h 2939707"/>
                    <a:gd name="connsiteX8" fmla="*/ 3251048 w 3493095"/>
                    <a:gd name="connsiteY8" fmla="*/ 2366682 h 2939707"/>
                    <a:gd name="connsiteX9" fmla="*/ 3493095 w 3493095"/>
                    <a:gd name="connsiteY9" fmla="*/ 1715844 h 2939707"/>
                    <a:gd name="connsiteX10" fmla="*/ 3294079 w 3493095"/>
                    <a:gd name="connsiteY10" fmla="*/ 1226371 h 2939707"/>
                    <a:gd name="connsiteX11" fmla="*/ 3164987 w 3493095"/>
                    <a:gd name="connsiteY11" fmla="*/ 365760 h 2939707"/>
                    <a:gd name="connsiteX12" fmla="*/ 2562559 w 3493095"/>
                    <a:gd name="connsiteY12" fmla="*/ 0 h 2939707"/>
                    <a:gd name="connsiteX13" fmla="*/ 1594370 w 3493095"/>
                    <a:gd name="connsiteY13" fmla="*/ 102197 h 2939707"/>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70657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49142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49142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44739"/>
                    <a:gd name="connsiteX1" fmla="*/ 733759 w 3493095"/>
                    <a:gd name="connsiteY1" fmla="*/ 467957 h 2944739"/>
                    <a:gd name="connsiteX2" fmla="*/ 206634 w 3493095"/>
                    <a:gd name="connsiteY2" fmla="*/ 1145689 h 2944739"/>
                    <a:gd name="connsiteX3" fmla="*/ 298074 w 3493095"/>
                    <a:gd name="connsiteY3" fmla="*/ 1936376 h 2944739"/>
                    <a:gd name="connsiteX4" fmla="*/ 792926 w 3493095"/>
                    <a:gd name="connsiteY4" fmla="*/ 2630244 h 2944739"/>
                    <a:gd name="connsiteX5" fmla="*/ 1449142 w 3493095"/>
                    <a:gd name="connsiteY5" fmla="*/ 2899186 h 2944739"/>
                    <a:gd name="connsiteX6" fmla="*/ 2175283 w 3493095"/>
                    <a:gd name="connsiteY6" fmla="*/ 2904564 h 2944739"/>
                    <a:gd name="connsiteX7" fmla="*/ 3111199 w 3493095"/>
                    <a:gd name="connsiteY7" fmla="*/ 2775473 h 2944739"/>
                    <a:gd name="connsiteX8" fmla="*/ 3251048 w 3493095"/>
                    <a:gd name="connsiteY8" fmla="*/ 2366682 h 2944739"/>
                    <a:gd name="connsiteX9" fmla="*/ 3493095 w 3493095"/>
                    <a:gd name="connsiteY9" fmla="*/ 1715844 h 2944739"/>
                    <a:gd name="connsiteX10" fmla="*/ 3294079 w 3493095"/>
                    <a:gd name="connsiteY10" fmla="*/ 1226371 h 2944739"/>
                    <a:gd name="connsiteX11" fmla="*/ 3164987 w 3493095"/>
                    <a:gd name="connsiteY11" fmla="*/ 365760 h 2944739"/>
                    <a:gd name="connsiteX12" fmla="*/ 2562559 w 3493095"/>
                    <a:gd name="connsiteY12" fmla="*/ 0 h 2944739"/>
                    <a:gd name="connsiteX13" fmla="*/ 1594370 w 3493095"/>
                    <a:gd name="connsiteY13" fmla="*/ 102197 h 2944739"/>
                    <a:gd name="connsiteX0" fmla="*/ 1594370 w 3493095"/>
                    <a:gd name="connsiteY0" fmla="*/ 102197 h 2944739"/>
                    <a:gd name="connsiteX1" fmla="*/ 733759 w 3493095"/>
                    <a:gd name="connsiteY1" fmla="*/ 467957 h 2944739"/>
                    <a:gd name="connsiteX2" fmla="*/ 206634 w 3493095"/>
                    <a:gd name="connsiteY2" fmla="*/ 1145689 h 2944739"/>
                    <a:gd name="connsiteX3" fmla="*/ 298074 w 3493095"/>
                    <a:gd name="connsiteY3" fmla="*/ 1936376 h 2944739"/>
                    <a:gd name="connsiteX4" fmla="*/ 792926 w 3493095"/>
                    <a:gd name="connsiteY4" fmla="*/ 2630244 h 2944739"/>
                    <a:gd name="connsiteX5" fmla="*/ 1449142 w 3493095"/>
                    <a:gd name="connsiteY5" fmla="*/ 2899186 h 2944739"/>
                    <a:gd name="connsiteX6" fmla="*/ 2175283 w 3493095"/>
                    <a:gd name="connsiteY6" fmla="*/ 2904564 h 2944739"/>
                    <a:gd name="connsiteX7" fmla="*/ 3111199 w 3493095"/>
                    <a:gd name="connsiteY7" fmla="*/ 2775473 h 2944739"/>
                    <a:gd name="connsiteX8" fmla="*/ 3251048 w 3493095"/>
                    <a:gd name="connsiteY8" fmla="*/ 2366682 h 2944739"/>
                    <a:gd name="connsiteX9" fmla="*/ 3493095 w 3493095"/>
                    <a:gd name="connsiteY9" fmla="*/ 1715844 h 2944739"/>
                    <a:gd name="connsiteX10" fmla="*/ 3294079 w 3493095"/>
                    <a:gd name="connsiteY10" fmla="*/ 1226371 h 2944739"/>
                    <a:gd name="connsiteX11" fmla="*/ 3164987 w 3493095"/>
                    <a:gd name="connsiteY11" fmla="*/ 365760 h 2944739"/>
                    <a:gd name="connsiteX12" fmla="*/ 2562559 w 3493095"/>
                    <a:gd name="connsiteY12" fmla="*/ 0 h 2944739"/>
                    <a:gd name="connsiteX13" fmla="*/ 1594370 w 3493095"/>
                    <a:gd name="connsiteY13" fmla="*/ 102197 h 2944739"/>
                    <a:gd name="connsiteX0" fmla="*/ 1594370 w 3493095"/>
                    <a:gd name="connsiteY0" fmla="*/ 102197 h 2978989"/>
                    <a:gd name="connsiteX1" fmla="*/ 733759 w 3493095"/>
                    <a:gd name="connsiteY1" fmla="*/ 467957 h 2978989"/>
                    <a:gd name="connsiteX2" fmla="*/ 206634 w 3493095"/>
                    <a:gd name="connsiteY2" fmla="*/ 1145689 h 2978989"/>
                    <a:gd name="connsiteX3" fmla="*/ 298074 w 3493095"/>
                    <a:gd name="connsiteY3" fmla="*/ 1936376 h 2978989"/>
                    <a:gd name="connsiteX4" fmla="*/ 792926 w 3493095"/>
                    <a:gd name="connsiteY4" fmla="*/ 2630244 h 2978989"/>
                    <a:gd name="connsiteX5" fmla="*/ 1449142 w 3493095"/>
                    <a:gd name="connsiteY5" fmla="*/ 2899186 h 2978989"/>
                    <a:gd name="connsiteX6" fmla="*/ 2175283 w 3493095"/>
                    <a:gd name="connsiteY6" fmla="*/ 2904564 h 2978989"/>
                    <a:gd name="connsiteX7" fmla="*/ 3111199 w 3493095"/>
                    <a:gd name="connsiteY7" fmla="*/ 2775473 h 2978989"/>
                    <a:gd name="connsiteX8" fmla="*/ 3251048 w 3493095"/>
                    <a:gd name="connsiteY8" fmla="*/ 2366682 h 2978989"/>
                    <a:gd name="connsiteX9" fmla="*/ 3493095 w 3493095"/>
                    <a:gd name="connsiteY9" fmla="*/ 1715844 h 2978989"/>
                    <a:gd name="connsiteX10" fmla="*/ 3294079 w 3493095"/>
                    <a:gd name="connsiteY10" fmla="*/ 1226371 h 2978989"/>
                    <a:gd name="connsiteX11" fmla="*/ 3164987 w 3493095"/>
                    <a:gd name="connsiteY11" fmla="*/ 365760 h 2978989"/>
                    <a:gd name="connsiteX12" fmla="*/ 2562559 w 3493095"/>
                    <a:gd name="connsiteY12" fmla="*/ 0 h 2978989"/>
                    <a:gd name="connsiteX13" fmla="*/ 1594370 w 3493095"/>
                    <a:gd name="connsiteY13" fmla="*/ 102197 h 2978989"/>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111199 w 3493095"/>
                    <a:gd name="connsiteY7" fmla="*/ 2775473 h 3001392"/>
                    <a:gd name="connsiteX8" fmla="*/ 3251048 w 3493095"/>
                    <a:gd name="connsiteY8" fmla="*/ 2366682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8676"/>
                    <a:gd name="connsiteX1" fmla="*/ 733759 w 3493095"/>
                    <a:gd name="connsiteY1" fmla="*/ 467957 h 3008676"/>
                    <a:gd name="connsiteX2" fmla="*/ 206634 w 3493095"/>
                    <a:gd name="connsiteY2" fmla="*/ 1145689 h 3008676"/>
                    <a:gd name="connsiteX3" fmla="*/ 298074 w 3493095"/>
                    <a:gd name="connsiteY3" fmla="*/ 1936376 h 3008676"/>
                    <a:gd name="connsiteX4" fmla="*/ 792926 w 3493095"/>
                    <a:gd name="connsiteY4" fmla="*/ 2630244 h 3008676"/>
                    <a:gd name="connsiteX5" fmla="*/ 1449142 w 3493095"/>
                    <a:gd name="connsiteY5" fmla="*/ 2899186 h 3008676"/>
                    <a:gd name="connsiteX6" fmla="*/ 2175283 w 3493095"/>
                    <a:gd name="connsiteY6" fmla="*/ 2904564 h 3008676"/>
                    <a:gd name="connsiteX7" fmla="*/ 3154230 w 3493095"/>
                    <a:gd name="connsiteY7" fmla="*/ 2802367 h 3008676"/>
                    <a:gd name="connsiteX8" fmla="*/ 3251048 w 3493095"/>
                    <a:gd name="connsiteY8" fmla="*/ 2366682 h 3008676"/>
                    <a:gd name="connsiteX9" fmla="*/ 3493095 w 3493095"/>
                    <a:gd name="connsiteY9" fmla="*/ 1715844 h 3008676"/>
                    <a:gd name="connsiteX10" fmla="*/ 3294079 w 3493095"/>
                    <a:gd name="connsiteY10" fmla="*/ 1226371 h 3008676"/>
                    <a:gd name="connsiteX11" fmla="*/ 3164987 w 3493095"/>
                    <a:gd name="connsiteY11" fmla="*/ 365760 h 3008676"/>
                    <a:gd name="connsiteX12" fmla="*/ 2562559 w 3493095"/>
                    <a:gd name="connsiteY12" fmla="*/ 0 h 3008676"/>
                    <a:gd name="connsiteX13" fmla="*/ 1594370 w 3493095"/>
                    <a:gd name="connsiteY13" fmla="*/ 102197 h 3008676"/>
                    <a:gd name="connsiteX0" fmla="*/ 1594370 w 3493095"/>
                    <a:gd name="connsiteY0" fmla="*/ 102197 h 3008676"/>
                    <a:gd name="connsiteX1" fmla="*/ 733759 w 3493095"/>
                    <a:gd name="connsiteY1" fmla="*/ 467957 h 3008676"/>
                    <a:gd name="connsiteX2" fmla="*/ 206634 w 3493095"/>
                    <a:gd name="connsiteY2" fmla="*/ 1145689 h 3008676"/>
                    <a:gd name="connsiteX3" fmla="*/ 298074 w 3493095"/>
                    <a:gd name="connsiteY3" fmla="*/ 1936376 h 3008676"/>
                    <a:gd name="connsiteX4" fmla="*/ 792926 w 3493095"/>
                    <a:gd name="connsiteY4" fmla="*/ 2630244 h 3008676"/>
                    <a:gd name="connsiteX5" fmla="*/ 1449142 w 3493095"/>
                    <a:gd name="connsiteY5" fmla="*/ 2899186 h 3008676"/>
                    <a:gd name="connsiteX6" fmla="*/ 2175283 w 3493095"/>
                    <a:gd name="connsiteY6" fmla="*/ 2904564 h 3008676"/>
                    <a:gd name="connsiteX7" fmla="*/ 3154230 w 3493095"/>
                    <a:gd name="connsiteY7" fmla="*/ 2802367 h 3008676"/>
                    <a:gd name="connsiteX8" fmla="*/ 3272563 w 3493095"/>
                    <a:gd name="connsiteY8" fmla="*/ 2237590 h 3008676"/>
                    <a:gd name="connsiteX9" fmla="*/ 3493095 w 3493095"/>
                    <a:gd name="connsiteY9" fmla="*/ 1715844 h 3008676"/>
                    <a:gd name="connsiteX10" fmla="*/ 3294079 w 3493095"/>
                    <a:gd name="connsiteY10" fmla="*/ 1226371 h 3008676"/>
                    <a:gd name="connsiteX11" fmla="*/ 3164987 w 3493095"/>
                    <a:gd name="connsiteY11" fmla="*/ 365760 h 3008676"/>
                    <a:gd name="connsiteX12" fmla="*/ 2562559 w 3493095"/>
                    <a:gd name="connsiteY12" fmla="*/ 0 h 3008676"/>
                    <a:gd name="connsiteX13" fmla="*/ 1594370 w 3493095"/>
                    <a:gd name="connsiteY13" fmla="*/ 102197 h 3008676"/>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72563 w 3493095"/>
                    <a:gd name="connsiteY8" fmla="*/ 2237590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72563 w 3493095"/>
                    <a:gd name="connsiteY8" fmla="*/ 2237590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8177"/>
                    <a:gd name="connsiteY0" fmla="*/ 135724 h 3034919"/>
                    <a:gd name="connsiteX1" fmla="*/ 733759 w 3498177"/>
                    <a:gd name="connsiteY1" fmla="*/ 501484 h 3034919"/>
                    <a:gd name="connsiteX2" fmla="*/ 206634 w 3498177"/>
                    <a:gd name="connsiteY2" fmla="*/ 1179216 h 3034919"/>
                    <a:gd name="connsiteX3" fmla="*/ 298074 w 3498177"/>
                    <a:gd name="connsiteY3" fmla="*/ 1969903 h 3034919"/>
                    <a:gd name="connsiteX4" fmla="*/ 792926 w 3498177"/>
                    <a:gd name="connsiteY4" fmla="*/ 2663771 h 3034919"/>
                    <a:gd name="connsiteX5" fmla="*/ 1449142 w 3498177"/>
                    <a:gd name="connsiteY5" fmla="*/ 2932713 h 3034919"/>
                    <a:gd name="connsiteX6" fmla="*/ 2175283 w 3498177"/>
                    <a:gd name="connsiteY6" fmla="*/ 2938091 h 3034919"/>
                    <a:gd name="connsiteX7" fmla="*/ 3245670 w 3498177"/>
                    <a:gd name="connsiteY7" fmla="*/ 2809000 h 3034919"/>
                    <a:gd name="connsiteX8" fmla="*/ 3267184 w 3498177"/>
                    <a:gd name="connsiteY8" fmla="*/ 2238845 h 3034919"/>
                    <a:gd name="connsiteX9" fmla="*/ 3493095 w 3498177"/>
                    <a:gd name="connsiteY9" fmla="*/ 1749371 h 3034919"/>
                    <a:gd name="connsiteX10" fmla="*/ 3294079 w 3498177"/>
                    <a:gd name="connsiteY10" fmla="*/ 1259898 h 3034919"/>
                    <a:gd name="connsiteX11" fmla="*/ 3164987 w 3498177"/>
                    <a:gd name="connsiteY11" fmla="*/ 399287 h 3034919"/>
                    <a:gd name="connsiteX12" fmla="*/ 2562559 w 3498177"/>
                    <a:gd name="connsiteY12" fmla="*/ 33527 h 3034919"/>
                    <a:gd name="connsiteX13" fmla="*/ 1594370 w 3498177"/>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49654"/>
                    <a:gd name="connsiteY0" fmla="*/ 135724 h 3034919"/>
                    <a:gd name="connsiteX1" fmla="*/ 733759 w 3549654"/>
                    <a:gd name="connsiteY1" fmla="*/ 501484 h 3034919"/>
                    <a:gd name="connsiteX2" fmla="*/ 206634 w 3549654"/>
                    <a:gd name="connsiteY2" fmla="*/ 1179216 h 3034919"/>
                    <a:gd name="connsiteX3" fmla="*/ 298074 w 3549654"/>
                    <a:gd name="connsiteY3" fmla="*/ 1969903 h 3034919"/>
                    <a:gd name="connsiteX4" fmla="*/ 792926 w 3549654"/>
                    <a:gd name="connsiteY4" fmla="*/ 2663771 h 3034919"/>
                    <a:gd name="connsiteX5" fmla="*/ 1449142 w 3549654"/>
                    <a:gd name="connsiteY5" fmla="*/ 2932713 h 3034919"/>
                    <a:gd name="connsiteX6" fmla="*/ 2175283 w 3549654"/>
                    <a:gd name="connsiteY6" fmla="*/ 2938091 h 3034919"/>
                    <a:gd name="connsiteX7" fmla="*/ 3245670 w 3549654"/>
                    <a:gd name="connsiteY7" fmla="*/ 2809000 h 3034919"/>
                    <a:gd name="connsiteX8" fmla="*/ 3267184 w 3549654"/>
                    <a:gd name="connsiteY8" fmla="*/ 2238845 h 3034919"/>
                    <a:gd name="connsiteX9" fmla="*/ 3541505 w 3549654"/>
                    <a:gd name="connsiteY9" fmla="*/ 1738614 h 3034919"/>
                    <a:gd name="connsiteX10" fmla="*/ 3294079 w 3549654"/>
                    <a:gd name="connsiteY10" fmla="*/ 1259898 h 3034919"/>
                    <a:gd name="connsiteX11" fmla="*/ 3164987 w 3549654"/>
                    <a:gd name="connsiteY11" fmla="*/ 399287 h 3034919"/>
                    <a:gd name="connsiteX12" fmla="*/ 2562559 w 3549654"/>
                    <a:gd name="connsiteY12" fmla="*/ 33527 h 3034919"/>
                    <a:gd name="connsiteX13" fmla="*/ 1594370 w 3549654"/>
                    <a:gd name="connsiteY13" fmla="*/ 135724 h 3034919"/>
                    <a:gd name="connsiteX0" fmla="*/ 1594370 w 3547136"/>
                    <a:gd name="connsiteY0" fmla="*/ 135724 h 3034919"/>
                    <a:gd name="connsiteX1" fmla="*/ 733759 w 3547136"/>
                    <a:gd name="connsiteY1" fmla="*/ 501484 h 3034919"/>
                    <a:gd name="connsiteX2" fmla="*/ 206634 w 3547136"/>
                    <a:gd name="connsiteY2" fmla="*/ 1179216 h 3034919"/>
                    <a:gd name="connsiteX3" fmla="*/ 298074 w 3547136"/>
                    <a:gd name="connsiteY3" fmla="*/ 1969903 h 3034919"/>
                    <a:gd name="connsiteX4" fmla="*/ 792926 w 3547136"/>
                    <a:gd name="connsiteY4" fmla="*/ 2663771 h 3034919"/>
                    <a:gd name="connsiteX5" fmla="*/ 1449142 w 3547136"/>
                    <a:gd name="connsiteY5" fmla="*/ 2932713 h 3034919"/>
                    <a:gd name="connsiteX6" fmla="*/ 2175283 w 3547136"/>
                    <a:gd name="connsiteY6" fmla="*/ 2938091 h 3034919"/>
                    <a:gd name="connsiteX7" fmla="*/ 3245670 w 3547136"/>
                    <a:gd name="connsiteY7" fmla="*/ 2809000 h 3034919"/>
                    <a:gd name="connsiteX8" fmla="*/ 3267184 w 3547136"/>
                    <a:gd name="connsiteY8" fmla="*/ 2238845 h 3034919"/>
                    <a:gd name="connsiteX9" fmla="*/ 3541505 w 3547136"/>
                    <a:gd name="connsiteY9" fmla="*/ 1738614 h 3034919"/>
                    <a:gd name="connsiteX10" fmla="*/ 3294079 w 3547136"/>
                    <a:gd name="connsiteY10" fmla="*/ 1259898 h 3034919"/>
                    <a:gd name="connsiteX11" fmla="*/ 3164987 w 3547136"/>
                    <a:gd name="connsiteY11" fmla="*/ 399287 h 3034919"/>
                    <a:gd name="connsiteX12" fmla="*/ 2562559 w 3547136"/>
                    <a:gd name="connsiteY12" fmla="*/ 33527 h 3034919"/>
                    <a:gd name="connsiteX13" fmla="*/ 1594370 w 3547136"/>
                    <a:gd name="connsiteY13" fmla="*/ 135724 h 3034919"/>
                    <a:gd name="connsiteX0" fmla="*/ 1594370 w 3547136"/>
                    <a:gd name="connsiteY0" fmla="*/ 135724 h 3034919"/>
                    <a:gd name="connsiteX1" fmla="*/ 733759 w 3547136"/>
                    <a:gd name="connsiteY1" fmla="*/ 501484 h 3034919"/>
                    <a:gd name="connsiteX2" fmla="*/ 206634 w 3547136"/>
                    <a:gd name="connsiteY2" fmla="*/ 1179216 h 3034919"/>
                    <a:gd name="connsiteX3" fmla="*/ 298074 w 3547136"/>
                    <a:gd name="connsiteY3" fmla="*/ 1969903 h 3034919"/>
                    <a:gd name="connsiteX4" fmla="*/ 792926 w 3547136"/>
                    <a:gd name="connsiteY4" fmla="*/ 2663771 h 3034919"/>
                    <a:gd name="connsiteX5" fmla="*/ 1449142 w 3547136"/>
                    <a:gd name="connsiteY5" fmla="*/ 2932713 h 3034919"/>
                    <a:gd name="connsiteX6" fmla="*/ 2175283 w 3547136"/>
                    <a:gd name="connsiteY6" fmla="*/ 2938091 h 3034919"/>
                    <a:gd name="connsiteX7" fmla="*/ 3245670 w 3547136"/>
                    <a:gd name="connsiteY7" fmla="*/ 2809000 h 3034919"/>
                    <a:gd name="connsiteX8" fmla="*/ 3267184 w 3547136"/>
                    <a:gd name="connsiteY8" fmla="*/ 2238845 h 3034919"/>
                    <a:gd name="connsiteX9" fmla="*/ 3541505 w 3547136"/>
                    <a:gd name="connsiteY9" fmla="*/ 1738614 h 3034919"/>
                    <a:gd name="connsiteX10" fmla="*/ 3294079 w 3547136"/>
                    <a:gd name="connsiteY10" fmla="*/ 1259898 h 3034919"/>
                    <a:gd name="connsiteX11" fmla="*/ 3164987 w 3547136"/>
                    <a:gd name="connsiteY11" fmla="*/ 399287 h 3034919"/>
                    <a:gd name="connsiteX12" fmla="*/ 2562559 w 3547136"/>
                    <a:gd name="connsiteY12" fmla="*/ 33527 h 3034919"/>
                    <a:gd name="connsiteX13" fmla="*/ 1594370 w 3547136"/>
                    <a:gd name="connsiteY13" fmla="*/ 135724 h 3034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47136" h="3034919">
                      <a:moveTo>
                        <a:pt x="1594370" y="135724"/>
                      </a:moveTo>
                      <a:cubicBezTo>
                        <a:pt x="1043938" y="4840"/>
                        <a:pt x="832370" y="261230"/>
                        <a:pt x="733759" y="501484"/>
                      </a:cubicBezTo>
                      <a:cubicBezTo>
                        <a:pt x="611839" y="872624"/>
                        <a:pt x="409236" y="953305"/>
                        <a:pt x="206634" y="1179216"/>
                      </a:cubicBezTo>
                      <a:cubicBezTo>
                        <a:pt x="-160919" y="1523460"/>
                        <a:pt x="20168" y="1792402"/>
                        <a:pt x="298074" y="1969903"/>
                      </a:cubicBezTo>
                      <a:cubicBezTo>
                        <a:pt x="791133" y="2190435"/>
                        <a:pt x="762446" y="2362557"/>
                        <a:pt x="792926" y="2663771"/>
                      </a:cubicBezTo>
                      <a:cubicBezTo>
                        <a:pt x="868230" y="3038495"/>
                        <a:pt x="1147928" y="3004430"/>
                        <a:pt x="1449142" y="2932713"/>
                      </a:cubicBezTo>
                      <a:cubicBezTo>
                        <a:pt x="1879448" y="2762383"/>
                        <a:pt x="2003160" y="2909404"/>
                        <a:pt x="2175283" y="2938091"/>
                      </a:cubicBezTo>
                      <a:cubicBezTo>
                        <a:pt x="3035895" y="3147866"/>
                        <a:pt x="3164988" y="2975743"/>
                        <a:pt x="3245670" y="2809000"/>
                      </a:cubicBezTo>
                      <a:cubicBezTo>
                        <a:pt x="3319180" y="2575917"/>
                        <a:pt x="3258220" y="2418139"/>
                        <a:pt x="3267184" y="2238845"/>
                      </a:cubicBezTo>
                      <a:cubicBezTo>
                        <a:pt x="3320973" y="2043415"/>
                        <a:pt x="3482338" y="1934045"/>
                        <a:pt x="3541505" y="1738614"/>
                      </a:cubicBezTo>
                      <a:cubicBezTo>
                        <a:pt x="3577364" y="1500152"/>
                        <a:pt x="3435721" y="1385403"/>
                        <a:pt x="3294079" y="1259898"/>
                      </a:cubicBezTo>
                      <a:cubicBezTo>
                        <a:pt x="3089683" y="1032195"/>
                        <a:pt x="3208018" y="686157"/>
                        <a:pt x="3164987" y="399287"/>
                      </a:cubicBezTo>
                      <a:cubicBezTo>
                        <a:pt x="3028723" y="-99150"/>
                        <a:pt x="2693443" y="-5918"/>
                        <a:pt x="2562559" y="33527"/>
                      </a:cubicBezTo>
                      <a:cubicBezTo>
                        <a:pt x="2046191" y="271989"/>
                        <a:pt x="1857933" y="203856"/>
                        <a:pt x="1594370" y="135724"/>
                      </a:cubicBezTo>
                      <a:close/>
                    </a:path>
                  </a:pathLst>
                </a:custGeom>
                <a:noFill/>
                <a:ln w="12700" cap="flat" cmpd="sng" algn="ctr">
                  <a:solidFill>
                    <a:srgbClr val="1E5AA4"/>
                  </a:solidFill>
                  <a:prstDash val="lgDash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grpSp>
          <p:pic>
            <p:nvPicPr>
              <p:cNvPr id="43" name="图片 2">
                <a:extLst>
                  <a:ext uri="{FF2B5EF4-FFF2-40B4-BE49-F238E27FC236}">
                    <a16:creationId xmlns:a16="http://schemas.microsoft.com/office/drawing/2014/main" id="{003BCAED-E970-4D2A-B1BC-796301ABDB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08611" y="1497546"/>
                <a:ext cx="985693" cy="1513743"/>
              </a:xfrm>
              <a:prstGeom prst="rect">
                <a:avLst/>
              </a:prstGeom>
            </p:spPr>
          </p:pic>
        </p:grpSp>
      </p:grpSp>
      <p:sp>
        <p:nvSpPr>
          <p:cNvPr id="46" name="Rectangle 45">
            <a:extLst>
              <a:ext uri="{FF2B5EF4-FFF2-40B4-BE49-F238E27FC236}">
                <a16:creationId xmlns:a16="http://schemas.microsoft.com/office/drawing/2014/main" id="{CC1245B4-53A5-4163-BF74-FF392031D52A}"/>
              </a:ext>
            </a:extLst>
          </p:cNvPr>
          <p:cNvSpPr/>
          <p:nvPr/>
        </p:nvSpPr>
        <p:spPr>
          <a:xfrm>
            <a:off x="2989260" y="3810505"/>
            <a:ext cx="7592143" cy="523220"/>
          </a:xfrm>
          <a:prstGeom prst="rect">
            <a:avLst/>
          </a:prstGeom>
        </p:spPr>
        <p:txBody>
          <a:bodyPr wrap="none">
            <a:spAutoFit/>
          </a:bodyPr>
          <a:lstStyle/>
          <a:p>
            <a:r>
              <a:rPr lang="en-US" sz="2800" b="1" dirty="0">
                <a:latin typeface="Times New Roman" panose="02020603050405020304" pitchFamily="18" charset="0"/>
                <a:cs typeface="Times New Roman" panose="02020603050405020304" pitchFamily="18" charset="0"/>
              </a:rPr>
              <a:t>Dao </a:t>
            </a:r>
            <a:r>
              <a:rPr lang="en-US" sz="2800" b="1" dirty="0" err="1">
                <a:latin typeface="Times New Roman" panose="02020603050405020304" pitchFamily="18" charset="0"/>
                <a:cs typeface="Times New Roman" panose="02020603050405020304" pitchFamily="18" charset="0"/>
              </a:rPr>
              <a:t>kéo</a:t>
            </a:r>
            <a:r>
              <a:rPr lang="en-US" sz="2800" b="1" dirty="0">
                <a:latin typeface="Times New Roman" panose="02020603050405020304" pitchFamily="18" charset="0"/>
                <a:cs typeface="Times New Roman" panose="02020603050405020304" pitchFamily="18" charset="0"/>
              </a:rPr>
              <a:t>, con </a:t>
            </a:r>
            <a:r>
              <a:rPr lang="en-US" sz="2800" b="1" dirty="0" err="1">
                <a:latin typeface="Times New Roman" panose="02020603050405020304" pitchFamily="18" charset="0"/>
                <a:cs typeface="Times New Roman" panose="02020603050405020304" pitchFamily="18" charset="0"/>
              </a:rPr>
              <a:t>dao</a:t>
            </a:r>
            <a:r>
              <a:rPr lang="en-US" sz="2800" b="1" dirty="0">
                <a:latin typeface="Times New Roman" panose="02020603050405020304" pitchFamily="18" charset="0"/>
                <a:cs typeface="Times New Roman" panose="02020603050405020304" pitchFamily="18" charset="0"/>
              </a:rPr>
              <a:t>, ca </a:t>
            </a:r>
            <a:r>
              <a:rPr lang="en-US" sz="2800" b="1" dirty="0" err="1">
                <a:latin typeface="Times New Roman" panose="02020603050405020304" pitchFamily="18" charset="0"/>
                <a:cs typeface="Times New Roman" panose="02020603050405020304" pitchFamily="18" charset="0"/>
              </a:rPr>
              <a:t>dao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đồng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dao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dao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động</a:t>
            </a:r>
            <a:r>
              <a:rPr lang="en-US" sz="2800" b="1" dirty="0">
                <a:latin typeface="Times New Roman" panose="02020603050405020304" pitchFamily="18" charset="0"/>
                <a:cs typeface="Times New Roman" panose="02020603050405020304" pitchFamily="18" charset="0"/>
              </a:rPr>
              <a:t>,…</a:t>
            </a:r>
          </a:p>
        </p:txBody>
      </p:sp>
      <p:grpSp>
        <p:nvGrpSpPr>
          <p:cNvPr id="47" name="Group 46">
            <a:extLst>
              <a:ext uri="{FF2B5EF4-FFF2-40B4-BE49-F238E27FC236}">
                <a16:creationId xmlns:a16="http://schemas.microsoft.com/office/drawing/2014/main" id="{E22CD3FD-B39E-46D8-B60A-F6F74F1F710C}"/>
              </a:ext>
            </a:extLst>
          </p:cNvPr>
          <p:cNvGrpSpPr/>
          <p:nvPr/>
        </p:nvGrpSpPr>
        <p:grpSpPr>
          <a:xfrm>
            <a:off x="478285" y="5434007"/>
            <a:ext cx="2606558" cy="1528889"/>
            <a:chOff x="5999872" y="1325784"/>
            <a:chExt cx="4325441" cy="3907725"/>
          </a:xfrm>
        </p:grpSpPr>
        <p:sp>
          <p:nvSpPr>
            <p:cNvPr id="48" name="TextBox 8">
              <a:extLst>
                <a:ext uri="{FF2B5EF4-FFF2-40B4-BE49-F238E27FC236}">
                  <a16:creationId xmlns:a16="http://schemas.microsoft.com/office/drawing/2014/main" id="{3D9CD75E-104B-4228-8533-C694E6D45AAB}"/>
                </a:ext>
              </a:extLst>
            </p:cNvPr>
            <p:cNvSpPr txBox="1"/>
            <p:nvPr/>
          </p:nvSpPr>
          <p:spPr>
            <a:xfrm>
              <a:off x="6685286" y="3311812"/>
              <a:ext cx="2785193" cy="596323"/>
            </a:xfrm>
            <a:prstGeom prst="rect">
              <a:avLst/>
            </a:prstGeom>
            <a:noFill/>
          </p:spPr>
          <p:txBody>
            <a:bodyPr wrap="none" lIns="480000" tIns="0" rIns="0" bIns="0" anchor="b"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000" b="1" i="0" u="none" strike="noStrike" kern="0" cap="none" spc="0" normalizeH="0" baseline="0" noProof="0" dirty="0" err="1">
                  <a:ln>
                    <a:noFill/>
                  </a:ln>
                  <a:solidFill>
                    <a:srgbClr val="1E5AA4"/>
                  </a:solidFill>
                  <a:effectLst/>
                  <a:uLnTx/>
                  <a:uFillTx/>
                  <a:latin typeface="Calibri" panose="020F0502020204030204"/>
                  <a:ea typeface="微软雅黑"/>
                  <a:cs typeface="+mn-ea"/>
                  <a:sym typeface="+mn-lt"/>
                </a:rPr>
                <a:t>rao</a:t>
              </a:r>
              <a:endParaRPr kumimoji="0" lang="zh-CN" altLang="en-US" sz="5000" b="1" i="0" u="none" strike="noStrike" kern="0" cap="none" spc="0" normalizeH="0" baseline="0" noProof="0" dirty="0">
                <a:ln>
                  <a:noFill/>
                </a:ln>
                <a:solidFill>
                  <a:srgbClr val="1E5AA4"/>
                </a:solidFill>
                <a:effectLst/>
                <a:uLnTx/>
                <a:uFillTx/>
                <a:latin typeface="Calibri" panose="020F0502020204030204"/>
                <a:ea typeface="微软雅黑"/>
                <a:cs typeface="+mn-ea"/>
                <a:sym typeface="+mn-lt"/>
              </a:endParaRPr>
            </a:p>
          </p:txBody>
        </p:sp>
        <p:grpSp>
          <p:nvGrpSpPr>
            <p:cNvPr id="49" name="组合 9">
              <a:extLst>
                <a:ext uri="{FF2B5EF4-FFF2-40B4-BE49-F238E27FC236}">
                  <a16:creationId xmlns:a16="http://schemas.microsoft.com/office/drawing/2014/main" id="{68A77B05-24BF-441D-A85A-A9002315926C}"/>
                </a:ext>
              </a:extLst>
            </p:cNvPr>
            <p:cNvGrpSpPr/>
            <p:nvPr/>
          </p:nvGrpSpPr>
          <p:grpSpPr>
            <a:xfrm>
              <a:off x="5999872" y="1325784"/>
              <a:ext cx="4325441" cy="3907725"/>
              <a:chOff x="6281530" y="1497546"/>
              <a:chExt cx="4119983" cy="3751203"/>
            </a:xfrm>
          </p:grpSpPr>
          <p:grpSp>
            <p:nvGrpSpPr>
              <p:cNvPr id="50" name="组合 214">
                <a:extLst>
                  <a:ext uri="{FF2B5EF4-FFF2-40B4-BE49-F238E27FC236}">
                    <a16:creationId xmlns:a16="http://schemas.microsoft.com/office/drawing/2014/main" id="{84041693-0C86-42DF-9D4A-7634DD4DEB7C}"/>
                  </a:ext>
                </a:extLst>
              </p:cNvPr>
              <p:cNvGrpSpPr/>
              <p:nvPr/>
            </p:nvGrpSpPr>
            <p:grpSpPr>
              <a:xfrm>
                <a:off x="6281530" y="1788799"/>
                <a:ext cx="4119983" cy="3459950"/>
                <a:chOff x="1918357" y="1491175"/>
                <a:chExt cx="4119983" cy="3459950"/>
              </a:xfrm>
            </p:grpSpPr>
            <p:sp>
              <p:nvSpPr>
                <p:cNvPr id="52" name="任意多边形 215">
                  <a:extLst>
                    <a:ext uri="{FF2B5EF4-FFF2-40B4-BE49-F238E27FC236}">
                      <a16:creationId xmlns:a16="http://schemas.microsoft.com/office/drawing/2014/main" id="{062A605A-7219-4B46-9495-85AFB531B8FD}"/>
                    </a:ext>
                  </a:extLst>
                </p:cNvPr>
                <p:cNvSpPr/>
                <p:nvPr/>
              </p:nvSpPr>
              <p:spPr>
                <a:xfrm>
                  <a:off x="1918357" y="1491175"/>
                  <a:ext cx="4119983" cy="3459950"/>
                </a:xfrm>
                <a:custGeom>
                  <a:avLst/>
                  <a:gdLst>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10193 h 3407412"/>
                    <a:gd name="connsiteX1" fmla="*/ 817581 w 3808207"/>
                    <a:gd name="connsiteY1" fmla="*/ 228527 h 3407412"/>
                    <a:gd name="connsiteX2" fmla="*/ 564776 w 3808207"/>
                    <a:gd name="connsiteY2" fmla="*/ 728757 h 3407412"/>
                    <a:gd name="connsiteX3" fmla="*/ 107576 w 3808207"/>
                    <a:gd name="connsiteY3" fmla="*/ 1277397 h 3407412"/>
                    <a:gd name="connsiteX4" fmla="*/ 0 w 3808207"/>
                    <a:gd name="connsiteY4" fmla="*/ 2078842 h 3407412"/>
                    <a:gd name="connsiteX5" fmla="*/ 699247 w 3808207"/>
                    <a:gd name="connsiteY5" fmla="*/ 2740437 h 3407412"/>
                    <a:gd name="connsiteX6" fmla="*/ 1360842 w 3808207"/>
                    <a:gd name="connsiteY6" fmla="*/ 3391275 h 3407412"/>
                    <a:gd name="connsiteX7" fmla="*/ 2366682 w 3808207"/>
                    <a:gd name="connsiteY7" fmla="*/ 3310593 h 3407412"/>
                    <a:gd name="connsiteX8" fmla="*/ 3200400 w 3808207"/>
                    <a:gd name="connsiteY8" fmla="*/ 3407412 h 3407412"/>
                    <a:gd name="connsiteX9" fmla="*/ 3598433 w 3808207"/>
                    <a:gd name="connsiteY9" fmla="*/ 3063167 h 3407412"/>
                    <a:gd name="connsiteX10" fmla="*/ 3593054 w 3808207"/>
                    <a:gd name="connsiteY10" fmla="*/ 2498390 h 3407412"/>
                    <a:gd name="connsiteX11" fmla="*/ 3808207 w 3808207"/>
                    <a:gd name="connsiteY11" fmla="*/ 2025054 h 3407412"/>
                    <a:gd name="connsiteX12" fmla="*/ 3689873 w 3808207"/>
                    <a:gd name="connsiteY12" fmla="*/ 1379595 h 3407412"/>
                    <a:gd name="connsiteX13" fmla="*/ 3447826 w 3808207"/>
                    <a:gd name="connsiteY13" fmla="*/ 857849 h 3407412"/>
                    <a:gd name="connsiteX14" fmla="*/ 3458584 w 3808207"/>
                    <a:gd name="connsiteY14" fmla="*/ 454437 h 3407412"/>
                    <a:gd name="connsiteX15" fmla="*/ 2770094 w 3808207"/>
                    <a:gd name="connsiteY15" fmla="*/ 7995 h 3407412"/>
                    <a:gd name="connsiteX16" fmla="*/ 2264485 w 3808207"/>
                    <a:gd name="connsiteY16" fmla="*/ 163981 h 3407412"/>
                    <a:gd name="connsiteX17" fmla="*/ 1721224 w 3808207"/>
                    <a:gd name="connsiteY17" fmla="*/ 110193 h 3407412"/>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37701"/>
                    <a:gd name="connsiteY0" fmla="*/ 110956 h 3408175"/>
                    <a:gd name="connsiteX1" fmla="*/ 817581 w 3837701"/>
                    <a:gd name="connsiteY1" fmla="*/ 229290 h 3408175"/>
                    <a:gd name="connsiteX2" fmla="*/ 564776 w 3837701"/>
                    <a:gd name="connsiteY2" fmla="*/ 729520 h 3408175"/>
                    <a:gd name="connsiteX3" fmla="*/ 107576 w 3837701"/>
                    <a:gd name="connsiteY3" fmla="*/ 1278160 h 3408175"/>
                    <a:gd name="connsiteX4" fmla="*/ 0 w 3837701"/>
                    <a:gd name="connsiteY4" fmla="*/ 2079605 h 3408175"/>
                    <a:gd name="connsiteX5" fmla="*/ 699247 w 3837701"/>
                    <a:gd name="connsiteY5" fmla="*/ 2741200 h 3408175"/>
                    <a:gd name="connsiteX6" fmla="*/ 1360842 w 3837701"/>
                    <a:gd name="connsiteY6" fmla="*/ 3392038 h 3408175"/>
                    <a:gd name="connsiteX7" fmla="*/ 2366682 w 3837701"/>
                    <a:gd name="connsiteY7" fmla="*/ 3311356 h 3408175"/>
                    <a:gd name="connsiteX8" fmla="*/ 3200400 w 3837701"/>
                    <a:gd name="connsiteY8" fmla="*/ 3408175 h 3408175"/>
                    <a:gd name="connsiteX9" fmla="*/ 3598433 w 3837701"/>
                    <a:gd name="connsiteY9" fmla="*/ 3063930 h 3408175"/>
                    <a:gd name="connsiteX10" fmla="*/ 3593054 w 3837701"/>
                    <a:gd name="connsiteY10" fmla="*/ 2499153 h 3408175"/>
                    <a:gd name="connsiteX11" fmla="*/ 3808207 w 3837701"/>
                    <a:gd name="connsiteY11" fmla="*/ 2025817 h 3408175"/>
                    <a:gd name="connsiteX12" fmla="*/ 3689873 w 3837701"/>
                    <a:gd name="connsiteY12" fmla="*/ 1380358 h 3408175"/>
                    <a:gd name="connsiteX13" fmla="*/ 3447826 w 3837701"/>
                    <a:gd name="connsiteY13" fmla="*/ 858612 h 3408175"/>
                    <a:gd name="connsiteX14" fmla="*/ 3458584 w 3837701"/>
                    <a:gd name="connsiteY14" fmla="*/ 455200 h 3408175"/>
                    <a:gd name="connsiteX15" fmla="*/ 2770094 w 3837701"/>
                    <a:gd name="connsiteY15" fmla="*/ 8758 h 3408175"/>
                    <a:gd name="connsiteX16" fmla="*/ 2264485 w 3837701"/>
                    <a:gd name="connsiteY16" fmla="*/ 164744 h 3408175"/>
                    <a:gd name="connsiteX17" fmla="*/ 1721224 w 3837701"/>
                    <a:gd name="connsiteY17" fmla="*/ 110956 h 3408175"/>
                    <a:gd name="connsiteX0" fmla="*/ 1721224 w 3874332"/>
                    <a:gd name="connsiteY0" fmla="*/ 110956 h 3408175"/>
                    <a:gd name="connsiteX1" fmla="*/ 817581 w 3874332"/>
                    <a:gd name="connsiteY1" fmla="*/ 229290 h 3408175"/>
                    <a:gd name="connsiteX2" fmla="*/ 564776 w 3874332"/>
                    <a:gd name="connsiteY2" fmla="*/ 729520 h 3408175"/>
                    <a:gd name="connsiteX3" fmla="*/ 107576 w 3874332"/>
                    <a:gd name="connsiteY3" fmla="*/ 1278160 h 3408175"/>
                    <a:gd name="connsiteX4" fmla="*/ 0 w 3874332"/>
                    <a:gd name="connsiteY4" fmla="*/ 2079605 h 3408175"/>
                    <a:gd name="connsiteX5" fmla="*/ 699247 w 3874332"/>
                    <a:gd name="connsiteY5" fmla="*/ 2741200 h 3408175"/>
                    <a:gd name="connsiteX6" fmla="*/ 1360842 w 3874332"/>
                    <a:gd name="connsiteY6" fmla="*/ 3392038 h 3408175"/>
                    <a:gd name="connsiteX7" fmla="*/ 2366682 w 3874332"/>
                    <a:gd name="connsiteY7" fmla="*/ 3311356 h 3408175"/>
                    <a:gd name="connsiteX8" fmla="*/ 3200400 w 3874332"/>
                    <a:gd name="connsiteY8" fmla="*/ 3408175 h 3408175"/>
                    <a:gd name="connsiteX9" fmla="*/ 3598433 w 3874332"/>
                    <a:gd name="connsiteY9" fmla="*/ 3063930 h 3408175"/>
                    <a:gd name="connsiteX10" fmla="*/ 3593054 w 3874332"/>
                    <a:gd name="connsiteY10" fmla="*/ 2499153 h 3408175"/>
                    <a:gd name="connsiteX11" fmla="*/ 3808207 w 3874332"/>
                    <a:gd name="connsiteY11" fmla="*/ 2025817 h 3408175"/>
                    <a:gd name="connsiteX12" fmla="*/ 3689873 w 3874332"/>
                    <a:gd name="connsiteY12" fmla="*/ 1380358 h 3408175"/>
                    <a:gd name="connsiteX13" fmla="*/ 3447826 w 3874332"/>
                    <a:gd name="connsiteY13" fmla="*/ 858612 h 3408175"/>
                    <a:gd name="connsiteX14" fmla="*/ 3458584 w 3874332"/>
                    <a:gd name="connsiteY14" fmla="*/ 455200 h 3408175"/>
                    <a:gd name="connsiteX15" fmla="*/ 2770094 w 3874332"/>
                    <a:gd name="connsiteY15" fmla="*/ 8758 h 3408175"/>
                    <a:gd name="connsiteX16" fmla="*/ 2264485 w 3874332"/>
                    <a:gd name="connsiteY16" fmla="*/ 164744 h 3408175"/>
                    <a:gd name="connsiteX17" fmla="*/ 1721224 w 3874332"/>
                    <a:gd name="connsiteY17" fmla="*/ 110956 h 3408175"/>
                    <a:gd name="connsiteX0" fmla="*/ 1721224 w 3877234"/>
                    <a:gd name="connsiteY0" fmla="*/ 110956 h 3408175"/>
                    <a:gd name="connsiteX1" fmla="*/ 817581 w 3877234"/>
                    <a:gd name="connsiteY1" fmla="*/ 229290 h 3408175"/>
                    <a:gd name="connsiteX2" fmla="*/ 564776 w 3877234"/>
                    <a:gd name="connsiteY2" fmla="*/ 729520 h 3408175"/>
                    <a:gd name="connsiteX3" fmla="*/ 107576 w 3877234"/>
                    <a:gd name="connsiteY3" fmla="*/ 1278160 h 3408175"/>
                    <a:gd name="connsiteX4" fmla="*/ 0 w 3877234"/>
                    <a:gd name="connsiteY4" fmla="*/ 2079605 h 3408175"/>
                    <a:gd name="connsiteX5" fmla="*/ 699247 w 3877234"/>
                    <a:gd name="connsiteY5" fmla="*/ 2741200 h 3408175"/>
                    <a:gd name="connsiteX6" fmla="*/ 1360842 w 3877234"/>
                    <a:gd name="connsiteY6" fmla="*/ 3392038 h 3408175"/>
                    <a:gd name="connsiteX7" fmla="*/ 2366682 w 3877234"/>
                    <a:gd name="connsiteY7" fmla="*/ 3311356 h 3408175"/>
                    <a:gd name="connsiteX8" fmla="*/ 3200400 w 3877234"/>
                    <a:gd name="connsiteY8" fmla="*/ 3408175 h 3408175"/>
                    <a:gd name="connsiteX9" fmla="*/ 3598433 w 3877234"/>
                    <a:gd name="connsiteY9" fmla="*/ 3063930 h 3408175"/>
                    <a:gd name="connsiteX10" fmla="*/ 3593054 w 3877234"/>
                    <a:gd name="connsiteY10" fmla="*/ 2499153 h 3408175"/>
                    <a:gd name="connsiteX11" fmla="*/ 3813586 w 3877234"/>
                    <a:gd name="connsiteY11" fmla="*/ 2063468 h 3408175"/>
                    <a:gd name="connsiteX12" fmla="*/ 3689873 w 3877234"/>
                    <a:gd name="connsiteY12" fmla="*/ 1380358 h 3408175"/>
                    <a:gd name="connsiteX13" fmla="*/ 3447826 w 3877234"/>
                    <a:gd name="connsiteY13" fmla="*/ 858612 h 3408175"/>
                    <a:gd name="connsiteX14" fmla="*/ 3458584 w 3877234"/>
                    <a:gd name="connsiteY14" fmla="*/ 455200 h 3408175"/>
                    <a:gd name="connsiteX15" fmla="*/ 2770094 w 3877234"/>
                    <a:gd name="connsiteY15" fmla="*/ 8758 h 3408175"/>
                    <a:gd name="connsiteX16" fmla="*/ 2264485 w 3877234"/>
                    <a:gd name="connsiteY16" fmla="*/ 164744 h 3408175"/>
                    <a:gd name="connsiteX17" fmla="*/ 1721224 w 3877234"/>
                    <a:gd name="connsiteY17" fmla="*/ 110956 h 3408175"/>
                    <a:gd name="connsiteX0" fmla="*/ 1721224 w 3879373"/>
                    <a:gd name="connsiteY0" fmla="*/ 110956 h 3408175"/>
                    <a:gd name="connsiteX1" fmla="*/ 817581 w 3879373"/>
                    <a:gd name="connsiteY1" fmla="*/ 229290 h 3408175"/>
                    <a:gd name="connsiteX2" fmla="*/ 564776 w 3879373"/>
                    <a:gd name="connsiteY2" fmla="*/ 729520 h 3408175"/>
                    <a:gd name="connsiteX3" fmla="*/ 107576 w 3879373"/>
                    <a:gd name="connsiteY3" fmla="*/ 1278160 h 3408175"/>
                    <a:gd name="connsiteX4" fmla="*/ 0 w 3879373"/>
                    <a:gd name="connsiteY4" fmla="*/ 2079605 h 3408175"/>
                    <a:gd name="connsiteX5" fmla="*/ 699247 w 3879373"/>
                    <a:gd name="connsiteY5" fmla="*/ 2741200 h 3408175"/>
                    <a:gd name="connsiteX6" fmla="*/ 1360842 w 3879373"/>
                    <a:gd name="connsiteY6" fmla="*/ 3392038 h 3408175"/>
                    <a:gd name="connsiteX7" fmla="*/ 2366682 w 3879373"/>
                    <a:gd name="connsiteY7" fmla="*/ 3311356 h 3408175"/>
                    <a:gd name="connsiteX8" fmla="*/ 3200400 w 3879373"/>
                    <a:gd name="connsiteY8" fmla="*/ 3408175 h 3408175"/>
                    <a:gd name="connsiteX9" fmla="*/ 3598433 w 3879373"/>
                    <a:gd name="connsiteY9" fmla="*/ 3063930 h 3408175"/>
                    <a:gd name="connsiteX10" fmla="*/ 3593054 w 3879373"/>
                    <a:gd name="connsiteY10" fmla="*/ 2499153 h 3408175"/>
                    <a:gd name="connsiteX11" fmla="*/ 3813586 w 3879373"/>
                    <a:gd name="connsiteY11" fmla="*/ 2063468 h 3408175"/>
                    <a:gd name="connsiteX12" fmla="*/ 3689873 w 3879373"/>
                    <a:gd name="connsiteY12" fmla="*/ 1380358 h 3408175"/>
                    <a:gd name="connsiteX13" fmla="*/ 3447826 w 3879373"/>
                    <a:gd name="connsiteY13" fmla="*/ 858612 h 3408175"/>
                    <a:gd name="connsiteX14" fmla="*/ 3458584 w 3879373"/>
                    <a:gd name="connsiteY14" fmla="*/ 455200 h 3408175"/>
                    <a:gd name="connsiteX15" fmla="*/ 2770094 w 3879373"/>
                    <a:gd name="connsiteY15" fmla="*/ 8758 h 3408175"/>
                    <a:gd name="connsiteX16" fmla="*/ 2264485 w 3879373"/>
                    <a:gd name="connsiteY16" fmla="*/ 164744 h 3408175"/>
                    <a:gd name="connsiteX17" fmla="*/ 1721224 w 38793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13275"/>
                    <a:gd name="connsiteX1" fmla="*/ 817581 w 3895073"/>
                    <a:gd name="connsiteY1" fmla="*/ 229290 h 3413275"/>
                    <a:gd name="connsiteX2" fmla="*/ 564776 w 3895073"/>
                    <a:gd name="connsiteY2" fmla="*/ 729520 h 3413275"/>
                    <a:gd name="connsiteX3" fmla="*/ 107576 w 3895073"/>
                    <a:gd name="connsiteY3" fmla="*/ 1278160 h 3413275"/>
                    <a:gd name="connsiteX4" fmla="*/ 0 w 3895073"/>
                    <a:gd name="connsiteY4" fmla="*/ 2079605 h 3413275"/>
                    <a:gd name="connsiteX5" fmla="*/ 699247 w 3895073"/>
                    <a:gd name="connsiteY5" fmla="*/ 2741200 h 3413275"/>
                    <a:gd name="connsiteX6" fmla="*/ 1360842 w 3895073"/>
                    <a:gd name="connsiteY6" fmla="*/ 3392038 h 3413275"/>
                    <a:gd name="connsiteX7" fmla="*/ 2366682 w 3895073"/>
                    <a:gd name="connsiteY7" fmla="*/ 3311356 h 3413275"/>
                    <a:gd name="connsiteX8" fmla="*/ 3200400 w 3895073"/>
                    <a:gd name="connsiteY8" fmla="*/ 3408175 h 3413275"/>
                    <a:gd name="connsiteX9" fmla="*/ 3598433 w 3895073"/>
                    <a:gd name="connsiteY9" fmla="*/ 3133854 h 3413275"/>
                    <a:gd name="connsiteX10" fmla="*/ 3593054 w 3895073"/>
                    <a:gd name="connsiteY10" fmla="*/ 2499153 h 3413275"/>
                    <a:gd name="connsiteX11" fmla="*/ 3840480 w 3895073"/>
                    <a:gd name="connsiteY11" fmla="*/ 2063468 h 3413275"/>
                    <a:gd name="connsiteX12" fmla="*/ 3689873 w 3895073"/>
                    <a:gd name="connsiteY12" fmla="*/ 1380358 h 3413275"/>
                    <a:gd name="connsiteX13" fmla="*/ 3447826 w 3895073"/>
                    <a:gd name="connsiteY13" fmla="*/ 858612 h 3413275"/>
                    <a:gd name="connsiteX14" fmla="*/ 3458584 w 3895073"/>
                    <a:gd name="connsiteY14" fmla="*/ 455200 h 3413275"/>
                    <a:gd name="connsiteX15" fmla="*/ 2770094 w 3895073"/>
                    <a:gd name="connsiteY15" fmla="*/ 8758 h 3413275"/>
                    <a:gd name="connsiteX16" fmla="*/ 2264485 w 3895073"/>
                    <a:gd name="connsiteY16" fmla="*/ 164744 h 3413275"/>
                    <a:gd name="connsiteX17" fmla="*/ 1721224 w 3895073"/>
                    <a:gd name="connsiteY17" fmla="*/ 110956 h 3413275"/>
                    <a:gd name="connsiteX0" fmla="*/ 1721224 w 3895073"/>
                    <a:gd name="connsiteY0" fmla="*/ 110956 h 3428654"/>
                    <a:gd name="connsiteX1" fmla="*/ 817581 w 3895073"/>
                    <a:gd name="connsiteY1" fmla="*/ 229290 h 3428654"/>
                    <a:gd name="connsiteX2" fmla="*/ 564776 w 3895073"/>
                    <a:gd name="connsiteY2" fmla="*/ 729520 h 3428654"/>
                    <a:gd name="connsiteX3" fmla="*/ 107576 w 3895073"/>
                    <a:gd name="connsiteY3" fmla="*/ 1278160 h 3428654"/>
                    <a:gd name="connsiteX4" fmla="*/ 0 w 3895073"/>
                    <a:gd name="connsiteY4" fmla="*/ 2079605 h 3428654"/>
                    <a:gd name="connsiteX5" fmla="*/ 699247 w 3895073"/>
                    <a:gd name="connsiteY5" fmla="*/ 2741200 h 3428654"/>
                    <a:gd name="connsiteX6" fmla="*/ 1360842 w 3895073"/>
                    <a:gd name="connsiteY6" fmla="*/ 3392038 h 3428654"/>
                    <a:gd name="connsiteX7" fmla="*/ 2366682 w 3895073"/>
                    <a:gd name="connsiteY7" fmla="*/ 3311356 h 3428654"/>
                    <a:gd name="connsiteX8" fmla="*/ 3200400 w 3895073"/>
                    <a:gd name="connsiteY8" fmla="*/ 3408175 h 3428654"/>
                    <a:gd name="connsiteX9" fmla="*/ 3598433 w 3895073"/>
                    <a:gd name="connsiteY9" fmla="*/ 3133854 h 3428654"/>
                    <a:gd name="connsiteX10" fmla="*/ 3593054 w 3895073"/>
                    <a:gd name="connsiteY10" fmla="*/ 2499153 h 3428654"/>
                    <a:gd name="connsiteX11" fmla="*/ 3840480 w 3895073"/>
                    <a:gd name="connsiteY11" fmla="*/ 2063468 h 3428654"/>
                    <a:gd name="connsiteX12" fmla="*/ 3689873 w 3895073"/>
                    <a:gd name="connsiteY12" fmla="*/ 1380358 h 3428654"/>
                    <a:gd name="connsiteX13" fmla="*/ 3447826 w 3895073"/>
                    <a:gd name="connsiteY13" fmla="*/ 858612 h 3428654"/>
                    <a:gd name="connsiteX14" fmla="*/ 3458584 w 3895073"/>
                    <a:gd name="connsiteY14" fmla="*/ 455200 h 3428654"/>
                    <a:gd name="connsiteX15" fmla="*/ 2770094 w 3895073"/>
                    <a:gd name="connsiteY15" fmla="*/ 8758 h 3428654"/>
                    <a:gd name="connsiteX16" fmla="*/ 2264485 w 3895073"/>
                    <a:gd name="connsiteY16" fmla="*/ 164744 h 3428654"/>
                    <a:gd name="connsiteX17" fmla="*/ 1721224 w 3895073"/>
                    <a:gd name="connsiteY17" fmla="*/ 110956 h 3428654"/>
                    <a:gd name="connsiteX0" fmla="*/ 1721224 w 3895073"/>
                    <a:gd name="connsiteY0" fmla="*/ 110956 h 3423733"/>
                    <a:gd name="connsiteX1" fmla="*/ 817581 w 3895073"/>
                    <a:gd name="connsiteY1" fmla="*/ 229290 h 3423733"/>
                    <a:gd name="connsiteX2" fmla="*/ 564776 w 3895073"/>
                    <a:gd name="connsiteY2" fmla="*/ 729520 h 3423733"/>
                    <a:gd name="connsiteX3" fmla="*/ 107576 w 3895073"/>
                    <a:gd name="connsiteY3" fmla="*/ 1278160 h 3423733"/>
                    <a:gd name="connsiteX4" fmla="*/ 0 w 3895073"/>
                    <a:gd name="connsiteY4" fmla="*/ 2079605 h 3423733"/>
                    <a:gd name="connsiteX5" fmla="*/ 699247 w 3895073"/>
                    <a:gd name="connsiteY5" fmla="*/ 2741200 h 3423733"/>
                    <a:gd name="connsiteX6" fmla="*/ 1376979 w 3895073"/>
                    <a:gd name="connsiteY6" fmla="*/ 3386659 h 3423733"/>
                    <a:gd name="connsiteX7" fmla="*/ 2366682 w 3895073"/>
                    <a:gd name="connsiteY7" fmla="*/ 3311356 h 3423733"/>
                    <a:gd name="connsiteX8" fmla="*/ 3200400 w 3895073"/>
                    <a:gd name="connsiteY8" fmla="*/ 3408175 h 3423733"/>
                    <a:gd name="connsiteX9" fmla="*/ 3598433 w 3895073"/>
                    <a:gd name="connsiteY9" fmla="*/ 3133854 h 3423733"/>
                    <a:gd name="connsiteX10" fmla="*/ 3593054 w 3895073"/>
                    <a:gd name="connsiteY10" fmla="*/ 2499153 h 3423733"/>
                    <a:gd name="connsiteX11" fmla="*/ 3840480 w 3895073"/>
                    <a:gd name="connsiteY11" fmla="*/ 2063468 h 3423733"/>
                    <a:gd name="connsiteX12" fmla="*/ 3689873 w 3895073"/>
                    <a:gd name="connsiteY12" fmla="*/ 1380358 h 3423733"/>
                    <a:gd name="connsiteX13" fmla="*/ 3447826 w 3895073"/>
                    <a:gd name="connsiteY13" fmla="*/ 858612 h 3423733"/>
                    <a:gd name="connsiteX14" fmla="*/ 3458584 w 3895073"/>
                    <a:gd name="connsiteY14" fmla="*/ 455200 h 3423733"/>
                    <a:gd name="connsiteX15" fmla="*/ 2770094 w 3895073"/>
                    <a:gd name="connsiteY15" fmla="*/ 8758 h 3423733"/>
                    <a:gd name="connsiteX16" fmla="*/ 2264485 w 3895073"/>
                    <a:gd name="connsiteY16" fmla="*/ 164744 h 3423733"/>
                    <a:gd name="connsiteX17" fmla="*/ 1721224 w 3895073"/>
                    <a:gd name="connsiteY17" fmla="*/ 110956 h 3423733"/>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859872 w 4033721"/>
                    <a:gd name="connsiteY0" fmla="*/ 110956 h 3450277"/>
                    <a:gd name="connsiteX1" fmla="*/ 956229 w 4033721"/>
                    <a:gd name="connsiteY1" fmla="*/ 229290 h 3450277"/>
                    <a:gd name="connsiteX2" fmla="*/ 703424 w 4033721"/>
                    <a:gd name="connsiteY2" fmla="*/ 729520 h 3450277"/>
                    <a:gd name="connsiteX3" fmla="*/ 246224 w 4033721"/>
                    <a:gd name="connsiteY3" fmla="*/ 1278160 h 3450277"/>
                    <a:gd name="connsiteX4" fmla="*/ 138648 w 4033721"/>
                    <a:gd name="connsiteY4" fmla="*/ 2079605 h 3450277"/>
                    <a:gd name="connsiteX5" fmla="*/ 837895 w 4033721"/>
                    <a:gd name="connsiteY5" fmla="*/ 2741200 h 3450277"/>
                    <a:gd name="connsiteX6" fmla="*/ 1515627 w 4033721"/>
                    <a:gd name="connsiteY6" fmla="*/ 3386659 h 3450277"/>
                    <a:gd name="connsiteX7" fmla="*/ 2505330 w 4033721"/>
                    <a:gd name="connsiteY7" fmla="*/ 3311356 h 3450277"/>
                    <a:gd name="connsiteX8" fmla="*/ 3339048 w 4033721"/>
                    <a:gd name="connsiteY8" fmla="*/ 3408175 h 3450277"/>
                    <a:gd name="connsiteX9" fmla="*/ 3737081 w 4033721"/>
                    <a:gd name="connsiteY9" fmla="*/ 3133854 h 3450277"/>
                    <a:gd name="connsiteX10" fmla="*/ 3731702 w 4033721"/>
                    <a:gd name="connsiteY10" fmla="*/ 2499153 h 3450277"/>
                    <a:gd name="connsiteX11" fmla="*/ 3979128 w 4033721"/>
                    <a:gd name="connsiteY11" fmla="*/ 2063468 h 3450277"/>
                    <a:gd name="connsiteX12" fmla="*/ 3828521 w 4033721"/>
                    <a:gd name="connsiteY12" fmla="*/ 1380358 h 3450277"/>
                    <a:gd name="connsiteX13" fmla="*/ 3586474 w 4033721"/>
                    <a:gd name="connsiteY13" fmla="*/ 858612 h 3450277"/>
                    <a:gd name="connsiteX14" fmla="*/ 3597232 w 4033721"/>
                    <a:gd name="connsiteY14" fmla="*/ 455200 h 3450277"/>
                    <a:gd name="connsiteX15" fmla="*/ 2908742 w 4033721"/>
                    <a:gd name="connsiteY15" fmla="*/ 8758 h 3450277"/>
                    <a:gd name="connsiteX16" fmla="*/ 2403133 w 4033721"/>
                    <a:gd name="connsiteY16" fmla="*/ 164744 h 3450277"/>
                    <a:gd name="connsiteX17" fmla="*/ 1859872 w 4033721"/>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47085 w 4020934"/>
                    <a:gd name="connsiteY0" fmla="*/ 110956 h 3450277"/>
                    <a:gd name="connsiteX1" fmla="*/ 943442 w 4020934"/>
                    <a:gd name="connsiteY1" fmla="*/ 229290 h 3450277"/>
                    <a:gd name="connsiteX2" fmla="*/ 690637 w 4020934"/>
                    <a:gd name="connsiteY2" fmla="*/ 729520 h 3450277"/>
                    <a:gd name="connsiteX3" fmla="*/ 233437 w 4020934"/>
                    <a:gd name="connsiteY3" fmla="*/ 1278160 h 3450277"/>
                    <a:gd name="connsiteX4" fmla="*/ 125861 w 4020934"/>
                    <a:gd name="connsiteY4" fmla="*/ 2079605 h 3450277"/>
                    <a:gd name="connsiteX5" fmla="*/ 825108 w 4020934"/>
                    <a:gd name="connsiteY5" fmla="*/ 2741200 h 3450277"/>
                    <a:gd name="connsiteX6" fmla="*/ 1502840 w 4020934"/>
                    <a:gd name="connsiteY6" fmla="*/ 3386659 h 3450277"/>
                    <a:gd name="connsiteX7" fmla="*/ 2492543 w 4020934"/>
                    <a:gd name="connsiteY7" fmla="*/ 3311356 h 3450277"/>
                    <a:gd name="connsiteX8" fmla="*/ 3326261 w 4020934"/>
                    <a:gd name="connsiteY8" fmla="*/ 3408175 h 3450277"/>
                    <a:gd name="connsiteX9" fmla="*/ 3724294 w 4020934"/>
                    <a:gd name="connsiteY9" fmla="*/ 3133854 h 3450277"/>
                    <a:gd name="connsiteX10" fmla="*/ 3718915 w 4020934"/>
                    <a:gd name="connsiteY10" fmla="*/ 2499153 h 3450277"/>
                    <a:gd name="connsiteX11" fmla="*/ 3966341 w 4020934"/>
                    <a:gd name="connsiteY11" fmla="*/ 2063468 h 3450277"/>
                    <a:gd name="connsiteX12" fmla="*/ 3815734 w 4020934"/>
                    <a:gd name="connsiteY12" fmla="*/ 1380358 h 3450277"/>
                    <a:gd name="connsiteX13" fmla="*/ 3573687 w 4020934"/>
                    <a:gd name="connsiteY13" fmla="*/ 858612 h 3450277"/>
                    <a:gd name="connsiteX14" fmla="*/ 3584445 w 4020934"/>
                    <a:gd name="connsiteY14" fmla="*/ 455200 h 3450277"/>
                    <a:gd name="connsiteX15" fmla="*/ 2895955 w 4020934"/>
                    <a:gd name="connsiteY15" fmla="*/ 8758 h 3450277"/>
                    <a:gd name="connsiteX16" fmla="*/ 2390346 w 4020934"/>
                    <a:gd name="connsiteY16" fmla="*/ 164744 h 3450277"/>
                    <a:gd name="connsiteX17" fmla="*/ 1847085 w 4020934"/>
                    <a:gd name="connsiteY17" fmla="*/ 110956 h 3450277"/>
                    <a:gd name="connsiteX0" fmla="*/ 1847085 w 4020934"/>
                    <a:gd name="connsiteY0" fmla="*/ 119916 h 3459237"/>
                    <a:gd name="connsiteX1" fmla="*/ 943442 w 4020934"/>
                    <a:gd name="connsiteY1" fmla="*/ 238250 h 3459237"/>
                    <a:gd name="connsiteX2" fmla="*/ 690637 w 4020934"/>
                    <a:gd name="connsiteY2" fmla="*/ 738480 h 3459237"/>
                    <a:gd name="connsiteX3" fmla="*/ 233437 w 4020934"/>
                    <a:gd name="connsiteY3" fmla="*/ 1287120 h 3459237"/>
                    <a:gd name="connsiteX4" fmla="*/ 125861 w 4020934"/>
                    <a:gd name="connsiteY4" fmla="*/ 2088565 h 3459237"/>
                    <a:gd name="connsiteX5" fmla="*/ 825108 w 4020934"/>
                    <a:gd name="connsiteY5" fmla="*/ 2750160 h 3459237"/>
                    <a:gd name="connsiteX6" fmla="*/ 1502840 w 4020934"/>
                    <a:gd name="connsiteY6" fmla="*/ 3395619 h 3459237"/>
                    <a:gd name="connsiteX7" fmla="*/ 2492543 w 4020934"/>
                    <a:gd name="connsiteY7" fmla="*/ 3320316 h 3459237"/>
                    <a:gd name="connsiteX8" fmla="*/ 3326261 w 4020934"/>
                    <a:gd name="connsiteY8" fmla="*/ 3417135 h 3459237"/>
                    <a:gd name="connsiteX9" fmla="*/ 3724294 w 4020934"/>
                    <a:gd name="connsiteY9" fmla="*/ 3142814 h 3459237"/>
                    <a:gd name="connsiteX10" fmla="*/ 3718915 w 4020934"/>
                    <a:gd name="connsiteY10" fmla="*/ 2508113 h 3459237"/>
                    <a:gd name="connsiteX11" fmla="*/ 3966341 w 4020934"/>
                    <a:gd name="connsiteY11" fmla="*/ 2072428 h 3459237"/>
                    <a:gd name="connsiteX12" fmla="*/ 3815734 w 4020934"/>
                    <a:gd name="connsiteY12" fmla="*/ 1389318 h 3459237"/>
                    <a:gd name="connsiteX13" fmla="*/ 3573687 w 4020934"/>
                    <a:gd name="connsiteY13" fmla="*/ 867572 h 3459237"/>
                    <a:gd name="connsiteX14" fmla="*/ 3584445 w 4020934"/>
                    <a:gd name="connsiteY14" fmla="*/ 464160 h 3459237"/>
                    <a:gd name="connsiteX15" fmla="*/ 2895955 w 4020934"/>
                    <a:gd name="connsiteY15" fmla="*/ 17718 h 3459237"/>
                    <a:gd name="connsiteX16" fmla="*/ 2390346 w 4020934"/>
                    <a:gd name="connsiteY16" fmla="*/ 173704 h 3459237"/>
                    <a:gd name="connsiteX17" fmla="*/ 1847085 w 4020934"/>
                    <a:gd name="connsiteY17" fmla="*/ 119916 h 3459237"/>
                    <a:gd name="connsiteX0" fmla="*/ 1847085 w 4020934"/>
                    <a:gd name="connsiteY0" fmla="*/ 119916 h 3459237"/>
                    <a:gd name="connsiteX1" fmla="*/ 943442 w 4020934"/>
                    <a:gd name="connsiteY1" fmla="*/ 238250 h 3459237"/>
                    <a:gd name="connsiteX2" fmla="*/ 690637 w 4020934"/>
                    <a:gd name="connsiteY2" fmla="*/ 738480 h 3459237"/>
                    <a:gd name="connsiteX3" fmla="*/ 233437 w 4020934"/>
                    <a:gd name="connsiteY3" fmla="*/ 1287120 h 3459237"/>
                    <a:gd name="connsiteX4" fmla="*/ 125861 w 4020934"/>
                    <a:gd name="connsiteY4" fmla="*/ 2088565 h 3459237"/>
                    <a:gd name="connsiteX5" fmla="*/ 825108 w 4020934"/>
                    <a:gd name="connsiteY5" fmla="*/ 2750160 h 3459237"/>
                    <a:gd name="connsiteX6" fmla="*/ 1502840 w 4020934"/>
                    <a:gd name="connsiteY6" fmla="*/ 3395619 h 3459237"/>
                    <a:gd name="connsiteX7" fmla="*/ 2492543 w 4020934"/>
                    <a:gd name="connsiteY7" fmla="*/ 3320316 h 3459237"/>
                    <a:gd name="connsiteX8" fmla="*/ 3326261 w 4020934"/>
                    <a:gd name="connsiteY8" fmla="*/ 3417135 h 3459237"/>
                    <a:gd name="connsiteX9" fmla="*/ 3724294 w 4020934"/>
                    <a:gd name="connsiteY9" fmla="*/ 3142814 h 3459237"/>
                    <a:gd name="connsiteX10" fmla="*/ 3718915 w 4020934"/>
                    <a:gd name="connsiteY10" fmla="*/ 2508113 h 3459237"/>
                    <a:gd name="connsiteX11" fmla="*/ 3966341 w 4020934"/>
                    <a:gd name="connsiteY11" fmla="*/ 2072428 h 3459237"/>
                    <a:gd name="connsiteX12" fmla="*/ 3815734 w 4020934"/>
                    <a:gd name="connsiteY12" fmla="*/ 1389318 h 3459237"/>
                    <a:gd name="connsiteX13" fmla="*/ 3573687 w 4020934"/>
                    <a:gd name="connsiteY13" fmla="*/ 867572 h 3459237"/>
                    <a:gd name="connsiteX14" fmla="*/ 3584445 w 4020934"/>
                    <a:gd name="connsiteY14" fmla="*/ 464160 h 3459237"/>
                    <a:gd name="connsiteX15" fmla="*/ 2895955 w 4020934"/>
                    <a:gd name="connsiteY15" fmla="*/ 17718 h 3459237"/>
                    <a:gd name="connsiteX16" fmla="*/ 2390346 w 4020934"/>
                    <a:gd name="connsiteY16" fmla="*/ 173704 h 3459237"/>
                    <a:gd name="connsiteX17" fmla="*/ 1847085 w 4020934"/>
                    <a:gd name="connsiteY17" fmla="*/ 119916 h 3459237"/>
                    <a:gd name="connsiteX0" fmla="*/ 1847085 w 4020934"/>
                    <a:gd name="connsiteY0" fmla="*/ 174433 h 3513754"/>
                    <a:gd name="connsiteX1" fmla="*/ 943442 w 4020934"/>
                    <a:gd name="connsiteY1" fmla="*/ 292767 h 3513754"/>
                    <a:gd name="connsiteX2" fmla="*/ 690637 w 4020934"/>
                    <a:gd name="connsiteY2" fmla="*/ 792997 h 3513754"/>
                    <a:gd name="connsiteX3" fmla="*/ 233437 w 4020934"/>
                    <a:gd name="connsiteY3" fmla="*/ 1341637 h 3513754"/>
                    <a:gd name="connsiteX4" fmla="*/ 125861 w 4020934"/>
                    <a:gd name="connsiteY4" fmla="*/ 2143082 h 3513754"/>
                    <a:gd name="connsiteX5" fmla="*/ 825108 w 4020934"/>
                    <a:gd name="connsiteY5" fmla="*/ 2804677 h 3513754"/>
                    <a:gd name="connsiteX6" fmla="*/ 1502840 w 4020934"/>
                    <a:gd name="connsiteY6" fmla="*/ 3450136 h 3513754"/>
                    <a:gd name="connsiteX7" fmla="*/ 2492543 w 4020934"/>
                    <a:gd name="connsiteY7" fmla="*/ 3374833 h 3513754"/>
                    <a:gd name="connsiteX8" fmla="*/ 3326261 w 4020934"/>
                    <a:gd name="connsiteY8" fmla="*/ 3471652 h 3513754"/>
                    <a:gd name="connsiteX9" fmla="*/ 3724294 w 4020934"/>
                    <a:gd name="connsiteY9" fmla="*/ 3197331 h 3513754"/>
                    <a:gd name="connsiteX10" fmla="*/ 3718915 w 4020934"/>
                    <a:gd name="connsiteY10" fmla="*/ 2562630 h 3513754"/>
                    <a:gd name="connsiteX11" fmla="*/ 3966341 w 4020934"/>
                    <a:gd name="connsiteY11" fmla="*/ 2126945 h 3513754"/>
                    <a:gd name="connsiteX12" fmla="*/ 3815734 w 4020934"/>
                    <a:gd name="connsiteY12" fmla="*/ 1443835 h 3513754"/>
                    <a:gd name="connsiteX13" fmla="*/ 3573687 w 4020934"/>
                    <a:gd name="connsiteY13" fmla="*/ 922089 h 3513754"/>
                    <a:gd name="connsiteX14" fmla="*/ 3584445 w 4020934"/>
                    <a:gd name="connsiteY14" fmla="*/ 518677 h 3513754"/>
                    <a:gd name="connsiteX15" fmla="*/ 2895955 w 4020934"/>
                    <a:gd name="connsiteY15" fmla="*/ 72235 h 3513754"/>
                    <a:gd name="connsiteX16" fmla="*/ 2390346 w 4020934"/>
                    <a:gd name="connsiteY16" fmla="*/ 228221 h 3513754"/>
                    <a:gd name="connsiteX17" fmla="*/ 1847085 w 4020934"/>
                    <a:gd name="connsiteY17" fmla="*/ 174433 h 3513754"/>
                    <a:gd name="connsiteX0" fmla="*/ 1847085 w 4020934"/>
                    <a:gd name="connsiteY0" fmla="*/ 174433 h 3513754"/>
                    <a:gd name="connsiteX1" fmla="*/ 943442 w 4020934"/>
                    <a:gd name="connsiteY1" fmla="*/ 292767 h 3513754"/>
                    <a:gd name="connsiteX2" fmla="*/ 690637 w 4020934"/>
                    <a:gd name="connsiteY2" fmla="*/ 792997 h 3513754"/>
                    <a:gd name="connsiteX3" fmla="*/ 233437 w 4020934"/>
                    <a:gd name="connsiteY3" fmla="*/ 1341637 h 3513754"/>
                    <a:gd name="connsiteX4" fmla="*/ 125861 w 4020934"/>
                    <a:gd name="connsiteY4" fmla="*/ 2143082 h 3513754"/>
                    <a:gd name="connsiteX5" fmla="*/ 825108 w 4020934"/>
                    <a:gd name="connsiteY5" fmla="*/ 2804677 h 3513754"/>
                    <a:gd name="connsiteX6" fmla="*/ 1502840 w 4020934"/>
                    <a:gd name="connsiteY6" fmla="*/ 3450136 h 3513754"/>
                    <a:gd name="connsiteX7" fmla="*/ 2492543 w 4020934"/>
                    <a:gd name="connsiteY7" fmla="*/ 3374833 h 3513754"/>
                    <a:gd name="connsiteX8" fmla="*/ 3326261 w 4020934"/>
                    <a:gd name="connsiteY8" fmla="*/ 3471652 h 3513754"/>
                    <a:gd name="connsiteX9" fmla="*/ 3724294 w 4020934"/>
                    <a:gd name="connsiteY9" fmla="*/ 3197331 h 3513754"/>
                    <a:gd name="connsiteX10" fmla="*/ 3718915 w 4020934"/>
                    <a:gd name="connsiteY10" fmla="*/ 2562630 h 3513754"/>
                    <a:gd name="connsiteX11" fmla="*/ 3966341 w 4020934"/>
                    <a:gd name="connsiteY11" fmla="*/ 2126945 h 3513754"/>
                    <a:gd name="connsiteX12" fmla="*/ 3815734 w 4020934"/>
                    <a:gd name="connsiteY12" fmla="*/ 1443835 h 3513754"/>
                    <a:gd name="connsiteX13" fmla="*/ 3573687 w 4020934"/>
                    <a:gd name="connsiteY13" fmla="*/ 922089 h 3513754"/>
                    <a:gd name="connsiteX14" fmla="*/ 3584445 w 4020934"/>
                    <a:gd name="connsiteY14" fmla="*/ 518677 h 3513754"/>
                    <a:gd name="connsiteX15" fmla="*/ 2895955 w 4020934"/>
                    <a:gd name="connsiteY15" fmla="*/ 72235 h 3513754"/>
                    <a:gd name="connsiteX16" fmla="*/ 2390346 w 4020934"/>
                    <a:gd name="connsiteY16" fmla="*/ 228221 h 3513754"/>
                    <a:gd name="connsiteX17" fmla="*/ 1847085 w 4020934"/>
                    <a:gd name="connsiteY17" fmla="*/ 174433 h 3513754"/>
                    <a:gd name="connsiteX0" fmla="*/ 1847085 w 4020934"/>
                    <a:gd name="connsiteY0" fmla="*/ 172598 h 3511919"/>
                    <a:gd name="connsiteX1" fmla="*/ 943442 w 4020934"/>
                    <a:gd name="connsiteY1" fmla="*/ 290932 h 3511919"/>
                    <a:gd name="connsiteX2" fmla="*/ 690637 w 4020934"/>
                    <a:gd name="connsiteY2" fmla="*/ 791162 h 3511919"/>
                    <a:gd name="connsiteX3" fmla="*/ 233437 w 4020934"/>
                    <a:gd name="connsiteY3" fmla="*/ 1339802 h 3511919"/>
                    <a:gd name="connsiteX4" fmla="*/ 125861 w 4020934"/>
                    <a:gd name="connsiteY4" fmla="*/ 2141247 h 3511919"/>
                    <a:gd name="connsiteX5" fmla="*/ 825108 w 4020934"/>
                    <a:gd name="connsiteY5" fmla="*/ 2802842 h 3511919"/>
                    <a:gd name="connsiteX6" fmla="*/ 1502840 w 4020934"/>
                    <a:gd name="connsiteY6" fmla="*/ 3448301 h 3511919"/>
                    <a:gd name="connsiteX7" fmla="*/ 2492543 w 4020934"/>
                    <a:gd name="connsiteY7" fmla="*/ 3372998 h 3511919"/>
                    <a:gd name="connsiteX8" fmla="*/ 3326261 w 4020934"/>
                    <a:gd name="connsiteY8" fmla="*/ 3469817 h 3511919"/>
                    <a:gd name="connsiteX9" fmla="*/ 3724294 w 4020934"/>
                    <a:gd name="connsiteY9" fmla="*/ 3195496 h 3511919"/>
                    <a:gd name="connsiteX10" fmla="*/ 3718915 w 4020934"/>
                    <a:gd name="connsiteY10" fmla="*/ 2560795 h 3511919"/>
                    <a:gd name="connsiteX11" fmla="*/ 3966341 w 4020934"/>
                    <a:gd name="connsiteY11" fmla="*/ 2125110 h 3511919"/>
                    <a:gd name="connsiteX12" fmla="*/ 3815734 w 4020934"/>
                    <a:gd name="connsiteY12" fmla="*/ 1442000 h 3511919"/>
                    <a:gd name="connsiteX13" fmla="*/ 3573687 w 4020934"/>
                    <a:gd name="connsiteY13" fmla="*/ 920254 h 3511919"/>
                    <a:gd name="connsiteX14" fmla="*/ 3584445 w 4020934"/>
                    <a:gd name="connsiteY14" fmla="*/ 516842 h 3511919"/>
                    <a:gd name="connsiteX15" fmla="*/ 2895955 w 4020934"/>
                    <a:gd name="connsiteY15" fmla="*/ 70400 h 3511919"/>
                    <a:gd name="connsiteX16" fmla="*/ 2390346 w 4020934"/>
                    <a:gd name="connsiteY16" fmla="*/ 226386 h 3511919"/>
                    <a:gd name="connsiteX17" fmla="*/ 1847085 w 4020934"/>
                    <a:gd name="connsiteY17" fmla="*/ 172598 h 3511919"/>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57390 h 3496711"/>
                    <a:gd name="connsiteX1" fmla="*/ 938063 w 4020934"/>
                    <a:gd name="connsiteY1" fmla="*/ 286482 h 3496711"/>
                    <a:gd name="connsiteX2" fmla="*/ 690637 w 4020934"/>
                    <a:gd name="connsiteY2" fmla="*/ 775954 h 3496711"/>
                    <a:gd name="connsiteX3" fmla="*/ 233437 w 4020934"/>
                    <a:gd name="connsiteY3" fmla="*/ 1324594 h 3496711"/>
                    <a:gd name="connsiteX4" fmla="*/ 125861 w 4020934"/>
                    <a:gd name="connsiteY4" fmla="*/ 2126039 h 3496711"/>
                    <a:gd name="connsiteX5" fmla="*/ 825108 w 4020934"/>
                    <a:gd name="connsiteY5" fmla="*/ 2787634 h 3496711"/>
                    <a:gd name="connsiteX6" fmla="*/ 1502840 w 4020934"/>
                    <a:gd name="connsiteY6" fmla="*/ 3433093 h 3496711"/>
                    <a:gd name="connsiteX7" fmla="*/ 2492543 w 4020934"/>
                    <a:gd name="connsiteY7" fmla="*/ 3357790 h 3496711"/>
                    <a:gd name="connsiteX8" fmla="*/ 3326261 w 4020934"/>
                    <a:gd name="connsiteY8" fmla="*/ 3454609 h 3496711"/>
                    <a:gd name="connsiteX9" fmla="*/ 3724294 w 4020934"/>
                    <a:gd name="connsiteY9" fmla="*/ 3180288 h 3496711"/>
                    <a:gd name="connsiteX10" fmla="*/ 3718915 w 4020934"/>
                    <a:gd name="connsiteY10" fmla="*/ 2545587 h 3496711"/>
                    <a:gd name="connsiteX11" fmla="*/ 3966341 w 4020934"/>
                    <a:gd name="connsiteY11" fmla="*/ 2109902 h 3496711"/>
                    <a:gd name="connsiteX12" fmla="*/ 3815734 w 4020934"/>
                    <a:gd name="connsiteY12" fmla="*/ 1426792 h 3496711"/>
                    <a:gd name="connsiteX13" fmla="*/ 3573687 w 4020934"/>
                    <a:gd name="connsiteY13" fmla="*/ 905046 h 3496711"/>
                    <a:gd name="connsiteX14" fmla="*/ 3584445 w 4020934"/>
                    <a:gd name="connsiteY14" fmla="*/ 501634 h 3496711"/>
                    <a:gd name="connsiteX15" fmla="*/ 2895955 w 4020934"/>
                    <a:gd name="connsiteY15" fmla="*/ 55192 h 3496711"/>
                    <a:gd name="connsiteX16" fmla="*/ 2390346 w 4020934"/>
                    <a:gd name="connsiteY16" fmla="*/ 211178 h 3496711"/>
                    <a:gd name="connsiteX17" fmla="*/ 1847085 w 4020934"/>
                    <a:gd name="connsiteY17" fmla="*/ 157390 h 3496711"/>
                    <a:gd name="connsiteX0" fmla="*/ 1847085 w 4020934"/>
                    <a:gd name="connsiteY0" fmla="*/ 170587 h 3509908"/>
                    <a:gd name="connsiteX1" fmla="*/ 938063 w 4020934"/>
                    <a:gd name="connsiteY1" fmla="*/ 299679 h 3509908"/>
                    <a:gd name="connsiteX2" fmla="*/ 690637 w 4020934"/>
                    <a:gd name="connsiteY2" fmla="*/ 789151 h 3509908"/>
                    <a:gd name="connsiteX3" fmla="*/ 233437 w 4020934"/>
                    <a:gd name="connsiteY3" fmla="*/ 1337791 h 3509908"/>
                    <a:gd name="connsiteX4" fmla="*/ 125861 w 4020934"/>
                    <a:gd name="connsiteY4" fmla="*/ 2139236 h 3509908"/>
                    <a:gd name="connsiteX5" fmla="*/ 825108 w 4020934"/>
                    <a:gd name="connsiteY5" fmla="*/ 2800831 h 3509908"/>
                    <a:gd name="connsiteX6" fmla="*/ 1502840 w 4020934"/>
                    <a:gd name="connsiteY6" fmla="*/ 3446290 h 3509908"/>
                    <a:gd name="connsiteX7" fmla="*/ 2492543 w 4020934"/>
                    <a:gd name="connsiteY7" fmla="*/ 3370987 h 3509908"/>
                    <a:gd name="connsiteX8" fmla="*/ 3326261 w 4020934"/>
                    <a:gd name="connsiteY8" fmla="*/ 3467806 h 3509908"/>
                    <a:gd name="connsiteX9" fmla="*/ 3724294 w 4020934"/>
                    <a:gd name="connsiteY9" fmla="*/ 3193485 h 3509908"/>
                    <a:gd name="connsiteX10" fmla="*/ 3718915 w 4020934"/>
                    <a:gd name="connsiteY10" fmla="*/ 2558784 h 3509908"/>
                    <a:gd name="connsiteX11" fmla="*/ 3966341 w 4020934"/>
                    <a:gd name="connsiteY11" fmla="*/ 2123099 h 3509908"/>
                    <a:gd name="connsiteX12" fmla="*/ 3815734 w 4020934"/>
                    <a:gd name="connsiteY12" fmla="*/ 1439989 h 3509908"/>
                    <a:gd name="connsiteX13" fmla="*/ 3573687 w 4020934"/>
                    <a:gd name="connsiteY13" fmla="*/ 918243 h 3509908"/>
                    <a:gd name="connsiteX14" fmla="*/ 3584445 w 4020934"/>
                    <a:gd name="connsiteY14" fmla="*/ 514831 h 3509908"/>
                    <a:gd name="connsiteX15" fmla="*/ 2895955 w 4020934"/>
                    <a:gd name="connsiteY15" fmla="*/ 68389 h 3509908"/>
                    <a:gd name="connsiteX16" fmla="*/ 2390346 w 4020934"/>
                    <a:gd name="connsiteY16" fmla="*/ 224375 h 3509908"/>
                    <a:gd name="connsiteX17" fmla="*/ 1847085 w 4020934"/>
                    <a:gd name="connsiteY17" fmla="*/ 170587 h 3509908"/>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4216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63409 w 4048900"/>
                    <a:gd name="connsiteY0" fmla="*/ 143816 h 3483137"/>
                    <a:gd name="connsiteX1" fmla="*/ 949008 w 4048900"/>
                    <a:gd name="connsiteY1" fmla="*/ 305181 h 3483137"/>
                    <a:gd name="connsiteX2" fmla="*/ 706961 w 4048900"/>
                    <a:gd name="connsiteY2" fmla="*/ 762380 h 3483137"/>
                    <a:gd name="connsiteX3" fmla="*/ 249761 w 4048900"/>
                    <a:gd name="connsiteY3" fmla="*/ 1311020 h 3483137"/>
                    <a:gd name="connsiteX4" fmla="*/ 121084 w 4048900"/>
                    <a:gd name="connsiteY4" fmla="*/ 2119498 h 3483137"/>
                    <a:gd name="connsiteX5" fmla="*/ 841432 w 4048900"/>
                    <a:gd name="connsiteY5" fmla="*/ 2774060 h 3483137"/>
                    <a:gd name="connsiteX6" fmla="*/ 1519164 w 4048900"/>
                    <a:gd name="connsiteY6" fmla="*/ 3419519 h 3483137"/>
                    <a:gd name="connsiteX7" fmla="*/ 2508867 w 4048900"/>
                    <a:gd name="connsiteY7" fmla="*/ 3349595 h 3483137"/>
                    <a:gd name="connsiteX8" fmla="*/ 3342585 w 4048900"/>
                    <a:gd name="connsiteY8" fmla="*/ 3441035 h 3483137"/>
                    <a:gd name="connsiteX9" fmla="*/ 3740618 w 4048900"/>
                    <a:gd name="connsiteY9" fmla="*/ 3166714 h 3483137"/>
                    <a:gd name="connsiteX10" fmla="*/ 3708345 w 4048900"/>
                    <a:gd name="connsiteY10" fmla="*/ 2526634 h 3483137"/>
                    <a:gd name="connsiteX11" fmla="*/ 3982665 w 4048900"/>
                    <a:gd name="connsiteY11" fmla="*/ 2096328 h 3483137"/>
                    <a:gd name="connsiteX12" fmla="*/ 3832058 w 4048900"/>
                    <a:gd name="connsiteY12" fmla="*/ 1413218 h 3483137"/>
                    <a:gd name="connsiteX13" fmla="*/ 3590011 w 4048900"/>
                    <a:gd name="connsiteY13" fmla="*/ 891472 h 3483137"/>
                    <a:gd name="connsiteX14" fmla="*/ 3600769 w 4048900"/>
                    <a:gd name="connsiteY14" fmla="*/ 488060 h 3483137"/>
                    <a:gd name="connsiteX15" fmla="*/ 2912279 w 4048900"/>
                    <a:gd name="connsiteY15" fmla="*/ 41618 h 3483137"/>
                    <a:gd name="connsiteX16" fmla="*/ 2406670 w 4048900"/>
                    <a:gd name="connsiteY16" fmla="*/ 197604 h 3483137"/>
                    <a:gd name="connsiteX17" fmla="*/ 1863409 w 4048900"/>
                    <a:gd name="connsiteY17" fmla="*/ 143816 h 3483137"/>
                    <a:gd name="connsiteX0" fmla="*/ 1835513 w 4021004"/>
                    <a:gd name="connsiteY0" fmla="*/ 143816 h 3483137"/>
                    <a:gd name="connsiteX1" fmla="*/ 921112 w 4021004"/>
                    <a:gd name="connsiteY1" fmla="*/ 305181 h 3483137"/>
                    <a:gd name="connsiteX2" fmla="*/ 679065 w 4021004"/>
                    <a:gd name="connsiteY2" fmla="*/ 762380 h 3483137"/>
                    <a:gd name="connsiteX3" fmla="*/ 221865 w 4021004"/>
                    <a:gd name="connsiteY3" fmla="*/ 1311020 h 3483137"/>
                    <a:gd name="connsiteX4" fmla="*/ 93188 w 4021004"/>
                    <a:gd name="connsiteY4" fmla="*/ 2119498 h 3483137"/>
                    <a:gd name="connsiteX5" fmla="*/ 813536 w 4021004"/>
                    <a:gd name="connsiteY5" fmla="*/ 2774060 h 3483137"/>
                    <a:gd name="connsiteX6" fmla="*/ 1491268 w 4021004"/>
                    <a:gd name="connsiteY6" fmla="*/ 3419519 h 3483137"/>
                    <a:gd name="connsiteX7" fmla="*/ 2480971 w 4021004"/>
                    <a:gd name="connsiteY7" fmla="*/ 3349595 h 3483137"/>
                    <a:gd name="connsiteX8" fmla="*/ 3314689 w 4021004"/>
                    <a:gd name="connsiteY8" fmla="*/ 3441035 h 3483137"/>
                    <a:gd name="connsiteX9" fmla="*/ 3712722 w 4021004"/>
                    <a:gd name="connsiteY9" fmla="*/ 3166714 h 3483137"/>
                    <a:gd name="connsiteX10" fmla="*/ 3680449 w 4021004"/>
                    <a:gd name="connsiteY10" fmla="*/ 2526634 h 3483137"/>
                    <a:gd name="connsiteX11" fmla="*/ 3954769 w 4021004"/>
                    <a:gd name="connsiteY11" fmla="*/ 2096328 h 3483137"/>
                    <a:gd name="connsiteX12" fmla="*/ 3804162 w 4021004"/>
                    <a:gd name="connsiteY12" fmla="*/ 1413218 h 3483137"/>
                    <a:gd name="connsiteX13" fmla="*/ 3562115 w 4021004"/>
                    <a:gd name="connsiteY13" fmla="*/ 891472 h 3483137"/>
                    <a:gd name="connsiteX14" fmla="*/ 3572873 w 4021004"/>
                    <a:gd name="connsiteY14" fmla="*/ 488060 h 3483137"/>
                    <a:gd name="connsiteX15" fmla="*/ 2884383 w 4021004"/>
                    <a:gd name="connsiteY15" fmla="*/ 41618 h 3483137"/>
                    <a:gd name="connsiteX16" fmla="*/ 2378774 w 4021004"/>
                    <a:gd name="connsiteY16" fmla="*/ 197604 h 3483137"/>
                    <a:gd name="connsiteX17" fmla="*/ 1835513 w 4021004"/>
                    <a:gd name="connsiteY17" fmla="*/ 143816 h 3483137"/>
                    <a:gd name="connsiteX0" fmla="*/ 1847898 w 4033389"/>
                    <a:gd name="connsiteY0" fmla="*/ 143816 h 3483137"/>
                    <a:gd name="connsiteX1" fmla="*/ 933497 w 4033389"/>
                    <a:gd name="connsiteY1" fmla="*/ 305181 h 3483137"/>
                    <a:gd name="connsiteX2" fmla="*/ 691450 w 4033389"/>
                    <a:gd name="connsiteY2" fmla="*/ 762380 h 3483137"/>
                    <a:gd name="connsiteX3" fmla="*/ 234250 w 4033389"/>
                    <a:gd name="connsiteY3" fmla="*/ 1311020 h 3483137"/>
                    <a:gd name="connsiteX4" fmla="*/ 105573 w 4033389"/>
                    <a:gd name="connsiteY4" fmla="*/ 2119498 h 3483137"/>
                    <a:gd name="connsiteX5" fmla="*/ 825921 w 4033389"/>
                    <a:gd name="connsiteY5" fmla="*/ 2774060 h 3483137"/>
                    <a:gd name="connsiteX6" fmla="*/ 1503653 w 4033389"/>
                    <a:gd name="connsiteY6" fmla="*/ 3419519 h 3483137"/>
                    <a:gd name="connsiteX7" fmla="*/ 2493356 w 4033389"/>
                    <a:gd name="connsiteY7" fmla="*/ 3349595 h 3483137"/>
                    <a:gd name="connsiteX8" fmla="*/ 3327074 w 4033389"/>
                    <a:gd name="connsiteY8" fmla="*/ 3441035 h 3483137"/>
                    <a:gd name="connsiteX9" fmla="*/ 3725107 w 4033389"/>
                    <a:gd name="connsiteY9" fmla="*/ 3166714 h 3483137"/>
                    <a:gd name="connsiteX10" fmla="*/ 3692834 w 4033389"/>
                    <a:gd name="connsiteY10" fmla="*/ 2526634 h 3483137"/>
                    <a:gd name="connsiteX11" fmla="*/ 3967154 w 4033389"/>
                    <a:gd name="connsiteY11" fmla="*/ 2096328 h 3483137"/>
                    <a:gd name="connsiteX12" fmla="*/ 3816547 w 4033389"/>
                    <a:gd name="connsiteY12" fmla="*/ 1413218 h 3483137"/>
                    <a:gd name="connsiteX13" fmla="*/ 3574500 w 4033389"/>
                    <a:gd name="connsiteY13" fmla="*/ 891472 h 3483137"/>
                    <a:gd name="connsiteX14" fmla="*/ 3585258 w 4033389"/>
                    <a:gd name="connsiteY14" fmla="*/ 488060 h 3483137"/>
                    <a:gd name="connsiteX15" fmla="*/ 2896768 w 4033389"/>
                    <a:gd name="connsiteY15" fmla="*/ 41618 h 3483137"/>
                    <a:gd name="connsiteX16" fmla="*/ 2391159 w 4033389"/>
                    <a:gd name="connsiteY16" fmla="*/ 197604 h 3483137"/>
                    <a:gd name="connsiteX17" fmla="*/ 1847898 w 4033389"/>
                    <a:gd name="connsiteY17" fmla="*/ 143816 h 3483137"/>
                    <a:gd name="connsiteX0" fmla="*/ 1847898 w 4045737"/>
                    <a:gd name="connsiteY0" fmla="*/ 143816 h 3483137"/>
                    <a:gd name="connsiteX1" fmla="*/ 933497 w 4045737"/>
                    <a:gd name="connsiteY1" fmla="*/ 305181 h 3483137"/>
                    <a:gd name="connsiteX2" fmla="*/ 691450 w 4045737"/>
                    <a:gd name="connsiteY2" fmla="*/ 762380 h 3483137"/>
                    <a:gd name="connsiteX3" fmla="*/ 234250 w 4045737"/>
                    <a:gd name="connsiteY3" fmla="*/ 1311020 h 3483137"/>
                    <a:gd name="connsiteX4" fmla="*/ 105573 w 4045737"/>
                    <a:gd name="connsiteY4" fmla="*/ 2119498 h 3483137"/>
                    <a:gd name="connsiteX5" fmla="*/ 825921 w 4045737"/>
                    <a:gd name="connsiteY5" fmla="*/ 2774060 h 3483137"/>
                    <a:gd name="connsiteX6" fmla="*/ 1503653 w 4045737"/>
                    <a:gd name="connsiteY6" fmla="*/ 3419519 h 3483137"/>
                    <a:gd name="connsiteX7" fmla="*/ 2493356 w 4045737"/>
                    <a:gd name="connsiteY7" fmla="*/ 3349595 h 3483137"/>
                    <a:gd name="connsiteX8" fmla="*/ 3327074 w 4045737"/>
                    <a:gd name="connsiteY8" fmla="*/ 3441035 h 3483137"/>
                    <a:gd name="connsiteX9" fmla="*/ 3725107 w 4045737"/>
                    <a:gd name="connsiteY9" fmla="*/ 3166714 h 3483137"/>
                    <a:gd name="connsiteX10" fmla="*/ 3692834 w 4045737"/>
                    <a:gd name="connsiteY10" fmla="*/ 2526634 h 3483137"/>
                    <a:gd name="connsiteX11" fmla="*/ 3967154 w 4045737"/>
                    <a:gd name="connsiteY11" fmla="*/ 2096328 h 3483137"/>
                    <a:gd name="connsiteX12" fmla="*/ 3816547 w 4045737"/>
                    <a:gd name="connsiteY12" fmla="*/ 1413218 h 3483137"/>
                    <a:gd name="connsiteX13" fmla="*/ 3574500 w 4045737"/>
                    <a:gd name="connsiteY13" fmla="*/ 891472 h 3483137"/>
                    <a:gd name="connsiteX14" fmla="*/ 3585258 w 4045737"/>
                    <a:gd name="connsiteY14" fmla="*/ 488060 h 3483137"/>
                    <a:gd name="connsiteX15" fmla="*/ 2896768 w 4045737"/>
                    <a:gd name="connsiteY15" fmla="*/ 41618 h 3483137"/>
                    <a:gd name="connsiteX16" fmla="*/ 2391159 w 4045737"/>
                    <a:gd name="connsiteY16" fmla="*/ 197604 h 3483137"/>
                    <a:gd name="connsiteX17" fmla="*/ 1847898 w 4045737"/>
                    <a:gd name="connsiteY17" fmla="*/ 143816 h 3483137"/>
                    <a:gd name="connsiteX0" fmla="*/ 1847898 w 4045737"/>
                    <a:gd name="connsiteY0" fmla="*/ 143816 h 3483137"/>
                    <a:gd name="connsiteX1" fmla="*/ 933497 w 4045737"/>
                    <a:gd name="connsiteY1" fmla="*/ 305181 h 3483137"/>
                    <a:gd name="connsiteX2" fmla="*/ 691450 w 4045737"/>
                    <a:gd name="connsiteY2" fmla="*/ 762380 h 3483137"/>
                    <a:gd name="connsiteX3" fmla="*/ 234250 w 4045737"/>
                    <a:gd name="connsiteY3" fmla="*/ 1311020 h 3483137"/>
                    <a:gd name="connsiteX4" fmla="*/ 105573 w 4045737"/>
                    <a:gd name="connsiteY4" fmla="*/ 2119498 h 3483137"/>
                    <a:gd name="connsiteX5" fmla="*/ 825921 w 4045737"/>
                    <a:gd name="connsiteY5" fmla="*/ 2774060 h 3483137"/>
                    <a:gd name="connsiteX6" fmla="*/ 1503653 w 4045737"/>
                    <a:gd name="connsiteY6" fmla="*/ 3419519 h 3483137"/>
                    <a:gd name="connsiteX7" fmla="*/ 2493356 w 4045737"/>
                    <a:gd name="connsiteY7" fmla="*/ 3349595 h 3483137"/>
                    <a:gd name="connsiteX8" fmla="*/ 3334108 w 4045737"/>
                    <a:gd name="connsiteY8" fmla="*/ 3462137 h 3483137"/>
                    <a:gd name="connsiteX9" fmla="*/ 3725107 w 4045737"/>
                    <a:gd name="connsiteY9" fmla="*/ 3166714 h 3483137"/>
                    <a:gd name="connsiteX10" fmla="*/ 3692834 w 4045737"/>
                    <a:gd name="connsiteY10" fmla="*/ 2526634 h 3483137"/>
                    <a:gd name="connsiteX11" fmla="*/ 3967154 w 4045737"/>
                    <a:gd name="connsiteY11" fmla="*/ 2096328 h 3483137"/>
                    <a:gd name="connsiteX12" fmla="*/ 3816547 w 4045737"/>
                    <a:gd name="connsiteY12" fmla="*/ 1413218 h 3483137"/>
                    <a:gd name="connsiteX13" fmla="*/ 3574500 w 4045737"/>
                    <a:gd name="connsiteY13" fmla="*/ 891472 h 3483137"/>
                    <a:gd name="connsiteX14" fmla="*/ 3585258 w 4045737"/>
                    <a:gd name="connsiteY14" fmla="*/ 488060 h 3483137"/>
                    <a:gd name="connsiteX15" fmla="*/ 2896768 w 4045737"/>
                    <a:gd name="connsiteY15" fmla="*/ 41618 h 3483137"/>
                    <a:gd name="connsiteX16" fmla="*/ 2391159 w 4045737"/>
                    <a:gd name="connsiteY16" fmla="*/ 197604 h 3483137"/>
                    <a:gd name="connsiteX17" fmla="*/ 1847898 w 4045737"/>
                    <a:gd name="connsiteY17" fmla="*/ 143816 h 3483137"/>
                    <a:gd name="connsiteX0" fmla="*/ 1874114 w 4071953"/>
                    <a:gd name="connsiteY0" fmla="*/ 143816 h 3483137"/>
                    <a:gd name="connsiteX1" fmla="*/ 959713 w 4071953"/>
                    <a:gd name="connsiteY1" fmla="*/ 305181 h 3483137"/>
                    <a:gd name="connsiteX2" fmla="*/ 717666 w 4071953"/>
                    <a:gd name="connsiteY2" fmla="*/ 762380 h 3483137"/>
                    <a:gd name="connsiteX3" fmla="*/ 260466 w 4071953"/>
                    <a:gd name="connsiteY3" fmla="*/ 1311020 h 3483137"/>
                    <a:gd name="connsiteX4" fmla="*/ 131789 w 4071953"/>
                    <a:gd name="connsiteY4" fmla="*/ 2119498 h 3483137"/>
                    <a:gd name="connsiteX5" fmla="*/ 852137 w 4071953"/>
                    <a:gd name="connsiteY5" fmla="*/ 2774060 h 3483137"/>
                    <a:gd name="connsiteX6" fmla="*/ 1529869 w 4071953"/>
                    <a:gd name="connsiteY6" fmla="*/ 3419519 h 3483137"/>
                    <a:gd name="connsiteX7" fmla="*/ 2519572 w 4071953"/>
                    <a:gd name="connsiteY7" fmla="*/ 3349595 h 3483137"/>
                    <a:gd name="connsiteX8" fmla="*/ 3360324 w 4071953"/>
                    <a:gd name="connsiteY8" fmla="*/ 3462137 h 3483137"/>
                    <a:gd name="connsiteX9" fmla="*/ 3751323 w 4071953"/>
                    <a:gd name="connsiteY9" fmla="*/ 3166714 h 3483137"/>
                    <a:gd name="connsiteX10" fmla="*/ 3719050 w 4071953"/>
                    <a:gd name="connsiteY10" fmla="*/ 2526634 h 3483137"/>
                    <a:gd name="connsiteX11" fmla="*/ 3993370 w 4071953"/>
                    <a:gd name="connsiteY11" fmla="*/ 2096328 h 3483137"/>
                    <a:gd name="connsiteX12" fmla="*/ 3842763 w 4071953"/>
                    <a:gd name="connsiteY12" fmla="*/ 1413218 h 3483137"/>
                    <a:gd name="connsiteX13" fmla="*/ 3600716 w 4071953"/>
                    <a:gd name="connsiteY13" fmla="*/ 891472 h 3483137"/>
                    <a:gd name="connsiteX14" fmla="*/ 3611474 w 4071953"/>
                    <a:gd name="connsiteY14" fmla="*/ 488060 h 3483137"/>
                    <a:gd name="connsiteX15" fmla="*/ 2922984 w 4071953"/>
                    <a:gd name="connsiteY15" fmla="*/ 41618 h 3483137"/>
                    <a:gd name="connsiteX16" fmla="*/ 2417375 w 4071953"/>
                    <a:gd name="connsiteY16" fmla="*/ 197604 h 3483137"/>
                    <a:gd name="connsiteX17" fmla="*/ 1874114 w 4071953"/>
                    <a:gd name="connsiteY17" fmla="*/ 143816 h 3483137"/>
                    <a:gd name="connsiteX0" fmla="*/ 1887847 w 4085686"/>
                    <a:gd name="connsiteY0" fmla="*/ 143816 h 3483137"/>
                    <a:gd name="connsiteX1" fmla="*/ 973446 w 4085686"/>
                    <a:gd name="connsiteY1" fmla="*/ 305181 h 3483137"/>
                    <a:gd name="connsiteX2" fmla="*/ 731399 w 4085686"/>
                    <a:gd name="connsiteY2" fmla="*/ 762380 h 3483137"/>
                    <a:gd name="connsiteX3" fmla="*/ 231996 w 4085686"/>
                    <a:gd name="connsiteY3" fmla="*/ 1275851 h 3483137"/>
                    <a:gd name="connsiteX4" fmla="*/ 145522 w 4085686"/>
                    <a:gd name="connsiteY4" fmla="*/ 2119498 h 3483137"/>
                    <a:gd name="connsiteX5" fmla="*/ 865870 w 4085686"/>
                    <a:gd name="connsiteY5" fmla="*/ 2774060 h 3483137"/>
                    <a:gd name="connsiteX6" fmla="*/ 1543602 w 4085686"/>
                    <a:gd name="connsiteY6" fmla="*/ 3419519 h 3483137"/>
                    <a:gd name="connsiteX7" fmla="*/ 2533305 w 4085686"/>
                    <a:gd name="connsiteY7" fmla="*/ 3349595 h 3483137"/>
                    <a:gd name="connsiteX8" fmla="*/ 3374057 w 4085686"/>
                    <a:gd name="connsiteY8" fmla="*/ 3462137 h 3483137"/>
                    <a:gd name="connsiteX9" fmla="*/ 3765056 w 4085686"/>
                    <a:gd name="connsiteY9" fmla="*/ 3166714 h 3483137"/>
                    <a:gd name="connsiteX10" fmla="*/ 3732783 w 4085686"/>
                    <a:gd name="connsiteY10" fmla="*/ 2526634 h 3483137"/>
                    <a:gd name="connsiteX11" fmla="*/ 4007103 w 4085686"/>
                    <a:gd name="connsiteY11" fmla="*/ 2096328 h 3483137"/>
                    <a:gd name="connsiteX12" fmla="*/ 3856496 w 4085686"/>
                    <a:gd name="connsiteY12" fmla="*/ 1413218 h 3483137"/>
                    <a:gd name="connsiteX13" fmla="*/ 3614449 w 4085686"/>
                    <a:gd name="connsiteY13" fmla="*/ 891472 h 3483137"/>
                    <a:gd name="connsiteX14" fmla="*/ 3625207 w 4085686"/>
                    <a:gd name="connsiteY14" fmla="*/ 488060 h 3483137"/>
                    <a:gd name="connsiteX15" fmla="*/ 2936717 w 4085686"/>
                    <a:gd name="connsiteY15" fmla="*/ 41618 h 3483137"/>
                    <a:gd name="connsiteX16" fmla="*/ 2431108 w 4085686"/>
                    <a:gd name="connsiteY16" fmla="*/ 197604 h 3483137"/>
                    <a:gd name="connsiteX17" fmla="*/ 1887847 w 4085686"/>
                    <a:gd name="connsiteY17" fmla="*/ 143816 h 3483137"/>
                    <a:gd name="connsiteX0" fmla="*/ 1879987 w 4077826"/>
                    <a:gd name="connsiteY0" fmla="*/ 143816 h 3483137"/>
                    <a:gd name="connsiteX1" fmla="*/ 965586 w 4077826"/>
                    <a:gd name="connsiteY1" fmla="*/ 305181 h 3483137"/>
                    <a:gd name="connsiteX2" fmla="*/ 723539 w 4077826"/>
                    <a:gd name="connsiteY2" fmla="*/ 762380 h 3483137"/>
                    <a:gd name="connsiteX3" fmla="*/ 224136 w 4077826"/>
                    <a:gd name="connsiteY3" fmla="*/ 1275851 h 3483137"/>
                    <a:gd name="connsiteX4" fmla="*/ 137662 w 4077826"/>
                    <a:gd name="connsiteY4" fmla="*/ 2119498 h 3483137"/>
                    <a:gd name="connsiteX5" fmla="*/ 858010 w 4077826"/>
                    <a:gd name="connsiteY5" fmla="*/ 2774060 h 3483137"/>
                    <a:gd name="connsiteX6" fmla="*/ 1535742 w 4077826"/>
                    <a:gd name="connsiteY6" fmla="*/ 3419519 h 3483137"/>
                    <a:gd name="connsiteX7" fmla="*/ 2525445 w 4077826"/>
                    <a:gd name="connsiteY7" fmla="*/ 3349595 h 3483137"/>
                    <a:gd name="connsiteX8" fmla="*/ 3366197 w 4077826"/>
                    <a:gd name="connsiteY8" fmla="*/ 3462137 h 3483137"/>
                    <a:gd name="connsiteX9" fmla="*/ 3757196 w 4077826"/>
                    <a:gd name="connsiteY9" fmla="*/ 3166714 h 3483137"/>
                    <a:gd name="connsiteX10" fmla="*/ 3724923 w 4077826"/>
                    <a:gd name="connsiteY10" fmla="*/ 2526634 h 3483137"/>
                    <a:gd name="connsiteX11" fmla="*/ 3999243 w 4077826"/>
                    <a:gd name="connsiteY11" fmla="*/ 2096328 h 3483137"/>
                    <a:gd name="connsiteX12" fmla="*/ 3848636 w 4077826"/>
                    <a:gd name="connsiteY12" fmla="*/ 1413218 h 3483137"/>
                    <a:gd name="connsiteX13" fmla="*/ 3606589 w 4077826"/>
                    <a:gd name="connsiteY13" fmla="*/ 891472 h 3483137"/>
                    <a:gd name="connsiteX14" fmla="*/ 3617347 w 4077826"/>
                    <a:gd name="connsiteY14" fmla="*/ 488060 h 3483137"/>
                    <a:gd name="connsiteX15" fmla="*/ 2928857 w 4077826"/>
                    <a:gd name="connsiteY15" fmla="*/ 41618 h 3483137"/>
                    <a:gd name="connsiteX16" fmla="*/ 2423248 w 4077826"/>
                    <a:gd name="connsiteY16" fmla="*/ 197604 h 3483137"/>
                    <a:gd name="connsiteX17" fmla="*/ 1879987 w 4077826"/>
                    <a:gd name="connsiteY17" fmla="*/ 143816 h 3483137"/>
                    <a:gd name="connsiteX0" fmla="*/ 1870766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414027 w 4068605"/>
                    <a:gd name="connsiteY16" fmla="*/ 197604 h 3483137"/>
                    <a:gd name="connsiteX17" fmla="*/ 1870766 w 4068605"/>
                    <a:gd name="connsiteY17" fmla="*/ 143816 h 3483137"/>
                    <a:gd name="connsiteX0" fmla="*/ 1955172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414027 w 4068605"/>
                    <a:gd name="connsiteY16" fmla="*/ 197604 h 3483137"/>
                    <a:gd name="connsiteX17" fmla="*/ 1955172 w 4068605"/>
                    <a:gd name="connsiteY17" fmla="*/ 143816 h 3483137"/>
                    <a:gd name="connsiteX0" fmla="*/ 1955172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512501 w 4068605"/>
                    <a:gd name="connsiteY16" fmla="*/ 148367 h 3483137"/>
                    <a:gd name="connsiteX17" fmla="*/ 1955172 w 4068605"/>
                    <a:gd name="connsiteY17" fmla="*/ 143816 h 3483137"/>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512501 w 4068605"/>
                    <a:gd name="connsiteY16" fmla="*/ 17736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22736 w 4068605"/>
                    <a:gd name="connsiteY10" fmla="*/ 2498514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96899"/>
                    <a:gd name="connsiteY0" fmla="*/ 172815 h 3512136"/>
                    <a:gd name="connsiteX1" fmla="*/ 956365 w 4096899"/>
                    <a:gd name="connsiteY1" fmla="*/ 334180 h 3512136"/>
                    <a:gd name="connsiteX2" fmla="*/ 714318 w 4096899"/>
                    <a:gd name="connsiteY2" fmla="*/ 791379 h 3512136"/>
                    <a:gd name="connsiteX3" fmla="*/ 214915 w 4096899"/>
                    <a:gd name="connsiteY3" fmla="*/ 1304850 h 3512136"/>
                    <a:gd name="connsiteX4" fmla="*/ 128441 w 4096899"/>
                    <a:gd name="connsiteY4" fmla="*/ 2148497 h 3512136"/>
                    <a:gd name="connsiteX5" fmla="*/ 848789 w 4096899"/>
                    <a:gd name="connsiteY5" fmla="*/ 2803059 h 3512136"/>
                    <a:gd name="connsiteX6" fmla="*/ 1526521 w 4096899"/>
                    <a:gd name="connsiteY6" fmla="*/ 3448518 h 3512136"/>
                    <a:gd name="connsiteX7" fmla="*/ 2516224 w 4096899"/>
                    <a:gd name="connsiteY7" fmla="*/ 3378594 h 3512136"/>
                    <a:gd name="connsiteX8" fmla="*/ 3356976 w 4096899"/>
                    <a:gd name="connsiteY8" fmla="*/ 3491136 h 3512136"/>
                    <a:gd name="connsiteX9" fmla="*/ 3747975 w 4096899"/>
                    <a:gd name="connsiteY9" fmla="*/ 3195713 h 3512136"/>
                    <a:gd name="connsiteX10" fmla="*/ 3722736 w 4096899"/>
                    <a:gd name="connsiteY10" fmla="*/ 2498514 h 3512136"/>
                    <a:gd name="connsiteX11" fmla="*/ 4039258 w 4096899"/>
                    <a:gd name="connsiteY11" fmla="*/ 2082487 h 3512136"/>
                    <a:gd name="connsiteX12" fmla="*/ 3839415 w 4096899"/>
                    <a:gd name="connsiteY12" fmla="*/ 1442217 h 3512136"/>
                    <a:gd name="connsiteX13" fmla="*/ 3597368 w 4096899"/>
                    <a:gd name="connsiteY13" fmla="*/ 920471 h 3512136"/>
                    <a:gd name="connsiteX14" fmla="*/ 3608126 w 4096899"/>
                    <a:gd name="connsiteY14" fmla="*/ 517059 h 3512136"/>
                    <a:gd name="connsiteX15" fmla="*/ 2954805 w 4096899"/>
                    <a:gd name="connsiteY15" fmla="*/ 14346 h 3512136"/>
                    <a:gd name="connsiteX16" fmla="*/ 2498433 w 4096899"/>
                    <a:gd name="connsiteY16" fmla="*/ 191646 h 3512136"/>
                    <a:gd name="connsiteX17" fmla="*/ 1955172 w 4096899"/>
                    <a:gd name="connsiteY17" fmla="*/ 172815 h 3512136"/>
                    <a:gd name="connsiteX0" fmla="*/ 1955172 w 4096899"/>
                    <a:gd name="connsiteY0" fmla="*/ 172815 h 3512136"/>
                    <a:gd name="connsiteX1" fmla="*/ 956365 w 4096899"/>
                    <a:gd name="connsiteY1" fmla="*/ 334180 h 3512136"/>
                    <a:gd name="connsiteX2" fmla="*/ 714318 w 4096899"/>
                    <a:gd name="connsiteY2" fmla="*/ 791379 h 3512136"/>
                    <a:gd name="connsiteX3" fmla="*/ 214915 w 4096899"/>
                    <a:gd name="connsiteY3" fmla="*/ 1304850 h 3512136"/>
                    <a:gd name="connsiteX4" fmla="*/ 128441 w 4096899"/>
                    <a:gd name="connsiteY4" fmla="*/ 2148497 h 3512136"/>
                    <a:gd name="connsiteX5" fmla="*/ 848789 w 4096899"/>
                    <a:gd name="connsiteY5" fmla="*/ 2803059 h 3512136"/>
                    <a:gd name="connsiteX6" fmla="*/ 1526521 w 4096899"/>
                    <a:gd name="connsiteY6" fmla="*/ 3448518 h 3512136"/>
                    <a:gd name="connsiteX7" fmla="*/ 2516224 w 4096899"/>
                    <a:gd name="connsiteY7" fmla="*/ 3378594 h 3512136"/>
                    <a:gd name="connsiteX8" fmla="*/ 3356976 w 4096899"/>
                    <a:gd name="connsiteY8" fmla="*/ 3491136 h 3512136"/>
                    <a:gd name="connsiteX9" fmla="*/ 3747975 w 4096899"/>
                    <a:gd name="connsiteY9" fmla="*/ 3195713 h 3512136"/>
                    <a:gd name="connsiteX10" fmla="*/ 3722736 w 4096899"/>
                    <a:gd name="connsiteY10" fmla="*/ 2498514 h 3512136"/>
                    <a:gd name="connsiteX11" fmla="*/ 4039258 w 4096899"/>
                    <a:gd name="connsiteY11" fmla="*/ 2082487 h 3512136"/>
                    <a:gd name="connsiteX12" fmla="*/ 3839415 w 4096899"/>
                    <a:gd name="connsiteY12" fmla="*/ 1442217 h 3512136"/>
                    <a:gd name="connsiteX13" fmla="*/ 3597368 w 4096899"/>
                    <a:gd name="connsiteY13" fmla="*/ 920471 h 3512136"/>
                    <a:gd name="connsiteX14" fmla="*/ 3608126 w 4096899"/>
                    <a:gd name="connsiteY14" fmla="*/ 517059 h 3512136"/>
                    <a:gd name="connsiteX15" fmla="*/ 2954805 w 4096899"/>
                    <a:gd name="connsiteY15" fmla="*/ 14346 h 3512136"/>
                    <a:gd name="connsiteX16" fmla="*/ 2498433 w 4096899"/>
                    <a:gd name="connsiteY16" fmla="*/ 191646 h 3512136"/>
                    <a:gd name="connsiteX17" fmla="*/ 1955172 w 4096899"/>
                    <a:gd name="connsiteY17" fmla="*/ 172815 h 3512136"/>
                    <a:gd name="connsiteX0" fmla="*/ 1978256 w 4119983"/>
                    <a:gd name="connsiteY0" fmla="*/ 172815 h 3512136"/>
                    <a:gd name="connsiteX1" fmla="*/ 979449 w 4119983"/>
                    <a:gd name="connsiteY1" fmla="*/ 334180 h 3512136"/>
                    <a:gd name="connsiteX2" fmla="*/ 737402 w 4119983"/>
                    <a:gd name="connsiteY2" fmla="*/ 791379 h 3512136"/>
                    <a:gd name="connsiteX3" fmla="*/ 237999 w 4119983"/>
                    <a:gd name="connsiteY3" fmla="*/ 1304850 h 3512136"/>
                    <a:gd name="connsiteX4" fmla="*/ 151525 w 4119983"/>
                    <a:gd name="connsiteY4" fmla="*/ 2148497 h 3512136"/>
                    <a:gd name="connsiteX5" fmla="*/ 871873 w 4119983"/>
                    <a:gd name="connsiteY5" fmla="*/ 2803059 h 3512136"/>
                    <a:gd name="connsiteX6" fmla="*/ 1549605 w 4119983"/>
                    <a:gd name="connsiteY6" fmla="*/ 3448518 h 3512136"/>
                    <a:gd name="connsiteX7" fmla="*/ 2539308 w 4119983"/>
                    <a:gd name="connsiteY7" fmla="*/ 3378594 h 3512136"/>
                    <a:gd name="connsiteX8" fmla="*/ 3380060 w 4119983"/>
                    <a:gd name="connsiteY8" fmla="*/ 3491136 h 3512136"/>
                    <a:gd name="connsiteX9" fmla="*/ 3771059 w 4119983"/>
                    <a:gd name="connsiteY9" fmla="*/ 3195713 h 3512136"/>
                    <a:gd name="connsiteX10" fmla="*/ 3745820 w 4119983"/>
                    <a:gd name="connsiteY10" fmla="*/ 2498514 h 3512136"/>
                    <a:gd name="connsiteX11" fmla="*/ 4062342 w 4119983"/>
                    <a:gd name="connsiteY11" fmla="*/ 2082487 h 3512136"/>
                    <a:gd name="connsiteX12" fmla="*/ 3862499 w 4119983"/>
                    <a:gd name="connsiteY12" fmla="*/ 1442217 h 3512136"/>
                    <a:gd name="connsiteX13" fmla="*/ 3620452 w 4119983"/>
                    <a:gd name="connsiteY13" fmla="*/ 920471 h 3512136"/>
                    <a:gd name="connsiteX14" fmla="*/ 3631210 w 4119983"/>
                    <a:gd name="connsiteY14" fmla="*/ 517059 h 3512136"/>
                    <a:gd name="connsiteX15" fmla="*/ 2977889 w 4119983"/>
                    <a:gd name="connsiteY15" fmla="*/ 14346 h 3512136"/>
                    <a:gd name="connsiteX16" fmla="*/ 2521517 w 4119983"/>
                    <a:gd name="connsiteY16" fmla="*/ 191646 h 3512136"/>
                    <a:gd name="connsiteX17" fmla="*/ 1978256 w 4119983"/>
                    <a:gd name="connsiteY17" fmla="*/ 172815 h 3512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19983" h="3512136">
                      <a:moveTo>
                        <a:pt x="1978256" y="172815"/>
                      </a:moveTo>
                      <a:cubicBezTo>
                        <a:pt x="1779240" y="67031"/>
                        <a:pt x="1382861" y="-157086"/>
                        <a:pt x="979449" y="334180"/>
                      </a:cubicBezTo>
                      <a:cubicBezTo>
                        <a:pt x="895181" y="436377"/>
                        <a:pt x="816291" y="549333"/>
                        <a:pt x="737402" y="791379"/>
                      </a:cubicBezTo>
                      <a:cubicBezTo>
                        <a:pt x="671064" y="963501"/>
                        <a:pt x="627067" y="1052045"/>
                        <a:pt x="237999" y="1304850"/>
                      </a:cubicBezTo>
                      <a:cubicBezTo>
                        <a:pt x="-36597" y="1490488"/>
                        <a:pt x="-84453" y="1840387"/>
                        <a:pt x="151525" y="2148497"/>
                      </a:cubicBezTo>
                      <a:cubicBezTo>
                        <a:pt x="309304" y="2390544"/>
                        <a:pt x="853944" y="2501845"/>
                        <a:pt x="871873" y="2803059"/>
                      </a:cubicBezTo>
                      <a:cubicBezTo>
                        <a:pt x="920282" y="3331976"/>
                        <a:pt x="931040" y="3656498"/>
                        <a:pt x="1549605" y="3448518"/>
                      </a:cubicBezTo>
                      <a:cubicBezTo>
                        <a:pt x="1863369" y="3346320"/>
                        <a:pt x="2053421" y="3222608"/>
                        <a:pt x="2539308" y="3378594"/>
                      </a:cubicBezTo>
                      <a:cubicBezTo>
                        <a:pt x="2919412" y="3489757"/>
                        <a:pt x="3161321" y="3514444"/>
                        <a:pt x="3380060" y="3491136"/>
                      </a:cubicBezTo>
                      <a:cubicBezTo>
                        <a:pt x="3534253" y="3464242"/>
                        <a:pt x="3643759" y="3421623"/>
                        <a:pt x="3771059" y="3195713"/>
                      </a:cubicBezTo>
                      <a:cubicBezTo>
                        <a:pt x="3882221" y="2948287"/>
                        <a:pt x="3715341" y="2659879"/>
                        <a:pt x="3745820" y="2498514"/>
                      </a:cubicBezTo>
                      <a:cubicBezTo>
                        <a:pt x="3822916" y="2277983"/>
                        <a:pt x="3979867" y="2256274"/>
                        <a:pt x="4062342" y="2082487"/>
                      </a:cubicBezTo>
                      <a:cubicBezTo>
                        <a:pt x="4130474" y="1942638"/>
                        <a:pt x="4204261" y="1723065"/>
                        <a:pt x="3862499" y="1442217"/>
                      </a:cubicBezTo>
                      <a:cubicBezTo>
                        <a:pt x="3756716" y="1317309"/>
                        <a:pt x="3604316" y="1325675"/>
                        <a:pt x="3620452" y="920471"/>
                      </a:cubicBezTo>
                      <a:lnTo>
                        <a:pt x="3631210" y="517059"/>
                      </a:lnTo>
                      <a:cubicBezTo>
                        <a:pt x="3627624" y="330593"/>
                        <a:pt x="3457202" y="-81875"/>
                        <a:pt x="2977889" y="14346"/>
                      </a:cubicBezTo>
                      <a:cubicBezTo>
                        <a:pt x="2793216" y="55583"/>
                        <a:pt x="2690053" y="139651"/>
                        <a:pt x="2521517" y="191646"/>
                      </a:cubicBezTo>
                      <a:cubicBezTo>
                        <a:pt x="2300296" y="254592"/>
                        <a:pt x="2094796" y="223017"/>
                        <a:pt x="1978256" y="172815"/>
                      </a:cubicBezTo>
                      <a:close/>
                    </a:path>
                  </a:pathLst>
                </a:custGeom>
                <a:noFill/>
                <a:ln w="28575" cap="flat" cmpd="sng" algn="ctr">
                  <a:solidFill>
                    <a:srgbClr val="1E5AA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3" name="任意多边形 216">
                  <a:extLst>
                    <a:ext uri="{FF2B5EF4-FFF2-40B4-BE49-F238E27FC236}">
                      <a16:creationId xmlns:a16="http://schemas.microsoft.com/office/drawing/2014/main" id="{04A02846-559F-4653-A9C6-31271F47A909}"/>
                    </a:ext>
                  </a:extLst>
                </p:cNvPr>
                <p:cNvSpPr/>
                <p:nvPr/>
              </p:nvSpPr>
              <p:spPr>
                <a:xfrm>
                  <a:off x="2190941" y="1701991"/>
                  <a:ext cx="3547136" cy="3034919"/>
                </a:xfrm>
                <a:custGeom>
                  <a:avLst/>
                  <a:gdLst>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535848 w 3434573"/>
                    <a:gd name="connsiteY0" fmla="*/ 102197 h 2904564"/>
                    <a:gd name="connsiteX1" fmla="*/ 675237 w 3434573"/>
                    <a:gd name="connsiteY1" fmla="*/ 467957 h 2904564"/>
                    <a:gd name="connsiteX2" fmla="*/ 148112 w 3434573"/>
                    <a:gd name="connsiteY2" fmla="*/ 1145689 h 2904564"/>
                    <a:gd name="connsiteX3" fmla="*/ 239552 w 3434573"/>
                    <a:gd name="connsiteY3" fmla="*/ 1936376 h 2904564"/>
                    <a:gd name="connsiteX4" fmla="*/ 734404 w 3434573"/>
                    <a:gd name="connsiteY4" fmla="*/ 2630244 h 2904564"/>
                    <a:gd name="connsiteX5" fmla="*/ 1412135 w 3434573"/>
                    <a:gd name="connsiteY5" fmla="*/ 2899186 h 2904564"/>
                    <a:gd name="connsiteX6" fmla="*/ 2116761 w 3434573"/>
                    <a:gd name="connsiteY6" fmla="*/ 2904564 h 2904564"/>
                    <a:gd name="connsiteX7" fmla="*/ 3052677 w 3434573"/>
                    <a:gd name="connsiteY7" fmla="*/ 2775473 h 2904564"/>
                    <a:gd name="connsiteX8" fmla="*/ 3192526 w 3434573"/>
                    <a:gd name="connsiteY8" fmla="*/ 2366682 h 2904564"/>
                    <a:gd name="connsiteX9" fmla="*/ 3434573 w 3434573"/>
                    <a:gd name="connsiteY9" fmla="*/ 1715844 h 2904564"/>
                    <a:gd name="connsiteX10" fmla="*/ 3235557 w 3434573"/>
                    <a:gd name="connsiteY10" fmla="*/ 1226371 h 2904564"/>
                    <a:gd name="connsiteX11" fmla="*/ 3106465 w 3434573"/>
                    <a:gd name="connsiteY11" fmla="*/ 365760 h 2904564"/>
                    <a:gd name="connsiteX12" fmla="*/ 2504037 w 3434573"/>
                    <a:gd name="connsiteY12" fmla="*/ 0 h 2904564"/>
                    <a:gd name="connsiteX13" fmla="*/ 1535848 w 3434573"/>
                    <a:gd name="connsiteY13" fmla="*/ 102197 h 2904564"/>
                    <a:gd name="connsiteX0" fmla="*/ 1535848 w 3434573"/>
                    <a:gd name="connsiteY0" fmla="*/ 102197 h 2904564"/>
                    <a:gd name="connsiteX1" fmla="*/ 675237 w 3434573"/>
                    <a:gd name="connsiteY1" fmla="*/ 467957 h 2904564"/>
                    <a:gd name="connsiteX2" fmla="*/ 148112 w 3434573"/>
                    <a:gd name="connsiteY2" fmla="*/ 1145689 h 2904564"/>
                    <a:gd name="connsiteX3" fmla="*/ 239552 w 3434573"/>
                    <a:gd name="connsiteY3" fmla="*/ 1936376 h 2904564"/>
                    <a:gd name="connsiteX4" fmla="*/ 734404 w 3434573"/>
                    <a:gd name="connsiteY4" fmla="*/ 2630244 h 2904564"/>
                    <a:gd name="connsiteX5" fmla="*/ 1412135 w 3434573"/>
                    <a:gd name="connsiteY5" fmla="*/ 2899186 h 2904564"/>
                    <a:gd name="connsiteX6" fmla="*/ 2116761 w 3434573"/>
                    <a:gd name="connsiteY6" fmla="*/ 2904564 h 2904564"/>
                    <a:gd name="connsiteX7" fmla="*/ 3052677 w 3434573"/>
                    <a:gd name="connsiteY7" fmla="*/ 2775473 h 2904564"/>
                    <a:gd name="connsiteX8" fmla="*/ 3192526 w 3434573"/>
                    <a:gd name="connsiteY8" fmla="*/ 2366682 h 2904564"/>
                    <a:gd name="connsiteX9" fmla="*/ 3434573 w 3434573"/>
                    <a:gd name="connsiteY9" fmla="*/ 1715844 h 2904564"/>
                    <a:gd name="connsiteX10" fmla="*/ 3235557 w 3434573"/>
                    <a:gd name="connsiteY10" fmla="*/ 1226371 h 2904564"/>
                    <a:gd name="connsiteX11" fmla="*/ 3106465 w 3434573"/>
                    <a:gd name="connsiteY11" fmla="*/ 365760 h 2904564"/>
                    <a:gd name="connsiteX12" fmla="*/ 2504037 w 3434573"/>
                    <a:gd name="connsiteY12" fmla="*/ 0 h 2904564"/>
                    <a:gd name="connsiteX13" fmla="*/ 1535848 w 3434573"/>
                    <a:gd name="connsiteY13" fmla="*/ 102197 h 2904564"/>
                    <a:gd name="connsiteX0" fmla="*/ 1592821 w 3491546"/>
                    <a:gd name="connsiteY0" fmla="*/ 102197 h 2904564"/>
                    <a:gd name="connsiteX1" fmla="*/ 732210 w 3491546"/>
                    <a:gd name="connsiteY1" fmla="*/ 467957 h 2904564"/>
                    <a:gd name="connsiteX2" fmla="*/ 205085 w 3491546"/>
                    <a:gd name="connsiteY2" fmla="*/ 1145689 h 2904564"/>
                    <a:gd name="connsiteX3" fmla="*/ 296525 w 3491546"/>
                    <a:gd name="connsiteY3" fmla="*/ 1936376 h 2904564"/>
                    <a:gd name="connsiteX4" fmla="*/ 791377 w 3491546"/>
                    <a:gd name="connsiteY4" fmla="*/ 2630244 h 2904564"/>
                    <a:gd name="connsiteX5" fmla="*/ 1469108 w 3491546"/>
                    <a:gd name="connsiteY5" fmla="*/ 2899186 h 2904564"/>
                    <a:gd name="connsiteX6" fmla="*/ 2173734 w 3491546"/>
                    <a:gd name="connsiteY6" fmla="*/ 2904564 h 2904564"/>
                    <a:gd name="connsiteX7" fmla="*/ 3109650 w 3491546"/>
                    <a:gd name="connsiteY7" fmla="*/ 2775473 h 2904564"/>
                    <a:gd name="connsiteX8" fmla="*/ 3249499 w 3491546"/>
                    <a:gd name="connsiteY8" fmla="*/ 2366682 h 2904564"/>
                    <a:gd name="connsiteX9" fmla="*/ 3491546 w 3491546"/>
                    <a:gd name="connsiteY9" fmla="*/ 1715844 h 2904564"/>
                    <a:gd name="connsiteX10" fmla="*/ 3292530 w 3491546"/>
                    <a:gd name="connsiteY10" fmla="*/ 1226371 h 2904564"/>
                    <a:gd name="connsiteX11" fmla="*/ 3163438 w 3491546"/>
                    <a:gd name="connsiteY11" fmla="*/ 365760 h 2904564"/>
                    <a:gd name="connsiteX12" fmla="*/ 2561010 w 3491546"/>
                    <a:gd name="connsiteY12" fmla="*/ 0 h 2904564"/>
                    <a:gd name="connsiteX13" fmla="*/ 1592821 w 3491546"/>
                    <a:gd name="connsiteY13" fmla="*/ 102197 h 2904564"/>
                    <a:gd name="connsiteX0" fmla="*/ 1592821 w 3491546"/>
                    <a:gd name="connsiteY0" fmla="*/ 102197 h 2904564"/>
                    <a:gd name="connsiteX1" fmla="*/ 732210 w 3491546"/>
                    <a:gd name="connsiteY1" fmla="*/ 467957 h 2904564"/>
                    <a:gd name="connsiteX2" fmla="*/ 205085 w 3491546"/>
                    <a:gd name="connsiteY2" fmla="*/ 1145689 h 2904564"/>
                    <a:gd name="connsiteX3" fmla="*/ 296525 w 3491546"/>
                    <a:gd name="connsiteY3" fmla="*/ 1936376 h 2904564"/>
                    <a:gd name="connsiteX4" fmla="*/ 791377 w 3491546"/>
                    <a:gd name="connsiteY4" fmla="*/ 2630244 h 2904564"/>
                    <a:gd name="connsiteX5" fmla="*/ 1469108 w 3491546"/>
                    <a:gd name="connsiteY5" fmla="*/ 2899186 h 2904564"/>
                    <a:gd name="connsiteX6" fmla="*/ 2173734 w 3491546"/>
                    <a:gd name="connsiteY6" fmla="*/ 2904564 h 2904564"/>
                    <a:gd name="connsiteX7" fmla="*/ 3109650 w 3491546"/>
                    <a:gd name="connsiteY7" fmla="*/ 2775473 h 2904564"/>
                    <a:gd name="connsiteX8" fmla="*/ 3249499 w 3491546"/>
                    <a:gd name="connsiteY8" fmla="*/ 2366682 h 2904564"/>
                    <a:gd name="connsiteX9" fmla="*/ 3491546 w 3491546"/>
                    <a:gd name="connsiteY9" fmla="*/ 1715844 h 2904564"/>
                    <a:gd name="connsiteX10" fmla="*/ 3292530 w 3491546"/>
                    <a:gd name="connsiteY10" fmla="*/ 1226371 h 2904564"/>
                    <a:gd name="connsiteX11" fmla="*/ 3163438 w 3491546"/>
                    <a:gd name="connsiteY11" fmla="*/ 365760 h 2904564"/>
                    <a:gd name="connsiteX12" fmla="*/ 2561010 w 3491546"/>
                    <a:gd name="connsiteY12" fmla="*/ 0 h 2904564"/>
                    <a:gd name="connsiteX13" fmla="*/ 1592821 w 3491546"/>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39707"/>
                    <a:gd name="connsiteX1" fmla="*/ 733759 w 3493095"/>
                    <a:gd name="connsiteY1" fmla="*/ 467957 h 2939707"/>
                    <a:gd name="connsiteX2" fmla="*/ 206634 w 3493095"/>
                    <a:gd name="connsiteY2" fmla="*/ 1145689 h 2939707"/>
                    <a:gd name="connsiteX3" fmla="*/ 298074 w 3493095"/>
                    <a:gd name="connsiteY3" fmla="*/ 1936376 h 2939707"/>
                    <a:gd name="connsiteX4" fmla="*/ 792926 w 3493095"/>
                    <a:gd name="connsiteY4" fmla="*/ 2630244 h 2939707"/>
                    <a:gd name="connsiteX5" fmla="*/ 1470657 w 3493095"/>
                    <a:gd name="connsiteY5" fmla="*/ 2899186 h 2939707"/>
                    <a:gd name="connsiteX6" fmla="*/ 2175283 w 3493095"/>
                    <a:gd name="connsiteY6" fmla="*/ 2904564 h 2939707"/>
                    <a:gd name="connsiteX7" fmla="*/ 3111199 w 3493095"/>
                    <a:gd name="connsiteY7" fmla="*/ 2775473 h 2939707"/>
                    <a:gd name="connsiteX8" fmla="*/ 3251048 w 3493095"/>
                    <a:gd name="connsiteY8" fmla="*/ 2366682 h 2939707"/>
                    <a:gd name="connsiteX9" fmla="*/ 3493095 w 3493095"/>
                    <a:gd name="connsiteY9" fmla="*/ 1715844 h 2939707"/>
                    <a:gd name="connsiteX10" fmla="*/ 3294079 w 3493095"/>
                    <a:gd name="connsiteY10" fmla="*/ 1226371 h 2939707"/>
                    <a:gd name="connsiteX11" fmla="*/ 3164987 w 3493095"/>
                    <a:gd name="connsiteY11" fmla="*/ 365760 h 2939707"/>
                    <a:gd name="connsiteX12" fmla="*/ 2562559 w 3493095"/>
                    <a:gd name="connsiteY12" fmla="*/ 0 h 2939707"/>
                    <a:gd name="connsiteX13" fmla="*/ 1594370 w 3493095"/>
                    <a:gd name="connsiteY13" fmla="*/ 102197 h 2939707"/>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70657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49142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49142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44739"/>
                    <a:gd name="connsiteX1" fmla="*/ 733759 w 3493095"/>
                    <a:gd name="connsiteY1" fmla="*/ 467957 h 2944739"/>
                    <a:gd name="connsiteX2" fmla="*/ 206634 w 3493095"/>
                    <a:gd name="connsiteY2" fmla="*/ 1145689 h 2944739"/>
                    <a:gd name="connsiteX3" fmla="*/ 298074 w 3493095"/>
                    <a:gd name="connsiteY3" fmla="*/ 1936376 h 2944739"/>
                    <a:gd name="connsiteX4" fmla="*/ 792926 w 3493095"/>
                    <a:gd name="connsiteY4" fmla="*/ 2630244 h 2944739"/>
                    <a:gd name="connsiteX5" fmla="*/ 1449142 w 3493095"/>
                    <a:gd name="connsiteY5" fmla="*/ 2899186 h 2944739"/>
                    <a:gd name="connsiteX6" fmla="*/ 2175283 w 3493095"/>
                    <a:gd name="connsiteY6" fmla="*/ 2904564 h 2944739"/>
                    <a:gd name="connsiteX7" fmla="*/ 3111199 w 3493095"/>
                    <a:gd name="connsiteY7" fmla="*/ 2775473 h 2944739"/>
                    <a:gd name="connsiteX8" fmla="*/ 3251048 w 3493095"/>
                    <a:gd name="connsiteY8" fmla="*/ 2366682 h 2944739"/>
                    <a:gd name="connsiteX9" fmla="*/ 3493095 w 3493095"/>
                    <a:gd name="connsiteY9" fmla="*/ 1715844 h 2944739"/>
                    <a:gd name="connsiteX10" fmla="*/ 3294079 w 3493095"/>
                    <a:gd name="connsiteY10" fmla="*/ 1226371 h 2944739"/>
                    <a:gd name="connsiteX11" fmla="*/ 3164987 w 3493095"/>
                    <a:gd name="connsiteY11" fmla="*/ 365760 h 2944739"/>
                    <a:gd name="connsiteX12" fmla="*/ 2562559 w 3493095"/>
                    <a:gd name="connsiteY12" fmla="*/ 0 h 2944739"/>
                    <a:gd name="connsiteX13" fmla="*/ 1594370 w 3493095"/>
                    <a:gd name="connsiteY13" fmla="*/ 102197 h 2944739"/>
                    <a:gd name="connsiteX0" fmla="*/ 1594370 w 3493095"/>
                    <a:gd name="connsiteY0" fmla="*/ 102197 h 2944739"/>
                    <a:gd name="connsiteX1" fmla="*/ 733759 w 3493095"/>
                    <a:gd name="connsiteY1" fmla="*/ 467957 h 2944739"/>
                    <a:gd name="connsiteX2" fmla="*/ 206634 w 3493095"/>
                    <a:gd name="connsiteY2" fmla="*/ 1145689 h 2944739"/>
                    <a:gd name="connsiteX3" fmla="*/ 298074 w 3493095"/>
                    <a:gd name="connsiteY3" fmla="*/ 1936376 h 2944739"/>
                    <a:gd name="connsiteX4" fmla="*/ 792926 w 3493095"/>
                    <a:gd name="connsiteY4" fmla="*/ 2630244 h 2944739"/>
                    <a:gd name="connsiteX5" fmla="*/ 1449142 w 3493095"/>
                    <a:gd name="connsiteY5" fmla="*/ 2899186 h 2944739"/>
                    <a:gd name="connsiteX6" fmla="*/ 2175283 w 3493095"/>
                    <a:gd name="connsiteY6" fmla="*/ 2904564 h 2944739"/>
                    <a:gd name="connsiteX7" fmla="*/ 3111199 w 3493095"/>
                    <a:gd name="connsiteY7" fmla="*/ 2775473 h 2944739"/>
                    <a:gd name="connsiteX8" fmla="*/ 3251048 w 3493095"/>
                    <a:gd name="connsiteY8" fmla="*/ 2366682 h 2944739"/>
                    <a:gd name="connsiteX9" fmla="*/ 3493095 w 3493095"/>
                    <a:gd name="connsiteY9" fmla="*/ 1715844 h 2944739"/>
                    <a:gd name="connsiteX10" fmla="*/ 3294079 w 3493095"/>
                    <a:gd name="connsiteY10" fmla="*/ 1226371 h 2944739"/>
                    <a:gd name="connsiteX11" fmla="*/ 3164987 w 3493095"/>
                    <a:gd name="connsiteY11" fmla="*/ 365760 h 2944739"/>
                    <a:gd name="connsiteX12" fmla="*/ 2562559 w 3493095"/>
                    <a:gd name="connsiteY12" fmla="*/ 0 h 2944739"/>
                    <a:gd name="connsiteX13" fmla="*/ 1594370 w 3493095"/>
                    <a:gd name="connsiteY13" fmla="*/ 102197 h 2944739"/>
                    <a:gd name="connsiteX0" fmla="*/ 1594370 w 3493095"/>
                    <a:gd name="connsiteY0" fmla="*/ 102197 h 2978989"/>
                    <a:gd name="connsiteX1" fmla="*/ 733759 w 3493095"/>
                    <a:gd name="connsiteY1" fmla="*/ 467957 h 2978989"/>
                    <a:gd name="connsiteX2" fmla="*/ 206634 w 3493095"/>
                    <a:gd name="connsiteY2" fmla="*/ 1145689 h 2978989"/>
                    <a:gd name="connsiteX3" fmla="*/ 298074 w 3493095"/>
                    <a:gd name="connsiteY3" fmla="*/ 1936376 h 2978989"/>
                    <a:gd name="connsiteX4" fmla="*/ 792926 w 3493095"/>
                    <a:gd name="connsiteY4" fmla="*/ 2630244 h 2978989"/>
                    <a:gd name="connsiteX5" fmla="*/ 1449142 w 3493095"/>
                    <a:gd name="connsiteY5" fmla="*/ 2899186 h 2978989"/>
                    <a:gd name="connsiteX6" fmla="*/ 2175283 w 3493095"/>
                    <a:gd name="connsiteY6" fmla="*/ 2904564 h 2978989"/>
                    <a:gd name="connsiteX7" fmla="*/ 3111199 w 3493095"/>
                    <a:gd name="connsiteY7" fmla="*/ 2775473 h 2978989"/>
                    <a:gd name="connsiteX8" fmla="*/ 3251048 w 3493095"/>
                    <a:gd name="connsiteY8" fmla="*/ 2366682 h 2978989"/>
                    <a:gd name="connsiteX9" fmla="*/ 3493095 w 3493095"/>
                    <a:gd name="connsiteY9" fmla="*/ 1715844 h 2978989"/>
                    <a:gd name="connsiteX10" fmla="*/ 3294079 w 3493095"/>
                    <a:gd name="connsiteY10" fmla="*/ 1226371 h 2978989"/>
                    <a:gd name="connsiteX11" fmla="*/ 3164987 w 3493095"/>
                    <a:gd name="connsiteY11" fmla="*/ 365760 h 2978989"/>
                    <a:gd name="connsiteX12" fmla="*/ 2562559 w 3493095"/>
                    <a:gd name="connsiteY12" fmla="*/ 0 h 2978989"/>
                    <a:gd name="connsiteX13" fmla="*/ 1594370 w 3493095"/>
                    <a:gd name="connsiteY13" fmla="*/ 102197 h 2978989"/>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111199 w 3493095"/>
                    <a:gd name="connsiteY7" fmla="*/ 2775473 h 3001392"/>
                    <a:gd name="connsiteX8" fmla="*/ 3251048 w 3493095"/>
                    <a:gd name="connsiteY8" fmla="*/ 2366682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8676"/>
                    <a:gd name="connsiteX1" fmla="*/ 733759 w 3493095"/>
                    <a:gd name="connsiteY1" fmla="*/ 467957 h 3008676"/>
                    <a:gd name="connsiteX2" fmla="*/ 206634 w 3493095"/>
                    <a:gd name="connsiteY2" fmla="*/ 1145689 h 3008676"/>
                    <a:gd name="connsiteX3" fmla="*/ 298074 w 3493095"/>
                    <a:gd name="connsiteY3" fmla="*/ 1936376 h 3008676"/>
                    <a:gd name="connsiteX4" fmla="*/ 792926 w 3493095"/>
                    <a:gd name="connsiteY4" fmla="*/ 2630244 h 3008676"/>
                    <a:gd name="connsiteX5" fmla="*/ 1449142 w 3493095"/>
                    <a:gd name="connsiteY5" fmla="*/ 2899186 h 3008676"/>
                    <a:gd name="connsiteX6" fmla="*/ 2175283 w 3493095"/>
                    <a:gd name="connsiteY6" fmla="*/ 2904564 h 3008676"/>
                    <a:gd name="connsiteX7" fmla="*/ 3154230 w 3493095"/>
                    <a:gd name="connsiteY7" fmla="*/ 2802367 h 3008676"/>
                    <a:gd name="connsiteX8" fmla="*/ 3251048 w 3493095"/>
                    <a:gd name="connsiteY8" fmla="*/ 2366682 h 3008676"/>
                    <a:gd name="connsiteX9" fmla="*/ 3493095 w 3493095"/>
                    <a:gd name="connsiteY9" fmla="*/ 1715844 h 3008676"/>
                    <a:gd name="connsiteX10" fmla="*/ 3294079 w 3493095"/>
                    <a:gd name="connsiteY10" fmla="*/ 1226371 h 3008676"/>
                    <a:gd name="connsiteX11" fmla="*/ 3164987 w 3493095"/>
                    <a:gd name="connsiteY11" fmla="*/ 365760 h 3008676"/>
                    <a:gd name="connsiteX12" fmla="*/ 2562559 w 3493095"/>
                    <a:gd name="connsiteY12" fmla="*/ 0 h 3008676"/>
                    <a:gd name="connsiteX13" fmla="*/ 1594370 w 3493095"/>
                    <a:gd name="connsiteY13" fmla="*/ 102197 h 3008676"/>
                    <a:gd name="connsiteX0" fmla="*/ 1594370 w 3493095"/>
                    <a:gd name="connsiteY0" fmla="*/ 102197 h 3008676"/>
                    <a:gd name="connsiteX1" fmla="*/ 733759 w 3493095"/>
                    <a:gd name="connsiteY1" fmla="*/ 467957 h 3008676"/>
                    <a:gd name="connsiteX2" fmla="*/ 206634 w 3493095"/>
                    <a:gd name="connsiteY2" fmla="*/ 1145689 h 3008676"/>
                    <a:gd name="connsiteX3" fmla="*/ 298074 w 3493095"/>
                    <a:gd name="connsiteY3" fmla="*/ 1936376 h 3008676"/>
                    <a:gd name="connsiteX4" fmla="*/ 792926 w 3493095"/>
                    <a:gd name="connsiteY4" fmla="*/ 2630244 h 3008676"/>
                    <a:gd name="connsiteX5" fmla="*/ 1449142 w 3493095"/>
                    <a:gd name="connsiteY5" fmla="*/ 2899186 h 3008676"/>
                    <a:gd name="connsiteX6" fmla="*/ 2175283 w 3493095"/>
                    <a:gd name="connsiteY6" fmla="*/ 2904564 h 3008676"/>
                    <a:gd name="connsiteX7" fmla="*/ 3154230 w 3493095"/>
                    <a:gd name="connsiteY7" fmla="*/ 2802367 h 3008676"/>
                    <a:gd name="connsiteX8" fmla="*/ 3272563 w 3493095"/>
                    <a:gd name="connsiteY8" fmla="*/ 2237590 h 3008676"/>
                    <a:gd name="connsiteX9" fmla="*/ 3493095 w 3493095"/>
                    <a:gd name="connsiteY9" fmla="*/ 1715844 h 3008676"/>
                    <a:gd name="connsiteX10" fmla="*/ 3294079 w 3493095"/>
                    <a:gd name="connsiteY10" fmla="*/ 1226371 h 3008676"/>
                    <a:gd name="connsiteX11" fmla="*/ 3164987 w 3493095"/>
                    <a:gd name="connsiteY11" fmla="*/ 365760 h 3008676"/>
                    <a:gd name="connsiteX12" fmla="*/ 2562559 w 3493095"/>
                    <a:gd name="connsiteY12" fmla="*/ 0 h 3008676"/>
                    <a:gd name="connsiteX13" fmla="*/ 1594370 w 3493095"/>
                    <a:gd name="connsiteY13" fmla="*/ 102197 h 3008676"/>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72563 w 3493095"/>
                    <a:gd name="connsiteY8" fmla="*/ 2237590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72563 w 3493095"/>
                    <a:gd name="connsiteY8" fmla="*/ 2237590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8177"/>
                    <a:gd name="connsiteY0" fmla="*/ 135724 h 3034919"/>
                    <a:gd name="connsiteX1" fmla="*/ 733759 w 3498177"/>
                    <a:gd name="connsiteY1" fmla="*/ 501484 h 3034919"/>
                    <a:gd name="connsiteX2" fmla="*/ 206634 w 3498177"/>
                    <a:gd name="connsiteY2" fmla="*/ 1179216 h 3034919"/>
                    <a:gd name="connsiteX3" fmla="*/ 298074 w 3498177"/>
                    <a:gd name="connsiteY3" fmla="*/ 1969903 h 3034919"/>
                    <a:gd name="connsiteX4" fmla="*/ 792926 w 3498177"/>
                    <a:gd name="connsiteY4" fmla="*/ 2663771 h 3034919"/>
                    <a:gd name="connsiteX5" fmla="*/ 1449142 w 3498177"/>
                    <a:gd name="connsiteY5" fmla="*/ 2932713 h 3034919"/>
                    <a:gd name="connsiteX6" fmla="*/ 2175283 w 3498177"/>
                    <a:gd name="connsiteY6" fmla="*/ 2938091 h 3034919"/>
                    <a:gd name="connsiteX7" fmla="*/ 3245670 w 3498177"/>
                    <a:gd name="connsiteY7" fmla="*/ 2809000 h 3034919"/>
                    <a:gd name="connsiteX8" fmla="*/ 3267184 w 3498177"/>
                    <a:gd name="connsiteY8" fmla="*/ 2238845 h 3034919"/>
                    <a:gd name="connsiteX9" fmla="*/ 3493095 w 3498177"/>
                    <a:gd name="connsiteY9" fmla="*/ 1749371 h 3034919"/>
                    <a:gd name="connsiteX10" fmla="*/ 3294079 w 3498177"/>
                    <a:gd name="connsiteY10" fmla="*/ 1259898 h 3034919"/>
                    <a:gd name="connsiteX11" fmla="*/ 3164987 w 3498177"/>
                    <a:gd name="connsiteY11" fmla="*/ 399287 h 3034919"/>
                    <a:gd name="connsiteX12" fmla="*/ 2562559 w 3498177"/>
                    <a:gd name="connsiteY12" fmla="*/ 33527 h 3034919"/>
                    <a:gd name="connsiteX13" fmla="*/ 1594370 w 3498177"/>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49654"/>
                    <a:gd name="connsiteY0" fmla="*/ 135724 h 3034919"/>
                    <a:gd name="connsiteX1" fmla="*/ 733759 w 3549654"/>
                    <a:gd name="connsiteY1" fmla="*/ 501484 h 3034919"/>
                    <a:gd name="connsiteX2" fmla="*/ 206634 w 3549654"/>
                    <a:gd name="connsiteY2" fmla="*/ 1179216 h 3034919"/>
                    <a:gd name="connsiteX3" fmla="*/ 298074 w 3549654"/>
                    <a:gd name="connsiteY3" fmla="*/ 1969903 h 3034919"/>
                    <a:gd name="connsiteX4" fmla="*/ 792926 w 3549654"/>
                    <a:gd name="connsiteY4" fmla="*/ 2663771 h 3034919"/>
                    <a:gd name="connsiteX5" fmla="*/ 1449142 w 3549654"/>
                    <a:gd name="connsiteY5" fmla="*/ 2932713 h 3034919"/>
                    <a:gd name="connsiteX6" fmla="*/ 2175283 w 3549654"/>
                    <a:gd name="connsiteY6" fmla="*/ 2938091 h 3034919"/>
                    <a:gd name="connsiteX7" fmla="*/ 3245670 w 3549654"/>
                    <a:gd name="connsiteY7" fmla="*/ 2809000 h 3034919"/>
                    <a:gd name="connsiteX8" fmla="*/ 3267184 w 3549654"/>
                    <a:gd name="connsiteY8" fmla="*/ 2238845 h 3034919"/>
                    <a:gd name="connsiteX9" fmla="*/ 3541505 w 3549654"/>
                    <a:gd name="connsiteY9" fmla="*/ 1738614 h 3034919"/>
                    <a:gd name="connsiteX10" fmla="*/ 3294079 w 3549654"/>
                    <a:gd name="connsiteY10" fmla="*/ 1259898 h 3034919"/>
                    <a:gd name="connsiteX11" fmla="*/ 3164987 w 3549654"/>
                    <a:gd name="connsiteY11" fmla="*/ 399287 h 3034919"/>
                    <a:gd name="connsiteX12" fmla="*/ 2562559 w 3549654"/>
                    <a:gd name="connsiteY12" fmla="*/ 33527 h 3034919"/>
                    <a:gd name="connsiteX13" fmla="*/ 1594370 w 3549654"/>
                    <a:gd name="connsiteY13" fmla="*/ 135724 h 3034919"/>
                    <a:gd name="connsiteX0" fmla="*/ 1594370 w 3547136"/>
                    <a:gd name="connsiteY0" fmla="*/ 135724 h 3034919"/>
                    <a:gd name="connsiteX1" fmla="*/ 733759 w 3547136"/>
                    <a:gd name="connsiteY1" fmla="*/ 501484 h 3034919"/>
                    <a:gd name="connsiteX2" fmla="*/ 206634 w 3547136"/>
                    <a:gd name="connsiteY2" fmla="*/ 1179216 h 3034919"/>
                    <a:gd name="connsiteX3" fmla="*/ 298074 w 3547136"/>
                    <a:gd name="connsiteY3" fmla="*/ 1969903 h 3034919"/>
                    <a:gd name="connsiteX4" fmla="*/ 792926 w 3547136"/>
                    <a:gd name="connsiteY4" fmla="*/ 2663771 h 3034919"/>
                    <a:gd name="connsiteX5" fmla="*/ 1449142 w 3547136"/>
                    <a:gd name="connsiteY5" fmla="*/ 2932713 h 3034919"/>
                    <a:gd name="connsiteX6" fmla="*/ 2175283 w 3547136"/>
                    <a:gd name="connsiteY6" fmla="*/ 2938091 h 3034919"/>
                    <a:gd name="connsiteX7" fmla="*/ 3245670 w 3547136"/>
                    <a:gd name="connsiteY7" fmla="*/ 2809000 h 3034919"/>
                    <a:gd name="connsiteX8" fmla="*/ 3267184 w 3547136"/>
                    <a:gd name="connsiteY8" fmla="*/ 2238845 h 3034919"/>
                    <a:gd name="connsiteX9" fmla="*/ 3541505 w 3547136"/>
                    <a:gd name="connsiteY9" fmla="*/ 1738614 h 3034919"/>
                    <a:gd name="connsiteX10" fmla="*/ 3294079 w 3547136"/>
                    <a:gd name="connsiteY10" fmla="*/ 1259898 h 3034919"/>
                    <a:gd name="connsiteX11" fmla="*/ 3164987 w 3547136"/>
                    <a:gd name="connsiteY11" fmla="*/ 399287 h 3034919"/>
                    <a:gd name="connsiteX12" fmla="*/ 2562559 w 3547136"/>
                    <a:gd name="connsiteY12" fmla="*/ 33527 h 3034919"/>
                    <a:gd name="connsiteX13" fmla="*/ 1594370 w 3547136"/>
                    <a:gd name="connsiteY13" fmla="*/ 135724 h 3034919"/>
                    <a:gd name="connsiteX0" fmla="*/ 1594370 w 3547136"/>
                    <a:gd name="connsiteY0" fmla="*/ 135724 h 3034919"/>
                    <a:gd name="connsiteX1" fmla="*/ 733759 w 3547136"/>
                    <a:gd name="connsiteY1" fmla="*/ 501484 h 3034919"/>
                    <a:gd name="connsiteX2" fmla="*/ 206634 w 3547136"/>
                    <a:gd name="connsiteY2" fmla="*/ 1179216 h 3034919"/>
                    <a:gd name="connsiteX3" fmla="*/ 298074 w 3547136"/>
                    <a:gd name="connsiteY3" fmla="*/ 1969903 h 3034919"/>
                    <a:gd name="connsiteX4" fmla="*/ 792926 w 3547136"/>
                    <a:gd name="connsiteY4" fmla="*/ 2663771 h 3034919"/>
                    <a:gd name="connsiteX5" fmla="*/ 1449142 w 3547136"/>
                    <a:gd name="connsiteY5" fmla="*/ 2932713 h 3034919"/>
                    <a:gd name="connsiteX6" fmla="*/ 2175283 w 3547136"/>
                    <a:gd name="connsiteY6" fmla="*/ 2938091 h 3034919"/>
                    <a:gd name="connsiteX7" fmla="*/ 3245670 w 3547136"/>
                    <a:gd name="connsiteY7" fmla="*/ 2809000 h 3034919"/>
                    <a:gd name="connsiteX8" fmla="*/ 3267184 w 3547136"/>
                    <a:gd name="connsiteY8" fmla="*/ 2238845 h 3034919"/>
                    <a:gd name="connsiteX9" fmla="*/ 3541505 w 3547136"/>
                    <a:gd name="connsiteY9" fmla="*/ 1738614 h 3034919"/>
                    <a:gd name="connsiteX10" fmla="*/ 3294079 w 3547136"/>
                    <a:gd name="connsiteY10" fmla="*/ 1259898 h 3034919"/>
                    <a:gd name="connsiteX11" fmla="*/ 3164987 w 3547136"/>
                    <a:gd name="connsiteY11" fmla="*/ 399287 h 3034919"/>
                    <a:gd name="connsiteX12" fmla="*/ 2562559 w 3547136"/>
                    <a:gd name="connsiteY12" fmla="*/ 33527 h 3034919"/>
                    <a:gd name="connsiteX13" fmla="*/ 1594370 w 3547136"/>
                    <a:gd name="connsiteY13" fmla="*/ 135724 h 3034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47136" h="3034919">
                      <a:moveTo>
                        <a:pt x="1594370" y="135724"/>
                      </a:moveTo>
                      <a:cubicBezTo>
                        <a:pt x="1043938" y="4840"/>
                        <a:pt x="832370" y="261230"/>
                        <a:pt x="733759" y="501484"/>
                      </a:cubicBezTo>
                      <a:cubicBezTo>
                        <a:pt x="611839" y="872624"/>
                        <a:pt x="409236" y="953305"/>
                        <a:pt x="206634" y="1179216"/>
                      </a:cubicBezTo>
                      <a:cubicBezTo>
                        <a:pt x="-160919" y="1523460"/>
                        <a:pt x="20168" y="1792402"/>
                        <a:pt x="298074" y="1969903"/>
                      </a:cubicBezTo>
                      <a:cubicBezTo>
                        <a:pt x="791133" y="2190435"/>
                        <a:pt x="762446" y="2362557"/>
                        <a:pt x="792926" y="2663771"/>
                      </a:cubicBezTo>
                      <a:cubicBezTo>
                        <a:pt x="868230" y="3038495"/>
                        <a:pt x="1147928" y="3004430"/>
                        <a:pt x="1449142" y="2932713"/>
                      </a:cubicBezTo>
                      <a:cubicBezTo>
                        <a:pt x="1879448" y="2762383"/>
                        <a:pt x="2003160" y="2909404"/>
                        <a:pt x="2175283" y="2938091"/>
                      </a:cubicBezTo>
                      <a:cubicBezTo>
                        <a:pt x="3035895" y="3147866"/>
                        <a:pt x="3164988" y="2975743"/>
                        <a:pt x="3245670" y="2809000"/>
                      </a:cubicBezTo>
                      <a:cubicBezTo>
                        <a:pt x="3319180" y="2575917"/>
                        <a:pt x="3258220" y="2418139"/>
                        <a:pt x="3267184" y="2238845"/>
                      </a:cubicBezTo>
                      <a:cubicBezTo>
                        <a:pt x="3320973" y="2043415"/>
                        <a:pt x="3482338" y="1934045"/>
                        <a:pt x="3541505" y="1738614"/>
                      </a:cubicBezTo>
                      <a:cubicBezTo>
                        <a:pt x="3577364" y="1500152"/>
                        <a:pt x="3435721" y="1385403"/>
                        <a:pt x="3294079" y="1259898"/>
                      </a:cubicBezTo>
                      <a:cubicBezTo>
                        <a:pt x="3089683" y="1032195"/>
                        <a:pt x="3208018" y="686157"/>
                        <a:pt x="3164987" y="399287"/>
                      </a:cubicBezTo>
                      <a:cubicBezTo>
                        <a:pt x="3028723" y="-99150"/>
                        <a:pt x="2693443" y="-5918"/>
                        <a:pt x="2562559" y="33527"/>
                      </a:cubicBezTo>
                      <a:cubicBezTo>
                        <a:pt x="2046191" y="271989"/>
                        <a:pt x="1857933" y="203856"/>
                        <a:pt x="1594370" y="135724"/>
                      </a:cubicBezTo>
                      <a:close/>
                    </a:path>
                  </a:pathLst>
                </a:custGeom>
                <a:noFill/>
                <a:ln w="12700" cap="flat" cmpd="sng" algn="ctr">
                  <a:solidFill>
                    <a:srgbClr val="1E5AA4"/>
                  </a:solidFill>
                  <a:prstDash val="lgDash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grpSp>
          <p:pic>
            <p:nvPicPr>
              <p:cNvPr id="51" name="图片 2">
                <a:extLst>
                  <a:ext uri="{FF2B5EF4-FFF2-40B4-BE49-F238E27FC236}">
                    <a16:creationId xmlns:a16="http://schemas.microsoft.com/office/drawing/2014/main" id="{659CF5DC-5851-4B4B-9463-6339265F03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08611" y="1497546"/>
                <a:ext cx="985693" cy="1513743"/>
              </a:xfrm>
              <a:prstGeom prst="rect">
                <a:avLst/>
              </a:prstGeom>
            </p:spPr>
          </p:pic>
        </p:grpSp>
      </p:grpSp>
      <p:sp>
        <p:nvSpPr>
          <p:cNvPr id="54" name="Rectangle 53">
            <a:extLst>
              <a:ext uri="{FF2B5EF4-FFF2-40B4-BE49-F238E27FC236}">
                <a16:creationId xmlns:a16="http://schemas.microsoft.com/office/drawing/2014/main" id="{9FCC2686-86ED-4BCE-B28C-5487F1C6FC6E}"/>
              </a:ext>
            </a:extLst>
          </p:cNvPr>
          <p:cNvSpPr/>
          <p:nvPr/>
        </p:nvSpPr>
        <p:spPr>
          <a:xfrm>
            <a:off x="2996850" y="5983712"/>
            <a:ext cx="6550126" cy="523220"/>
          </a:xfrm>
          <a:prstGeom prst="rect">
            <a:avLst/>
          </a:prstGeom>
        </p:spPr>
        <p:txBody>
          <a:bodyPr wrap="none">
            <a:spAutoFit/>
          </a:bodyPr>
          <a:lstStyle/>
          <a:p>
            <a:r>
              <a:rPr lang="en-US" sz="2800" b="1" dirty="0" err="1">
                <a:latin typeface="Times New Roman" panose="02020603050405020304" pitchFamily="18" charset="0"/>
                <a:cs typeface="Times New Roman" panose="02020603050405020304" pitchFamily="18" charset="0"/>
              </a:rPr>
              <a:t>Tiếng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rao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rao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rao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vặt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rao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giảng</a:t>
            </a:r>
            <a:r>
              <a:rPr lang="en-US" sz="28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096245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circle(in)">
                                      <p:cBhvr>
                                        <p:cTn id="12" dur="20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barn(inVertical)">
                                      <p:cBhvr>
                                        <p:cTn id="17" dur="500"/>
                                        <p:tgtEl>
                                          <p:spTgt spid="3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circle(in)">
                                      <p:cBhvr>
                                        <p:cTn id="22" dur="2000"/>
                                        <p:tgtEl>
                                          <p:spTgt spid="46"/>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circle(in)">
                                      <p:cBhvr>
                                        <p:cTn id="27" dur="2000"/>
                                        <p:tgtEl>
                                          <p:spTgt spid="47"/>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54"/>
                                        </p:tgtEl>
                                        <p:attrNameLst>
                                          <p:attrName>style.visibility</p:attrName>
                                        </p:attrNameLst>
                                      </p:cBhvr>
                                      <p:to>
                                        <p:strVal val="visible"/>
                                      </p:to>
                                    </p:set>
                                    <p:animEffect transition="in" filter="circle(in)">
                                      <p:cBhvr>
                                        <p:cTn id="32" dur="2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46" grpId="0"/>
      <p:bldP spid="5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5317;p41"/>
          <p:cNvSpPr txBox="1">
            <a:spLocks/>
          </p:cNvSpPr>
          <p:nvPr/>
        </p:nvSpPr>
        <p:spPr>
          <a:xfrm>
            <a:off x="365640" y="330760"/>
            <a:ext cx="11098769" cy="144205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lvl="0">
              <a:buClr>
                <a:prstClr val="black"/>
              </a:buClr>
            </a:pPr>
            <a:r>
              <a:rPr lang="en-US" sz="3400" dirty="0" err="1">
                <a:solidFill>
                  <a:srgbClr val="EA4618"/>
                </a:solidFill>
                <a:latin typeface="Calibri" panose="020F0502020204030204" pitchFamily="34" charset="0"/>
                <a:cs typeface="Calibri" panose="020F0502020204030204" pitchFamily="34" charset="0"/>
              </a:rPr>
              <a:t>Bài</a:t>
            </a:r>
            <a:r>
              <a:rPr lang="en-US" sz="3400" dirty="0">
                <a:solidFill>
                  <a:srgbClr val="EA4618"/>
                </a:solidFill>
                <a:latin typeface="Calibri" panose="020F0502020204030204" pitchFamily="34" charset="0"/>
                <a:cs typeface="Calibri" panose="020F0502020204030204" pitchFamily="34" charset="0"/>
              </a:rPr>
              <a:t> 3</a:t>
            </a:r>
            <a:r>
              <a:rPr lang="vi-VN" sz="3400" dirty="0">
                <a:solidFill>
                  <a:srgbClr val="EA4618"/>
                </a:solidFill>
                <a:latin typeface="Calibri" panose="020F0502020204030204" pitchFamily="34" charset="0"/>
                <a:cs typeface="Calibri" panose="020F0502020204030204" pitchFamily="34" charset="0"/>
              </a:rPr>
              <a:t>a. T</a:t>
            </a:r>
            <a:r>
              <a:rPr lang="en-US" sz="3400" dirty="0" err="1">
                <a:solidFill>
                  <a:srgbClr val="EA4618"/>
                </a:solidFill>
                <a:latin typeface="Calibri" panose="020F0502020204030204" pitchFamily="34" charset="0"/>
                <a:cs typeface="Calibri" panose="020F0502020204030204" pitchFamily="34" charset="0"/>
              </a:rPr>
              <a:t>ìm</a:t>
            </a:r>
            <a:r>
              <a:rPr lang="en-US" sz="3400" dirty="0">
                <a:solidFill>
                  <a:srgbClr val="EA4618"/>
                </a:solidFill>
                <a:latin typeface="Calibri" panose="020F0502020204030204" pitchFamily="34" charset="0"/>
                <a:cs typeface="Calibri" panose="020F0502020204030204" pitchFamily="34" charset="0"/>
              </a:rPr>
              <a:t> t</a:t>
            </a:r>
            <a:r>
              <a:rPr lang="vi-VN" sz="3400" dirty="0">
                <a:solidFill>
                  <a:srgbClr val="EA4618"/>
                </a:solidFill>
                <a:latin typeface="Calibri" panose="020F0502020204030204" pitchFamily="34" charset="0"/>
                <a:cs typeface="Calibri" panose="020F0502020204030204" pitchFamily="34" charset="0"/>
              </a:rPr>
              <a:t>ừ ngữ chỉ hoạt động hoặc đặc điểm có tiếng bắt đầu bằng r, d hoặc gi:</a:t>
            </a:r>
            <a:endParaRPr kumimoji="0" lang="en-US" sz="34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endParaRPr>
          </a:p>
        </p:txBody>
      </p:sp>
      <p:cxnSp>
        <p:nvCxnSpPr>
          <p:cNvPr id="5" name="Straight Connector 4">
            <a:extLst>
              <a:ext uri="{FF2B5EF4-FFF2-40B4-BE49-F238E27FC236}">
                <a16:creationId xmlns:a16="http://schemas.microsoft.com/office/drawing/2014/main" id="{E2E483B3-BD9A-43E2-938A-513B7028008F}"/>
              </a:ext>
            </a:extLst>
          </p:cNvPr>
          <p:cNvCxnSpPr>
            <a:cxnSpLocks/>
          </p:cNvCxnSpPr>
          <p:nvPr/>
        </p:nvCxnSpPr>
        <p:spPr>
          <a:xfrm>
            <a:off x="2819400" y="885825"/>
            <a:ext cx="3132584" cy="0"/>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10" name="Straight Connector 9">
            <a:extLst>
              <a:ext uri="{FF2B5EF4-FFF2-40B4-BE49-F238E27FC236}">
                <a16:creationId xmlns:a16="http://schemas.microsoft.com/office/drawing/2014/main" id="{92755DC8-CE78-40A7-903A-6EF86848749A}"/>
              </a:ext>
            </a:extLst>
          </p:cNvPr>
          <p:cNvCxnSpPr>
            <a:cxnSpLocks/>
          </p:cNvCxnSpPr>
          <p:nvPr/>
        </p:nvCxnSpPr>
        <p:spPr>
          <a:xfrm>
            <a:off x="7392144" y="885825"/>
            <a:ext cx="1628775" cy="28575"/>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11" name="Straight Connector 10">
            <a:extLst>
              <a:ext uri="{FF2B5EF4-FFF2-40B4-BE49-F238E27FC236}">
                <a16:creationId xmlns:a16="http://schemas.microsoft.com/office/drawing/2014/main" id="{6C0A2A15-6C18-4249-9957-4AC841237C99}"/>
              </a:ext>
            </a:extLst>
          </p:cNvPr>
          <p:cNvCxnSpPr>
            <a:cxnSpLocks/>
          </p:cNvCxnSpPr>
          <p:nvPr/>
        </p:nvCxnSpPr>
        <p:spPr>
          <a:xfrm>
            <a:off x="5591944" y="1412776"/>
            <a:ext cx="1979356" cy="0"/>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6" name="TextBox 5">
            <a:extLst>
              <a:ext uri="{FF2B5EF4-FFF2-40B4-BE49-F238E27FC236}">
                <a16:creationId xmlns:a16="http://schemas.microsoft.com/office/drawing/2014/main" id="{407F7135-1C01-4E8F-A7CD-54D10954BDF9}"/>
              </a:ext>
            </a:extLst>
          </p:cNvPr>
          <p:cNvSpPr txBox="1"/>
          <p:nvPr/>
        </p:nvSpPr>
        <p:spPr>
          <a:xfrm>
            <a:off x="411943" y="2669681"/>
            <a:ext cx="1697912" cy="181588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chỉ</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hoạt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động</a:t>
            </a:r>
            <a:endParaRPr lang="en-US" sz="2800" b="1" dirty="0">
              <a:latin typeface="Times New Roman" panose="02020603050405020304" pitchFamily="18" charset="0"/>
              <a:cs typeface="Times New Roman" panose="02020603050405020304" pitchFamily="18" charset="0"/>
            </a:endParaRPr>
          </a:p>
          <a:p>
            <a:endParaRPr lang="en-US" sz="2800" b="1" dirty="0">
              <a:latin typeface="Times New Roman" panose="02020603050405020304" pitchFamily="18" charset="0"/>
              <a:cs typeface="Times New Roman" panose="02020603050405020304" pitchFamily="18" charset="0"/>
            </a:endParaRPr>
          </a:p>
          <a:p>
            <a:endParaRPr lang="en-US" sz="2800" b="1"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1F68C2B7-5500-4725-92BA-A762C72D844B}"/>
              </a:ext>
            </a:extLst>
          </p:cNvPr>
          <p:cNvSpPr/>
          <p:nvPr/>
        </p:nvSpPr>
        <p:spPr>
          <a:xfrm>
            <a:off x="2075384" y="1726649"/>
            <a:ext cx="3240360" cy="954107"/>
          </a:xfrm>
          <a:prstGeom prst="rect">
            <a:avLst/>
          </a:prstGeom>
          <a:solidFill>
            <a:schemeClr val="accent4">
              <a:lumMod val="60000"/>
              <a:lumOff val="40000"/>
            </a:schemeClr>
          </a:solidFill>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b="1" dirty="0">
                <a:ln w="22225">
                  <a:solidFill>
                    <a:schemeClr val="accent2"/>
                  </a:solidFill>
                  <a:prstDash val="solid"/>
                </a:ln>
                <a:solidFill>
                  <a:schemeClr val="tx1"/>
                </a:solidFill>
                <a:latin typeface="Times New Roman" panose="02020603050405020304" pitchFamily="18" charset="0"/>
                <a:cs typeface="Times New Roman" panose="02020603050405020304" pitchFamily="18" charset="0"/>
              </a:rPr>
              <a:t>r</a:t>
            </a:r>
          </a:p>
        </p:txBody>
      </p:sp>
      <p:sp>
        <p:nvSpPr>
          <p:cNvPr id="12" name="Rectangle 11">
            <a:extLst>
              <a:ext uri="{FF2B5EF4-FFF2-40B4-BE49-F238E27FC236}">
                <a16:creationId xmlns:a16="http://schemas.microsoft.com/office/drawing/2014/main" id="{948DD59D-6165-4BE8-9383-9F4A5F7A8AE0}"/>
              </a:ext>
            </a:extLst>
          </p:cNvPr>
          <p:cNvSpPr/>
          <p:nvPr/>
        </p:nvSpPr>
        <p:spPr>
          <a:xfrm>
            <a:off x="5303912" y="1739258"/>
            <a:ext cx="3240360" cy="954107"/>
          </a:xfrm>
          <a:prstGeom prst="rect">
            <a:avLst/>
          </a:prstGeom>
          <a:solidFill>
            <a:srgbClr val="FFCCFF"/>
          </a:solidFill>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b="1" dirty="0">
                <a:ln w="0"/>
                <a:solidFill>
                  <a:schemeClr val="tx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d</a:t>
            </a:r>
          </a:p>
        </p:txBody>
      </p:sp>
      <p:sp>
        <p:nvSpPr>
          <p:cNvPr id="13" name="Rectangle 12">
            <a:extLst>
              <a:ext uri="{FF2B5EF4-FFF2-40B4-BE49-F238E27FC236}">
                <a16:creationId xmlns:a16="http://schemas.microsoft.com/office/drawing/2014/main" id="{F4BFA1BC-4D6E-45FD-8136-5C28F1F74F82}"/>
              </a:ext>
            </a:extLst>
          </p:cNvPr>
          <p:cNvSpPr/>
          <p:nvPr/>
        </p:nvSpPr>
        <p:spPr>
          <a:xfrm>
            <a:off x="8556104" y="1739258"/>
            <a:ext cx="3240359" cy="954107"/>
          </a:xfrm>
          <a:prstGeom prst="rect">
            <a:avLst/>
          </a:prstGeom>
          <a:solidFill>
            <a:srgbClr val="FFFF99"/>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gi</a:t>
            </a:r>
            <a:endParaRPr lang="en-US" sz="2800" b="1" dirty="0">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3D326CC3-A447-4D1A-9ADB-98C9B1DA8CCF}"/>
              </a:ext>
            </a:extLst>
          </p:cNvPr>
          <p:cNvSpPr/>
          <p:nvPr/>
        </p:nvSpPr>
        <p:spPr>
          <a:xfrm>
            <a:off x="2102546" y="2680756"/>
            <a:ext cx="3240360" cy="176419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ra, </a:t>
            </a:r>
            <a:r>
              <a:rPr lang="en-US" sz="2800" dirty="0" err="1">
                <a:latin typeface="Times New Roman" panose="02020603050405020304" pitchFamily="18" charset="0"/>
                <a:cs typeface="Times New Roman" panose="02020603050405020304" pitchFamily="18" charset="0"/>
              </a:rPr>
              <a:t>rọc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rập</a:t>
            </a:r>
            <a:r>
              <a:rPr lang="en-US" sz="2800" dirty="0">
                <a:latin typeface="Times New Roman" panose="02020603050405020304" pitchFamily="18" charset="0"/>
                <a:cs typeface="Times New Roman" panose="02020603050405020304" pitchFamily="18" charset="0"/>
              </a:rPr>
              <a:t>, r</a:t>
            </a:r>
            <a:r>
              <a:rPr lang="vi-VN" sz="2800" dirty="0">
                <a:latin typeface="Times New Roman" panose="02020603050405020304" pitchFamily="18" charset="0"/>
                <a:cs typeface="Times New Roman" panose="02020603050405020304" pitchFamily="18" charset="0"/>
              </a:rPr>
              <a:t>ư</a:t>
            </a:r>
            <a:r>
              <a:rPr lang="en-US" sz="2800" dirty="0" err="1">
                <a:latin typeface="Times New Roman" panose="02020603050405020304" pitchFamily="18" charset="0"/>
                <a:cs typeface="Times New Roman" panose="02020603050405020304" pitchFamily="18" charset="0"/>
              </a:rPr>
              <a:t>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đèn</a:t>
            </a:r>
            <a:r>
              <a:rPr lang="en-US" sz="2800" dirty="0">
                <a:latin typeface="Times New Roman" panose="02020603050405020304" pitchFamily="18" charset="0"/>
                <a:cs typeface="Times New Roman" panose="02020603050405020304" pitchFamily="18" charset="0"/>
              </a:rPr>
              <a:t>, rung </a:t>
            </a:r>
            <a:r>
              <a:rPr lang="en-US" sz="2800" dirty="0" err="1">
                <a:latin typeface="Times New Roman" panose="02020603050405020304" pitchFamily="18" charset="0"/>
                <a:cs typeface="Times New Roman" panose="02020603050405020304" pitchFamily="18" charset="0"/>
              </a:rPr>
              <a:t>rinh</a:t>
            </a:r>
            <a:r>
              <a:rPr lang="en-US" sz="2800" dirty="0">
                <a:latin typeface="Times New Roman" panose="02020603050405020304" pitchFamily="18" charset="0"/>
                <a:cs typeface="Times New Roman" panose="02020603050405020304" pitchFamily="18" charset="0"/>
              </a:rPr>
              <a:t>….</a:t>
            </a:r>
          </a:p>
        </p:txBody>
      </p:sp>
      <p:sp>
        <p:nvSpPr>
          <p:cNvPr id="15" name="Rectangle 14">
            <a:extLst>
              <a:ext uri="{FF2B5EF4-FFF2-40B4-BE49-F238E27FC236}">
                <a16:creationId xmlns:a16="http://schemas.microsoft.com/office/drawing/2014/main" id="{2BCDBF00-D299-4385-A330-CE10D709C8A6}"/>
              </a:ext>
            </a:extLst>
          </p:cNvPr>
          <p:cNvSpPr/>
          <p:nvPr/>
        </p:nvSpPr>
        <p:spPr>
          <a:xfrm>
            <a:off x="5272175" y="2671784"/>
            <a:ext cx="3240360" cy="176419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dạy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dậy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dặn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dò</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dìu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dắt</a:t>
            </a:r>
            <a:r>
              <a:rPr lang="en-US" sz="2800" dirty="0">
                <a:latin typeface="Times New Roman" panose="02020603050405020304" pitchFamily="18" charset="0"/>
                <a:cs typeface="Times New Roman" panose="02020603050405020304" pitchFamily="18" charset="0"/>
              </a:rPr>
              <a:t>…</a:t>
            </a:r>
          </a:p>
        </p:txBody>
      </p:sp>
      <p:sp>
        <p:nvSpPr>
          <p:cNvPr id="16" name="Rectangle 15">
            <a:extLst>
              <a:ext uri="{FF2B5EF4-FFF2-40B4-BE49-F238E27FC236}">
                <a16:creationId xmlns:a16="http://schemas.microsoft.com/office/drawing/2014/main" id="{F78C405B-FF7D-48AE-8A19-3C68A774EF1A}"/>
              </a:ext>
            </a:extLst>
          </p:cNvPr>
          <p:cNvSpPr/>
          <p:nvPr/>
        </p:nvSpPr>
        <p:spPr>
          <a:xfrm>
            <a:off x="8539697" y="2662812"/>
            <a:ext cx="3240360" cy="176419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giảng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giằng</a:t>
            </a:r>
            <a:r>
              <a:rPr lang="en-US" sz="2800" dirty="0">
                <a:latin typeface="Times New Roman" panose="02020603050405020304" pitchFamily="18" charset="0"/>
                <a:cs typeface="Times New Roman" panose="02020603050405020304" pitchFamily="18" charset="0"/>
              </a:rPr>
              <a:t> co, </a:t>
            </a:r>
            <a:r>
              <a:rPr lang="en-US" sz="2800" dirty="0" err="1">
                <a:latin typeface="Times New Roman" panose="02020603050405020304" pitchFamily="18" charset="0"/>
                <a:cs typeface="Times New Roman" panose="02020603050405020304" pitchFamily="18" charset="0"/>
              </a:rPr>
              <a:t>gieo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giếm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giã</a:t>
            </a:r>
            <a:r>
              <a:rPr lang="en-US" sz="2800" dirty="0">
                <a:latin typeface="Times New Roman" panose="02020603050405020304" pitchFamily="18" charset="0"/>
                <a:cs typeface="Times New Roman" panose="02020603050405020304" pitchFamily="18" charset="0"/>
              </a:rPr>
              <a:t>…</a:t>
            </a:r>
          </a:p>
        </p:txBody>
      </p:sp>
      <p:sp>
        <p:nvSpPr>
          <p:cNvPr id="17" name="Rectangle 16">
            <a:extLst>
              <a:ext uri="{FF2B5EF4-FFF2-40B4-BE49-F238E27FC236}">
                <a16:creationId xmlns:a16="http://schemas.microsoft.com/office/drawing/2014/main" id="{CCF7EE88-8AFF-4608-83B9-71BCCA458DD3}"/>
              </a:ext>
            </a:extLst>
          </p:cNvPr>
          <p:cNvSpPr/>
          <p:nvPr/>
        </p:nvSpPr>
        <p:spPr>
          <a:xfrm>
            <a:off x="439105" y="4447699"/>
            <a:ext cx="1697912" cy="197718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chỉ</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đặc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điểm</a:t>
            </a:r>
            <a:endParaRPr lang="en-US" sz="2800" b="1" dirty="0">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id="{01F04BF2-AB09-49F3-B94F-9E0EB3F6DFE4}"/>
              </a:ext>
            </a:extLst>
          </p:cNvPr>
          <p:cNvSpPr/>
          <p:nvPr/>
        </p:nvSpPr>
        <p:spPr>
          <a:xfrm>
            <a:off x="2123299" y="4444953"/>
            <a:ext cx="3135432" cy="197718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dirty="0">
              <a:latin typeface="Times New Roman" panose="02020603050405020304" pitchFamily="18" charset="0"/>
              <a:cs typeface="Times New Roman" panose="02020603050405020304" pitchFamily="18" charset="0"/>
            </a:endParaRPr>
          </a:p>
          <a:p>
            <a:pPr algn="ctr"/>
            <a:r>
              <a:rPr lang="en-US" sz="2800" dirty="0" err="1">
                <a:latin typeface="Times New Roman" panose="02020603050405020304" pitchFamily="18" charset="0"/>
                <a:cs typeface="Times New Roman" panose="02020603050405020304" pitchFamily="18" charset="0"/>
              </a:rPr>
              <a:t>rộng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rét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rộn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rắn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rè</a:t>
            </a:r>
            <a:r>
              <a:rPr lang="en-US" sz="2800" dirty="0">
                <a:latin typeface="Times New Roman" panose="02020603050405020304" pitchFamily="18" charset="0"/>
                <a:cs typeface="Times New Roman" panose="02020603050405020304" pitchFamily="18" charset="0"/>
              </a:rPr>
              <a:t>, r</a:t>
            </a:r>
            <a:r>
              <a:rPr lang="vi-VN" sz="2800" dirty="0">
                <a:latin typeface="Times New Roman" panose="02020603050405020304" pitchFamily="18" charset="0"/>
                <a:cs typeface="Times New Roman" panose="02020603050405020304" pitchFamily="18" charset="0"/>
              </a:rPr>
              <a:t>ư</a:t>
            </a:r>
            <a:r>
              <a:rPr lang="en-US" sz="2800" dirty="0" err="1">
                <a:latin typeface="Times New Roman" panose="02020603050405020304" pitchFamily="18" charset="0"/>
                <a:cs typeface="Times New Roman" panose="02020603050405020304" pitchFamily="18" charset="0"/>
              </a:rPr>
              <a:t>ờm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rôm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rả</a:t>
            </a:r>
            <a:r>
              <a:rPr lang="en-US" sz="2800" dirty="0">
                <a:latin typeface="Times New Roman" panose="02020603050405020304" pitchFamily="18" charset="0"/>
                <a:cs typeface="Times New Roman" panose="02020603050405020304" pitchFamily="18" charset="0"/>
              </a:rPr>
              <a:t>….</a:t>
            </a:r>
          </a:p>
          <a:p>
            <a:pPr algn="ctr"/>
            <a:endParaRPr lang="en-US" sz="2800" dirty="0">
              <a:latin typeface="Times New Roman" panose="02020603050405020304" pitchFamily="18" charset="0"/>
              <a:cs typeface="Times New Roman" panose="02020603050405020304" pitchFamily="18" charset="0"/>
            </a:endParaRPr>
          </a:p>
          <a:p>
            <a:pPr algn="ctr"/>
            <a:endParaRPr lang="en-US" sz="2800" dirty="0">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85EF1A3E-2F26-4F09-BB30-C7412F30EC0F}"/>
              </a:ext>
            </a:extLst>
          </p:cNvPr>
          <p:cNvSpPr/>
          <p:nvPr/>
        </p:nvSpPr>
        <p:spPr>
          <a:xfrm>
            <a:off x="5296294" y="4472522"/>
            <a:ext cx="3240360" cy="198502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dai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dẻo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dễ</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dịu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dễ</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t>
            </a:r>
            <a:r>
              <a:rPr lang="vi-VN" sz="2800" dirty="0">
                <a:latin typeface="Times New Roman" panose="02020603050405020304" pitchFamily="18" charset="0"/>
                <a:cs typeface="Times New Roman" panose="02020603050405020304" pitchFamily="18" charset="0"/>
              </a:rPr>
              <a:t>ư</a:t>
            </a:r>
            <a:r>
              <a:rPr lang="en-US" sz="2800" dirty="0" err="1">
                <a:latin typeface="Times New Roman" panose="02020603050405020304" pitchFamily="18" charset="0"/>
                <a:cs typeface="Times New Roman" panose="02020603050405020304" pitchFamily="18" charset="0"/>
              </a:rPr>
              <a:t>ơng</a:t>
            </a:r>
            <a:r>
              <a:rPr lang="en-US" sz="2800" dirty="0">
                <a:latin typeface="Times New Roman" panose="02020603050405020304" pitchFamily="18" charset="0"/>
                <a:cs typeface="Times New Roman" panose="02020603050405020304" pitchFamily="18" charset="0"/>
              </a:rPr>
              <a:t>…</a:t>
            </a:r>
          </a:p>
        </p:txBody>
      </p:sp>
      <p:sp>
        <p:nvSpPr>
          <p:cNvPr id="20" name="Rectangle 19">
            <a:extLst>
              <a:ext uri="{FF2B5EF4-FFF2-40B4-BE49-F238E27FC236}">
                <a16:creationId xmlns:a16="http://schemas.microsoft.com/office/drawing/2014/main" id="{91409FE4-A5BB-4980-ABDF-CA959BF90E10}"/>
              </a:ext>
            </a:extLst>
          </p:cNvPr>
          <p:cNvSpPr/>
          <p:nvPr/>
        </p:nvSpPr>
        <p:spPr>
          <a:xfrm>
            <a:off x="8539697" y="4444953"/>
            <a:ext cx="3240360" cy="197718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già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giàu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giòn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giỏi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dị</a:t>
            </a:r>
            <a:r>
              <a:rPr lang="en-US" sz="2800" dirty="0">
                <a:latin typeface="Times New Roman" panose="02020603050405020304" pitchFamily="18" charset="0"/>
                <a:cs typeface="Times New Roman" panose="02020603050405020304" pitchFamily="18" charset="0"/>
              </a:rPr>
              <a:t>…</a:t>
            </a:r>
          </a:p>
          <a:p>
            <a:pPr algn="ctr"/>
            <a:endParaRPr lang="en-US" sz="2800" dirty="0">
              <a:latin typeface="Times New Roman" panose="02020603050405020304" pitchFamily="18" charset="0"/>
              <a:cs typeface="Times New Roman" panose="02020603050405020304" pitchFamily="18" charset="0"/>
            </a:endParaRPr>
          </a:p>
          <a:p>
            <a:pPr algn="ctr"/>
            <a:endParaRPr lang="en-US" sz="2800" dirty="0">
              <a:latin typeface="Times New Roman" panose="02020603050405020304" pitchFamily="18" charset="0"/>
              <a:cs typeface="Times New Roman" panose="02020603050405020304" pitchFamily="18" charset="0"/>
            </a:endParaRPr>
          </a:p>
          <a:p>
            <a:pPr algn="ct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74482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circle(in)">
                                      <p:cBhvr>
                                        <p:cTn id="25" dur="2000"/>
                                        <p:tgtEl>
                                          <p:spTgt spid="12"/>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circle(in)">
                                      <p:cBhvr>
                                        <p:cTn id="28" dur="2000"/>
                                        <p:tgtEl>
                                          <p:spTgt spid="13"/>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circle(in)">
                                      <p:cBhvr>
                                        <p:cTn id="31" dur="20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circle(in)">
                                      <p:cBhvr>
                                        <p:cTn id="36" dur="10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circle(in)">
                                      <p:cBhvr>
                                        <p:cTn id="41" dur="20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circle(in)">
                                      <p:cBhvr>
                                        <p:cTn id="46" dur="20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barn(inVertical)">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barn(inVertical)">
                                      <p:cBhvr>
                                        <p:cTn id="56" dur="500"/>
                                        <p:tgtEl>
                                          <p:spTgt spid="18"/>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barn(inVertical)">
                                      <p:cBhvr>
                                        <p:cTn id="61" dur="500"/>
                                        <p:tgtEl>
                                          <p:spTgt spid="19"/>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barn(inVertical)">
                                      <p:cBhvr>
                                        <p:cTn id="6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882374-F917-416A-BD56-BA6116C9F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376" y="1"/>
            <a:ext cx="12195598" cy="6856675"/>
          </a:xfrm>
          <a:prstGeom prst="rect">
            <a:avLst/>
          </a:prstGeom>
        </p:spPr>
      </p:pic>
      <p:grpSp>
        <p:nvGrpSpPr>
          <p:cNvPr id="8" name="Group 7">
            <a:extLst>
              <a:ext uri="{FF2B5EF4-FFF2-40B4-BE49-F238E27FC236}">
                <a16:creationId xmlns:a16="http://schemas.microsoft.com/office/drawing/2014/main" id="{ADE1563D-6C8E-4166-B56A-15DECE1C1561}"/>
              </a:ext>
            </a:extLst>
          </p:cNvPr>
          <p:cNvGrpSpPr/>
          <p:nvPr/>
        </p:nvGrpSpPr>
        <p:grpSpPr>
          <a:xfrm>
            <a:off x="1343472" y="961767"/>
            <a:ext cx="10246770" cy="4749380"/>
            <a:chOff x="932117" y="1578421"/>
            <a:chExt cx="10162243" cy="4233405"/>
          </a:xfrm>
        </p:grpSpPr>
        <p:pic>
          <p:nvPicPr>
            <p:cNvPr id="9" name="Picture 8">
              <a:extLst>
                <a:ext uri="{FF2B5EF4-FFF2-40B4-BE49-F238E27FC236}">
                  <a16:creationId xmlns:a16="http://schemas.microsoft.com/office/drawing/2014/main" id="{BA2DBBD3-2B3C-4553-9D2F-A94926393581}"/>
                </a:ext>
              </a:extLst>
            </p:cNvPr>
            <p:cNvPicPr>
              <a:picLocks noChangeAspect="1"/>
            </p:cNvPicPr>
            <p:nvPr/>
          </p:nvPicPr>
          <p:blipFill rotWithShape="1">
            <a:blip r:embed="rId3">
              <a:extLst>
                <a:ext uri="{28A0092B-C50C-407E-A947-70E740481C1C}">
                  <a14:useLocalDpi xmlns:a14="http://schemas.microsoft.com/office/drawing/2010/main" val="0"/>
                </a:ext>
              </a:extLst>
            </a:blip>
            <a:srcRect r="64758"/>
            <a:stretch/>
          </p:blipFill>
          <p:spPr>
            <a:xfrm rot="5400000">
              <a:off x="277853" y="2232685"/>
              <a:ext cx="4233404" cy="2924875"/>
            </a:xfrm>
            <a:prstGeom prst="rect">
              <a:avLst/>
            </a:prstGeom>
          </p:spPr>
        </p:pic>
        <p:pic>
          <p:nvPicPr>
            <p:cNvPr id="10" name="Picture 9">
              <a:extLst>
                <a:ext uri="{FF2B5EF4-FFF2-40B4-BE49-F238E27FC236}">
                  <a16:creationId xmlns:a16="http://schemas.microsoft.com/office/drawing/2014/main" id="{76C9C763-BAE4-4DD1-B802-F98A0BF7EF24}"/>
                </a:ext>
              </a:extLst>
            </p:cNvPr>
            <p:cNvPicPr>
              <a:picLocks noChangeAspect="1"/>
            </p:cNvPicPr>
            <p:nvPr/>
          </p:nvPicPr>
          <p:blipFill rotWithShape="1">
            <a:blip r:embed="rId3">
              <a:extLst>
                <a:ext uri="{28A0092B-C50C-407E-A947-70E740481C1C}">
                  <a14:useLocalDpi xmlns:a14="http://schemas.microsoft.com/office/drawing/2010/main" val="0"/>
                </a:ext>
              </a:extLst>
            </a:blip>
            <a:srcRect r="64758"/>
            <a:stretch/>
          </p:blipFill>
          <p:spPr>
            <a:xfrm rot="5400000">
              <a:off x="3151971" y="2232686"/>
              <a:ext cx="4233404" cy="2924876"/>
            </a:xfrm>
            <a:prstGeom prst="rect">
              <a:avLst/>
            </a:prstGeom>
          </p:spPr>
        </p:pic>
        <p:pic>
          <p:nvPicPr>
            <p:cNvPr id="11" name="Picture 10">
              <a:extLst>
                <a:ext uri="{FF2B5EF4-FFF2-40B4-BE49-F238E27FC236}">
                  <a16:creationId xmlns:a16="http://schemas.microsoft.com/office/drawing/2014/main" id="{C30F2CF9-2C78-495B-9B6A-1FE1DA6112D8}"/>
                </a:ext>
              </a:extLst>
            </p:cNvPr>
            <p:cNvPicPr>
              <a:picLocks noChangeAspect="1"/>
            </p:cNvPicPr>
            <p:nvPr/>
          </p:nvPicPr>
          <p:blipFill rotWithShape="1">
            <a:blip r:embed="rId3">
              <a:extLst>
                <a:ext uri="{28A0092B-C50C-407E-A947-70E740481C1C}">
                  <a14:useLocalDpi xmlns:a14="http://schemas.microsoft.com/office/drawing/2010/main" val="0"/>
                </a:ext>
              </a:extLst>
            </a:blip>
            <a:srcRect r="64758"/>
            <a:stretch/>
          </p:blipFill>
          <p:spPr>
            <a:xfrm rot="5400000">
              <a:off x="6073157" y="2232686"/>
              <a:ext cx="4233404" cy="2924876"/>
            </a:xfrm>
            <a:prstGeom prst="rect">
              <a:avLst/>
            </a:prstGeom>
          </p:spPr>
        </p:pic>
        <p:pic>
          <p:nvPicPr>
            <p:cNvPr id="12" name="Picture 11">
              <a:extLst>
                <a:ext uri="{FF2B5EF4-FFF2-40B4-BE49-F238E27FC236}">
                  <a16:creationId xmlns:a16="http://schemas.microsoft.com/office/drawing/2014/main" id="{E534213A-3F26-4DC4-A70B-F5DB37D84CE0}"/>
                </a:ext>
              </a:extLst>
            </p:cNvPr>
            <p:cNvPicPr>
              <a:picLocks noChangeAspect="1"/>
            </p:cNvPicPr>
            <p:nvPr/>
          </p:nvPicPr>
          <p:blipFill rotWithShape="1">
            <a:blip r:embed="rId3">
              <a:extLst>
                <a:ext uri="{28A0092B-C50C-407E-A947-70E740481C1C}">
                  <a14:useLocalDpi xmlns:a14="http://schemas.microsoft.com/office/drawing/2010/main" val="0"/>
                </a:ext>
              </a:extLst>
            </a:blip>
            <a:srcRect t="49087" r="64758"/>
            <a:stretch/>
          </p:blipFill>
          <p:spPr>
            <a:xfrm rot="5400000">
              <a:off x="8233093" y="2950558"/>
              <a:ext cx="4233404" cy="1489131"/>
            </a:xfrm>
            <a:prstGeom prst="rect">
              <a:avLst/>
            </a:prstGeom>
          </p:spPr>
        </p:pic>
      </p:grpSp>
      <p:sp>
        <p:nvSpPr>
          <p:cNvPr id="6" name="Text Box 5">
            <a:extLst>
              <a:ext uri="{FF2B5EF4-FFF2-40B4-BE49-F238E27FC236}">
                <a16:creationId xmlns:a16="http://schemas.microsoft.com/office/drawing/2014/main" id="{EEBF9736-BF4C-411C-A354-ABDAF81CA462}"/>
              </a:ext>
            </a:extLst>
          </p:cNvPr>
          <p:cNvSpPr txBox="1">
            <a:spLocks noChangeArrowheads="1"/>
          </p:cNvSpPr>
          <p:nvPr/>
        </p:nvSpPr>
        <p:spPr bwMode="auto">
          <a:xfrm>
            <a:off x="2207568" y="2396065"/>
            <a:ext cx="8928992"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342900" fontAlgn="base">
              <a:lnSpc>
                <a:spcPct val="100000"/>
              </a:lnSpc>
              <a:spcBef>
                <a:spcPct val="0"/>
              </a:spcBef>
              <a:spcAft>
                <a:spcPct val="0"/>
              </a:spcAft>
              <a:buNone/>
            </a:pPr>
            <a:endParaRPr lang="en-US" altLang="en-US" sz="3600" b="1" u="sng" dirty="0">
              <a:solidFill>
                <a:srgbClr val="FF0000"/>
              </a:solidFill>
              <a:latin typeface="HP001 4 hàng" charset="0"/>
            </a:endParaRPr>
          </a:p>
          <a:p>
            <a:pPr defTabSz="342900" fontAlgn="base">
              <a:lnSpc>
                <a:spcPct val="100000"/>
              </a:lnSpc>
              <a:spcBef>
                <a:spcPct val="0"/>
              </a:spcBef>
              <a:spcAft>
                <a:spcPct val="0"/>
              </a:spcAft>
              <a:buNone/>
            </a:pPr>
            <a:r>
              <a:rPr lang="en-US" altLang="en-US" sz="3600" b="1" dirty="0">
                <a:solidFill>
                  <a:srgbClr val="FF0000"/>
                </a:solidFill>
                <a:latin typeface="HP001 4 hàng" charset="0"/>
              </a:rPr>
              <a:t>    </a:t>
            </a:r>
            <a:r>
              <a:rPr lang="en-US" altLang="en-US" sz="3600" b="1" u="sng" dirty="0" err="1">
                <a:solidFill>
                  <a:srgbClr val="FF0000"/>
                </a:solidFill>
                <a:latin typeface="HP001 4 hàng" charset="0"/>
              </a:rPr>
              <a:t>Bài</a:t>
            </a:r>
            <a:r>
              <a:rPr lang="en-US" altLang="en-US" sz="3600" b="1" u="sng" dirty="0">
                <a:solidFill>
                  <a:srgbClr val="FF0000"/>
                </a:solidFill>
                <a:latin typeface="HP001 4 hàng" charset="0"/>
              </a:rPr>
              <a:t> 11</a:t>
            </a:r>
            <a:r>
              <a:rPr lang="en-US" altLang="en-US" sz="3600" b="1" dirty="0">
                <a:solidFill>
                  <a:srgbClr val="FF0000"/>
                </a:solidFill>
                <a:latin typeface="HP001 4 hàng" charset="0"/>
              </a:rPr>
              <a:t>:</a:t>
            </a:r>
            <a:r>
              <a:rPr lang="en-US" sz="3600" b="1" dirty="0">
                <a:latin typeface="HP001 4 hàng" panose="020B0603050302020204" pitchFamily="34" charset="0"/>
              </a:rPr>
              <a:t> </a:t>
            </a:r>
            <a:r>
              <a:rPr lang="en-US" sz="3600" b="1" dirty="0">
                <a:solidFill>
                  <a:srgbClr val="FF0000"/>
                </a:solidFill>
                <a:latin typeface="HP001 4 hàng" panose="020B0603050302020204" pitchFamily="34" charset="0"/>
              </a:rPr>
              <a:t>LƟ </a:t>
            </a:r>
            <a:r>
              <a:rPr lang="en-US" sz="3600" b="1" dirty="0" err="1">
                <a:solidFill>
                  <a:srgbClr val="FF0000"/>
                </a:solidFill>
                <a:latin typeface="HP001 4 hàng" panose="020B0603050302020204" pitchFamily="34" charset="0"/>
              </a:rPr>
              <a:t>giải</a:t>
            </a:r>
            <a:r>
              <a:rPr lang="en-US" sz="3600" b="1" dirty="0">
                <a:solidFill>
                  <a:srgbClr val="FF0000"/>
                </a:solidFill>
                <a:latin typeface="HP001 4 hàng" panose="020B0603050302020204" pitchFamily="34" charset="0"/>
              </a:rPr>
              <a:t> </a:t>
            </a:r>
            <a:r>
              <a:rPr lang="en-US" sz="3600" b="1" dirty="0" err="1">
                <a:solidFill>
                  <a:srgbClr val="FF0000"/>
                </a:solidFill>
                <a:latin typeface="HP001 4 hàng" panose="020B0603050302020204" pitchFamily="34" charset="0"/>
              </a:rPr>
              <a:t>tǨn</a:t>
            </a:r>
            <a:r>
              <a:rPr lang="en-US" sz="3600" b="1" dirty="0">
                <a:solidFill>
                  <a:srgbClr val="FF0000"/>
                </a:solidFill>
                <a:latin typeface="HP001 4 hàng" panose="020B0603050302020204" pitchFamily="34" charset="0"/>
              </a:rPr>
              <a:t> </a:t>
            </a:r>
            <a:r>
              <a:rPr lang="en-US" sz="3600" b="1" dirty="0" err="1">
                <a:solidFill>
                  <a:srgbClr val="FF0000"/>
                </a:solidFill>
                <a:latin typeface="HP001 4 hàng" panose="020B0603050302020204" pitchFamily="34" charset="0"/>
              </a:rPr>
              <a:t>đặc</a:t>
            </a:r>
            <a:r>
              <a:rPr lang="en-US" sz="3600" b="1" dirty="0">
                <a:solidFill>
                  <a:srgbClr val="FF0000"/>
                </a:solidFill>
                <a:latin typeface="HP001 4 hàng" panose="020B0603050302020204" pitchFamily="34" charset="0"/>
              </a:rPr>
              <a:t> </a:t>
            </a:r>
            <a:r>
              <a:rPr lang="el-GR" sz="3600" b="1" dirty="0">
                <a:solidFill>
                  <a:srgbClr val="FF0000"/>
                </a:solidFill>
                <a:latin typeface="HP001 4 hàng" panose="020B0603050302020204" pitchFamily="34" charset="0"/>
              </a:rPr>
              <a:t>λμ</a:t>
            </a:r>
            <a:r>
              <a:rPr lang="en-US" sz="3600" b="1" dirty="0">
                <a:solidFill>
                  <a:srgbClr val="FF0000"/>
                </a:solidFill>
                <a:latin typeface="HP001 4 hàng" panose="020B0603050302020204" pitchFamily="34" charset="0"/>
              </a:rPr>
              <a:t>İ</a:t>
            </a:r>
            <a:r>
              <a:rPr lang="el-GR" sz="3600" b="1" dirty="0">
                <a:solidFill>
                  <a:srgbClr val="FF0000"/>
                </a:solidFill>
                <a:latin typeface="HP001 4 hàng" panose="020B0603050302020204" pitchFamily="34" charset="0"/>
              </a:rPr>
              <a:t>Ι </a:t>
            </a:r>
            <a:endParaRPr lang="en-US" altLang="en-US" sz="3600" b="1" dirty="0">
              <a:solidFill>
                <a:srgbClr val="FF0000"/>
              </a:solidFill>
              <a:latin typeface="HP001 4 hàng" charset="0"/>
            </a:endParaRPr>
          </a:p>
          <a:p>
            <a:pPr defTabSz="342900" fontAlgn="base">
              <a:lnSpc>
                <a:spcPct val="100000"/>
              </a:lnSpc>
              <a:spcBef>
                <a:spcPct val="0"/>
              </a:spcBef>
              <a:spcAft>
                <a:spcPct val="0"/>
              </a:spcAft>
              <a:buNone/>
            </a:pPr>
            <a:endParaRPr lang="en-US" altLang="en-US" sz="3600" b="1" dirty="0">
              <a:solidFill>
                <a:srgbClr val="FF0000"/>
              </a:solidFill>
              <a:latin typeface="HP001 4 hàng" charset="0"/>
            </a:endParaRPr>
          </a:p>
        </p:txBody>
      </p:sp>
      <p:grpSp>
        <p:nvGrpSpPr>
          <p:cNvPr id="3" name="Group 4">
            <a:extLst>
              <a:ext uri="{FF2B5EF4-FFF2-40B4-BE49-F238E27FC236}">
                <a16:creationId xmlns:a16="http://schemas.microsoft.com/office/drawing/2014/main" id="{CE3301B1-508F-4DF3-98BE-4F12A3BE5E5A}"/>
              </a:ext>
            </a:extLst>
          </p:cNvPr>
          <p:cNvGrpSpPr>
            <a:grpSpLocks/>
          </p:cNvGrpSpPr>
          <p:nvPr/>
        </p:nvGrpSpPr>
        <p:grpSpPr bwMode="auto">
          <a:xfrm>
            <a:off x="29149" y="748290"/>
            <a:ext cx="10287564" cy="1254159"/>
            <a:chOff x="2057400" y="685800"/>
            <a:chExt cx="5104714" cy="3853718"/>
          </a:xfrm>
          <a:noFill/>
        </p:grpSpPr>
        <p:sp>
          <p:nvSpPr>
            <p:cNvPr id="5" name="TextBox 3">
              <a:extLst>
                <a:ext uri="{FF2B5EF4-FFF2-40B4-BE49-F238E27FC236}">
                  <a16:creationId xmlns:a16="http://schemas.microsoft.com/office/drawing/2014/main" id="{832E5622-C1D9-4841-9D26-04286E127334}"/>
                </a:ext>
              </a:extLst>
            </p:cNvPr>
            <p:cNvSpPr txBox="1">
              <a:spLocks noChangeArrowheads="1"/>
            </p:cNvSpPr>
            <p:nvPr/>
          </p:nvSpPr>
          <p:spPr bwMode="auto">
            <a:xfrm>
              <a:off x="2934997" y="2553504"/>
              <a:ext cx="4227117" cy="1986014"/>
            </a:xfrm>
            <a:prstGeom prst="rect">
              <a:avLst/>
            </a:prstGeom>
            <a:grpFill/>
            <a:ln w="9525">
              <a:noFill/>
              <a:miter lim="800000"/>
              <a:headEnd/>
              <a:tailEnd/>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342900">
                <a:defRPr/>
              </a:pPr>
              <a:r>
                <a:rPr lang="en-US" altLang="en-US" sz="3600" b="1" dirty="0" err="1">
                  <a:latin typeface="HP001 4 hàng" panose="020B0603050302020204" pitchFamily="34" charset="0"/>
                </a:rPr>
                <a:t>Thứ</a:t>
              </a:r>
              <a:r>
                <a:rPr lang="en-US" altLang="en-US" sz="3600" b="1" dirty="0">
                  <a:latin typeface="HP001 4 hàng" panose="020B0603050302020204" pitchFamily="34" charset="0"/>
                </a:rPr>
                <a:t> </a:t>
              </a:r>
              <a:r>
                <a:rPr lang="en-US" altLang="en-US" sz="3600" b="1" dirty="0" err="1">
                  <a:latin typeface="HP001 4 hàng" panose="020B0603050302020204" pitchFamily="34" charset="0"/>
                </a:rPr>
                <a:t>tư</a:t>
              </a:r>
              <a:r>
                <a:rPr lang="en-US" altLang="en-US" sz="3600" b="1" dirty="0">
                  <a:latin typeface="HP001 4 hàng" panose="020B0603050302020204" pitchFamily="34" charset="0"/>
                </a:rPr>
                <a:t> </a:t>
              </a:r>
              <a:r>
                <a:rPr lang="en-US" altLang="en-US" sz="3600" b="1" dirty="0" err="1">
                  <a:latin typeface="HP001 4 hàng" panose="020B0603050302020204" pitchFamily="34" charset="0"/>
                </a:rPr>
                <a:t>ngày</a:t>
              </a:r>
              <a:r>
                <a:rPr lang="en-US" altLang="en-US" sz="3600" b="1" dirty="0">
                  <a:latin typeface="HP001 4 hàng" panose="020B0603050302020204" pitchFamily="34" charset="0"/>
                </a:rPr>
                <a:t> 11 </a:t>
              </a:r>
              <a:r>
                <a:rPr lang="en-US" altLang="en-US" sz="3600" b="1" dirty="0" err="1">
                  <a:latin typeface="HP001 4 hàng" panose="020B0603050302020204" pitchFamily="34" charset="0"/>
                </a:rPr>
                <a:t>tháng</a:t>
              </a:r>
              <a:r>
                <a:rPr lang="en-US" altLang="en-US" sz="3600" b="1" dirty="0">
                  <a:latin typeface="HP001 4 hàng" panose="020B0603050302020204" pitchFamily="34" charset="0"/>
                </a:rPr>
                <a:t> 10 </a:t>
              </a:r>
              <a:r>
                <a:rPr lang="en-US" altLang="en-US" sz="3600" b="1" dirty="0" err="1">
                  <a:latin typeface="HP001 4 hàng" panose="020B0603050302020204" pitchFamily="34" charset="0"/>
                </a:rPr>
                <a:t>năm</a:t>
              </a:r>
              <a:r>
                <a:rPr lang="en-US" altLang="en-US" sz="3600" b="1" dirty="0">
                  <a:latin typeface="HP001 4 hàng" panose="020B0603050302020204" pitchFamily="34" charset="0"/>
                </a:rPr>
                <a:t> 2023</a:t>
              </a:r>
            </a:p>
          </p:txBody>
        </p:sp>
        <p:sp>
          <p:nvSpPr>
            <p:cNvPr id="4" name="Rounded Rectangle 2">
              <a:extLst>
                <a:ext uri="{FF2B5EF4-FFF2-40B4-BE49-F238E27FC236}">
                  <a16:creationId xmlns:a16="http://schemas.microsoft.com/office/drawing/2014/main" id="{C40EF9F0-4043-421F-83B8-679784ECBDD2}"/>
                </a:ext>
              </a:extLst>
            </p:cNvPr>
            <p:cNvSpPr/>
            <p:nvPr/>
          </p:nvSpPr>
          <p:spPr>
            <a:xfrm>
              <a:off x="2057400" y="685800"/>
              <a:ext cx="4343400" cy="14478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900">
                <a:defRPr/>
              </a:pPr>
              <a:endParaRPr lang="en-US" sz="2700">
                <a:solidFill>
                  <a:schemeClr val="tx1"/>
                </a:solidFill>
                <a:latin typeface="Calibri" panose="020F0502020204030204"/>
              </a:endParaRPr>
            </a:p>
          </p:txBody>
        </p:sp>
      </p:grpSp>
      <p:sp>
        <p:nvSpPr>
          <p:cNvPr id="7" name="TextBox 3">
            <a:extLst>
              <a:ext uri="{FF2B5EF4-FFF2-40B4-BE49-F238E27FC236}">
                <a16:creationId xmlns:a16="http://schemas.microsoft.com/office/drawing/2014/main" id="{210D1A9F-F535-416F-972F-283AC95DA030}"/>
              </a:ext>
            </a:extLst>
          </p:cNvPr>
          <p:cNvSpPr txBox="1">
            <a:spLocks noChangeArrowheads="1"/>
          </p:cNvSpPr>
          <p:nvPr/>
        </p:nvSpPr>
        <p:spPr bwMode="auto">
          <a:xfrm>
            <a:off x="4007768" y="2144873"/>
            <a:ext cx="4264697" cy="646331"/>
          </a:xfrm>
          <a:prstGeom prst="rect">
            <a:avLst/>
          </a:prstGeom>
          <a:noFill/>
          <a:ln w="9525">
            <a:noFill/>
            <a:miter lim="800000"/>
            <a:headEnd/>
            <a:tailEnd/>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342900">
              <a:defRPr/>
            </a:pPr>
            <a:r>
              <a:rPr lang="en-US" altLang="en-US" sz="3600" b="1" dirty="0" err="1">
                <a:latin typeface="HP001 4 hàng" panose="020B0603050302020204" pitchFamily="34" charset="0"/>
              </a:rPr>
              <a:t>Tiếng</a:t>
            </a:r>
            <a:r>
              <a:rPr lang="en-US" altLang="en-US" sz="3600" b="1" dirty="0">
                <a:latin typeface="HP001 4 hàng" panose="020B0603050302020204" pitchFamily="34" charset="0"/>
              </a:rPr>
              <a:t> </a:t>
            </a:r>
            <a:r>
              <a:rPr lang="en-US" altLang="en-US" sz="3600" b="1" dirty="0" err="1">
                <a:latin typeface="HP001 4 hàng" panose="020B0603050302020204" pitchFamily="34" charset="0"/>
              </a:rPr>
              <a:t>việt</a:t>
            </a:r>
            <a:endParaRPr lang="en-US" altLang="en-US" sz="3600" b="1" dirty="0">
              <a:latin typeface="HP001 4 hàng" panose="020B0603050302020204" pitchFamily="34" charset="0"/>
            </a:endParaRPr>
          </a:p>
        </p:txBody>
      </p:sp>
      <p:sp>
        <p:nvSpPr>
          <p:cNvPr id="13" name="TextBox 3">
            <a:extLst>
              <a:ext uri="{FF2B5EF4-FFF2-40B4-BE49-F238E27FC236}">
                <a16:creationId xmlns:a16="http://schemas.microsoft.com/office/drawing/2014/main" id="{395EC504-1C23-4FF7-B4AD-A1DF11FC6FE1}"/>
              </a:ext>
            </a:extLst>
          </p:cNvPr>
          <p:cNvSpPr txBox="1">
            <a:spLocks noChangeArrowheads="1"/>
          </p:cNvSpPr>
          <p:nvPr/>
        </p:nvSpPr>
        <p:spPr bwMode="auto">
          <a:xfrm>
            <a:off x="1905320" y="3714589"/>
            <a:ext cx="4264697" cy="646331"/>
          </a:xfrm>
          <a:prstGeom prst="rect">
            <a:avLst/>
          </a:prstGeom>
          <a:noFill/>
          <a:ln w="9525">
            <a:noFill/>
            <a:miter lim="800000"/>
            <a:headEnd/>
            <a:tailEnd/>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342900">
              <a:defRPr/>
            </a:pPr>
            <a:r>
              <a:rPr lang="en-US" altLang="en-US" sz="3600" b="1" dirty="0" err="1">
                <a:latin typeface="HP001 4 hàng" panose="020B0603050302020204" pitchFamily="34" charset="0"/>
              </a:rPr>
              <a:t>Tiết</a:t>
            </a:r>
            <a:r>
              <a:rPr lang="en-US" altLang="en-US" sz="3600" b="1" dirty="0">
                <a:latin typeface="HP001 4 hàng" panose="020B0603050302020204" pitchFamily="34" charset="0"/>
              </a:rPr>
              <a:t> 3: </a:t>
            </a:r>
            <a:r>
              <a:rPr lang="en-US" altLang="en-US" sz="3600" b="1" dirty="0" err="1">
                <a:latin typeface="HP001 4 hàng" panose="020B0603050302020204" pitchFamily="34" charset="0"/>
              </a:rPr>
              <a:t>Viết</a:t>
            </a:r>
            <a:endParaRPr lang="en-US" altLang="en-US" sz="3600" b="1" dirty="0">
              <a:latin typeface="HP001 4 hàng" panose="020B0603050302020204" pitchFamily="34" charset="0"/>
            </a:endParaRPr>
          </a:p>
        </p:txBody>
      </p:sp>
    </p:spTree>
    <p:extLst>
      <p:ext uri="{BB962C8B-B14F-4D97-AF65-F5344CB8AC3E}">
        <p14:creationId xmlns:p14="http://schemas.microsoft.com/office/powerpoint/2010/main" val="1692930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1FD500E7-8628-47EC-8915-CF5029679654}"/>
              </a:ext>
            </a:extLst>
          </p:cNvPr>
          <p:cNvSpPr/>
          <p:nvPr/>
        </p:nvSpPr>
        <p:spPr>
          <a:xfrm>
            <a:off x="2895839" y="1721784"/>
            <a:ext cx="6624736" cy="3477390"/>
          </a:xfrm>
          <a:custGeom>
            <a:avLst/>
            <a:gdLst>
              <a:gd name="connsiteX0" fmla="*/ 0 w 6624736"/>
              <a:gd name="connsiteY0" fmla="*/ 579577 h 3477390"/>
              <a:gd name="connsiteX1" fmla="*/ 579577 w 6624736"/>
              <a:gd name="connsiteY1" fmla="*/ 0 h 3477390"/>
              <a:gd name="connsiteX2" fmla="*/ 6045159 w 6624736"/>
              <a:gd name="connsiteY2" fmla="*/ 0 h 3477390"/>
              <a:gd name="connsiteX3" fmla="*/ 6624736 w 6624736"/>
              <a:gd name="connsiteY3" fmla="*/ 579577 h 3477390"/>
              <a:gd name="connsiteX4" fmla="*/ 6624736 w 6624736"/>
              <a:gd name="connsiteY4" fmla="*/ 2897813 h 3477390"/>
              <a:gd name="connsiteX5" fmla="*/ 6045159 w 6624736"/>
              <a:gd name="connsiteY5" fmla="*/ 3477390 h 3477390"/>
              <a:gd name="connsiteX6" fmla="*/ 579577 w 6624736"/>
              <a:gd name="connsiteY6" fmla="*/ 3477390 h 3477390"/>
              <a:gd name="connsiteX7" fmla="*/ 0 w 6624736"/>
              <a:gd name="connsiteY7" fmla="*/ 2897813 h 3477390"/>
              <a:gd name="connsiteX8" fmla="*/ 0 w 6624736"/>
              <a:gd name="connsiteY8" fmla="*/ 579577 h 3477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24736" h="3477390" fill="none" extrusionOk="0">
                <a:moveTo>
                  <a:pt x="0" y="579577"/>
                </a:moveTo>
                <a:cubicBezTo>
                  <a:pt x="-21177" y="285076"/>
                  <a:pt x="260021" y="4806"/>
                  <a:pt x="579577" y="0"/>
                </a:cubicBezTo>
                <a:cubicBezTo>
                  <a:pt x="1581730" y="-161259"/>
                  <a:pt x="5374309" y="67579"/>
                  <a:pt x="6045159" y="0"/>
                </a:cubicBezTo>
                <a:cubicBezTo>
                  <a:pt x="6348741" y="22953"/>
                  <a:pt x="6630560" y="240520"/>
                  <a:pt x="6624736" y="579577"/>
                </a:cubicBezTo>
                <a:cubicBezTo>
                  <a:pt x="6591349" y="1516866"/>
                  <a:pt x="6640793" y="2652192"/>
                  <a:pt x="6624736" y="2897813"/>
                </a:cubicBezTo>
                <a:cubicBezTo>
                  <a:pt x="6611850" y="3218080"/>
                  <a:pt x="6370269" y="3457185"/>
                  <a:pt x="6045159" y="3477390"/>
                </a:cubicBezTo>
                <a:cubicBezTo>
                  <a:pt x="4768803" y="3528423"/>
                  <a:pt x="1966251" y="3580418"/>
                  <a:pt x="579577" y="3477390"/>
                </a:cubicBezTo>
                <a:cubicBezTo>
                  <a:pt x="223814" y="3494157"/>
                  <a:pt x="37297" y="3251619"/>
                  <a:pt x="0" y="2897813"/>
                </a:cubicBezTo>
                <a:cubicBezTo>
                  <a:pt x="69074" y="2290172"/>
                  <a:pt x="68780" y="1274086"/>
                  <a:pt x="0" y="579577"/>
                </a:cubicBezTo>
                <a:close/>
              </a:path>
              <a:path w="6624736" h="3477390" stroke="0" extrusionOk="0">
                <a:moveTo>
                  <a:pt x="0" y="579577"/>
                </a:moveTo>
                <a:cubicBezTo>
                  <a:pt x="32285" y="238033"/>
                  <a:pt x="304495" y="20257"/>
                  <a:pt x="579577" y="0"/>
                </a:cubicBezTo>
                <a:cubicBezTo>
                  <a:pt x="2192209" y="131137"/>
                  <a:pt x="3735658" y="-17560"/>
                  <a:pt x="6045159" y="0"/>
                </a:cubicBezTo>
                <a:cubicBezTo>
                  <a:pt x="6351447" y="30450"/>
                  <a:pt x="6635985" y="290914"/>
                  <a:pt x="6624736" y="579577"/>
                </a:cubicBezTo>
                <a:cubicBezTo>
                  <a:pt x="6665520" y="1400386"/>
                  <a:pt x="6499186" y="2154509"/>
                  <a:pt x="6624736" y="2897813"/>
                </a:cubicBezTo>
                <a:cubicBezTo>
                  <a:pt x="6573044" y="3224659"/>
                  <a:pt x="6341615" y="3497177"/>
                  <a:pt x="6045159" y="3477390"/>
                </a:cubicBezTo>
                <a:cubicBezTo>
                  <a:pt x="5493700" y="3566368"/>
                  <a:pt x="2143984" y="3601032"/>
                  <a:pt x="579577" y="3477390"/>
                </a:cubicBezTo>
                <a:cubicBezTo>
                  <a:pt x="307289" y="3477144"/>
                  <a:pt x="41360" y="3229358"/>
                  <a:pt x="0" y="2897813"/>
                </a:cubicBezTo>
                <a:cubicBezTo>
                  <a:pt x="-3838" y="1867968"/>
                  <a:pt x="-105352" y="936346"/>
                  <a:pt x="0" y="579577"/>
                </a:cubicBezTo>
                <a:close/>
              </a:path>
            </a:pathLst>
          </a:custGeom>
          <a:solidFill>
            <a:srgbClr val="B4F0A4"/>
          </a:solidFill>
          <a:ln w="38100">
            <a:extLst>
              <a:ext uri="{C807C97D-BFC1-408E-A445-0C87EB9F89A2}">
                <ask:lineSketchStyleProps xmlns="" xmlns:ask="http://schemas.microsoft.com/office/drawing/2018/sketchyshapes" sd="2154528945">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300" b="1" dirty="0">
                <a:latin typeface="Times New Roman" panose="02020603050405020304" pitchFamily="18" charset="0"/>
                <a:cs typeface="Times New Roman" panose="02020603050405020304" pitchFamily="18" charset="0"/>
              </a:rPr>
              <a:t>CẢM ƠN QUÝ THẦY CÔ VÀ CÁC EM HỌC SINH !</a:t>
            </a:r>
          </a:p>
        </p:txBody>
      </p:sp>
      <p:pic>
        <p:nvPicPr>
          <p:cNvPr id="16" name="Picture 15">
            <a:extLst>
              <a:ext uri="{FF2B5EF4-FFF2-40B4-BE49-F238E27FC236}">
                <a16:creationId xmlns:a16="http://schemas.microsoft.com/office/drawing/2014/main" id="{1EC4373C-CE11-4E2B-9037-AA332A5DEB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48557" y="792243"/>
            <a:ext cx="729572" cy="880000"/>
          </a:xfrm>
          <a:prstGeom prst="rect">
            <a:avLst/>
          </a:prstGeom>
        </p:spPr>
      </p:pic>
      <p:pic>
        <p:nvPicPr>
          <p:cNvPr id="20" name="Picture 19" descr="A picture containing text, plant&#10;&#10;Description automatically generated">
            <a:extLst>
              <a:ext uri="{FF2B5EF4-FFF2-40B4-BE49-F238E27FC236}">
                <a16:creationId xmlns:a16="http://schemas.microsoft.com/office/drawing/2014/main" id="{BE9CEAD1-DD12-4C11-8220-0D9AF86B5E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516752" flipV="1">
            <a:off x="8923629" y="-422918"/>
            <a:ext cx="1517085" cy="2077747"/>
          </a:xfrm>
          <a:prstGeom prst="rect">
            <a:avLst/>
          </a:prstGeom>
        </p:spPr>
      </p:pic>
      <p:pic>
        <p:nvPicPr>
          <p:cNvPr id="21" name="Picture 20" descr="A picture containing text&#10;&#10;Description automatically generated">
            <a:extLst>
              <a:ext uri="{FF2B5EF4-FFF2-40B4-BE49-F238E27FC236}">
                <a16:creationId xmlns:a16="http://schemas.microsoft.com/office/drawing/2014/main" id="{080219B5-9893-4AB2-869A-C58B03A56F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498062">
            <a:off x="1151852" y="-117146"/>
            <a:ext cx="2047196" cy="2047196"/>
          </a:xfrm>
          <a:prstGeom prst="rect">
            <a:avLst/>
          </a:prstGeom>
        </p:spPr>
      </p:pic>
      <p:pic>
        <p:nvPicPr>
          <p:cNvPr id="22" name="Picture 21" descr="A picture containing background pattern&#10;&#10;Description automatically generated">
            <a:extLst>
              <a:ext uri="{FF2B5EF4-FFF2-40B4-BE49-F238E27FC236}">
                <a16:creationId xmlns:a16="http://schemas.microsoft.com/office/drawing/2014/main" id="{98777D58-F572-438B-A484-10023BB8EB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354286" y="5591757"/>
            <a:ext cx="6313715" cy="1271351"/>
          </a:xfrm>
          <a:prstGeom prst="rect">
            <a:avLst/>
          </a:prstGeom>
        </p:spPr>
      </p:pic>
      <p:pic>
        <p:nvPicPr>
          <p:cNvPr id="23" name="Picture 22" descr="A picture containing text, room, gambling house&#10;&#10;Description automatically generated">
            <a:extLst>
              <a:ext uri="{FF2B5EF4-FFF2-40B4-BE49-F238E27FC236}">
                <a16:creationId xmlns:a16="http://schemas.microsoft.com/office/drawing/2014/main" id="{9EC7B448-2A3B-4D00-BDBD-8A23ED90AF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533948" y="5248716"/>
            <a:ext cx="6313715" cy="1609285"/>
          </a:xfrm>
          <a:prstGeom prst="rect">
            <a:avLst/>
          </a:prstGeom>
        </p:spPr>
      </p:pic>
    </p:spTree>
    <p:extLst>
      <p:ext uri="{BB962C8B-B14F-4D97-AF65-F5344CB8AC3E}">
        <p14:creationId xmlns:p14="http://schemas.microsoft.com/office/powerpoint/2010/main" val="8014982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E2F7EE7-D294-47DA-B437-F5D4AAD0C587}"/>
              </a:ext>
            </a:extLst>
          </p:cNvPr>
          <p:cNvGrpSpPr/>
          <p:nvPr/>
        </p:nvGrpSpPr>
        <p:grpSpPr>
          <a:xfrm>
            <a:off x="-456728" y="2780928"/>
            <a:ext cx="5827818" cy="4086200"/>
            <a:chOff x="-4036325" y="4671862"/>
            <a:chExt cx="4171634" cy="2117352"/>
          </a:xfrm>
        </p:grpSpPr>
        <p:pic>
          <p:nvPicPr>
            <p:cNvPr id="7" name="Picture 6">
              <a:extLst>
                <a:ext uri="{FF2B5EF4-FFF2-40B4-BE49-F238E27FC236}">
                  <a16:creationId xmlns:a16="http://schemas.microsoft.com/office/drawing/2014/main" id="{90AB40A9-366B-4DD3-9794-5A523ECD73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6325" y="4671862"/>
              <a:ext cx="4171634" cy="2117352"/>
            </a:xfrm>
            <a:prstGeom prst="rect">
              <a:avLst/>
            </a:prstGeom>
          </p:spPr>
        </p:pic>
        <p:sp>
          <p:nvSpPr>
            <p:cNvPr id="8" name="TextBox 7">
              <a:extLst>
                <a:ext uri="{FF2B5EF4-FFF2-40B4-BE49-F238E27FC236}">
                  <a16:creationId xmlns:a16="http://schemas.microsoft.com/office/drawing/2014/main" id="{40C8E3E3-26AA-40A0-8642-6933897C59CF}"/>
                </a:ext>
              </a:extLst>
            </p:cNvPr>
            <p:cNvSpPr txBox="1"/>
            <p:nvPr/>
          </p:nvSpPr>
          <p:spPr>
            <a:xfrm>
              <a:off x="-2836691" y="5632546"/>
              <a:ext cx="1446020" cy="446547"/>
            </a:xfrm>
            <a:prstGeom prst="rect">
              <a:avLst/>
            </a:prstGeom>
            <a:noFill/>
          </p:spPr>
          <p:txBody>
            <a:bodyPr wrap="none" rtlCol="0">
              <a:spAutoFit/>
            </a:bodyPr>
            <a:lstStyle/>
            <a:p>
              <a:r>
                <a:rPr lang="en-US" sz="3000" dirty="0" err="1">
                  <a:solidFill>
                    <a:srgbClr val="FF0000"/>
                  </a:solidFill>
                  <a:latin typeface="Times New Roman" panose="02020603050405020304" pitchFamily="18" charset="0"/>
                  <a:cs typeface="Times New Roman" panose="02020603050405020304" pitchFamily="18" charset="0"/>
                </a:rPr>
                <a:t>Lớp</a:t>
              </a:r>
              <a:r>
                <a:rPr lang="en-US" sz="5000" dirty="0">
                  <a:solidFill>
                    <a:srgbClr val="FF0000"/>
                  </a:solidFill>
                </a:rPr>
                <a:t> </a:t>
              </a:r>
              <a:r>
                <a:rPr lang="en-US" sz="4800" dirty="0">
                  <a:solidFill>
                    <a:srgbClr val="FF0000"/>
                  </a:solidFill>
                  <a:latin typeface="Times New Roman" panose="02020603050405020304" pitchFamily="18" charset="0"/>
                  <a:cs typeface="Times New Roman" panose="02020603050405020304" pitchFamily="18" charset="0"/>
                </a:rPr>
                <a:t>3A1</a:t>
              </a:r>
            </a:p>
          </p:txBody>
        </p:sp>
      </p:grpSp>
      <p:sp>
        <p:nvSpPr>
          <p:cNvPr id="9" name="Rectangle 8">
            <a:extLst>
              <a:ext uri="{FF2B5EF4-FFF2-40B4-BE49-F238E27FC236}">
                <a16:creationId xmlns:a16="http://schemas.microsoft.com/office/drawing/2014/main" id="{1CBBD073-D03D-4016-AAF9-3B78FDA911A4}"/>
              </a:ext>
            </a:extLst>
          </p:cNvPr>
          <p:cNvSpPr/>
          <p:nvPr/>
        </p:nvSpPr>
        <p:spPr>
          <a:xfrm>
            <a:off x="1468808" y="299664"/>
            <a:ext cx="8245462" cy="830997"/>
          </a:xfrm>
          <a:prstGeom prst="rect">
            <a:avLst/>
          </a:prstGeom>
        </p:spPr>
        <p:txBody>
          <a:bodyPr wrap="none">
            <a:spAutoFit/>
          </a:bodyPr>
          <a:lstStyle/>
          <a:p>
            <a:pPr algn="ctr"/>
            <a:r>
              <a:rPr lang="en-US" sz="4800" b="1"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Trò</a:t>
            </a:r>
            <a:r>
              <a:rPr lang="en-US" sz="48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4800" b="1"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chơi</a:t>
            </a:r>
            <a:r>
              <a:rPr lang="en-US" sz="48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XE BUÝT ĐẾN RỒI</a:t>
            </a:r>
          </a:p>
        </p:txBody>
      </p:sp>
    </p:spTree>
    <p:extLst>
      <p:ext uri="{BB962C8B-B14F-4D97-AF65-F5344CB8AC3E}">
        <p14:creationId xmlns:p14="http://schemas.microsoft.com/office/powerpoint/2010/main" val="2543623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900" fill="hold">
                                          <p:stCondLst>
                                            <p:cond delay="0"/>
                                          </p:stCondLst>
                                        </p:cTn>
                                        <p:tgtEl>
                                          <p:spTgt spid="6"/>
                                        </p:tgtEl>
                                        <p:attrNameLst>
                                          <p:attrName>r</p:attrName>
                                        </p:attrNameLst>
                                      </p:cBhvr>
                                    </p:animRot>
                                    <p:animRot by="-240000">
                                      <p:cBhvr>
                                        <p:cTn id="7" dur="1800" fill="hold">
                                          <p:stCondLst>
                                            <p:cond delay="1800"/>
                                          </p:stCondLst>
                                        </p:cTn>
                                        <p:tgtEl>
                                          <p:spTgt spid="6"/>
                                        </p:tgtEl>
                                        <p:attrNameLst>
                                          <p:attrName>r</p:attrName>
                                        </p:attrNameLst>
                                      </p:cBhvr>
                                    </p:animRot>
                                    <p:animRot by="240000">
                                      <p:cBhvr>
                                        <p:cTn id="8" dur="1800" fill="hold">
                                          <p:stCondLst>
                                            <p:cond delay="3600"/>
                                          </p:stCondLst>
                                        </p:cTn>
                                        <p:tgtEl>
                                          <p:spTgt spid="6"/>
                                        </p:tgtEl>
                                        <p:attrNameLst>
                                          <p:attrName>r</p:attrName>
                                        </p:attrNameLst>
                                      </p:cBhvr>
                                    </p:animRot>
                                    <p:animRot by="-240000">
                                      <p:cBhvr>
                                        <p:cTn id="9" dur="1800" fill="hold">
                                          <p:stCondLst>
                                            <p:cond delay="5400"/>
                                          </p:stCondLst>
                                        </p:cTn>
                                        <p:tgtEl>
                                          <p:spTgt spid="6"/>
                                        </p:tgtEl>
                                        <p:attrNameLst>
                                          <p:attrName>r</p:attrName>
                                        </p:attrNameLst>
                                      </p:cBhvr>
                                    </p:animRot>
                                    <p:animRot by="120000">
                                      <p:cBhvr>
                                        <p:cTn id="10" dur="1800" fill="hold">
                                          <p:stCondLst>
                                            <p:cond delay="7200"/>
                                          </p:stCondLst>
                                        </p:cTn>
                                        <p:tgtEl>
                                          <p:spTgt spid="6"/>
                                        </p:tgtEl>
                                        <p:attrNameLst>
                                          <p:attrName>r</p:attrName>
                                        </p:attrNameLst>
                                      </p:cBhvr>
                                    </p:animRot>
                                  </p:childTnLst>
                                </p:cTn>
                              </p:par>
                              <p:par>
                                <p:cTn id="11" presetID="42" presetClass="path" presetSubtype="0" accel="50000" decel="50000" fill="hold" nodeType="withEffect">
                                  <p:stCondLst>
                                    <p:cond delay="0"/>
                                  </p:stCondLst>
                                  <p:childTnLst>
                                    <p:animMotion origin="layout" path="M 2.77778E-7 -2.22222E-6 L 0.52101 -0.01435 " pathEditMode="relative" rAng="0" ptsTypes="AA">
                                      <p:cBhvr>
                                        <p:cTn id="12" dur="3000" fill="hold"/>
                                        <p:tgtEl>
                                          <p:spTgt spid="6"/>
                                        </p:tgtEl>
                                        <p:attrNameLst>
                                          <p:attrName>ppt_x</p:attrName>
                                          <p:attrName>ppt_y</p:attrName>
                                        </p:attrNameLst>
                                      </p:cBhvr>
                                      <p:rCtr x="26042" y="-718"/>
                                    </p:animMotion>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E2F7EE7-D294-47DA-B437-F5D4AAD0C587}"/>
              </a:ext>
            </a:extLst>
          </p:cNvPr>
          <p:cNvGrpSpPr/>
          <p:nvPr/>
        </p:nvGrpSpPr>
        <p:grpSpPr>
          <a:xfrm>
            <a:off x="-456728" y="2780928"/>
            <a:ext cx="5827818" cy="4086200"/>
            <a:chOff x="-4036325" y="4671862"/>
            <a:chExt cx="4171634" cy="2117352"/>
          </a:xfrm>
        </p:grpSpPr>
        <p:pic>
          <p:nvPicPr>
            <p:cNvPr id="7" name="Picture 6">
              <a:extLst>
                <a:ext uri="{FF2B5EF4-FFF2-40B4-BE49-F238E27FC236}">
                  <a16:creationId xmlns:a16="http://schemas.microsoft.com/office/drawing/2014/main" id="{90AB40A9-366B-4DD3-9794-5A523ECD73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6325" y="4671862"/>
              <a:ext cx="4171634" cy="2117352"/>
            </a:xfrm>
            <a:prstGeom prst="rect">
              <a:avLst/>
            </a:prstGeom>
          </p:spPr>
        </p:pic>
        <p:sp>
          <p:nvSpPr>
            <p:cNvPr id="8" name="TextBox 7">
              <a:extLst>
                <a:ext uri="{FF2B5EF4-FFF2-40B4-BE49-F238E27FC236}">
                  <a16:creationId xmlns:a16="http://schemas.microsoft.com/office/drawing/2014/main" id="{40C8E3E3-26AA-40A0-8642-6933897C59CF}"/>
                </a:ext>
              </a:extLst>
            </p:cNvPr>
            <p:cNvSpPr txBox="1"/>
            <p:nvPr/>
          </p:nvSpPr>
          <p:spPr>
            <a:xfrm>
              <a:off x="-2836691" y="5632546"/>
              <a:ext cx="1446020" cy="446547"/>
            </a:xfrm>
            <a:prstGeom prst="rect">
              <a:avLst/>
            </a:prstGeom>
            <a:noFill/>
          </p:spPr>
          <p:txBody>
            <a:bodyPr wrap="none" rtlCol="0">
              <a:spAutoFit/>
            </a:bodyPr>
            <a:lstStyle/>
            <a:p>
              <a:r>
                <a:rPr lang="en-US" sz="3000" dirty="0" err="1">
                  <a:solidFill>
                    <a:srgbClr val="FF0000"/>
                  </a:solidFill>
                  <a:latin typeface="Times New Roman" panose="02020603050405020304" pitchFamily="18" charset="0"/>
                  <a:cs typeface="Times New Roman" panose="02020603050405020304" pitchFamily="18" charset="0"/>
                </a:rPr>
                <a:t>Lớp</a:t>
              </a:r>
              <a:r>
                <a:rPr lang="en-US" sz="5000" dirty="0">
                  <a:solidFill>
                    <a:srgbClr val="FF0000"/>
                  </a:solidFill>
                </a:rPr>
                <a:t> </a:t>
              </a:r>
              <a:r>
                <a:rPr lang="en-US" sz="4800" dirty="0">
                  <a:solidFill>
                    <a:srgbClr val="FF0000"/>
                  </a:solidFill>
                  <a:latin typeface="Times New Roman" panose="02020603050405020304" pitchFamily="18" charset="0"/>
                  <a:cs typeface="Times New Roman" panose="02020603050405020304" pitchFamily="18" charset="0"/>
                </a:rPr>
                <a:t>3A1</a:t>
              </a:r>
            </a:p>
          </p:txBody>
        </p:sp>
      </p:grpSp>
      <p:sp>
        <p:nvSpPr>
          <p:cNvPr id="9" name="Rectangle 8">
            <a:extLst>
              <a:ext uri="{FF2B5EF4-FFF2-40B4-BE49-F238E27FC236}">
                <a16:creationId xmlns:a16="http://schemas.microsoft.com/office/drawing/2014/main" id="{1CBBD073-D03D-4016-AAF9-3B78FDA911A4}"/>
              </a:ext>
            </a:extLst>
          </p:cNvPr>
          <p:cNvSpPr/>
          <p:nvPr/>
        </p:nvSpPr>
        <p:spPr>
          <a:xfrm>
            <a:off x="1468808" y="299664"/>
            <a:ext cx="8245462" cy="830997"/>
          </a:xfrm>
          <a:prstGeom prst="rect">
            <a:avLst/>
          </a:prstGeom>
        </p:spPr>
        <p:txBody>
          <a:bodyPr wrap="none">
            <a:spAutoFit/>
          </a:bodyPr>
          <a:lstStyle/>
          <a:p>
            <a:pPr algn="ctr"/>
            <a:r>
              <a:rPr lang="en-US" sz="4800" b="1"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Trò</a:t>
            </a:r>
            <a:r>
              <a:rPr lang="en-US" sz="48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4800" b="1"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chơi</a:t>
            </a:r>
            <a:r>
              <a:rPr lang="en-US" sz="48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XE BUÝT ĐẾN RỒI</a:t>
            </a:r>
          </a:p>
        </p:txBody>
      </p:sp>
      <p:pic>
        <p:nvPicPr>
          <p:cNvPr id="10" name="NHAC 1">
            <a:hlinkClick r:id="" action="ppaction://media"/>
            <a:extLst>
              <a:ext uri="{FF2B5EF4-FFF2-40B4-BE49-F238E27FC236}">
                <a16:creationId xmlns:a16="http://schemas.microsoft.com/office/drawing/2014/main" id="{2F61C29E-62CE-4711-9F01-C5BBE5BAF9A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112225" y="6858000"/>
            <a:ext cx="3857625" cy="1059582"/>
          </a:xfrm>
          <a:prstGeom prst="rect">
            <a:avLst/>
          </a:prstGeom>
        </p:spPr>
      </p:pic>
    </p:spTree>
    <p:extLst>
      <p:ext uri="{BB962C8B-B14F-4D97-AF65-F5344CB8AC3E}">
        <p14:creationId xmlns:p14="http://schemas.microsoft.com/office/powerpoint/2010/main" val="1996594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900" fill="hold">
                                          <p:stCondLst>
                                            <p:cond delay="0"/>
                                          </p:stCondLst>
                                        </p:cTn>
                                        <p:tgtEl>
                                          <p:spTgt spid="6"/>
                                        </p:tgtEl>
                                        <p:attrNameLst>
                                          <p:attrName>r</p:attrName>
                                        </p:attrNameLst>
                                      </p:cBhvr>
                                    </p:animRot>
                                    <p:animRot by="-240000">
                                      <p:cBhvr>
                                        <p:cTn id="7" dur="1800" fill="hold">
                                          <p:stCondLst>
                                            <p:cond delay="1800"/>
                                          </p:stCondLst>
                                        </p:cTn>
                                        <p:tgtEl>
                                          <p:spTgt spid="6"/>
                                        </p:tgtEl>
                                        <p:attrNameLst>
                                          <p:attrName>r</p:attrName>
                                        </p:attrNameLst>
                                      </p:cBhvr>
                                    </p:animRot>
                                    <p:animRot by="240000">
                                      <p:cBhvr>
                                        <p:cTn id="8" dur="1800" fill="hold">
                                          <p:stCondLst>
                                            <p:cond delay="3600"/>
                                          </p:stCondLst>
                                        </p:cTn>
                                        <p:tgtEl>
                                          <p:spTgt spid="6"/>
                                        </p:tgtEl>
                                        <p:attrNameLst>
                                          <p:attrName>r</p:attrName>
                                        </p:attrNameLst>
                                      </p:cBhvr>
                                    </p:animRot>
                                    <p:animRot by="-240000">
                                      <p:cBhvr>
                                        <p:cTn id="9" dur="1800" fill="hold">
                                          <p:stCondLst>
                                            <p:cond delay="5400"/>
                                          </p:stCondLst>
                                        </p:cTn>
                                        <p:tgtEl>
                                          <p:spTgt spid="6"/>
                                        </p:tgtEl>
                                        <p:attrNameLst>
                                          <p:attrName>r</p:attrName>
                                        </p:attrNameLst>
                                      </p:cBhvr>
                                    </p:animRot>
                                    <p:animRot by="120000">
                                      <p:cBhvr>
                                        <p:cTn id="10" dur="1800" fill="hold">
                                          <p:stCondLst>
                                            <p:cond delay="7200"/>
                                          </p:stCondLst>
                                        </p:cTn>
                                        <p:tgtEl>
                                          <p:spTgt spid="6"/>
                                        </p:tgtEl>
                                        <p:attrNameLst>
                                          <p:attrName>r</p:attrName>
                                        </p:attrNameLst>
                                      </p:cBhvr>
                                    </p:animRot>
                                  </p:childTnLst>
                                </p:cTn>
                              </p:par>
                              <p:par>
                                <p:cTn id="11" presetID="42" presetClass="path" presetSubtype="0" accel="50000" decel="50000" fill="hold" nodeType="withEffect">
                                  <p:stCondLst>
                                    <p:cond delay="0"/>
                                  </p:stCondLst>
                                  <p:childTnLst>
                                    <p:animMotion origin="layout" path="M 2.77778E-7 -2.22222E-6 L 0.52101 -0.01435 " pathEditMode="relative" rAng="0" ptsTypes="AA">
                                      <p:cBhvr>
                                        <p:cTn id="12" dur="3000" fill="hold"/>
                                        <p:tgtEl>
                                          <p:spTgt spid="6"/>
                                        </p:tgtEl>
                                        <p:attrNameLst>
                                          <p:attrName>ppt_x</p:attrName>
                                          <p:attrName>ppt_y</p:attrName>
                                        </p:attrNameLst>
                                      </p:cBhvr>
                                      <p:rCtr x="26042" y="-718"/>
                                    </p:animMotion>
                                  </p:childTnLst>
                                </p:cTn>
                              </p:par>
                              <p:par>
                                <p:cTn id="13" presetID="1" presetClass="mediacall" presetSubtype="0" fill="hold" nodeType="withEffect">
                                  <p:stCondLst>
                                    <p:cond delay="0"/>
                                  </p:stCondLst>
                                  <p:childTnLst>
                                    <p:cmd type="call" cmd="playFrom(0.0)">
                                      <p:cBhvr>
                                        <p:cTn id="14"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10"/>
                </p:tgtEl>
              </p:cMediaNode>
            </p:video>
            <p:seq concurrent="1" nextAc="seek">
              <p:cTn id="16" restart="whenNotActive" fill="hold" evtFilter="cancelBubble" nodeType="interactiveSeq">
                <p:stCondLst>
                  <p:cond evt="onClick" delay="0">
                    <p:tgtEl>
                      <p:spTgt spid="10"/>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468808" y="299664"/>
            <a:ext cx="8245462" cy="830997"/>
          </a:xfrm>
          <a:prstGeom prst="rect">
            <a:avLst/>
          </a:prstGeom>
        </p:spPr>
        <p:txBody>
          <a:bodyPr wrap="none">
            <a:spAutoFit/>
          </a:bodyPr>
          <a:lstStyle/>
          <a:p>
            <a:pPr algn="ctr"/>
            <a:r>
              <a:rPr lang="en-US" sz="4800" b="1"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Trò</a:t>
            </a:r>
            <a:r>
              <a:rPr lang="en-US" sz="48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4800" b="1"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chơi</a:t>
            </a:r>
            <a:r>
              <a:rPr lang="en-US" sz="48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XE BUÝT ĐẾN RỒI</a:t>
            </a:r>
          </a:p>
        </p:txBody>
      </p:sp>
      <p:pic>
        <p:nvPicPr>
          <p:cNvPr id="8" name="Picture 7">
            <a:extLst>
              <a:ext uri="{FF2B5EF4-FFF2-40B4-BE49-F238E27FC236}">
                <a16:creationId xmlns:a16="http://schemas.microsoft.com/office/drawing/2014/main" id="{E1EC3FB8-D704-4968-8D2E-82DE6FE3C299}"/>
              </a:ext>
            </a:extLst>
          </p:cNvPr>
          <p:cNvPicPr>
            <a:picLocks noChangeAspect="1"/>
          </p:cNvPicPr>
          <p:nvPr/>
        </p:nvPicPr>
        <p:blipFill>
          <a:blip r:embed="rId2"/>
          <a:stretch>
            <a:fillRect/>
          </a:stretch>
        </p:blipFill>
        <p:spPr>
          <a:xfrm>
            <a:off x="0" y="908721"/>
            <a:ext cx="12072664" cy="4968552"/>
          </a:xfrm>
          <a:prstGeom prst="rect">
            <a:avLst/>
          </a:prstGeom>
        </p:spPr>
      </p:pic>
      <p:sp>
        <p:nvSpPr>
          <p:cNvPr id="13" name="Rectangle 12">
            <a:extLst>
              <a:ext uri="{FF2B5EF4-FFF2-40B4-BE49-F238E27FC236}">
                <a16:creationId xmlns:a16="http://schemas.microsoft.com/office/drawing/2014/main" id="{F62F8BD9-237E-47D4-894D-FFE818A3278A}"/>
              </a:ext>
            </a:extLst>
          </p:cNvPr>
          <p:cNvSpPr/>
          <p:nvPr/>
        </p:nvSpPr>
        <p:spPr>
          <a:xfrm>
            <a:off x="0" y="5229200"/>
            <a:ext cx="12072664" cy="1628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8" name="Group 17">
            <a:extLst>
              <a:ext uri="{FF2B5EF4-FFF2-40B4-BE49-F238E27FC236}">
                <a16:creationId xmlns:a16="http://schemas.microsoft.com/office/drawing/2014/main" id="{E66AD44C-BB4B-4385-B4DB-28E84C7A8A3B}"/>
              </a:ext>
            </a:extLst>
          </p:cNvPr>
          <p:cNvGrpSpPr/>
          <p:nvPr/>
        </p:nvGrpSpPr>
        <p:grpSpPr>
          <a:xfrm>
            <a:off x="-2512325" y="3068960"/>
            <a:ext cx="4171634" cy="3720254"/>
            <a:chOff x="-4036325" y="4671862"/>
            <a:chExt cx="4171634" cy="2117352"/>
          </a:xfrm>
        </p:grpSpPr>
        <p:pic>
          <p:nvPicPr>
            <p:cNvPr id="19" name="Picture 18">
              <a:extLst>
                <a:ext uri="{FF2B5EF4-FFF2-40B4-BE49-F238E27FC236}">
                  <a16:creationId xmlns:a16="http://schemas.microsoft.com/office/drawing/2014/main" id="{DB388E87-C849-4777-A69B-4C13F6A8C0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6325" y="4671862"/>
              <a:ext cx="4171634" cy="2117352"/>
            </a:xfrm>
            <a:prstGeom prst="rect">
              <a:avLst/>
            </a:prstGeom>
          </p:spPr>
        </p:pic>
        <p:sp>
          <p:nvSpPr>
            <p:cNvPr id="20" name="TextBox 19">
              <a:extLst>
                <a:ext uri="{FF2B5EF4-FFF2-40B4-BE49-F238E27FC236}">
                  <a16:creationId xmlns:a16="http://schemas.microsoft.com/office/drawing/2014/main" id="{9AF5BF8A-85F1-418A-AE59-88171EBB1D5E}"/>
                </a:ext>
              </a:extLst>
            </p:cNvPr>
            <p:cNvSpPr txBox="1"/>
            <p:nvPr/>
          </p:nvSpPr>
          <p:spPr>
            <a:xfrm>
              <a:off x="-2836691" y="5632546"/>
              <a:ext cx="2053767" cy="490472"/>
            </a:xfrm>
            <a:prstGeom prst="rect">
              <a:avLst/>
            </a:prstGeom>
            <a:noFill/>
          </p:spPr>
          <p:txBody>
            <a:bodyPr wrap="none" rtlCol="0">
              <a:spAutoFit/>
            </a:bodyPr>
            <a:lstStyle/>
            <a:p>
              <a:r>
                <a:rPr lang="en-US" sz="3000" dirty="0" err="1">
                  <a:solidFill>
                    <a:srgbClr val="FF0000"/>
                  </a:solidFill>
                  <a:latin typeface="Times New Roman" panose="02020603050405020304" pitchFamily="18" charset="0"/>
                  <a:cs typeface="Times New Roman" panose="02020603050405020304" pitchFamily="18" charset="0"/>
                </a:rPr>
                <a:t>Lớp</a:t>
              </a:r>
              <a:r>
                <a:rPr lang="en-US" sz="5000" dirty="0">
                  <a:solidFill>
                    <a:srgbClr val="FF0000"/>
                  </a:solidFill>
                </a:rPr>
                <a:t> </a:t>
              </a:r>
              <a:r>
                <a:rPr lang="en-US" sz="4800" dirty="0">
                  <a:solidFill>
                    <a:srgbClr val="FF0000"/>
                  </a:solidFill>
                  <a:latin typeface="Times New Roman" panose="02020603050405020304" pitchFamily="18" charset="0"/>
                  <a:cs typeface="Times New Roman" panose="02020603050405020304" pitchFamily="18" charset="0"/>
                </a:rPr>
                <a:t>3A1</a:t>
              </a:r>
            </a:p>
          </p:txBody>
        </p:sp>
      </p:grpSp>
      <p:sp>
        <p:nvSpPr>
          <p:cNvPr id="21" name="Cloud 20">
            <a:extLst>
              <a:ext uri="{FF2B5EF4-FFF2-40B4-BE49-F238E27FC236}">
                <a16:creationId xmlns:a16="http://schemas.microsoft.com/office/drawing/2014/main" id="{A005A7BE-CE56-4D7C-B178-B65765831A20}"/>
              </a:ext>
            </a:extLst>
          </p:cNvPr>
          <p:cNvSpPr/>
          <p:nvPr/>
        </p:nvSpPr>
        <p:spPr>
          <a:xfrm>
            <a:off x="3287688" y="116632"/>
            <a:ext cx="6984776" cy="5112568"/>
          </a:xfrm>
          <a:prstGeom prst="cloud">
            <a:avLst/>
          </a:prstGeom>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dirty="0"/>
              <a:t> </a:t>
            </a:r>
          </a:p>
        </p:txBody>
      </p:sp>
      <p:sp>
        <p:nvSpPr>
          <p:cNvPr id="22" name="TextBox 21">
            <a:extLst>
              <a:ext uri="{FF2B5EF4-FFF2-40B4-BE49-F238E27FC236}">
                <a16:creationId xmlns:a16="http://schemas.microsoft.com/office/drawing/2014/main" id="{01A25AE8-7832-4093-9400-2FFB90FBF970}"/>
              </a:ext>
            </a:extLst>
          </p:cNvPr>
          <p:cNvSpPr txBox="1"/>
          <p:nvPr/>
        </p:nvSpPr>
        <p:spPr>
          <a:xfrm>
            <a:off x="4295800" y="927563"/>
            <a:ext cx="5976664" cy="1384995"/>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1: Quan </a:t>
            </a:r>
            <a:r>
              <a:rPr lang="en-US" sz="2800" dirty="0" err="1">
                <a:latin typeface="Times New Roman" panose="02020603050405020304" pitchFamily="18" charset="0"/>
                <a:cs typeface="Times New Roman" panose="02020603050405020304" pitchFamily="18" charset="0"/>
              </a:rPr>
              <a:t>sát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nhớ</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a:t>
            </a:r>
          </a:p>
        </p:txBody>
      </p:sp>
      <p:sp>
        <p:nvSpPr>
          <p:cNvPr id="23" name="TextBox 22">
            <a:extLst>
              <a:ext uri="{FF2B5EF4-FFF2-40B4-BE49-F238E27FC236}">
                <a16:creationId xmlns:a16="http://schemas.microsoft.com/office/drawing/2014/main" id="{ECC29B75-42E4-4915-9EF4-F339925C73F5}"/>
              </a:ext>
            </a:extLst>
          </p:cNvPr>
          <p:cNvSpPr txBox="1"/>
          <p:nvPr/>
        </p:nvSpPr>
        <p:spPr>
          <a:xfrm>
            <a:off x="4600037" y="2317457"/>
            <a:ext cx="3384376"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cs typeface="Times New Roman" panose="02020603050405020304" pitchFamily="18" charset="0"/>
              </a:rPr>
              <a:t>Vích</a:t>
            </a:r>
            <a:r>
              <a:rPr lang="en-US" sz="2800" dirty="0">
                <a:latin typeface="Times New Roman" panose="02020603050405020304" pitchFamily="18" charset="0"/>
                <a:cs typeface="Times New Roman" panose="02020603050405020304" pitchFamily="18" charset="0"/>
              </a:rPr>
              <a:t>-to </a:t>
            </a:r>
            <a:r>
              <a:rPr lang="en-US" sz="2800" dirty="0" err="1">
                <a:latin typeface="Times New Roman" panose="02020603050405020304" pitchFamily="18" charset="0"/>
                <a:cs typeface="Times New Roman" panose="02020603050405020304" pitchFamily="18" charset="0"/>
              </a:rPr>
              <a:t>Huy-gô</a:t>
            </a:r>
            <a:endParaRPr lang="en-US" sz="2800" dirty="0">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E77151BC-6654-4DB1-9D5A-397C91EF84EC}"/>
              </a:ext>
            </a:extLst>
          </p:cNvPr>
          <p:cNvSpPr txBox="1"/>
          <p:nvPr/>
        </p:nvSpPr>
        <p:spPr>
          <a:xfrm>
            <a:off x="4583832" y="2850613"/>
            <a:ext cx="3456384"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cs typeface="Times New Roman" panose="02020603050405020304" pitchFamily="18" charset="0"/>
              </a:rPr>
              <a:t>Thắng</a:t>
            </a:r>
            <a:endParaRPr lang="en-US" sz="2800" dirty="0">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5BEFD8B8-1D4E-4F17-9C11-8256DD6803B0}"/>
              </a:ext>
            </a:extLst>
          </p:cNvPr>
          <p:cNvSpPr txBox="1"/>
          <p:nvPr/>
        </p:nvSpPr>
        <p:spPr>
          <a:xfrm>
            <a:off x="4574389" y="3294529"/>
            <a:ext cx="3456384"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C.  S</a:t>
            </a:r>
            <a:r>
              <a:rPr lang="vi-VN" sz="2800" dirty="0">
                <a:latin typeface="Times New Roman" panose="02020603050405020304" pitchFamily="18" charset="0"/>
                <a:cs typeface="Times New Roman" panose="02020603050405020304" pitchFamily="18" charset="0"/>
              </a:rPr>
              <a:t>ơ</a:t>
            </a:r>
            <a:r>
              <a:rPr lang="en-US" sz="2800" dirty="0">
                <a:latin typeface="Times New Roman" panose="02020603050405020304" pitchFamily="18" charset="0"/>
                <a:cs typeface="Times New Roman" panose="02020603050405020304" pitchFamily="18" charset="0"/>
              </a:rPr>
              <a:t>n</a:t>
            </a:r>
          </a:p>
        </p:txBody>
      </p:sp>
      <p:pic>
        <p:nvPicPr>
          <p:cNvPr id="26" name="Picture 25">
            <a:extLst>
              <a:ext uri="{FF2B5EF4-FFF2-40B4-BE49-F238E27FC236}">
                <a16:creationId xmlns:a16="http://schemas.microsoft.com/office/drawing/2014/main" id="{47964BF2-69A9-475D-8230-5ACBC6E3B360}"/>
              </a:ext>
            </a:extLst>
          </p:cNvPr>
          <p:cNvPicPr>
            <a:picLocks noChangeAspect="1"/>
          </p:cNvPicPr>
          <p:nvPr/>
        </p:nvPicPr>
        <p:blipFill>
          <a:blip r:embed="rId4"/>
          <a:stretch>
            <a:fillRect/>
          </a:stretch>
        </p:blipFill>
        <p:spPr>
          <a:xfrm>
            <a:off x="3444010" y="3817749"/>
            <a:ext cx="6612430" cy="5112568"/>
          </a:xfrm>
          <a:prstGeom prst="rect">
            <a:avLst/>
          </a:prstGeom>
        </p:spPr>
      </p:pic>
    </p:spTree>
    <p:extLst>
      <p:ext uri="{BB962C8B-B14F-4D97-AF65-F5344CB8AC3E}">
        <p14:creationId xmlns:p14="http://schemas.microsoft.com/office/powerpoint/2010/main" val="1645161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 fill="hold" nodeType="withEffect">
                                  <p:stCondLst>
                                    <p:cond delay="0"/>
                                  </p:stCondLst>
                                  <p:childTnLst>
                                    <p:animRot by="120000">
                                      <p:cBhvr>
                                        <p:cTn id="6" dur="900" fill="hold">
                                          <p:stCondLst>
                                            <p:cond delay="0"/>
                                          </p:stCondLst>
                                        </p:cTn>
                                        <p:tgtEl>
                                          <p:spTgt spid="18"/>
                                        </p:tgtEl>
                                        <p:attrNameLst>
                                          <p:attrName>r</p:attrName>
                                        </p:attrNameLst>
                                      </p:cBhvr>
                                    </p:animRot>
                                    <p:animRot by="-240000">
                                      <p:cBhvr>
                                        <p:cTn id="7" dur="1800" fill="hold">
                                          <p:stCondLst>
                                            <p:cond delay="1800"/>
                                          </p:stCondLst>
                                        </p:cTn>
                                        <p:tgtEl>
                                          <p:spTgt spid="18"/>
                                        </p:tgtEl>
                                        <p:attrNameLst>
                                          <p:attrName>r</p:attrName>
                                        </p:attrNameLst>
                                      </p:cBhvr>
                                    </p:animRot>
                                    <p:animRot by="240000">
                                      <p:cBhvr>
                                        <p:cTn id="8" dur="1800" fill="hold">
                                          <p:stCondLst>
                                            <p:cond delay="3600"/>
                                          </p:stCondLst>
                                        </p:cTn>
                                        <p:tgtEl>
                                          <p:spTgt spid="18"/>
                                        </p:tgtEl>
                                        <p:attrNameLst>
                                          <p:attrName>r</p:attrName>
                                        </p:attrNameLst>
                                      </p:cBhvr>
                                    </p:animRot>
                                    <p:animRot by="-240000">
                                      <p:cBhvr>
                                        <p:cTn id="9" dur="1800" fill="hold">
                                          <p:stCondLst>
                                            <p:cond delay="5400"/>
                                          </p:stCondLst>
                                        </p:cTn>
                                        <p:tgtEl>
                                          <p:spTgt spid="18"/>
                                        </p:tgtEl>
                                        <p:attrNameLst>
                                          <p:attrName>r</p:attrName>
                                        </p:attrNameLst>
                                      </p:cBhvr>
                                    </p:animRot>
                                    <p:animRot by="120000">
                                      <p:cBhvr>
                                        <p:cTn id="10" dur="1800" fill="hold">
                                          <p:stCondLst>
                                            <p:cond delay="7200"/>
                                          </p:stCondLst>
                                        </p:cTn>
                                        <p:tgtEl>
                                          <p:spTgt spid="18"/>
                                        </p:tgtEl>
                                        <p:attrNameLst>
                                          <p:attrName>r</p:attrName>
                                        </p:attrNameLst>
                                      </p:cBhvr>
                                    </p:animRot>
                                  </p:childTnLst>
                                </p:cTn>
                              </p:par>
                              <p:par>
                                <p:cTn id="11" presetID="42" presetClass="path" presetSubtype="0" accel="50000" decel="50000" fill="hold" nodeType="withEffect">
                                  <p:stCondLst>
                                    <p:cond delay="0"/>
                                  </p:stCondLst>
                                  <p:childTnLst>
                                    <p:animMotion origin="layout" path="M -1.94444E-6 1.11022E-16 L 0.52101 -0.01435 " pathEditMode="relative" rAng="0" ptsTypes="AA">
                                      <p:cBhvr>
                                        <p:cTn id="12" dur="3000" fill="hold"/>
                                        <p:tgtEl>
                                          <p:spTgt spid="18"/>
                                        </p:tgtEl>
                                        <p:attrNameLst>
                                          <p:attrName>ppt_x</p:attrName>
                                          <p:attrName>ppt_y</p:attrName>
                                        </p:attrNameLst>
                                      </p:cBhvr>
                                      <p:rCtr x="26042" y="-718"/>
                                    </p:animMotion>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circle(in)">
                                      <p:cBhvr>
                                        <p:cTn id="17" dur="2000"/>
                                        <p:tgtEl>
                                          <p:spTgt spid="21"/>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circle(in)">
                                      <p:cBhvr>
                                        <p:cTn id="20" dur="2000"/>
                                        <p:tgtEl>
                                          <p:spTgt spid="22"/>
                                        </p:tgtEl>
                                      </p:cBhvr>
                                    </p:animEffect>
                                  </p:childTnLst>
                                </p:cTn>
                              </p:par>
                              <p:par>
                                <p:cTn id="21" presetID="6" presetClass="entr" presetSubtype="16" fill="hold" grpId="0" nodeType="withEffect">
                                  <p:stCondLst>
                                    <p:cond delay="0"/>
                                  </p:stCondLst>
                                  <p:iterate type="lt">
                                    <p:tmPct val="0"/>
                                  </p:iterate>
                                  <p:childTnLst>
                                    <p:set>
                                      <p:cBhvr>
                                        <p:cTn id="22" dur="1" fill="hold">
                                          <p:stCondLst>
                                            <p:cond delay="0"/>
                                          </p:stCondLst>
                                        </p:cTn>
                                        <p:tgtEl>
                                          <p:spTgt spid="23"/>
                                        </p:tgtEl>
                                        <p:attrNameLst>
                                          <p:attrName>style.visibility</p:attrName>
                                        </p:attrNameLst>
                                      </p:cBhvr>
                                      <p:to>
                                        <p:strVal val="visible"/>
                                      </p:to>
                                    </p:set>
                                    <p:animEffect transition="in" filter="circle(in)">
                                      <p:cBhvr>
                                        <p:cTn id="23" dur="2000"/>
                                        <p:tgtEl>
                                          <p:spTgt spid="23"/>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circle(in)">
                                      <p:cBhvr>
                                        <p:cTn id="26" dur="2000"/>
                                        <p:tgtEl>
                                          <p:spTgt spid="24"/>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circle(in)">
                                      <p:cBhvr>
                                        <p:cTn id="29" dur="2000"/>
                                        <p:tgtEl>
                                          <p:spTgt spid="25"/>
                                        </p:tgtEl>
                                      </p:cBhvr>
                                    </p:animEffect>
                                  </p:childTnLst>
                                </p:cTn>
                              </p:par>
                              <p:par>
                                <p:cTn id="30" presetID="6" presetClass="entr" presetSubtype="16"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circle(in)">
                                      <p:cBhvr>
                                        <p:cTn id="32" dur="20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mph" presetSubtype="0" fill="hold" grpId="1" nodeType="clickEffect">
                                  <p:stCondLst>
                                    <p:cond delay="0"/>
                                  </p:stCondLst>
                                  <p:iterate type="lt">
                                    <p:tmPct val="4000"/>
                                  </p:iterate>
                                  <p:childTnLst>
                                    <p:set>
                                      <p:cBhvr override="childStyle">
                                        <p:cTn id="36" dur="500" fill="hold"/>
                                        <p:tgtEl>
                                          <p:spTgt spid="23"/>
                                        </p:tgtEl>
                                        <p:attrNameLst>
                                          <p:attrName>style.color</p:attrName>
                                        </p:attrNameLst>
                                      </p:cBhvr>
                                      <p:to>
                                        <p:clrVal>
                                          <a:srgbClr val="FF0000"/>
                                        </p:clrVal>
                                      </p:to>
                                    </p:set>
                                    <p:set>
                                      <p:cBhvr>
                                        <p:cTn id="37" dur="500" fill="hold"/>
                                        <p:tgtEl>
                                          <p:spTgt spid="23"/>
                                        </p:tgtEl>
                                        <p:attrNameLst>
                                          <p:attrName>fillcolor</p:attrName>
                                        </p:attrNameLst>
                                      </p:cBhvr>
                                      <p:to>
                                        <p:clrVal>
                                          <a:srgbClr val="FF0000"/>
                                        </p:clrVal>
                                      </p:to>
                                    </p:set>
                                    <p:set>
                                      <p:cBhvr>
                                        <p:cTn id="38" dur="500" fill="hold"/>
                                        <p:tgtEl>
                                          <p:spTgt spid="2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23" grpId="0"/>
      <p:bldP spid="23" grpId="1"/>
      <p:bldP spid="24" grpId="0"/>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2F7767-9A77-4631-ADA6-C80C48CAACA9}"/>
              </a:ext>
            </a:extLst>
          </p:cNvPr>
          <p:cNvPicPr>
            <a:picLocks noChangeAspect="1"/>
          </p:cNvPicPr>
          <p:nvPr/>
        </p:nvPicPr>
        <p:blipFill>
          <a:blip r:embed="rId4"/>
          <a:stretch>
            <a:fillRect/>
          </a:stretch>
        </p:blipFill>
        <p:spPr>
          <a:xfrm>
            <a:off x="0" y="1242908"/>
            <a:ext cx="12192000" cy="4004341"/>
          </a:xfrm>
          <a:prstGeom prst="rect">
            <a:avLst/>
          </a:prstGeom>
        </p:spPr>
      </p:pic>
      <p:sp>
        <p:nvSpPr>
          <p:cNvPr id="7" name="Rectangle 6"/>
          <p:cNvSpPr/>
          <p:nvPr/>
        </p:nvSpPr>
        <p:spPr>
          <a:xfrm>
            <a:off x="1468808" y="299664"/>
            <a:ext cx="8245462" cy="830997"/>
          </a:xfrm>
          <a:prstGeom prst="rect">
            <a:avLst/>
          </a:prstGeom>
        </p:spPr>
        <p:txBody>
          <a:bodyPr wrap="none">
            <a:spAutoFit/>
          </a:bodyPr>
          <a:lstStyle/>
          <a:p>
            <a:pPr algn="ctr"/>
            <a:r>
              <a:rPr lang="en-US" sz="4800" b="1"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Trò</a:t>
            </a:r>
            <a:r>
              <a:rPr lang="en-US" sz="48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4800" b="1"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chơi</a:t>
            </a:r>
            <a:r>
              <a:rPr lang="en-US" sz="48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XE BUÝT ĐẾN RỒI</a:t>
            </a:r>
          </a:p>
        </p:txBody>
      </p:sp>
      <p:sp>
        <p:nvSpPr>
          <p:cNvPr id="13" name="Rectangle 12">
            <a:extLst>
              <a:ext uri="{FF2B5EF4-FFF2-40B4-BE49-F238E27FC236}">
                <a16:creationId xmlns:a16="http://schemas.microsoft.com/office/drawing/2014/main" id="{F62F8BD9-237E-47D4-894D-FFE818A3278A}"/>
              </a:ext>
            </a:extLst>
          </p:cNvPr>
          <p:cNvSpPr/>
          <p:nvPr/>
        </p:nvSpPr>
        <p:spPr>
          <a:xfrm>
            <a:off x="191344" y="5229200"/>
            <a:ext cx="10386900" cy="1628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8" name="Group 17">
            <a:extLst>
              <a:ext uri="{FF2B5EF4-FFF2-40B4-BE49-F238E27FC236}">
                <a16:creationId xmlns:a16="http://schemas.microsoft.com/office/drawing/2014/main" id="{E66AD44C-BB4B-4385-B4DB-28E84C7A8A3B}"/>
              </a:ext>
            </a:extLst>
          </p:cNvPr>
          <p:cNvGrpSpPr/>
          <p:nvPr/>
        </p:nvGrpSpPr>
        <p:grpSpPr>
          <a:xfrm>
            <a:off x="1613756" y="3210086"/>
            <a:ext cx="5937860" cy="3099234"/>
            <a:chOff x="-4036325" y="4671862"/>
            <a:chExt cx="4171634" cy="2117352"/>
          </a:xfrm>
        </p:grpSpPr>
        <p:pic>
          <p:nvPicPr>
            <p:cNvPr id="19" name="Picture 18">
              <a:extLst>
                <a:ext uri="{FF2B5EF4-FFF2-40B4-BE49-F238E27FC236}">
                  <a16:creationId xmlns:a16="http://schemas.microsoft.com/office/drawing/2014/main" id="{DB388E87-C849-4777-A69B-4C13F6A8C0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36325" y="4671862"/>
              <a:ext cx="4171634" cy="2117352"/>
            </a:xfrm>
            <a:prstGeom prst="rect">
              <a:avLst/>
            </a:prstGeom>
          </p:spPr>
        </p:pic>
        <p:sp>
          <p:nvSpPr>
            <p:cNvPr id="20" name="TextBox 19">
              <a:extLst>
                <a:ext uri="{FF2B5EF4-FFF2-40B4-BE49-F238E27FC236}">
                  <a16:creationId xmlns:a16="http://schemas.microsoft.com/office/drawing/2014/main" id="{9AF5BF8A-85F1-418A-AE59-88171EBB1D5E}"/>
                </a:ext>
              </a:extLst>
            </p:cNvPr>
            <p:cNvSpPr txBox="1"/>
            <p:nvPr/>
          </p:nvSpPr>
          <p:spPr>
            <a:xfrm>
              <a:off x="-2836691" y="5632546"/>
              <a:ext cx="1502004" cy="490472"/>
            </a:xfrm>
            <a:prstGeom prst="rect">
              <a:avLst/>
            </a:prstGeom>
            <a:noFill/>
          </p:spPr>
          <p:txBody>
            <a:bodyPr wrap="none" rtlCol="0">
              <a:spAutoFit/>
            </a:bodyPr>
            <a:lstStyle/>
            <a:p>
              <a:r>
                <a:rPr lang="en-US" sz="3000" dirty="0" err="1">
                  <a:solidFill>
                    <a:srgbClr val="FF0000"/>
                  </a:solidFill>
                  <a:latin typeface="Times New Roman" panose="02020603050405020304" pitchFamily="18" charset="0"/>
                  <a:cs typeface="Times New Roman" panose="02020603050405020304" pitchFamily="18" charset="0"/>
                </a:rPr>
                <a:t>Lớp</a:t>
              </a:r>
              <a:r>
                <a:rPr lang="en-US" sz="5000" dirty="0">
                  <a:solidFill>
                    <a:srgbClr val="FF0000"/>
                  </a:solidFill>
                </a:rPr>
                <a:t> </a:t>
              </a:r>
              <a:r>
                <a:rPr lang="en-US" sz="4800" dirty="0">
                  <a:solidFill>
                    <a:srgbClr val="FF0000"/>
                  </a:solidFill>
                  <a:latin typeface="Times New Roman" panose="02020603050405020304" pitchFamily="18" charset="0"/>
                  <a:cs typeface="Times New Roman" panose="02020603050405020304" pitchFamily="18" charset="0"/>
                </a:rPr>
                <a:t>3A1</a:t>
              </a:r>
            </a:p>
          </p:txBody>
        </p:sp>
      </p:grpSp>
      <p:pic>
        <p:nvPicPr>
          <p:cNvPr id="5" name="NHAC 2">
            <a:hlinkClick r:id="" action="ppaction://media"/>
            <a:extLst>
              <a:ext uri="{FF2B5EF4-FFF2-40B4-BE49-F238E27FC236}">
                <a16:creationId xmlns:a16="http://schemas.microsoft.com/office/drawing/2014/main" id="{72606D50-576C-4E02-ABE4-F5C6BAA5D78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668000" y="5417850"/>
            <a:ext cx="1691680" cy="1779662"/>
          </a:xfrm>
          <a:prstGeom prst="rect">
            <a:avLst/>
          </a:prstGeom>
        </p:spPr>
      </p:pic>
    </p:spTree>
    <p:extLst>
      <p:ext uri="{BB962C8B-B14F-4D97-AF65-F5344CB8AC3E}">
        <p14:creationId xmlns:p14="http://schemas.microsoft.com/office/powerpoint/2010/main" val="1965179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 fill="hold" nodeType="withEffect">
                                  <p:stCondLst>
                                    <p:cond delay="0"/>
                                  </p:stCondLst>
                                  <p:childTnLst>
                                    <p:animRot by="120000">
                                      <p:cBhvr>
                                        <p:cTn id="6" dur="900" fill="hold">
                                          <p:stCondLst>
                                            <p:cond delay="0"/>
                                          </p:stCondLst>
                                        </p:cTn>
                                        <p:tgtEl>
                                          <p:spTgt spid="18"/>
                                        </p:tgtEl>
                                        <p:attrNameLst>
                                          <p:attrName>r</p:attrName>
                                        </p:attrNameLst>
                                      </p:cBhvr>
                                    </p:animRot>
                                    <p:animRot by="-240000">
                                      <p:cBhvr>
                                        <p:cTn id="7" dur="1800" fill="hold">
                                          <p:stCondLst>
                                            <p:cond delay="1800"/>
                                          </p:stCondLst>
                                        </p:cTn>
                                        <p:tgtEl>
                                          <p:spTgt spid="18"/>
                                        </p:tgtEl>
                                        <p:attrNameLst>
                                          <p:attrName>r</p:attrName>
                                        </p:attrNameLst>
                                      </p:cBhvr>
                                    </p:animRot>
                                    <p:animRot by="240000">
                                      <p:cBhvr>
                                        <p:cTn id="8" dur="1800" fill="hold">
                                          <p:stCondLst>
                                            <p:cond delay="3600"/>
                                          </p:stCondLst>
                                        </p:cTn>
                                        <p:tgtEl>
                                          <p:spTgt spid="18"/>
                                        </p:tgtEl>
                                        <p:attrNameLst>
                                          <p:attrName>r</p:attrName>
                                        </p:attrNameLst>
                                      </p:cBhvr>
                                    </p:animRot>
                                    <p:animRot by="-240000">
                                      <p:cBhvr>
                                        <p:cTn id="9" dur="1800" fill="hold">
                                          <p:stCondLst>
                                            <p:cond delay="5400"/>
                                          </p:stCondLst>
                                        </p:cTn>
                                        <p:tgtEl>
                                          <p:spTgt spid="18"/>
                                        </p:tgtEl>
                                        <p:attrNameLst>
                                          <p:attrName>r</p:attrName>
                                        </p:attrNameLst>
                                      </p:cBhvr>
                                    </p:animRot>
                                    <p:animRot by="120000">
                                      <p:cBhvr>
                                        <p:cTn id="10" dur="1800" fill="hold">
                                          <p:stCondLst>
                                            <p:cond delay="7200"/>
                                          </p:stCondLst>
                                        </p:cTn>
                                        <p:tgtEl>
                                          <p:spTgt spid="18"/>
                                        </p:tgtEl>
                                        <p:attrNameLst>
                                          <p:attrName>r</p:attrName>
                                        </p:attrNameLst>
                                      </p:cBhvr>
                                    </p:animRot>
                                  </p:childTnLst>
                                </p:cTn>
                              </p:par>
                              <p:par>
                                <p:cTn id="11" presetID="42" presetClass="path" presetSubtype="0" accel="50000" decel="50000" fill="hold" nodeType="withEffect">
                                  <p:stCondLst>
                                    <p:cond delay="0"/>
                                  </p:stCondLst>
                                  <p:childTnLst>
                                    <p:animMotion origin="layout" path="M -1.45833E-6 -1.48148E-6 L 0.63555 -0.00602 " pathEditMode="relative" rAng="0" ptsTypes="AA">
                                      <p:cBhvr>
                                        <p:cTn id="12" dur="3000" fill="hold"/>
                                        <p:tgtEl>
                                          <p:spTgt spid="18"/>
                                        </p:tgtEl>
                                        <p:attrNameLst>
                                          <p:attrName>ppt_x</p:attrName>
                                          <p:attrName>ppt_y</p:attrName>
                                        </p:attrNameLst>
                                      </p:cBhvr>
                                      <p:rCtr x="31771" y="-301"/>
                                    </p:animMotion>
                                  </p:childTnLst>
                                </p:cTn>
                              </p:par>
                              <p:par>
                                <p:cTn id="13" presetID="1" presetClass="mediacall" presetSubtype="0" fill="hold" nodeType="withEffect">
                                  <p:stCondLst>
                                    <p:cond delay="0"/>
                                  </p:stCondLst>
                                  <p:childTnLst>
                                    <p:cmd type="call" cmd="playFrom(0.0)">
                                      <p:cBhvr>
                                        <p:cTn id="14" dur="991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5"/>
                </p:tgtEl>
              </p:cMediaNode>
            </p:video>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withEffect">
                                  <p:stCondLst>
                                    <p:cond delay="0"/>
                                  </p:stCondLst>
                                  <p:childTnLst>
                                    <p:cmd type="call" cmd="togglePause">
                                      <p:cBhvr>
                                        <p:cTn id="20"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41483B1-96F5-4094-9EBA-6FEF164158BF}"/>
              </a:ext>
            </a:extLst>
          </p:cNvPr>
          <p:cNvPicPr>
            <a:picLocks noChangeAspect="1"/>
          </p:cNvPicPr>
          <p:nvPr/>
        </p:nvPicPr>
        <p:blipFill>
          <a:blip r:embed="rId2"/>
          <a:stretch>
            <a:fillRect/>
          </a:stretch>
        </p:blipFill>
        <p:spPr>
          <a:xfrm>
            <a:off x="0" y="1137496"/>
            <a:ext cx="12192000" cy="4022918"/>
          </a:xfrm>
          <a:prstGeom prst="rect">
            <a:avLst/>
          </a:prstGeom>
        </p:spPr>
      </p:pic>
      <p:sp>
        <p:nvSpPr>
          <p:cNvPr id="7" name="Rectangle 6"/>
          <p:cNvSpPr/>
          <p:nvPr/>
        </p:nvSpPr>
        <p:spPr>
          <a:xfrm>
            <a:off x="1468808" y="299664"/>
            <a:ext cx="8245462" cy="830997"/>
          </a:xfrm>
          <a:prstGeom prst="rect">
            <a:avLst/>
          </a:prstGeom>
        </p:spPr>
        <p:txBody>
          <a:bodyPr wrap="none">
            <a:spAutoFit/>
          </a:bodyPr>
          <a:lstStyle/>
          <a:p>
            <a:pPr algn="ctr"/>
            <a:r>
              <a:rPr lang="en-US" sz="4800" b="1"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Trò</a:t>
            </a:r>
            <a:r>
              <a:rPr lang="en-US" sz="48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4800" b="1"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chơi</a:t>
            </a:r>
            <a:r>
              <a:rPr lang="en-US" sz="48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XE BUÝT ĐẾN RỒI</a:t>
            </a:r>
          </a:p>
        </p:txBody>
      </p:sp>
      <p:sp>
        <p:nvSpPr>
          <p:cNvPr id="13" name="Rectangle 12">
            <a:extLst>
              <a:ext uri="{FF2B5EF4-FFF2-40B4-BE49-F238E27FC236}">
                <a16:creationId xmlns:a16="http://schemas.microsoft.com/office/drawing/2014/main" id="{F62F8BD9-237E-47D4-894D-FFE818A3278A}"/>
              </a:ext>
            </a:extLst>
          </p:cNvPr>
          <p:cNvSpPr/>
          <p:nvPr/>
        </p:nvSpPr>
        <p:spPr>
          <a:xfrm>
            <a:off x="0" y="5229200"/>
            <a:ext cx="12192000" cy="1628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8" name="Group 17">
            <a:extLst>
              <a:ext uri="{FF2B5EF4-FFF2-40B4-BE49-F238E27FC236}">
                <a16:creationId xmlns:a16="http://schemas.microsoft.com/office/drawing/2014/main" id="{E66AD44C-BB4B-4385-B4DB-28E84C7A8A3B}"/>
              </a:ext>
            </a:extLst>
          </p:cNvPr>
          <p:cNvGrpSpPr/>
          <p:nvPr/>
        </p:nvGrpSpPr>
        <p:grpSpPr>
          <a:xfrm>
            <a:off x="-2512325" y="3068960"/>
            <a:ext cx="4171634" cy="3720254"/>
            <a:chOff x="-4036325" y="4671862"/>
            <a:chExt cx="4171634" cy="2117352"/>
          </a:xfrm>
        </p:grpSpPr>
        <p:pic>
          <p:nvPicPr>
            <p:cNvPr id="19" name="Picture 18">
              <a:extLst>
                <a:ext uri="{FF2B5EF4-FFF2-40B4-BE49-F238E27FC236}">
                  <a16:creationId xmlns:a16="http://schemas.microsoft.com/office/drawing/2014/main" id="{DB388E87-C849-4777-A69B-4C13F6A8C0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6325" y="4671862"/>
              <a:ext cx="4171634" cy="2117352"/>
            </a:xfrm>
            <a:prstGeom prst="rect">
              <a:avLst/>
            </a:prstGeom>
          </p:spPr>
        </p:pic>
        <p:sp>
          <p:nvSpPr>
            <p:cNvPr id="20" name="TextBox 19">
              <a:extLst>
                <a:ext uri="{FF2B5EF4-FFF2-40B4-BE49-F238E27FC236}">
                  <a16:creationId xmlns:a16="http://schemas.microsoft.com/office/drawing/2014/main" id="{9AF5BF8A-85F1-418A-AE59-88171EBB1D5E}"/>
                </a:ext>
              </a:extLst>
            </p:cNvPr>
            <p:cNvSpPr txBox="1"/>
            <p:nvPr/>
          </p:nvSpPr>
          <p:spPr>
            <a:xfrm>
              <a:off x="-2836691" y="5632546"/>
              <a:ext cx="2053767" cy="490472"/>
            </a:xfrm>
            <a:prstGeom prst="rect">
              <a:avLst/>
            </a:prstGeom>
            <a:noFill/>
          </p:spPr>
          <p:txBody>
            <a:bodyPr wrap="none" rtlCol="0">
              <a:spAutoFit/>
            </a:bodyPr>
            <a:lstStyle/>
            <a:p>
              <a:r>
                <a:rPr lang="en-US" sz="3000" dirty="0" err="1">
                  <a:solidFill>
                    <a:srgbClr val="FF0000"/>
                  </a:solidFill>
                  <a:latin typeface="Times New Roman" panose="02020603050405020304" pitchFamily="18" charset="0"/>
                  <a:cs typeface="Times New Roman" panose="02020603050405020304" pitchFamily="18" charset="0"/>
                </a:rPr>
                <a:t>Lớp</a:t>
              </a:r>
              <a:r>
                <a:rPr lang="en-US" sz="5000" dirty="0">
                  <a:solidFill>
                    <a:srgbClr val="FF0000"/>
                  </a:solidFill>
                </a:rPr>
                <a:t> </a:t>
              </a:r>
              <a:r>
                <a:rPr lang="en-US" sz="4800" dirty="0">
                  <a:solidFill>
                    <a:srgbClr val="FF0000"/>
                  </a:solidFill>
                  <a:latin typeface="Times New Roman" panose="02020603050405020304" pitchFamily="18" charset="0"/>
                  <a:cs typeface="Times New Roman" panose="02020603050405020304" pitchFamily="18" charset="0"/>
                </a:rPr>
                <a:t>3A1</a:t>
              </a:r>
            </a:p>
          </p:txBody>
        </p:sp>
      </p:grpSp>
      <p:sp>
        <p:nvSpPr>
          <p:cNvPr id="21" name="Cloud 20">
            <a:extLst>
              <a:ext uri="{FF2B5EF4-FFF2-40B4-BE49-F238E27FC236}">
                <a16:creationId xmlns:a16="http://schemas.microsoft.com/office/drawing/2014/main" id="{A005A7BE-CE56-4D7C-B178-B65765831A20}"/>
              </a:ext>
            </a:extLst>
          </p:cNvPr>
          <p:cNvSpPr/>
          <p:nvPr/>
        </p:nvSpPr>
        <p:spPr>
          <a:xfrm>
            <a:off x="3431704" y="288807"/>
            <a:ext cx="6984776" cy="4640280"/>
          </a:xfrm>
          <a:prstGeom prst="cloud">
            <a:avLst/>
          </a:prstGeom>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dirty="0"/>
              <a:t> </a:t>
            </a:r>
          </a:p>
        </p:txBody>
      </p:sp>
      <p:sp>
        <p:nvSpPr>
          <p:cNvPr id="22" name="TextBox 21">
            <a:extLst>
              <a:ext uri="{FF2B5EF4-FFF2-40B4-BE49-F238E27FC236}">
                <a16:creationId xmlns:a16="http://schemas.microsoft.com/office/drawing/2014/main" id="{01A25AE8-7832-4093-9400-2FFB90FBF970}"/>
              </a:ext>
            </a:extLst>
          </p:cNvPr>
          <p:cNvSpPr txBox="1"/>
          <p:nvPr/>
        </p:nvSpPr>
        <p:spPr>
          <a:xfrm>
            <a:off x="4295800" y="927563"/>
            <a:ext cx="5976664" cy="1384995"/>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2: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xét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Huy-gô</a:t>
            </a:r>
            <a:r>
              <a:rPr lang="en-US" sz="2800" dirty="0">
                <a:latin typeface="Times New Roman" panose="02020603050405020304" pitchFamily="18" charset="0"/>
                <a:cs typeface="Times New Roman" panose="02020603050405020304" pitchFamily="18" charset="0"/>
              </a:rPr>
              <a:t>?</a:t>
            </a:r>
          </a:p>
          <a:p>
            <a:endParaRPr lang="en-US" sz="2800" dirty="0">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ECC29B75-42E4-4915-9EF4-F339925C73F5}"/>
              </a:ext>
            </a:extLst>
          </p:cNvPr>
          <p:cNvSpPr txBox="1"/>
          <p:nvPr/>
        </p:nvSpPr>
        <p:spPr>
          <a:xfrm>
            <a:off x="4646397" y="1941590"/>
            <a:ext cx="3384376"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minh</a:t>
            </a:r>
            <a:endParaRPr lang="en-US" sz="2800" dirty="0">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E77151BC-6654-4DB1-9D5A-397C91EF84EC}"/>
              </a:ext>
            </a:extLst>
          </p:cNvPr>
          <p:cNvSpPr txBox="1"/>
          <p:nvPr/>
        </p:nvSpPr>
        <p:spPr>
          <a:xfrm>
            <a:off x="4617368" y="2460702"/>
            <a:ext cx="5472608"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cs typeface="Times New Roman" panose="02020603050405020304" pitchFamily="18" charset="0"/>
              </a:rPr>
              <a:t>Vừa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giỏi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toán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vừa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giỏi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endParaRPr lang="en-US" sz="2800" dirty="0">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5BEFD8B8-1D4E-4F17-9C11-8256DD6803B0}"/>
              </a:ext>
            </a:extLst>
          </p:cNvPr>
          <p:cNvSpPr txBox="1"/>
          <p:nvPr/>
        </p:nvSpPr>
        <p:spPr>
          <a:xfrm>
            <a:off x="4574389" y="3037433"/>
            <a:ext cx="3456384"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C.  </a:t>
            </a:r>
            <a:r>
              <a:rPr lang="en-US" sz="2800" dirty="0" err="1">
                <a:latin typeface="Times New Roman" panose="02020603050405020304" pitchFamily="18" charset="0"/>
                <a:cs typeface="Times New Roman" panose="02020603050405020304" pitchFamily="18" charset="0"/>
              </a:rPr>
              <a:t>Cả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65472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 fill="hold" nodeType="withEffect">
                                  <p:stCondLst>
                                    <p:cond delay="0"/>
                                  </p:stCondLst>
                                  <p:childTnLst>
                                    <p:animRot by="120000">
                                      <p:cBhvr>
                                        <p:cTn id="6" dur="900" fill="hold">
                                          <p:stCondLst>
                                            <p:cond delay="0"/>
                                          </p:stCondLst>
                                        </p:cTn>
                                        <p:tgtEl>
                                          <p:spTgt spid="18"/>
                                        </p:tgtEl>
                                        <p:attrNameLst>
                                          <p:attrName>r</p:attrName>
                                        </p:attrNameLst>
                                      </p:cBhvr>
                                    </p:animRot>
                                    <p:animRot by="-240000">
                                      <p:cBhvr>
                                        <p:cTn id="7" dur="1800" fill="hold">
                                          <p:stCondLst>
                                            <p:cond delay="1800"/>
                                          </p:stCondLst>
                                        </p:cTn>
                                        <p:tgtEl>
                                          <p:spTgt spid="18"/>
                                        </p:tgtEl>
                                        <p:attrNameLst>
                                          <p:attrName>r</p:attrName>
                                        </p:attrNameLst>
                                      </p:cBhvr>
                                    </p:animRot>
                                    <p:animRot by="240000">
                                      <p:cBhvr>
                                        <p:cTn id="8" dur="1800" fill="hold">
                                          <p:stCondLst>
                                            <p:cond delay="3600"/>
                                          </p:stCondLst>
                                        </p:cTn>
                                        <p:tgtEl>
                                          <p:spTgt spid="18"/>
                                        </p:tgtEl>
                                        <p:attrNameLst>
                                          <p:attrName>r</p:attrName>
                                        </p:attrNameLst>
                                      </p:cBhvr>
                                    </p:animRot>
                                    <p:animRot by="-240000">
                                      <p:cBhvr>
                                        <p:cTn id="9" dur="1800" fill="hold">
                                          <p:stCondLst>
                                            <p:cond delay="5400"/>
                                          </p:stCondLst>
                                        </p:cTn>
                                        <p:tgtEl>
                                          <p:spTgt spid="18"/>
                                        </p:tgtEl>
                                        <p:attrNameLst>
                                          <p:attrName>r</p:attrName>
                                        </p:attrNameLst>
                                      </p:cBhvr>
                                    </p:animRot>
                                    <p:animRot by="120000">
                                      <p:cBhvr>
                                        <p:cTn id="10" dur="1800" fill="hold">
                                          <p:stCondLst>
                                            <p:cond delay="7200"/>
                                          </p:stCondLst>
                                        </p:cTn>
                                        <p:tgtEl>
                                          <p:spTgt spid="18"/>
                                        </p:tgtEl>
                                        <p:attrNameLst>
                                          <p:attrName>r</p:attrName>
                                        </p:attrNameLst>
                                      </p:cBhvr>
                                    </p:animRot>
                                  </p:childTnLst>
                                </p:cTn>
                              </p:par>
                              <p:par>
                                <p:cTn id="11" presetID="42" presetClass="path" presetSubtype="0" accel="50000" decel="50000" fill="hold" nodeType="withEffect">
                                  <p:stCondLst>
                                    <p:cond delay="0"/>
                                  </p:stCondLst>
                                  <p:childTnLst>
                                    <p:animMotion origin="layout" path="M -1.94444E-6 1.11022E-16 L 0.52101 -0.01435 " pathEditMode="relative" rAng="0" ptsTypes="AA">
                                      <p:cBhvr>
                                        <p:cTn id="12" dur="3000" fill="hold"/>
                                        <p:tgtEl>
                                          <p:spTgt spid="18"/>
                                        </p:tgtEl>
                                        <p:attrNameLst>
                                          <p:attrName>ppt_x</p:attrName>
                                          <p:attrName>ppt_y</p:attrName>
                                        </p:attrNameLst>
                                      </p:cBhvr>
                                      <p:rCtr x="26042" y="-718"/>
                                    </p:animMotion>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circle(in)">
                                      <p:cBhvr>
                                        <p:cTn id="17" dur="2000"/>
                                        <p:tgtEl>
                                          <p:spTgt spid="21"/>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circle(in)">
                                      <p:cBhvr>
                                        <p:cTn id="20" dur="2000"/>
                                        <p:tgtEl>
                                          <p:spTgt spid="22"/>
                                        </p:tgtEl>
                                      </p:cBhvr>
                                    </p:animEffect>
                                  </p:childTnLst>
                                </p:cTn>
                              </p:par>
                              <p:par>
                                <p:cTn id="21" presetID="6" presetClass="entr" presetSubtype="16" fill="hold" grpId="0" nodeType="withEffect">
                                  <p:stCondLst>
                                    <p:cond delay="0"/>
                                  </p:stCondLst>
                                  <p:iterate type="lt">
                                    <p:tmPct val="0"/>
                                  </p:iterate>
                                  <p:childTnLst>
                                    <p:set>
                                      <p:cBhvr>
                                        <p:cTn id="22" dur="1" fill="hold">
                                          <p:stCondLst>
                                            <p:cond delay="0"/>
                                          </p:stCondLst>
                                        </p:cTn>
                                        <p:tgtEl>
                                          <p:spTgt spid="23"/>
                                        </p:tgtEl>
                                        <p:attrNameLst>
                                          <p:attrName>style.visibility</p:attrName>
                                        </p:attrNameLst>
                                      </p:cBhvr>
                                      <p:to>
                                        <p:strVal val="visible"/>
                                      </p:to>
                                    </p:set>
                                    <p:animEffect transition="in" filter="circle(in)">
                                      <p:cBhvr>
                                        <p:cTn id="23" dur="2000"/>
                                        <p:tgtEl>
                                          <p:spTgt spid="23"/>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circle(in)">
                                      <p:cBhvr>
                                        <p:cTn id="26" dur="2000"/>
                                        <p:tgtEl>
                                          <p:spTgt spid="24"/>
                                        </p:tgtEl>
                                      </p:cBhvr>
                                    </p:animEffect>
                                  </p:childTnLst>
                                </p:cTn>
                              </p:par>
                              <p:par>
                                <p:cTn id="27" presetID="6" presetClass="entr" presetSubtype="16" fill="hold" grpId="0" nodeType="withEffect">
                                  <p:stCondLst>
                                    <p:cond delay="0"/>
                                  </p:stCondLst>
                                  <p:iterate type="lt">
                                    <p:tmPct val="0"/>
                                  </p:iterate>
                                  <p:childTnLst>
                                    <p:set>
                                      <p:cBhvr>
                                        <p:cTn id="28" dur="1" fill="hold">
                                          <p:stCondLst>
                                            <p:cond delay="0"/>
                                          </p:stCondLst>
                                        </p:cTn>
                                        <p:tgtEl>
                                          <p:spTgt spid="25"/>
                                        </p:tgtEl>
                                        <p:attrNameLst>
                                          <p:attrName>style.visibility</p:attrName>
                                        </p:attrNameLst>
                                      </p:cBhvr>
                                      <p:to>
                                        <p:strVal val="visible"/>
                                      </p:to>
                                    </p:set>
                                    <p:animEffect transition="in" filter="circle(in)">
                                      <p:cBhvr>
                                        <p:cTn id="29" dur="20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mph" presetSubtype="0" fill="hold" grpId="1" nodeType="clickEffect">
                                  <p:stCondLst>
                                    <p:cond delay="0"/>
                                  </p:stCondLst>
                                  <p:iterate type="lt">
                                    <p:tmPct val="4000"/>
                                  </p:iterate>
                                  <p:childTnLst>
                                    <p:set>
                                      <p:cBhvr override="childStyle">
                                        <p:cTn id="33" dur="500" fill="hold"/>
                                        <p:tgtEl>
                                          <p:spTgt spid="25"/>
                                        </p:tgtEl>
                                        <p:attrNameLst>
                                          <p:attrName>style.color</p:attrName>
                                        </p:attrNameLst>
                                      </p:cBhvr>
                                      <p:to>
                                        <p:clrVal>
                                          <a:srgbClr val="FF0000"/>
                                        </p:clrVal>
                                      </p:to>
                                    </p:set>
                                    <p:set>
                                      <p:cBhvr>
                                        <p:cTn id="34" dur="500" fill="hold"/>
                                        <p:tgtEl>
                                          <p:spTgt spid="25"/>
                                        </p:tgtEl>
                                        <p:attrNameLst>
                                          <p:attrName>fillcolor</p:attrName>
                                        </p:attrNameLst>
                                      </p:cBhvr>
                                      <p:to>
                                        <p:clrVal>
                                          <a:srgbClr val="FF0000"/>
                                        </p:clrVal>
                                      </p:to>
                                    </p:set>
                                    <p:set>
                                      <p:cBhvr>
                                        <p:cTn id="35" dur="500" fill="hold"/>
                                        <p:tgtEl>
                                          <p:spTgt spid="2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23" grpId="0"/>
      <p:bldP spid="24" grpId="0"/>
      <p:bldP spid="25" grpId="0"/>
      <p:bldP spid="25"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882374-F917-416A-BD56-BA6116C9F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9575" y="1325"/>
            <a:ext cx="12195598" cy="6856675"/>
          </a:xfrm>
          <a:prstGeom prst="rect">
            <a:avLst/>
          </a:prstGeom>
        </p:spPr>
      </p:pic>
      <p:grpSp>
        <p:nvGrpSpPr>
          <p:cNvPr id="8" name="Group 7">
            <a:extLst>
              <a:ext uri="{FF2B5EF4-FFF2-40B4-BE49-F238E27FC236}">
                <a16:creationId xmlns:a16="http://schemas.microsoft.com/office/drawing/2014/main" id="{ADE1563D-6C8E-4166-B56A-15DECE1C1561}"/>
              </a:ext>
            </a:extLst>
          </p:cNvPr>
          <p:cNvGrpSpPr/>
          <p:nvPr/>
        </p:nvGrpSpPr>
        <p:grpSpPr>
          <a:xfrm>
            <a:off x="1455655" y="980728"/>
            <a:ext cx="10246770" cy="4749380"/>
            <a:chOff x="932117" y="1578421"/>
            <a:chExt cx="10162243" cy="4233405"/>
          </a:xfrm>
        </p:grpSpPr>
        <p:pic>
          <p:nvPicPr>
            <p:cNvPr id="9" name="Picture 8">
              <a:extLst>
                <a:ext uri="{FF2B5EF4-FFF2-40B4-BE49-F238E27FC236}">
                  <a16:creationId xmlns:a16="http://schemas.microsoft.com/office/drawing/2014/main" id="{BA2DBBD3-2B3C-4553-9D2F-A94926393581}"/>
                </a:ext>
              </a:extLst>
            </p:cNvPr>
            <p:cNvPicPr>
              <a:picLocks noChangeAspect="1"/>
            </p:cNvPicPr>
            <p:nvPr/>
          </p:nvPicPr>
          <p:blipFill rotWithShape="1">
            <a:blip r:embed="rId3">
              <a:extLst>
                <a:ext uri="{28A0092B-C50C-407E-A947-70E740481C1C}">
                  <a14:useLocalDpi xmlns:a14="http://schemas.microsoft.com/office/drawing/2010/main" val="0"/>
                </a:ext>
              </a:extLst>
            </a:blip>
            <a:srcRect r="64758"/>
            <a:stretch/>
          </p:blipFill>
          <p:spPr>
            <a:xfrm rot="5400000">
              <a:off x="277853" y="2232685"/>
              <a:ext cx="4233404" cy="2924875"/>
            </a:xfrm>
            <a:prstGeom prst="rect">
              <a:avLst/>
            </a:prstGeom>
          </p:spPr>
        </p:pic>
        <p:pic>
          <p:nvPicPr>
            <p:cNvPr id="10" name="Picture 9">
              <a:extLst>
                <a:ext uri="{FF2B5EF4-FFF2-40B4-BE49-F238E27FC236}">
                  <a16:creationId xmlns:a16="http://schemas.microsoft.com/office/drawing/2014/main" id="{76C9C763-BAE4-4DD1-B802-F98A0BF7EF24}"/>
                </a:ext>
              </a:extLst>
            </p:cNvPr>
            <p:cNvPicPr>
              <a:picLocks noChangeAspect="1"/>
            </p:cNvPicPr>
            <p:nvPr/>
          </p:nvPicPr>
          <p:blipFill rotWithShape="1">
            <a:blip r:embed="rId3">
              <a:extLst>
                <a:ext uri="{28A0092B-C50C-407E-A947-70E740481C1C}">
                  <a14:useLocalDpi xmlns:a14="http://schemas.microsoft.com/office/drawing/2010/main" val="0"/>
                </a:ext>
              </a:extLst>
            </a:blip>
            <a:srcRect r="64758"/>
            <a:stretch/>
          </p:blipFill>
          <p:spPr>
            <a:xfrm rot="5400000">
              <a:off x="3151971" y="2232686"/>
              <a:ext cx="4233404" cy="2924876"/>
            </a:xfrm>
            <a:prstGeom prst="rect">
              <a:avLst/>
            </a:prstGeom>
          </p:spPr>
        </p:pic>
        <p:pic>
          <p:nvPicPr>
            <p:cNvPr id="11" name="Picture 10">
              <a:extLst>
                <a:ext uri="{FF2B5EF4-FFF2-40B4-BE49-F238E27FC236}">
                  <a16:creationId xmlns:a16="http://schemas.microsoft.com/office/drawing/2014/main" id="{C30F2CF9-2C78-495B-9B6A-1FE1DA6112D8}"/>
                </a:ext>
              </a:extLst>
            </p:cNvPr>
            <p:cNvPicPr>
              <a:picLocks noChangeAspect="1"/>
            </p:cNvPicPr>
            <p:nvPr/>
          </p:nvPicPr>
          <p:blipFill rotWithShape="1">
            <a:blip r:embed="rId3">
              <a:extLst>
                <a:ext uri="{28A0092B-C50C-407E-A947-70E740481C1C}">
                  <a14:useLocalDpi xmlns:a14="http://schemas.microsoft.com/office/drawing/2010/main" val="0"/>
                </a:ext>
              </a:extLst>
            </a:blip>
            <a:srcRect r="64758"/>
            <a:stretch/>
          </p:blipFill>
          <p:spPr>
            <a:xfrm rot="5400000">
              <a:off x="6022543" y="2232686"/>
              <a:ext cx="4233404" cy="2924876"/>
            </a:xfrm>
            <a:prstGeom prst="rect">
              <a:avLst/>
            </a:prstGeom>
          </p:spPr>
        </p:pic>
        <p:pic>
          <p:nvPicPr>
            <p:cNvPr id="12" name="Picture 11">
              <a:extLst>
                <a:ext uri="{FF2B5EF4-FFF2-40B4-BE49-F238E27FC236}">
                  <a16:creationId xmlns:a16="http://schemas.microsoft.com/office/drawing/2014/main" id="{E534213A-3F26-4DC4-A70B-F5DB37D84CE0}"/>
                </a:ext>
              </a:extLst>
            </p:cNvPr>
            <p:cNvPicPr>
              <a:picLocks noChangeAspect="1"/>
            </p:cNvPicPr>
            <p:nvPr/>
          </p:nvPicPr>
          <p:blipFill rotWithShape="1">
            <a:blip r:embed="rId3">
              <a:extLst>
                <a:ext uri="{28A0092B-C50C-407E-A947-70E740481C1C}">
                  <a14:useLocalDpi xmlns:a14="http://schemas.microsoft.com/office/drawing/2010/main" val="0"/>
                </a:ext>
              </a:extLst>
            </a:blip>
            <a:srcRect t="49087" r="64758"/>
            <a:stretch/>
          </p:blipFill>
          <p:spPr>
            <a:xfrm rot="5400000">
              <a:off x="8233093" y="2950558"/>
              <a:ext cx="4233404" cy="1489131"/>
            </a:xfrm>
            <a:prstGeom prst="rect">
              <a:avLst/>
            </a:prstGeom>
          </p:spPr>
        </p:pic>
      </p:grpSp>
      <p:sp>
        <p:nvSpPr>
          <p:cNvPr id="6" name="Text Box 5">
            <a:extLst>
              <a:ext uri="{FF2B5EF4-FFF2-40B4-BE49-F238E27FC236}">
                <a16:creationId xmlns:a16="http://schemas.microsoft.com/office/drawing/2014/main" id="{EEBF9736-BF4C-411C-A354-ABDAF81CA462}"/>
              </a:ext>
            </a:extLst>
          </p:cNvPr>
          <p:cNvSpPr txBox="1">
            <a:spLocks noChangeArrowheads="1"/>
          </p:cNvSpPr>
          <p:nvPr/>
        </p:nvSpPr>
        <p:spPr bwMode="auto">
          <a:xfrm>
            <a:off x="2207568" y="2396065"/>
            <a:ext cx="8928992"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342900" fontAlgn="base">
              <a:lnSpc>
                <a:spcPct val="100000"/>
              </a:lnSpc>
              <a:spcBef>
                <a:spcPct val="0"/>
              </a:spcBef>
              <a:spcAft>
                <a:spcPct val="0"/>
              </a:spcAft>
              <a:buNone/>
            </a:pPr>
            <a:endParaRPr lang="en-US" altLang="en-US" sz="3600" b="1" u="sng" dirty="0">
              <a:solidFill>
                <a:srgbClr val="FF0000"/>
              </a:solidFill>
              <a:latin typeface="HP001 4 hàng" charset="0"/>
            </a:endParaRPr>
          </a:p>
          <a:p>
            <a:pPr defTabSz="342900" fontAlgn="base">
              <a:lnSpc>
                <a:spcPct val="100000"/>
              </a:lnSpc>
              <a:spcBef>
                <a:spcPct val="0"/>
              </a:spcBef>
              <a:spcAft>
                <a:spcPct val="0"/>
              </a:spcAft>
              <a:buNone/>
            </a:pPr>
            <a:r>
              <a:rPr lang="en-US" altLang="en-US" sz="3600" b="1" dirty="0">
                <a:solidFill>
                  <a:srgbClr val="FF0000"/>
                </a:solidFill>
                <a:latin typeface="HP001 4 hàng" charset="0"/>
              </a:rPr>
              <a:t>    </a:t>
            </a:r>
            <a:r>
              <a:rPr lang="en-US" altLang="en-US" sz="3600" b="1" u="sng" dirty="0" err="1">
                <a:solidFill>
                  <a:srgbClr val="FF0000"/>
                </a:solidFill>
                <a:latin typeface="HP001 4 hàng" charset="0"/>
              </a:rPr>
              <a:t>Bài</a:t>
            </a:r>
            <a:r>
              <a:rPr lang="en-US" altLang="en-US" sz="3600" b="1" u="sng" dirty="0">
                <a:solidFill>
                  <a:srgbClr val="FF0000"/>
                </a:solidFill>
                <a:latin typeface="HP001 4 hàng" charset="0"/>
              </a:rPr>
              <a:t> 11</a:t>
            </a:r>
            <a:r>
              <a:rPr lang="en-US" altLang="en-US" sz="3600" b="1" dirty="0">
                <a:solidFill>
                  <a:srgbClr val="FF0000"/>
                </a:solidFill>
                <a:latin typeface="HP001 4 hàng" charset="0"/>
              </a:rPr>
              <a:t>:</a:t>
            </a:r>
            <a:r>
              <a:rPr lang="en-US" sz="3600" b="1" dirty="0">
                <a:latin typeface="HP001 4 hàng" panose="020B0603050302020204" pitchFamily="34" charset="0"/>
              </a:rPr>
              <a:t> </a:t>
            </a:r>
            <a:r>
              <a:rPr lang="en-US" sz="3600" b="1" dirty="0">
                <a:solidFill>
                  <a:srgbClr val="FF0000"/>
                </a:solidFill>
                <a:latin typeface="HP001 4 hàng" panose="020B0603050302020204" pitchFamily="34" charset="0"/>
              </a:rPr>
              <a:t>LƟ </a:t>
            </a:r>
            <a:r>
              <a:rPr lang="en-US" sz="3600" b="1" dirty="0" err="1">
                <a:solidFill>
                  <a:srgbClr val="FF0000"/>
                </a:solidFill>
                <a:latin typeface="HP001 4 hàng" panose="020B0603050302020204" pitchFamily="34" charset="0"/>
              </a:rPr>
              <a:t>giải</a:t>
            </a:r>
            <a:r>
              <a:rPr lang="en-US" sz="3600" b="1" dirty="0">
                <a:solidFill>
                  <a:srgbClr val="FF0000"/>
                </a:solidFill>
                <a:latin typeface="HP001 4 hàng" panose="020B0603050302020204" pitchFamily="34" charset="0"/>
              </a:rPr>
              <a:t> </a:t>
            </a:r>
            <a:r>
              <a:rPr lang="en-US" sz="3600" b="1" dirty="0" err="1">
                <a:solidFill>
                  <a:srgbClr val="FF0000"/>
                </a:solidFill>
                <a:latin typeface="HP001 4 hàng" panose="020B0603050302020204" pitchFamily="34" charset="0"/>
              </a:rPr>
              <a:t>tǨn</a:t>
            </a:r>
            <a:r>
              <a:rPr lang="en-US" sz="3600" b="1" dirty="0">
                <a:solidFill>
                  <a:srgbClr val="FF0000"/>
                </a:solidFill>
                <a:latin typeface="HP001 4 hàng" panose="020B0603050302020204" pitchFamily="34" charset="0"/>
              </a:rPr>
              <a:t> </a:t>
            </a:r>
            <a:r>
              <a:rPr lang="en-US" sz="3600" b="1" dirty="0" err="1">
                <a:solidFill>
                  <a:srgbClr val="FF0000"/>
                </a:solidFill>
                <a:latin typeface="HP001 4 hàng" panose="020B0603050302020204" pitchFamily="34" charset="0"/>
              </a:rPr>
              <a:t>đặc</a:t>
            </a:r>
            <a:r>
              <a:rPr lang="en-US" sz="3600" b="1" dirty="0">
                <a:solidFill>
                  <a:srgbClr val="FF0000"/>
                </a:solidFill>
                <a:latin typeface="HP001 4 hàng" panose="020B0603050302020204" pitchFamily="34" charset="0"/>
              </a:rPr>
              <a:t> </a:t>
            </a:r>
            <a:r>
              <a:rPr lang="el-GR" sz="3600" b="1" dirty="0">
                <a:solidFill>
                  <a:srgbClr val="FF0000"/>
                </a:solidFill>
                <a:latin typeface="HP001 4 hàng" panose="020B0603050302020204" pitchFamily="34" charset="0"/>
              </a:rPr>
              <a:t>λμ</a:t>
            </a:r>
            <a:r>
              <a:rPr lang="en-US" sz="3600" b="1" dirty="0">
                <a:solidFill>
                  <a:srgbClr val="FF0000"/>
                </a:solidFill>
                <a:latin typeface="HP001 4 hàng" panose="020B0603050302020204" pitchFamily="34" charset="0"/>
              </a:rPr>
              <a:t>İ</a:t>
            </a:r>
            <a:r>
              <a:rPr lang="el-GR" sz="3600" b="1" dirty="0">
                <a:solidFill>
                  <a:srgbClr val="FF0000"/>
                </a:solidFill>
                <a:latin typeface="HP001 4 hàng" panose="020B0603050302020204" pitchFamily="34" charset="0"/>
              </a:rPr>
              <a:t>Ι </a:t>
            </a:r>
            <a:endParaRPr lang="en-US" altLang="en-US" sz="3600" b="1" dirty="0">
              <a:solidFill>
                <a:srgbClr val="FF0000"/>
              </a:solidFill>
              <a:latin typeface="HP001 4 hàng" charset="0"/>
            </a:endParaRPr>
          </a:p>
          <a:p>
            <a:pPr defTabSz="342900" fontAlgn="base">
              <a:lnSpc>
                <a:spcPct val="100000"/>
              </a:lnSpc>
              <a:spcBef>
                <a:spcPct val="0"/>
              </a:spcBef>
              <a:spcAft>
                <a:spcPct val="0"/>
              </a:spcAft>
              <a:buNone/>
            </a:pPr>
            <a:r>
              <a:rPr lang="en-US" altLang="en-US" sz="3600" b="1" dirty="0">
                <a:solidFill>
                  <a:srgbClr val="FF0000"/>
                </a:solidFill>
                <a:latin typeface="HP001 4 hàng" charset="0"/>
              </a:rPr>
              <a:t> </a:t>
            </a:r>
          </a:p>
          <a:p>
            <a:pPr defTabSz="342900" fontAlgn="base">
              <a:lnSpc>
                <a:spcPct val="100000"/>
              </a:lnSpc>
              <a:spcBef>
                <a:spcPct val="0"/>
              </a:spcBef>
              <a:spcAft>
                <a:spcPct val="0"/>
              </a:spcAft>
              <a:buNone/>
            </a:pPr>
            <a:endParaRPr lang="en-US" altLang="en-US" sz="3600" b="1" dirty="0">
              <a:solidFill>
                <a:srgbClr val="FF0000"/>
              </a:solidFill>
              <a:latin typeface="HP001 4 hàng" charset="0"/>
            </a:endParaRPr>
          </a:p>
        </p:txBody>
      </p:sp>
      <p:grpSp>
        <p:nvGrpSpPr>
          <p:cNvPr id="3" name="Group 4">
            <a:extLst>
              <a:ext uri="{FF2B5EF4-FFF2-40B4-BE49-F238E27FC236}">
                <a16:creationId xmlns:a16="http://schemas.microsoft.com/office/drawing/2014/main" id="{CE3301B1-508F-4DF3-98BE-4F12A3BE5E5A}"/>
              </a:ext>
            </a:extLst>
          </p:cNvPr>
          <p:cNvGrpSpPr>
            <a:grpSpLocks/>
          </p:cNvGrpSpPr>
          <p:nvPr/>
        </p:nvGrpSpPr>
        <p:grpSpPr bwMode="auto">
          <a:xfrm>
            <a:off x="29149" y="748290"/>
            <a:ext cx="10287564" cy="1254159"/>
            <a:chOff x="2057400" y="685800"/>
            <a:chExt cx="5104714" cy="3853718"/>
          </a:xfrm>
          <a:noFill/>
        </p:grpSpPr>
        <p:sp>
          <p:nvSpPr>
            <p:cNvPr id="5" name="TextBox 3">
              <a:extLst>
                <a:ext uri="{FF2B5EF4-FFF2-40B4-BE49-F238E27FC236}">
                  <a16:creationId xmlns:a16="http://schemas.microsoft.com/office/drawing/2014/main" id="{832E5622-C1D9-4841-9D26-04286E127334}"/>
                </a:ext>
              </a:extLst>
            </p:cNvPr>
            <p:cNvSpPr txBox="1">
              <a:spLocks noChangeArrowheads="1"/>
            </p:cNvSpPr>
            <p:nvPr/>
          </p:nvSpPr>
          <p:spPr bwMode="auto">
            <a:xfrm>
              <a:off x="2934997" y="2553504"/>
              <a:ext cx="4227117" cy="1986014"/>
            </a:xfrm>
            <a:prstGeom prst="rect">
              <a:avLst/>
            </a:prstGeom>
            <a:grpFill/>
            <a:ln w="9525">
              <a:noFill/>
              <a:miter lim="800000"/>
              <a:headEnd/>
              <a:tailEnd/>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342900">
                <a:defRPr/>
              </a:pPr>
              <a:r>
                <a:rPr lang="en-US" altLang="en-US" sz="3600" b="1" dirty="0" err="1">
                  <a:latin typeface="HP001 4 hàng" panose="020B0603050302020204" pitchFamily="34" charset="0"/>
                </a:rPr>
                <a:t>Thứ</a:t>
              </a:r>
              <a:r>
                <a:rPr lang="en-US" altLang="en-US" sz="3600" b="1" dirty="0">
                  <a:latin typeface="HP001 4 hàng" panose="020B0603050302020204" pitchFamily="34" charset="0"/>
                </a:rPr>
                <a:t> </a:t>
              </a:r>
              <a:r>
                <a:rPr lang="en-US" altLang="en-US" sz="3600" b="1" dirty="0" err="1">
                  <a:latin typeface="HP001 4 hàng" panose="020B0603050302020204" pitchFamily="34" charset="0"/>
                </a:rPr>
                <a:t>tư</a:t>
              </a:r>
              <a:r>
                <a:rPr lang="en-US" altLang="en-US" sz="3600" b="1" dirty="0">
                  <a:latin typeface="HP001 4 hàng" panose="020B0603050302020204" pitchFamily="34" charset="0"/>
                </a:rPr>
                <a:t> </a:t>
              </a:r>
              <a:r>
                <a:rPr lang="en-US" altLang="en-US" sz="3600" b="1" dirty="0" err="1">
                  <a:latin typeface="HP001 4 hàng" panose="020B0603050302020204" pitchFamily="34" charset="0"/>
                </a:rPr>
                <a:t>ngày</a:t>
              </a:r>
              <a:r>
                <a:rPr lang="en-US" altLang="en-US" sz="3600" b="1" dirty="0">
                  <a:latin typeface="HP001 4 hàng" panose="020B0603050302020204" pitchFamily="34" charset="0"/>
                </a:rPr>
                <a:t> 11 </a:t>
              </a:r>
              <a:r>
                <a:rPr lang="en-US" altLang="en-US" sz="3600" b="1" dirty="0" err="1">
                  <a:latin typeface="HP001 4 hàng" panose="020B0603050302020204" pitchFamily="34" charset="0"/>
                </a:rPr>
                <a:t>tháng</a:t>
              </a:r>
              <a:r>
                <a:rPr lang="en-US" altLang="en-US" sz="3600" b="1" dirty="0">
                  <a:latin typeface="HP001 4 hàng" panose="020B0603050302020204" pitchFamily="34" charset="0"/>
                </a:rPr>
                <a:t> 10 </a:t>
              </a:r>
              <a:r>
                <a:rPr lang="en-US" altLang="en-US" sz="3600" b="1" dirty="0" err="1">
                  <a:latin typeface="HP001 4 hàng" panose="020B0603050302020204" pitchFamily="34" charset="0"/>
                </a:rPr>
                <a:t>năm</a:t>
              </a:r>
              <a:r>
                <a:rPr lang="en-US" altLang="en-US" sz="3600" b="1" dirty="0">
                  <a:latin typeface="HP001 4 hàng" panose="020B0603050302020204" pitchFamily="34" charset="0"/>
                </a:rPr>
                <a:t> 2023</a:t>
              </a:r>
            </a:p>
          </p:txBody>
        </p:sp>
        <p:sp>
          <p:nvSpPr>
            <p:cNvPr id="4" name="Rounded Rectangle 2">
              <a:extLst>
                <a:ext uri="{FF2B5EF4-FFF2-40B4-BE49-F238E27FC236}">
                  <a16:creationId xmlns:a16="http://schemas.microsoft.com/office/drawing/2014/main" id="{C40EF9F0-4043-421F-83B8-679784ECBDD2}"/>
                </a:ext>
              </a:extLst>
            </p:cNvPr>
            <p:cNvSpPr/>
            <p:nvPr/>
          </p:nvSpPr>
          <p:spPr>
            <a:xfrm>
              <a:off x="2057400" y="685800"/>
              <a:ext cx="4343400" cy="14478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900">
                <a:defRPr/>
              </a:pPr>
              <a:endParaRPr lang="en-US" sz="2700">
                <a:solidFill>
                  <a:schemeClr val="tx1"/>
                </a:solidFill>
                <a:latin typeface="Calibri" panose="020F0502020204030204"/>
              </a:endParaRPr>
            </a:p>
          </p:txBody>
        </p:sp>
      </p:grpSp>
      <p:sp>
        <p:nvSpPr>
          <p:cNvPr id="7" name="TextBox 3">
            <a:extLst>
              <a:ext uri="{FF2B5EF4-FFF2-40B4-BE49-F238E27FC236}">
                <a16:creationId xmlns:a16="http://schemas.microsoft.com/office/drawing/2014/main" id="{210D1A9F-F535-416F-972F-283AC95DA030}"/>
              </a:ext>
            </a:extLst>
          </p:cNvPr>
          <p:cNvSpPr txBox="1">
            <a:spLocks noChangeArrowheads="1"/>
          </p:cNvSpPr>
          <p:nvPr/>
        </p:nvSpPr>
        <p:spPr bwMode="auto">
          <a:xfrm>
            <a:off x="4007768" y="2144873"/>
            <a:ext cx="4264697" cy="646331"/>
          </a:xfrm>
          <a:prstGeom prst="rect">
            <a:avLst/>
          </a:prstGeom>
          <a:noFill/>
          <a:ln w="9525">
            <a:noFill/>
            <a:miter lim="800000"/>
            <a:headEnd/>
            <a:tailEnd/>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342900">
              <a:defRPr/>
            </a:pPr>
            <a:r>
              <a:rPr lang="en-US" altLang="en-US" sz="3600" b="1" dirty="0" err="1">
                <a:latin typeface="HP001 4 hàng" panose="020B0603050302020204" pitchFamily="34" charset="0"/>
              </a:rPr>
              <a:t>Tiếng</a:t>
            </a:r>
            <a:r>
              <a:rPr lang="en-US" altLang="en-US" sz="3600" b="1" dirty="0">
                <a:latin typeface="HP001 4 hàng" panose="020B0603050302020204" pitchFamily="34" charset="0"/>
              </a:rPr>
              <a:t> </a:t>
            </a:r>
            <a:r>
              <a:rPr lang="en-US" altLang="en-US" sz="3600" b="1" dirty="0" err="1">
                <a:latin typeface="HP001 4 hàng" panose="020B0603050302020204" pitchFamily="34" charset="0"/>
              </a:rPr>
              <a:t>việt</a:t>
            </a:r>
            <a:endParaRPr lang="en-US" altLang="en-US" sz="3600" b="1" dirty="0">
              <a:latin typeface="HP001 4 hàng" panose="020B0603050302020204" pitchFamily="34" charset="0"/>
            </a:endParaRPr>
          </a:p>
        </p:txBody>
      </p:sp>
      <p:sp>
        <p:nvSpPr>
          <p:cNvPr id="13" name="TextBox 3">
            <a:extLst>
              <a:ext uri="{FF2B5EF4-FFF2-40B4-BE49-F238E27FC236}">
                <a16:creationId xmlns:a16="http://schemas.microsoft.com/office/drawing/2014/main" id="{395EC504-1C23-4FF7-B4AD-A1DF11FC6FE1}"/>
              </a:ext>
            </a:extLst>
          </p:cNvPr>
          <p:cNvSpPr txBox="1">
            <a:spLocks noChangeArrowheads="1"/>
          </p:cNvSpPr>
          <p:nvPr/>
        </p:nvSpPr>
        <p:spPr bwMode="auto">
          <a:xfrm>
            <a:off x="1905320" y="3714589"/>
            <a:ext cx="4264697" cy="646331"/>
          </a:xfrm>
          <a:prstGeom prst="rect">
            <a:avLst/>
          </a:prstGeom>
          <a:noFill/>
          <a:ln w="9525">
            <a:noFill/>
            <a:miter lim="800000"/>
            <a:headEnd/>
            <a:tailEnd/>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342900">
              <a:defRPr/>
            </a:pPr>
            <a:r>
              <a:rPr lang="en-US" altLang="en-US" sz="3600" b="1" dirty="0" err="1">
                <a:latin typeface="HP001 4 hàng" panose="020B0603050302020204" pitchFamily="34" charset="0"/>
              </a:rPr>
              <a:t>Tiết</a:t>
            </a:r>
            <a:r>
              <a:rPr lang="en-US" altLang="en-US" sz="3600" b="1" dirty="0">
                <a:latin typeface="HP001 4 hàng" panose="020B0603050302020204" pitchFamily="34" charset="0"/>
              </a:rPr>
              <a:t> 3: </a:t>
            </a:r>
            <a:r>
              <a:rPr lang="en-US" altLang="en-US" sz="3600" b="1" dirty="0" err="1">
                <a:latin typeface="HP001 4 hàng" panose="020B0603050302020204" pitchFamily="34" charset="0"/>
              </a:rPr>
              <a:t>Viết</a:t>
            </a:r>
            <a:endParaRPr lang="en-US" altLang="en-US" sz="3600" b="1" dirty="0">
              <a:latin typeface="HP001 4 hàng" panose="020B0603050302020204" pitchFamily="34" charset="0"/>
            </a:endParaRPr>
          </a:p>
        </p:txBody>
      </p:sp>
    </p:spTree>
    <p:extLst>
      <p:ext uri="{BB962C8B-B14F-4D97-AF65-F5344CB8AC3E}">
        <p14:creationId xmlns:p14="http://schemas.microsoft.com/office/powerpoint/2010/main" val="1487566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a:extLst>
              <a:ext uri="{FF2B5EF4-FFF2-40B4-BE49-F238E27FC236}">
                <a16:creationId xmlns:a16="http://schemas.microsoft.com/office/drawing/2014/main" id="{1348DD63-2DA1-4C5C-8F51-4E55938A2EE4}"/>
              </a:ext>
            </a:extLst>
          </p:cNvPr>
          <p:cNvPicPr>
            <a:picLocks noChangeAspect="1"/>
          </p:cNvPicPr>
          <p:nvPr/>
        </p:nvPicPr>
        <p:blipFill rotWithShape="1">
          <a:blip r:embed="rId3">
            <a:extLst>
              <a:ext uri="{28A0092B-C50C-407E-A947-70E740481C1C}">
                <a14:useLocalDpi xmlns:a14="http://schemas.microsoft.com/office/drawing/2010/main" val="0"/>
              </a:ext>
            </a:extLst>
          </a:blip>
          <a:srcRect l="30564"/>
          <a:stretch/>
        </p:blipFill>
        <p:spPr>
          <a:xfrm rot="16200000" flipH="1" flipV="1">
            <a:off x="1821889" y="-304862"/>
            <a:ext cx="603152" cy="1222899"/>
          </a:xfrm>
          <a:prstGeom prst="rect">
            <a:avLst/>
          </a:prstGeom>
        </p:spPr>
      </p:pic>
      <p:sp>
        <p:nvSpPr>
          <p:cNvPr id="5" name="Google Shape;5317;p41">
            <a:extLst>
              <a:ext uri="{FF2B5EF4-FFF2-40B4-BE49-F238E27FC236}">
                <a16:creationId xmlns:a16="http://schemas.microsoft.com/office/drawing/2014/main" id="{199AECEE-1DBC-4F80-83DB-39EDFC3667A6}"/>
              </a:ext>
            </a:extLst>
          </p:cNvPr>
          <p:cNvSpPr txBox="1">
            <a:spLocks/>
          </p:cNvSpPr>
          <p:nvPr/>
        </p:nvSpPr>
        <p:spPr>
          <a:xfrm>
            <a:off x="695400" y="384389"/>
            <a:ext cx="4608512" cy="7836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a:buClr>
                <a:prstClr val="black"/>
              </a:buClr>
              <a:defRPr/>
            </a:pPr>
            <a:r>
              <a:rPr lang="en-US" sz="4000" dirty="0">
                <a:solidFill>
                  <a:srgbClr val="EA4618"/>
                </a:solidFill>
                <a:latin typeface="Calibri" panose="020F0502020204030204" pitchFamily="34" charset="0"/>
                <a:cs typeface="Calibri" panose="020F0502020204030204" pitchFamily="34" charset="0"/>
              </a:rPr>
              <a:t>1. Nghe </a:t>
            </a:r>
            <a:r>
              <a:rPr lang="en-US" sz="4000" dirty="0" err="1">
                <a:solidFill>
                  <a:srgbClr val="EA4618"/>
                </a:solidFill>
                <a:latin typeface="Calibri" panose="020F0502020204030204" pitchFamily="34" charset="0"/>
                <a:cs typeface="Calibri" panose="020F0502020204030204" pitchFamily="34" charset="0"/>
              </a:rPr>
              <a:t>viết</a:t>
            </a:r>
            <a:r>
              <a:rPr lang="en-US" sz="4000" dirty="0">
                <a:solidFill>
                  <a:srgbClr val="EA4618"/>
                </a:solidFill>
                <a:latin typeface="Calibri" panose="020F0502020204030204" pitchFamily="34" charset="0"/>
                <a:cs typeface="Calibri" panose="020F0502020204030204" pitchFamily="34" charset="0"/>
              </a:rPr>
              <a:t>:</a:t>
            </a:r>
          </a:p>
        </p:txBody>
      </p:sp>
      <p:sp>
        <p:nvSpPr>
          <p:cNvPr id="6" name="Rectangle 5">
            <a:extLst>
              <a:ext uri="{FF2B5EF4-FFF2-40B4-BE49-F238E27FC236}">
                <a16:creationId xmlns:a16="http://schemas.microsoft.com/office/drawing/2014/main" id="{126E8EA3-43D8-46A8-8C01-BC6BFB68E51C}"/>
              </a:ext>
            </a:extLst>
          </p:cNvPr>
          <p:cNvSpPr/>
          <p:nvPr/>
        </p:nvSpPr>
        <p:spPr>
          <a:xfrm>
            <a:off x="1497991" y="1660192"/>
            <a:ext cx="9811867" cy="2901307"/>
          </a:xfrm>
          <a:prstGeom prst="rect">
            <a:avLst/>
          </a:prstGeom>
          <a:solidFill>
            <a:schemeClr val="bg1">
              <a:alpha val="68000"/>
            </a:schemeClr>
          </a:solidFill>
        </p:spPr>
        <p:txBody>
          <a:bodyPr wrap="square">
            <a:spAutoFit/>
          </a:bodyPr>
          <a:lstStyle/>
          <a:p>
            <a:pPr indent="272654" algn="just">
              <a:lnSpc>
                <a:spcPct val="130000"/>
              </a:lnSpc>
              <a:spcAft>
                <a:spcPts val="450"/>
              </a:spcAft>
            </a:pPr>
            <a:r>
              <a:rPr lang="vi-VN" sz="27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Huy-gô mải miết viết và may thay, khi tiếng trống báo hết giờ vang lên thì cậu cũng viết xong đáp số và mang bài lên nộp. Thầy giáo liếc nhìn bài của Huy-gô. Đáp số đúng rồi! Chợt thầy reo lên:</a:t>
            </a:r>
          </a:p>
          <a:p>
            <a:pPr indent="272654" algn="just">
              <a:lnSpc>
                <a:spcPct val="130000"/>
              </a:lnSpc>
              <a:spcAft>
                <a:spcPts val="450"/>
              </a:spcAft>
            </a:pPr>
            <a:r>
              <a:rPr lang="vi-VN" sz="28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 Lời giải bài toán được viết bằng thơ! À, ra thế!</a:t>
            </a:r>
            <a:endParaRPr lang="en-US" sz="28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2046FD39-78DB-4DED-B9A0-99DD1FBA605B}"/>
              </a:ext>
            </a:extLst>
          </p:cNvPr>
          <p:cNvSpPr txBox="1"/>
          <p:nvPr/>
        </p:nvSpPr>
        <p:spPr>
          <a:xfrm>
            <a:off x="5649710" y="4897332"/>
            <a:ext cx="2808312" cy="523220"/>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mải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miết</a:t>
            </a:r>
            <a:endParaRPr lang="en-US" sz="2800" b="1"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5757CC22-EE65-4FC4-9826-3F037BC03EB8}"/>
              </a:ext>
            </a:extLst>
          </p:cNvPr>
          <p:cNvSpPr txBox="1"/>
          <p:nvPr/>
        </p:nvSpPr>
        <p:spPr>
          <a:xfrm>
            <a:off x="5671472" y="4897332"/>
            <a:ext cx="2808312" cy="523220"/>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m</a:t>
            </a:r>
            <a:r>
              <a:rPr lang="en-US" sz="2800" b="1" dirty="0" err="1">
                <a:solidFill>
                  <a:srgbClr val="FF0000"/>
                </a:solidFill>
                <a:latin typeface="Times New Roman" panose="02020603050405020304" pitchFamily="18" charset="0"/>
                <a:cs typeface="Times New Roman" panose="02020603050405020304" pitchFamily="18" charset="0"/>
              </a:rPr>
              <a:t>ải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a:t>
            </a:r>
            <a:r>
              <a:rPr lang="en-US" sz="2800" b="1" dirty="0" err="1">
                <a:solidFill>
                  <a:srgbClr val="0000CC"/>
                </a:solidFill>
                <a:latin typeface="Times New Roman" panose="02020603050405020304" pitchFamily="18" charset="0"/>
                <a:cs typeface="Times New Roman" panose="02020603050405020304" pitchFamily="18" charset="0"/>
              </a:rPr>
              <a:t>iết</a:t>
            </a:r>
            <a:endParaRPr lang="en-US" sz="2800" b="1" dirty="0">
              <a:solidFill>
                <a:srgbClr val="0000CC"/>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E00AA8D4-38D6-4B2D-A283-D1D4934079FD}"/>
              </a:ext>
            </a:extLst>
          </p:cNvPr>
          <p:cNvSpPr txBox="1"/>
          <p:nvPr/>
        </p:nvSpPr>
        <p:spPr>
          <a:xfrm>
            <a:off x="4223794" y="1152190"/>
            <a:ext cx="5328592" cy="523220"/>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Lời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giải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toán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đặc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biệt</a:t>
            </a:r>
            <a:endParaRPr lang="en-US" sz="2800" b="1"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49E6AF3F-F16F-4D56-BFB2-0D140476C223}"/>
              </a:ext>
            </a:extLst>
          </p:cNvPr>
          <p:cNvSpPr txBox="1"/>
          <p:nvPr/>
        </p:nvSpPr>
        <p:spPr>
          <a:xfrm>
            <a:off x="8501546" y="4897332"/>
            <a:ext cx="2808312"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may </a:t>
            </a:r>
            <a:r>
              <a:rPr lang="en-US" sz="2800" b="1" dirty="0" err="1">
                <a:latin typeface="Times New Roman" panose="02020603050405020304" pitchFamily="18" charset="0"/>
                <a:cs typeface="Times New Roman" panose="02020603050405020304" pitchFamily="18" charset="0"/>
              </a:rPr>
              <a:t>thay</a:t>
            </a:r>
            <a:endParaRPr lang="en-US" sz="2800" b="1"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19E6F5C3-6358-4690-A0AC-76F1F65A4F78}"/>
              </a:ext>
            </a:extLst>
          </p:cNvPr>
          <p:cNvSpPr txBox="1"/>
          <p:nvPr/>
        </p:nvSpPr>
        <p:spPr>
          <a:xfrm>
            <a:off x="8515570" y="4881526"/>
            <a:ext cx="2808312"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m</a:t>
            </a:r>
            <a:r>
              <a:rPr lang="en-US" sz="2800" b="1" dirty="0">
                <a:solidFill>
                  <a:srgbClr val="FF0000"/>
                </a:solidFill>
                <a:latin typeface="Times New Roman" panose="02020603050405020304" pitchFamily="18" charset="0"/>
                <a:cs typeface="Times New Roman" panose="02020603050405020304" pitchFamily="18" charset="0"/>
              </a:rPr>
              <a:t>ay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a:t>
            </a:r>
            <a:r>
              <a:rPr lang="en-US" sz="2800" b="1" dirty="0" err="1">
                <a:solidFill>
                  <a:srgbClr val="FF0000"/>
                </a:solidFill>
                <a:latin typeface="Times New Roman" panose="02020603050405020304" pitchFamily="18" charset="0"/>
                <a:cs typeface="Times New Roman" panose="02020603050405020304" pitchFamily="18" charset="0"/>
              </a:rPr>
              <a:t>ay</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A10BEE81-C441-4BB9-9068-F26A8F4FD27F}"/>
              </a:ext>
            </a:extLst>
          </p:cNvPr>
          <p:cNvSpPr txBox="1"/>
          <p:nvPr/>
        </p:nvSpPr>
        <p:spPr>
          <a:xfrm>
            <a:off x="2258962" y="4860432"/>
            <a:ext cx="2808312" cy="523220"/>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Huy-gô</a:t>
            </a:r>
            <a:endParaRPr lang="en-US" sz="2800" b="1"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5FCC5A73-6B29-4907-B412-82234A05E39D}"/>
              </a:ext>
            </a:extLst>
          </p:cNvPr>
          <p:cNvSpPr txBox="1"/>
          <p:nvPr/>
        </p:nvSpPr>
        <p:spPr>
          <a:xfrm>
            <a:off x="2255681" y="4881526"/>
            <a:ext cx="2808312" cy="523220"/>
          </a:xfrm>
          <a:prstGeom prst="rect">
            <a:avLst/>
          </a:prstGeom>
          <a:noFill/>
        </p:spPr>
        <p:txBody>
          <a:bodyPr wrap="squar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H</a:t>
            </a:r>
            <a:r>
              <a:rPr lang="en-US" sz="2800" b="1" dirty="0" err="1">
                <a:latin typeface="Times New Roman" panose="02020603050405020304" pitchFamily="18" charset="0"/>
                <a:cs typeface="Times New Roman" panose="02020603050405020304" pitchFamily="18" charset="0"/>
              </a:rPr>
              <a:t>uy</a:t>
            </a:r>
            <a:r>
              <a:rPr lang="en-US" sz="2800" b="1" dirty="0" err="1">
                <a:solidFill>
                  <a:srgbClr val="0070C0"/>
                </a:solidFill>
                <a:latin typeface="Times New Roman" panose="02020603050405020304" pitchFamily="18" charset="0"/>
                <a:cs typeface="Times New Roman" panose="02020603050405020304" pitchFamily="18" charset="0"/>
              </a:rPr>
              <a:t>-</a:t>
            </a:r>
            <a:r>
              <a:rPr lang="en-US" sz="2800" b="1" dirty="0" err="1">
                <a:latin typeface="Times New Roman" panose="02020603050405020304" pitchFamily="18" charset="0"/>
                <a:cs typeface="Times New Roman" panose="02020603050405020304" pitchFamily="18" charset="0"/>
              </a:rPr>
              <a:t>gô</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02562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1" grpId="0"/>
      <p:bldP spid="12" grpId="0"/>
      <p:bldP spid="1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882374-F917-416A-BD56-BA6116C9F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376" y="1"/>
            <a:ext cx="12195598" cy="6856675"/>
          </a:xfrm>
          <a:prstGeom prst="rect">
            <a:avLst/>
          </a:prstGeom>
        </p:spPr>
      </p:pic>
      <p:grpSp>
        <p:nvGrpSpPr>
          <p:cNvPr id="8" name="Group 7">
            <a:extLst>
              <a:ext uri="{FF2B5EF4-FFF2-40B4-BE49-F238E27FC236}">
                <a16:creationId xmlns:a16="http://schemas.microsoft.com/office/drawing/2014/main" id="{ADE1563D-6C8E-4166-B56A-15DECE1C1561}"/>
              </a:ext>
            </a:extLst>
          </p:cNvPr>
          <p:cNvGrpSpPr/>
          <p:nvPr/>
        </p:nvGrpSpPr>
        <p:grpSpPr>
          <a:xfrm>
            <a:off x="1343472" y="961767"/>
            <a:ext cx="10214485" cy="4749380"/>
            <a:chOff x="932117" y="1578421"/>
            <a:chExt cx="10130224" cy="4233405"/>
          </a:xfrm>
        </p:grpSpPr>
        <p:pic>
          <p:nvPicPr>
            <p:cNvPr id="9" name="Picture 8">
              <a:extLst>
                <a:ext uri="{FF2B5EF4-FFF2-40B4-BE49-F238E27FC236}">
                  <a16:creationId xmlns:a16="http://schemas.microsoft.com/office/drawing/2014/main" id="{BA2DBBD3-2B3C-4553-9D2F-A94926393581}"/>
                </a:ext>
              </a:extLst>
            </p:cNvPr>
            <p:cNvPicPr>
              <a:picLocks noChangeAspect="1"/>
            </p:cNvPicPr>
            <p:nvPr/>
          </p:nvPicPr>
          <p:blipFill rotWithShape="1">
            <a:blip r:embed="rId3">
              <a:extLst>
                <a:ext uri="{28A0092B-C50C-407E-A947-70E740481C1C}">
                  <a14:useLocalDpi xmlns:a14="http://schemas.microsoft.com/office/drawing/2010/main" val="0"/>
                </a:ext>
              </a:extLst>
            </a:blip>
            <a:srcRect r="64758"/>
            <a:stretch/>
          </p:blipFill>
          <p:spPr>
            <a:xfrm rot="5400000">
              <a:off x="277853" y="2232685"/>
              <a:ext cx="4233404" cy="2924875"/>
            </a:xfrm>
            <a:prstGeom prst="rect">
              <a:avLst/>
            </a:prstGeom>
          </p:spPr>
        </p:pic>
        <p:pic>
          <p:nvPicPr>
            <p:cNvPr id="10" name="Picture 9">
              <a:extLst>
                <a:ext uri="{FF2B5EF4-FFF2-40B4-BE49-F238E27FC236}">
                  <a16:creationId xmlns:a16="http://schemas.microsoft.com/office/drawing/2014/main" id="{76C9C763-BAE4-4DD1-B802-F98A0BF7EF24}"/>
                </a:ext>
              </a:extLst>
            </p:cNvPr>
            <p:cNvPicPr>
              <a:picLocks noChangeAspect="1"/>
            </p:cNvPicPr>
            <p:nvPr/>
          </p:nvPicPr>
          <p:blipFill rotWithShape="1">
            <a:blip r:embed="rId3">
              <a:extLst>
                <a:ext uri="{28A0092B-C50C-407E-A947-70E740481C1C}">
                  <a14:useLocalDpi xmlns:a14="http://schemas.microsoft.com/office/drawing/2010/main" val="0"/>
                </a:ext>
              </a:extLst>
            </a:blip>
            <a:srcRect r="64758"/>
            <a:stretch/>
          </p:blipFill>
          <p:spPr>
            <a:xfrm rot="5400000">
              <a:off x="3151971" y="2232686"/>
              <a:ext cx="4233404" cy="2924876"/>
            </a:xfrm>
            <a:prstGeom prst="rect">
              <a:avLst/>
            </a:prstGeom>
          </p:spPr>
        </p:pic>
        <p:pic>
          <p:nvPicPr>
            <p:cNvPr id="11" name="Picture 10">
              <a:extLst>
                <a:ext uri="{FF2B5EF4-FFF2-40B4-BE49-F238E27FC236}">
                  <a16:creationId xmlns:a16="http://schemas.microsoft.com/office/drawing/2014/main" id="{C30F2CF9-2C78-495B-9B6A-1FE1DA6112D8}"/>
                </a:ext>
              </a:extLst>
            </p:cNvPr>
            <p:cNvPicPr>
              <a:picLocks noChangeAspect="1"/>
            </p:cNvPicPr>
            <p:nvPr/>
          </p:nvPicPr>
          <p:blipFill rotWithShape="1">
            <a:blip r:embed="rId3">
              <a:extLst>
                <a:ext uri="{28A0092B-C50C-407E-A947-70E740481C1C}">
                  <a14:useLocalDpi xmlns:a14="http://schemas.microsoft.com/office/drawing/2010/main" val="0"/>
                </a:ext>
              </a:extLst>
            </a:blip>
            <a:srcRect r="64758"/>
            <a:stretch/>
          </p:blipFill>
          <p:spPr>
            <a:xfrm rot="5400000">
              <a:off x="5990973" y="2232686"/>
              <a:ext cx="4233404" cy="2924876"/>
            </a:xfrm>
            <a:prstGeom prst="rect">
              <a:avLst/>
            </a:prstGeom>
          </p:spPr>
        </p:pic>
        <p:pic>
          <p:nvPicPr>
            <p:cNvPr id="12" name="Picture 11">
              <a:extLst>
                <a:ext uri="{FF2B5EF4-FFF2-40B4-BE49-F238E27FC236}">
                  <a16:creationId xmlns:a16="http://schemas.microsoft.com/office/drawing/2014/main" id="{E534213A-3F26-4DC4-A70B-F5DB37D84CE0}"/>
                </a:ext>
              </a:extLst>
            </p:cNvPr>
            <p:cNvPicPr>
              <a:picLocks noChangeAspect="1"/>
            </p:cNvPicPr>
            <p:nvPr/>
          </p:nvPicPr>
          <p:blipFill rotWithShape="1">
            <a:blip r:embed="rId3">
              <a:extLst>
                <a:ext uri="{28A0092B-C50C-407E-A947-70E740481C1C}">
                  <a14:useLocalDpi xmlns:a14="http://schemas.microsoft.com/office/drawing/2010/main" val="0"/>
                </a:ext>
              </a:extLst>
            </a:blip>
            <a:srcRect t="49087" r="64758"/>
            <a:stretch/>
          </p:blipFill>
          <p:spPr>
            <a:xfrm rot="5400000">
              <a:off x="8201074" y="2950558"/>
              <a:ext cx="4233404" cy="1489131"/>
            </a:xfrm>
            <a:prstGeom prst="rect">
              <a:avLst/>
            </a:prstGeom>
          </p:spPr>
        </p:pic>
      </p:grpSp>
      <p:sp>
        <p:nvSpPr>
          <p:cNvPr id="6" name="Text Box 5">
            <a:extLst>
              <a:ext uri="{FF2B5EF4-FFF2-40B4-BE49-F238E27FC236}">
                <a16:creationId xmlns:a16="http://schemas.microsoft.com/office/drawing/2014/main" id="{EEBF9736-BF4C-411C-A354-ABDAF81CA462}"/>
              </a:ext>
            </a:extLst>
          </p:cNvPr>
          <p:cNvSpPr txBox="1">
            <a:spLocks noChangeArrowheads="1"/>
          </p:cNvSpPr>
          <p:nvPr/>
        </p:nvSpPr>
        <p:spPr bwMode="auto">
          <a:xfrm>
            <a:off x="2207568" y="2396065"/>
            <a:ext cx="8928992"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342900" fontAlgn="base">
              <a:lnSpc>
                <a:spcPct val="100000"/>
              </a:lnSpc>
              <a:spcBef>
                <a:spcPct val="0"/>
              </a:spcBef>
              <a:spcAft>
                <a:spcPct val="0"/>
              </a:spcAft>
              <a:buNone/>
            </a:pPr>
            <a:endParaRPr lang="en-US" altLang="en-US" sz="3600" b="1" u="sng" dirty="0">
              <a:solidFill>
                <a:srgbClr val="FF0000"/>
              </a:solidFill>
              <a:latin typeface="HP001 4 hàng" charset="0"/>
            </a:endParaRPr>
          </a:p>
          <a:p>
            <a:pPr defTabSz="342900" fontAlgn="base">
              <a:lnSpc>
                <a:spcPct val="100000"/>
              </a:lnSpc>
              <a:spcBef>
                <a:spcPct val="0"/>
              </a:spcBef>
              <a:spcAft>
                <a:spcPct val="0"/>
              </a:spcAft>
              <a:buNone/>
            </a:pPr>
            <a:r>
              <a:rPr lang="en-US" altLang="en-US" sz="3600" b="1" dirty="0">
                <a:solidFill>
                  <a:srgbClr val="FF0000"/>
                </a:solidFill>
                <a:latin typeface="HP001 4 hàng" charset="0"/>
              </a:rPr>
              <a:t>    </a:t>
            </a:r>
            <a:r>
              <a:rPr lang="en-US" altLang="en-US" sz="3600" b="1" u="sng" dirty="0" err="1">
                <a:solidFill>
                  <a:srgbClr val="FF0000"/>
                </a:solidFill>
                <a:latin typeface="HP001 4 hàng" charset="0"/>
              </a:rPr>
              <a:t>Bài</a:t>
            </a:r>
            <a:r>
              <a:rPr lang="en-US" altLang="en-US" sz="3600" b="1" u="sng" dirty="0">
                <a:solidFill>
                  <a:srgbClr val="FF0000"/>
                </a:solidFill>
                <a:latin typeface="HP001 4 hàng" charset="0"/>
              </a:rPr>
              <a:t> 11</a:t>
            </a:r>
            <a:r>
              <a:rPr lang="en-US" altLang="en-US" sz="3600" b="1" dirty="0">
                <a:solidFill>
                  <a:srgbClr val="FF0000"/>
                </a:solidFill>
                <a:latin typeface="HP001 4 hàng" charset="0"/>
              </a:rPr>
              <a:t>:</a:t>
            </a:r>
            <a:r>
              <a:rPr lang="en-US" sz="3600" b="1" dirty="0">
                <a:latin typeface="HP001 4 hàng" panose="020B0603050302020204" pitchFamily="34" charset="0"/>
              </a:rPr>
              <a:t> </a:t>
            </a:r>
            <a:r>
              <a:rPr lang="en-US" sz="3600" b="1" dirty="0">
                <a:solidFill>
                  <a:srgbClr val="FF0000"/>
                </a:solidFill>
                <a:latin typeface="HP001 4 hàng" panose="020B0603050302020204" pitchFamily="34" charset="0"/>
              </a:rPr>
              <a:t>LƟ </a:t>
            </a:r>
            <a:r>
              <a:rPr lang="en-US" sz="3600" b="1" dirty="0" err="1">
                <a:solidFill>
                  <a:srgbClr val="FF0000"/>
                </a:solidFill>
                <a:latin typeface="HP001 4 hàng" panose="020B0603050302020204" pitchFamily="34" charset="0"/>
              </a:rPr>
              <a:t>giải</a:t>
            </a:r>
            <a:r>
              <a:rPr lang="en-US" sz="3600" b="1" dirty="0">
                <a:solidFill>
                  <a:srgbClr val="FF0000"/>
                </a:solidFill>
                <a:latin typeface="HP001 4 hàng" panose="020B0603050302020204" pitchFamily="34" charset="0"/>
              </a:rPr>
              <a:t> </a:t>
            </a:r>
            <a:r>
              <a:rPr lang="en-US" sz="3600" b="1" dirty="0" err="1">
                <a:solidFill>
                  <a:srgbClr val="FF0000"/>
                </a:solidFill>
                <a:latin typeface="HP001 4 hàng" panose="020B0603050302020204" pitchFamily="34" charset="0"/>
              </a:rPr>
              <a:t>tǨn</a:t>
            </a:r>
            <a:r>
              <a:rPr lang="en-US" sz="3600" b="1" dirty="0">
                <a:solidFill>
                  <a:srgbClr val="FF0000"/>
                </a:solidFill>
                <a:latin typeface="HP001 4 hàng" panose="020B0603050302020204" pitchFamily="34" charset="0"/>
              </a:rPr>
              <a:t> </a:t>
            </a:r>
            <a:r>
              <a:rPr lang="en-US" sz="3600" b="1" dirty="0" err="1">
                <a:solidFill>
                  <a:srgbClr val="FF0000"/>
                </a:solidFill>
                <a:latin typeface="HP001 4 hàng" panose="020B0603050302020204" pitchFamily="34" charset="0"/>
              </a:rPr>
              <a:t>đặc</a:t>
            </a:r>
            <a:r>
              <a:rPr lang="en-US" sz="3600" b="1" dirty="0">
                <a:solidFill>
                  <a:srgbClr val="FF0000"/>
                </a:solidFill>
                <a:latin typeface="HP001 4 hàng" panose="020B0603050302020204" pitchFamily="34" charset="0"/>
              </a:rPr>
              <a:t> </a:t>
            </a:r>
            <a:r>
              <a:rPr lang="el-GR" sz="3600" b="1" dirty="0">
                <a:solidFill>
                  <a:srgbClr val="FF0000"/>
                </a:solidFill>
                <a:latin typeface="HP001 4 hàng" panose="020B0603050302020204" pitchFamily="34" charset="0"/>
              </a:rPr>
              <a:t>λμ</a:t>
            </a:r>
            <a:r>
              <a:rPr lang="en-US" sz="3600" b="1" dirty="0">
                <a:solidFill>
                  <a:srgbClr val="FF0000"/>
                </a:solidFill>
                <a:latin typeface="HP001 4 hàng" panose="020B0603050302020204" pitchFamily="34" charset="0"/>
              </a:rPr>
              <a:t>İ</a:t>
            </a:r>
            <a:r>
              <a:rPr lang="el-GR" sz="3600" b="1" dirty="0">
                <a:solidFill>
                  <a:srgbClr val="FF0000"/>
                </a:solidFill>
                <a:latin typeface="HP001 4 hàng" panose="020B0603050302020204" pitchFamily="34" charset="0"/>
              </a:rPr>
              <a:t>Ι </a:t>
            </a:r>
            <a:endParaRPr lang="en-US" altLang="en-US" sz="3600" b="1" dirty="0">
              <a:solidFill>
                <a:srgbClr val="FF0000"/>
              </a:solidFill>
              <a:latin typeface="HP001 4 hàng" charset="0"/>
            </a:endParaRPr>
          </a:p>
          <a:p>
            <a:pPr defTabSz="342900" fontAlgn="base">
              <a:lnSpc>
                <a:spcPct val="100000"/>
              </a:lnSpc>
              <a:spcBef>
                <a:spcPct val="0"/>
              </a:spcBef>
              <a:spcAft>
                <a:spcPct val="0"/>
              </a:spcAft>
              <a:buNone/>
            </a:pPr>
            <a:r>
              <a:rPr lang="en-US" altLang="en-US" sz="3600" b="1" dirty="0">
                <a:solidFill>
                  <a:srgbClr val="FF0000"/>
                </a:solidFill>
                <a:latin typeface="HP001 4 hàng" charset="0"/>
              </a:rPr>
              <a:t> </a:t>
            </a:r>
          </a:p>
          <a:p>
            <a:pPr defTabSz="342900" fontAlgn="base">
              <a:lnSpc>
                <a:spcPct val="100000"/>
              </a:lnSpc>
              <a:spcBef>
                <a:spcPct val="0"/>
              </a:spcBef>
              <a:spcAft>
                <a:spcPct val="0"/>
              </a:spcAft>
              <a:buNone/>
            </a:pPr>
            <a:endParaRPr lang="en-US" altLang="en-US" sz="3600" b="1" dirty="0">
              <a:solidFill>
                <a:srgbClr val="FF0000"/>
              </a:solidFill>
              <a:latin typeface="HP001 4 hàng" charset="0"/>
            </a:endParaRPr>
          </a:p>
        </p:txBody>
      </p:sp>
      <p:grpSp>
        <p:nvGrpSpPr>
          <p:cNvPr id="3" name="Group 4">
            <a:extLst>
              <a:ext uri="{FF2B5EF4-FFF2-40B4-BE49-F238E27FC236}">
                <a16:creationId xmlns:a16="http://schemas.microsoft.com/office/drawing/2014/main" id="{CE3301B1-508F-4DF3-98BE-4F12A3BE5E5A}"/>
              </a:ext>
            </a:extLst>
          </p:cNvPr>
          <p:cNvGrpSpPr>
            <a:grpSpLocks/>
          </p:cNvGrpSpPr>
          <p:nvPr/>
        </p:nvGrpSpPr>
        <p:grpSpPr bwMode="auto">
          <a:xfrm>
            <a:off x="29149" y="748290"/>
            <a:ext cx="10287564" cy="1254159"/>
            <a:chOff x="2057400" y="685800"/>
            <a:chExt cx="5104714" cy="3853718"/>
          </a:xfrm>
          <a:noFill/>
        </p:grpSpPr>
        <p:sp>
          <p:nvSpPr>
            <p:cNvPr id="5" name="TextBox 3">
              <a:extLst>
                <a:ext uri="{FF2B5EF4-FFF2-40B4-BE49-F238E27FC236}">
                  <a16:creationId xmlns:a16="http://schemas.microsoft.com/office/drawing/2014/main" id="{832E5622-C1D9-4841-9D26-04286E127334}"/>
                </a:ext>
              </a:extLst>
            </p:cNvPr>
            <p:cNvSpPr txBox="1">
              <a:spLocks noChangeArrowheads="1"/>
            </p:cNvSpPr>
            <p:nvPr/>
          </p:nvSpPr>
          <p:spPr bwMode="auto">
            <a:xfrm>
              <a:off x="2934997" y="2553504"/>
              <a:ext cx="4227117" cy="1986014"/>
            </a:xfrm>
            <a:prstGeom prst="rect">
              <a:avLst/>
            </a:prstGeom>
            <a:grpFill/>
            <a:ln w="9525">
              <a:noFill/>
              <a:miter lim="800000"/>
              <a:headEnd/>
              <a:tailEnd/>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342900">
                <a:defRPr/>
              </a:pPr>
              <a:r>
                <a:rPr lang="en-US" altLang="en-US" sz="3600" b="1" dirty="0" err="1">
                  <a:latin typeface="HP001 4 hàng" panose="020B0603050302020204" pitchFamily="34" charset="0"/>
                </a:rPr>
                <a:t>Thứ</a:t>
              </a:r>
              <a:r>
                <a:rPr lang="en-US" altLang="en-US" sz="3600" b="1" dirty="0">
                  <a:latin typeface="HP001 4 hàng" panose="020B0603050302020204" pitchFamily="34" charset="0"/>
                </a:rPr>
                <a:t> </a:t>
              </a:r>
              <a:r>
                <a:rPr lang="en-US" altLang="en-US" sz="3600" b="1" dirty="0" err="1">
                  <a:latin typeface="HP001 4 hàng" panose="020B0603050302020204" pitchFamily="34" charset="0"/>
                </a:rPr>
                <a:t>tư</a:t>
              </a:r>
              <a:r>
                <a:rPr lang="en-US" altLang="en-US" sz="3600" b="1" dirty="0">
                  <a:latin typeface="HP001 4 hàng" panose="020B0603050302020204" pitchFamily="34" charset="0"/>
                </a:rPr>
                <a:t> </a:t>
              </a:r>
              <a:r>
                <a:rPr lang="en-US" altLang="en-US" sz="3600" b="1" dirty="0" err="1">
                  <a:latin typeface="HP001 4 hàng" panose="020B0603050302020204" pitchFamily="34" charset="0"/>
                </a:rPr>
                <a:t>ngày</a:t>
              </a:r>
              <a:r>
                <a:rPr lang="en-US" altLang="en-US" sz="3600" b="1" dirty="0">
                  <a:latin typeface="HP001 4 hàng" panose="020B0603050302020204" pitchFamily="34" charset="0"/>
                </a:rPr>
                <a:t> 11 </a:t>
              </a:r>
              <a:r>
                <a:rPr lang="en-US" altLang="en-US" sz="3600" b="1" dirty="0" err="1">
                  <a:latin typeface="HP001 4 hàng" panose="020B0603050302020204" pitchFamily="34" charset="0"/>
                </a:rPr>
                <a:t>tháng</a:t>
              </a:r>
              <a:r>
                <a:rPr lang="en-US" altLang="en-US" sz="3600" b="1" dirty="0">
                  <a:latin typeface="HP001 4 hàng" panose="020B0603050302020204" pitchFamily="34" charset="0"/>
                </a:rPr>
                <a:t> 10 </a:t>
              </a:r>
              <a:r>
                <a:rPr lang="en-US" altLang="en-US" sz="3600" b="1" dirty="0" err="1">
                  <a:latin typeface="HP001 4 hàng" panose="020B0603050302020204" pitchFamily="34" charset="0"/>
                </a:rPr>
                <a:t>năm</a:t>
              </a:r>
              <a:r>
                <a:rPr lang="en-US" altLang="en-US" sz="3600" b="1" dirty="0">
                  <a:latin typeface="HP001 4 hàng" panose="020B0603050302020204" pitchFamily="34" charset="0"/>
                </a:rPr>
                <a:t> 2023</a:t>
              </a:r>
            </a:p>
          </p:txBody>
        </p:sp>
        <p:sp>
          <p:nvSpPr>
            <p:cNvPr id="4" name="Rounded Rectangle 2">
              <a:extLst>
                <a:ext uri="{FF2B5EF4-FFF2-40B4-BE49-F238E27FC236}">
                  <a16:creationId xmlns:a16="http://schemas.microsoft.com/office/drawing/2014/main" id="{C40EF9F0-4043-421F-83B8-679784ECBDD2}"/>
                </a:ext>
              </a:extLst>
            </p:cNvPr>
            <p:cNvSpPr/>
            <p:nvPr/>
          </p:nvSpPr>
          <p:spPr>
            <a:xfrm>
              <a:off x="2057400" y="685800"/>
              <a:ext cx="4343400" cy="14478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900">
                <a:defRPr/>
              </a:pPr>
              <a:endParaRPr lang="en-US" sz="2700">
                <a:solidFill>
                  <a:schemeClr val="tx1"/>
                </a:solidFill>
                <a:latin typeface="Calibri" panose="020F0502020204030204"/>
              </a:endParaRPr>
            </a:p>
          </p:txBody>
        </p:sp>
      </p:grpSp>
      <p:sp>
        <p:nvSpPr>
          <p:cNvPr id="7" name="TextBox 3">
            <a:extLst>
              <a:ext uri="{FF2B5EF4-FFF2-40B4-BE49-F238E27FC236}">
                <a16:creationId xmlns:a16="http://schemas.microsoft.com/office/drawing/2014/main" id="{210D1A9F-F535-416F-972F-283AC95DA030}"/>
              </a:ext>
            </a:extLst>
          </p:cNvPr>
          <p:cNvSpPr txBox="1">
            <a:spLocks noChangeArrowheads="1"/>
          </p:cNvSpPr>
          <p:nvPr/>
        </p:nvSpPr>
        <p:spPr bwMode="auto">
          <a:xfrm>
            <a:off x="4007768" y="2144873"/>
            <a:ext cx="4264697" cy="646331"/>
          </a:xfrm>
          <a:prstGeom prst="rect">
            <a:avLst/>
          </a:prstGeom>
          <a:noFill/>
          <a:ln w="9525">
            <a:noFill/>
            <a:miter lim="800000"/>
            <a:headEnd/>
            <a:tailEnd/>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342900">
              <a:defRPr/>
            </a:pPr>
            <a:r>
              <a:rPr lang="en-US" altLang="en-US" sz="3600" b="1" dirty="0" err="1">
                <a:latin typeface="HP001 4 hàng" panose="020B0603050302020204" pitchFamily="34" charset="0"/>
              </a:rPr>
              <a:t>Tiếng</a:t>
            </a:r>
            <a:r>
              <a:rPr lang="en-US" altLang="en-US" sz="3600" b="1" dirty="0">
                <a:latin typeface="HP001 4 hàng" panose="020B0603050302020204" pitchFamily="34" charset="0"/>
              </a:rPr>
              <a:t> </a:t>
            </a:r>
            <a:r>
              <a:rPr lang="en-US" altLang="en-US" sz="3600" b="1" dirty="0" err="1">
                <a:latin typeface="HP001 4 hàng" panose="020B0603050302020204" pitchFamily="34" charset="0"/>
              </a:rPr>
              <a:t>việt</a:t>
            </a:r>
            <a:endParaRPr lang="en-US" altLang="en-US" sz="3600" b="1" dirty="0">
              <a:latin typeface="HP001 4 hàng" panose="020B0603050302020204" pitchFamily="34" charset="0"/>
            </a:endParaRPr>
          </a:p>
        </p:txBody>
      </p:sp>
      <p:sp>
        <p:nvSpPr>
          <p:cNvPr id="13" name="TextBox 3">
            <a:extLst>
              <a:ext uri="{FF2B5EF4-FFF2-40B4-BE49-F238E27FC236}">
                <a16:creationId xmlns:a16="http://schemas.microsoft.com/office/drawing/2014/main" id="{395EC504-1C23-4FF7-B4AD-A1DF11FC6FE1}"/>
              </a:ext>
            </a:extLst>
          </p:cNvPr>
          <p:cNvSpPr txBox="1">
            <a:spLocks noChangeArrowheads="1"/>
          </p:cNvSpPr>
          <p:nvPr/>
        </p:nvSpPr>
        <p:spPr bwMode="auto">
          <a:xfrm>
            <a:off x="1905320" y="3714589"/>
            <a:ext cx="4264697" cy="646331"/>
          </a:xfrm>
          <a:prstGeom prst="rect">
            <a:avLst/>
          </a:prstGeom>
          <a:noFill/>
          <a:ln w="9525">
            <a:noFill/>
            <a:miter lim="800000"/>
            <a:headEnd/>
            <a:tailEnd/>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342900">
              <a:defRPr/>
            </a:pPr>
            <a:r>
              <a:rPr lang="en-US" altLang="en-US" sz="3600" b="1" dirty="0" err="1">
                <a:latin typeface="HP001 4 hàng" panose="020B0603050302020204" pitchFamily="34" charset="0"/>
              </a:rPr>
              <a:t>Tiết</a:t>
            </a:r>
            <a:r>
              <a:rPr lang="en-US" altLang="en-US" sz="3600" b="1" dirty="0">
                <a:latin typeface="HP001 4 hàng" panose="020B0603050302020204" pitchFamily="34" charset="0"/>
              </a:rPr>
              <a:t> 3: </a:t>
            </a:r>
            <a:r>
              <a:rPr lang="en-US" altLang="en-US" sz="3600" b="1" dirty="0" err="1">
                <a:latin typeface="HP001 4 hàng" panose="020B0603050302020204" pitchFamily="34" charset="0"/>
              </a:rPr>
              <a:t>Viết</a:t>
            </a:r>
            <a:endParaRPr lang="en-US" altLang="en-US" sz="3600" b="1" dirty="0">
              <a:latin typeface="HP001 4 hàng" panose="020B0603050302020204" pitchFamily="34" charset="0"/>
            </a:endParaRPr>
          </a:p>
        </p:txBody>
      </p:sp>
    </p:spTree>
    <p:extLst>
      <p:ext uri="{BB962C8B-B14F-4D97-AF65-F5344CB8AC3E}">
        <p14:creationId xmlns:p14="http://schemas.microsoft.com/office/powerpoint/2010/main" val="15647679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10.0&quot;&gt;&lt;object type=&quot;1&quot; unique_id=&quot;10001&quot;&gt;&lt;object type=&quot;2&quot; unique_id=&quot;32207&quot;&gt;&lt;object type=&quot;3&quot; unique_id=&quot;32208&quot;&gt;&lt;property id=&quot;20148&quot; value=&quot;5&quot;/&gt;&lt;property id=&quot;20300&quot; value=&quot;Slide 2&quot;/&gt;&lt;property id=&quot;20307&quot; value=&quot;256&quot;/&gt;&lt;/object&gt;&lt;object type=&quot;3&quot; unique_id=&quot;32251&quot;&gt;&lt;property id=&quot;20148&quot; value=&quot;5&quot;/&gt;&lt;property id=&quot;20300&quot; value=&quot;Slide 3&quot;/&gt;&lt;property id=&quot;20307&quot; value=&quot;257&quot;/&gt;&lt;/object&gt;&lt;object type=&quot;3&quot; unique_id=&quot;32252&quot;&gt;&lt;property id=&quot;20148&quot; value=&quot;5&quot;/&gt;&lt;property id=&quot;20300&quot; value=&quot;Slide 4&quot;/&gt;&lt;property id=&quot;20307&quot; value=&quot;258&quot;/&gt;&lt;/object&gt;&lt;object type=&quot;3&quot; unique_id=&quot;32253&quot;&gt;&lt;property id=&quot;20148&quot; value=&quot;5&quot;/&gt;&lt;property id=&quot;20300&quot; value=&quot;Slide 5&quot;/&gt;&lt;property id=&quot;20307&quot; value=&quot;259&quot;/&gt;&lt;/object&gt;&lt;object type=&quot;3&quot; unique_id=&quot;32254&quot;&gt;&lt;property id=&quot;20148&quot; value=&quot;5&quot;/&gt;&lt;property id=&quot;20300&quot; value=&quot;Slide 6&quot;/&gt;&lt;property id=&quot;20307&quot; value=&quot;260&quot;/&gt;&lt;/object&gt;&lt;object type=&quot;3&quot; unique_id=&quot;32255&quot;&gt;&lt;property id=&quot;20148&quot; value=&quot;5&quot;/&gt;&lt;property id=&quot;20300&quot; value=&quot;Slide 7&quot;/&gt;&lt;property id=&quot;20307&quot; value=&quot;261&quot;/&gt;&lt;/object&gt;&lt;object type=&quot;3&quot; unique_id=&quot;32257&quot;&gt;&lt;property id=&quot;20148&quot; value=&quot;5&quot;/&gt;&lt;property id=&quot;20300&quot; value=&quot;Slide 9&quot;/&gt;&lt;property id=&quot;20307&quot; value=&quot;263&quot;/&gt;&lt;/object&gt;&lt;object type=&quot;3&quot; unique_id=&quot;32288&quot;&gt;&lt;property id=&quot;20148&quot; value=&quot;5&quot;/&gt;&lt;property id=&quot;20300&quot; value=&quot;Slide 8&quot;/&gt;&lt;property id=&quot;20307&quot; value=&quot;264&quot;/&gt;&lt;/object&gt;&lt;object type=&quot;3&quot; unique_id=&quot;32350&quot;&gt;&lt;property id=&quot;20148&quot; value=&quot;5&quot;/&gt;&lt;property id=&quot;20300&quot; value=&quot;Slide 11&quot;/&gt;&lt;property id=&quot;20307&quot; value=&quot;265&quot;/&gt;&lt;/object&gt;&lt;object type=&quot;3&quot; unique_id=&quot;32351&quot;&gt;&lt;property id=&quot;20148&quot; value=&quot;5&quot;/&gt;&lt;property id=&quot;20300&quot; value=&quot;Slide 12&quot;/&gt;&lt;property id=&quot;20307&quot; value=&quot;266&quot;/&gt;&lt;/object&gt;&lt;object type=&quot;3&quot; unique_id=&quot;32436&quot;&gt;&lt;property id=&quot;20148&quot; value=&quot;5&quot;/&gt;&lt;property id=&quot;20300&quot; value=&quot;Slide 13&quot;/&gt;&lt;property id=&quot;20307&quot; value=&quot;267&quot;/&gt;&lt;/object&gt;&lt;object type=&quot;3&quot; unique_id=&quot;32437&quot;&gt;&lt;property id=&quot;20148&quot; value=&quot;5&quot;/&gt;&lt;property id=&quot;20300&quot; value=&quot;Slide 14&quot;/&gt;&lt;property id=&quot;20307&quot; value=&quot;268&quot;/&gt;&lt;/object&gt;&lt;object type=&quot;3&quot; unique_id=&quot;32438&quot;&gt;&lt;property id=&quot;20148&quot; value=&quot;5&quot;/&gt;&lt;property id=&quot;20300&quot; value=&quot;Slide 15&quot;/&gt;&lt;property id=&quot;20307&quot; value=&quot;269&quot;/&gt;&lt;/object&gt;&lt;object type=&quot;3&quot; unique_id=&quot;32439&quot;&gt;&lt;property id=&quot;20148&quot; value=&quot;5&quot;/&gt;&lt;property id=&quot;20300&quot; value=&quot;Slide 16&quot;/&gt;&lt;property id=&quot;20307&quot; value=&quot;270&quot;/&gt;&lt;/object&gt;&lt;object type=&quot;3&quot; unique_id=&quot;32440&quot;&gt;&lt;property id=&quot;20148&quot; value=&quot;5&quot;/&gt;&lt;property id=&quot;20300&quot; value=&quot;Slide 17&quot;/&gt;&lt;property id=&quot;20307&quot; value=&quot;271&quot;/&gt;&lt;/object&gt;&lt;object type=&quot;3&quot; unique_id=&quot;32509&quot;&gt;&lt;property id=&quot;20148&quot; value=&quot;5&quot;/&gt;&lt;property id=&quot;20300&quot; value=&quot;Slide 10&quot;/&gt;&lt;property id=&quot;20307&quot; value=&quot;273&quot;/&gt;&lt;/object&gt;&lt;object type=&quot;3&quot; unique_id=&quot;32510&quot;&gt;&lt;property id=&quot;20148&quot; value=&quot;5&quot;/&gt;&lt;property id=&quot;20300&quot; value=&quot;Slide 18&quot;/&gt;&lt;property id=&quot;20307&quot; value=&quot;272&quot;/&gt;&lt;/object&gt;&lt;object type=&quot;3&quot; unique_id=&quot;32777&quot;&gt;&lt;property id=&quot;20148&quot; value=&quot;5&quot;/&gt;&lt;property id=&quot;20300&quot; value=&quot;Slide 19&quot;/&gt;&lt;property id=&quot;20307&quot; value=&quot;274&quot;/&gt;&lt;/object&gt;&lt;object type=&quot;3&quot; unique_id=&quot;32778&quot;&gt;&lt;property id=&quot;20148&quot; value=&quot;5&quot;/&gt;&lt;property id=&quot;20300&quot; value=&quot;Slide 20&quot;/&gt;&lt;property id=&quot;20307&quot; value=&quot;275&quot;/&gt;&lt;/object&gt;&lt;object type=&quot;3&quot; unique_id=&quot;32779&quot;&gt;&lt;property id=&quot;20148&quot; value=&quot;5&quot;/&gt;&lt;property id=&quot;20300&quot; value=&quot;Slide 21&quot;/&gt;&lt;property id=&quot;20307&quot; value=&quot;276&quot;/&gt;&lt;/object&gt;&lt;object type=&quot;3&quot; unique_id=&quot;32780&quot;&gt;&lt;property id=&quot;20148&quot; value=&quot;5&quot;/&gt;&lt;property id=&quot;20300&quot; value=&quot;Slide 22&quot;/&gt;&lt;property id=&quot;20307&quot; value=&quot;277&quot;/&gt;&lt;/object&gt;&lt;object type=&quot;3&quot; unique_id=&quot;32781&quot;&gt;&lt;property id=&quot;20148&quot; value=&quot;5&quot;/&gt;&lt;property id=&quot;20300&quot; value=&quot;Slide 23&quot;/&gt;&lt;property id=&quot;20307&quot; value=&quot;278&quot;/&gt;&lt;/object&gt;&lt;object type=&quot;3&quot; unique_id=&quot;32782&quot;&gt;&lt;property id=&quot;20148&quot; value=&quot;5&quot;/&gt;&lt;property id=&quot;20300&quot; value=&quot;Slide 24&quot;/&gt;&lt;property id=&quot;20307&quot; value=&quot;279&quot;/&gt;&lt;/object&gt;&lt;object type=&quot;3&quot; unique_id=&quot;32783&quot;&gt;&lt;property id=&quot;20148&quot; value=&quot;5&quot;/&gt;&lt;property id=&quot;20300&quot; value=&quot;Slide 25&quot;/&gt;&lt;property id=&quot;20307&quot; value=&quot;280&quot;/&gt;&lt;/object&gt;&lt;object type=&quot;3&quot; unique_id=&quot;32784&quot;&gt;&lt;property id=&quot;20148&quot; value=&quot;5&quot;/&gt;&lt;property id=&quot;20300&quot; value=&quot;Slide 26&quot;/&gt;&lt;property id=&quot;20307&quot; value=&quot;281&quot;/&gt;&lt;/object&gt;&lt;object type=&quot;3&quot; unique_id=&quot;32785&quot;&gt;&lt;property id=&quot;20148&quot; value=&quot;5&quot;/&gt;&lt;property id=&quot;20300&quot; value=&quot;Slide 27&quot;/&gt;&lt;property id=&quot;20307&quot; value=&quot;282&quot;/&gt;&lt;/object&gt;&lt;object type=&quot;3&quot; unique_id=&quot;32786&quot;&gt;&lt;property id=&quot;20148&quot; value=&quot;5&quot;/&gt;&lt;property id=&quot;20300&quot; value=&quot;Slide 28&quot;/&gt;&lt;property id=&quot;20307&quot; value=&quot;283&quot;/&gt;&lt;/object&gt;&lt;object type=&quot;3&quot; unique_id=&quot;32787&quot;&gt;&lt;property id=&quot;20148&quot; value=&quot;5&quot;/&gt;&lt;property id=&quot;20300&quot; value=&quot;Slide 29&quot;/&gt;&lt;property id=&quot;20307&quot; value=&quot;284&quot;/&gt;&lt;/object&gt;&lt;object type=&quot;3&quot; unique_id=&quot;32879&quot;&gt;&lt;property id=&quot;20148&quot; value=&quot;5&quot;/&gt;&lt;property id=&quot;20300&quot; value=&quot;Slide 1&quot;/&gt;&lt;property id=&quot;20307&quot; value=&quot;285&quot;/&gt;&lt;/object&gt;&lt;object type=&quot;3&quot; unique_id=&quot;34840&quot;&gt;&lt;property id=&quot;20148&quot; value=&quot;5&quot;/&gt;&lt;property id=&quot;20300&quot; value=&quot;Slide 30&quot;/&gt;&lt;property id=&quot;20307&quot; value=&quot;286&quot;/&gt;&lt;/object&gt;&lt;/object&gt;&lt;object type=&quot;8&quot; unique_id=&quot;32211&quot;&gt;&lt;/object&gt;&lt;/object&gt;&lt;/database&gt;"/>
  <p:tag name="SECTOMILLISECCONVERTED" val="1"/>
  <p:tag name="INKNOELEADERBOARD" val="517276870"/>
</p:tagLst>
</file>

<file path=ppt/theme/theme1.xml><?xml version="1.0" encoding="utf-8"?>
<a:theme xmlns:a="http://schemas.openxmlformats.org/drawingml/2006/main" name="5_ClassicFrameVTI">
  <a:themeElements>
    <a:clrScheme name="AnalogousFromLightSeedLeftStep">
      <a:dk1>
        <a:srgbClr val="000000"/>
      </a:dk1>
      <a:lt1>
        <a:srgbClr val="FFFFFF"/>
      </a:lt1>
      <a:dk2>
        <a:srgbClr val="302441"/>
      </a:dk2>
      <a:lt2>
        <a:srgbClr val="E5E8E2"/>
      </a:lt2>
      <a:accent1>
        <a:srgbClr val="A991CB"/>
      </a:accent1>
      <a:accent2>
        <a:srgbClr val="7979C0"/>
      </a:accent2>
      <a:accent3>
        <a:srgbClr val="8CA6C9"/>
      </a:accent3>
      <a:accent4>
        <a:srgbClr val="73ABB7"/>
      </a:accent4>
      <a:accent5>
        <a:srgbClr val="7CAEA2"/>
      </a:accent5>
      <a:accent6>
        <a:srgbClr val="6FB185"/>
      </a:accent6>
      <a:hlink>
        <a:srgbClr val="738A54"/>
      </a:hlink>
      <a:folHlink>
        <a:srgbClr val="7F7F7F"/>
      </a:folHlink>
    </a:clrScheme>
    <a:fontScheme name="Goudy and Gill Sans">
      <a:majorFont>
        <a:latin typeface="Goudy Old Style"/>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assicFrameVTI" id="{4FA2A165-EC65-4FB0-B019-8C8876A1D8E3}" vid="{9D78F1F1-8226-42FD-A1A3-975EDF6D60F8}"/>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4766</TotalTime>
  <Words>651</Words>
  <Application>Microsoft Office PowerPoint</Application>
  <PresentationFormat>Widescreen</PresentationFormat>
  <Paragraphs>94</Paragraphs>
  <Slides>16</Slides>
  <Notes>1</Notes>
  <HiddenSlides>0</HiddenSlides>
  <MMClips>2</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16</vt:i4>
      </vt:variant>
    </vt:vector>
  </HeadingPairs>
  <TitlesOfParts>
    <vt:vector size="32" baseType="lpstr">
      <vt:lpstr>等线</vt:lpstr>
      <vt:lpstr>微软雅黑</vt:lpstr>
      <vt:lpstr>宋体</vt:lpstr>
      <vt:lpstr>#9Slide04 Vollkorn Black</vt:lpstr>
      <vt:lpstr>Arial</vt:lpstr>
      <vt:lpstr>Arial-Rounded</vt:lpstr>
      <vt:lpstr>Calibri</vt:lpstr>
      <vt:lpstr>Calibri Light</vt:lpstr>
      <vt:lpstr>Gill Sans MT</vt:lpstr>
      <vt:lpstr>Gloria Hallelujah</vt:lpstr>
      <vt:lpstr>Goudy Old Style</vt:lpstr>
      <vt:lpstr>HP001 4 hàng</vt:lpstr>
      <vt:lpstr>HP001 5 hàng</vt:lpstr>
      <vt:lpstr>Times New Roman</vt:lpstr>
      <vt:lpstr>5_ClassicFrameVTI</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HS678418 Nghĩa Dơng Gur Ha</cp:lastModifiedBy>
  <cp:revision>266</cp:revision>
  <dcterms:created xsi:type="dcterms:W3CDTF">2017-03-30T04:07:34Z</dcterms:created>
  <dcterms:modified xsi:type="dcterms:W3CDTF">2024-02-23T01:55:16Z</dcterms:modified>
</cp:coreProperties>
</file>