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4" r:id="rId2"/>
    <p:sldId id="318" r:id="rId3"/>
    <p:sldId id="258" r:id="rId4"/>
    <p:sldId id="601" r:id="rId5"/>
    <p:sldId id="603" r:id="rId6"/>
    <p:sldId id="334" r:id="rId7"/>
    <p:sldId id="620" r:id="rId8"/>
    <p:sldId id="622" r:id="rId9"/>
    <p:sldId id="625" r:id="rId10"/>
    <p:sldId id="624" r:id="rId11"/>
    <p:sldId id="627" r:id="rId12"/>
    <p:sldId id="628" r:id="rId13"/>
    <p:sldId id="629" r:id="rId14"/>
    <p:sldId id="630" r:id="rId15"/>
    <p:sldId id="632" r:id="rId16"/>
    <p:sldId id="63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D5704-D7FD-4B3B-BA0E-18EF23D074D8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ACC2D-3E59-4B51-8905-2E0BB298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56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04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46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901B8-A2DB-498D-9606-0386B764B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EEF97-55BC-43FC-BE37-3E4DA6C4D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E2051-2AEE-4155-A17C-9AEFEE597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6232-D3D7-4D58-A9BF-114D517E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A0976-F1ED-4CFB-AE10-51DB08D8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2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615C-8CC0-495C-AF55-341D123C3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A7CA-8048-4F22-9443-95E7A1EDB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3F022-3183-4A63-A5F2-097FB149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87FEB-024E-4F02-8518-F17AB553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8B937-7504-4FDC-BAF9-6838CDEB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8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9070D8-CDAB-4E25-82D7-47D18EE7C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F1CE7-2F83-487D-B946-843469DA0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40147-2ABA-4E9C-A316-DFCC1E011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427F8-3F80-4497-9195-4E51DD16D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6974E-7443-4A01-8E8A-9C5A9150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82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718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68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4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F527-F419-4A9A-BA55-123EA8E0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4918-CC11-445C-BE66-DB9591200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0C9D0-85B4-49C1-9955-AE5E9CA53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68F7A-F62D-4962-87EE-5170A8EF3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B91AA-1FF7-4997-8229-3921DCC4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6DACD-DA7D-4EB5-A0E1-2B73B55A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85A35-D4E6-4B11-AB6C-DABED930D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92D46-8FAF-41BF-889E-9738C451C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1C95-C671-4342-85B5-4845B00E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6D262-5C44-40AB-B8E3-1181B2D0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1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5ACF-D260-4F93-B70B-6F9E2E5F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084BC-738F-4EBC-8BAB-91B69E653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0E5DB-8D2E-4BA4-AF92-D5EF758A8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A63FD-A391-43AF-AB33-F74910B5C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90142-0E62-46F2-AC97-E0DA0058A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6D36A-DE27-46B1-BD5E-94F9A3E2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5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F539-48ED-42FB-B53C-FDEC43140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3CF80-1E56-4074-A724-0957EA9F6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2A62F-E12C-4C4D-A099-15CDF488F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E6376-9F57-42A1-B063-3F427D7E2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64D54D-8BA3-447B-BBBE-FCB027CAF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DC8DF1-D5B1-452E-8C6E-0E6EFE703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ED8192-B1F3-4447-94D4-7708345D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86319-3D43-4881-ABE6-08133685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34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151F-3319-4FDF-9EB7-2DFC3C67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0B1216-0BE1-40BD-B646-BE3E34423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BA672-3292-4F8B-8D75-2282F6E2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35798-B503-4DDE-8195-04C7D75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9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2681B7-1E5B-4797-8DED-45FC7D854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8691A-00E3-4C6A-B7C5-AE1C6145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B794E-F956-4130-B18F-0150D142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91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060E-D5B5-4187-9FFE-E627529FF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1AF23-A72F-4B98-BBDA-0BD51190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B02E-B927-43BC-974A-91BDA1929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B6F76-127C-48AB-AA23-600BE0F8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C96B3-0DDF-4B01-91AC-E0245FCD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59DE5-30CE-4334-9860-E106E942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5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A171-057E-48E6-A052-B54C9558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AEA88-313F-432D-BBB7-3334204884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6C661-6F51-4CB5-A003-5A984200A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56C51-9022-4E50-8CF9-D44B00F7A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F4926-D596-431C-8FCF-6DD01597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FC810-1322-4955-9555-28A652443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1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C71282-0A39-4F98-B1D0-BEC9D961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5F147-2060-4889-BB2F-C301F9FBF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396C4-B89F-4784-9D87-EBBF4083F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F1178-4EF8-4CEE-8C59-0D72409A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EBED0-A598-4E14-A4B9-977F011D1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547DF-4CC8-45EA-9F4D-B3DE96F8F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70777-58C8-43AB-83E4-6366AAEBC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9.png"/><Relationship Id="rId5" Type="http://schemas.openxmlformats.org/officeDocument/2006/relationships/tags" Target="../tags/tag10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9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tags" Target="../tags/tag4.xml"/><Relationship Id="rId11" Type="http://schemas.openxmlformats.org/officeDocument/2006/relationships/image" Target="../media/image17.png"/><Relationship Id="rId5" Type="http://schemas.openxmlformats.org/officeDocument/2006/relationships/tags" Target="../tags/tag3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15.png"/><Relationship Id="rId4" Type="http://schemas.openxmlformats.org/officeDocument/2006/relationships/tags" Target="../tags/tag2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">
            <a:extLst>
              <a:ext uri="{FF2B5EF4-FFF2-40B4-BE49-F238E27FC236}">
                <a16:creationId xmlns:a16="http://schemas.microsoft.com/office/drawing/2014/main" id="{71319D80-DAF9-462B-BBBB-476FA7BD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0696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EC00513-0443-417F-94D0-8C3058907996}"/>
              </a:ext>
            </a:extLst>
          </p:cNvPr>
          <p:cNvSpPr txBox="1"/>
          <p:nvPr/>
        </p:nvSpPr>
        <p:spPr>
          <a:xfrm>
            <a:off x="2820361" y="2673682"/>
            <a:ext cx="684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nghiệm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#9Slide04 Vollkorn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65C183A-6095-4476-9200-496D912D90AE}"/>
              </a:ext>
            </a:extLst>
          </p:cNvPr>
          <p:cNvSpPr txBox="1"/>
          <p:nvPr/>
        </p:nvSpPr>
        <p:spPr>
          <a:xfrm>
            <a:off x="2640143" y="1313479"/>
            <a:ext cx="6886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vi-VN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4 Vollkorn Black" panose="00000A00000000000000" pitchFamily="2" charset="0"/>
              </a:rPr>
              <a:t>CHÀO MỪNG QUÝ THẦY CÔ VỀ DỰ GIỜ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#9Slide04 Vollkorn Black" panose="00000A00000000000000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B46AA3E-14E2-4FBD-935D-6D18CB0EB59B}"/>
              </a:ext>
            </a:extLst>
          </p:cNvPr>
          <p:cNvSpPr txBox="1"/>
          <p:nvPr/>
        </p:nvSpPr>
        <p:spPr>
          <a:xfrm>
            <a:off x="6661746" y="4642569"/>
            <a:ext cx="3810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GV: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Ánh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#9Slide04 Vollkorn Black" panose="00000A00000000000000" pitchFamily="2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: 3A1</a:t>
            </a:r>
          </a:p>
          <a:p>
            <a:pPr algn="ctr" defTabSz="685800"/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#9Slide04 Vollkorn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close up of a flower&#10;&#10;Description automatically generated">
            <a:extLst>
              <a:ext uri="{FF2B5EF4-FFF2-40B4-BE49-F238E27FC236}">
                <a16:creationId xmlns:a16="http://schemas.microsoft.com/office/drawing/2014/main" id="{1936A9DB-D4F1-41E4-AB65-FA32670106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>
            <a:off x="1404600" y="4876154"/>
            <a:ext cx="2677964" cy="1133609"/>
          </a:xfrm>
          <a:prstGeom prst="rect">
            <a:avLst/>
          </a:prstGeom>
        </p:spPr>
      </p:pic>
      <p:pic>
        <p:nvPicPr>
          <p:cNvPr id="9" name="Picture 8" descr="A palm tree&#10;&#10;Description automatically generated">
            <a:extLst>
              <a:ext uri="{FF2B5EF4-FFF2-40B4-BE49-F238E27FC236}">
                <a16:creationId xmlns:a16="http://schemas.microsoft.com/office/drawing/2014/main" id="{4BC197FD-ABA6-4B6D-9F6C-BA06D37FB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149" y="857250"/>
            <a:ext cx="1593853" cy="1218010"/>
          </a:xfrm>
          <a:prstGeom prst="rect">
            <a:avLst/>
          </a:prstGeom>
        </p:spPr>
      </p:pic>
      <p:pic>
        <p:nvPicPr>
          <p:cNvPr id="10" name="Picture 9" descr="A palm tree&#10;&#10;Description automatically generated">
            <a:extLst>
              <a:ext uri="{FF2B5EF4-FFF2-40B4-BE49-F238E27FC236}">
                <a16:creationId xmlns:a16="http://schemas.microsoft.com/office/drawing/2014/main" id="{DDF0BECB-BB18-4628-8B93-A12C10385B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1" y="857250"/>
            <a:ext cx="1593853" cy="1218010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4E2F871B-41C7-4650-9BB0-051EE8D9E8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72" y="5053014"/>
            <a:ext cx="2071687" cy="1133609"/>
          </a:xfrm>
          <a:prstGeom prst="rect">
            <a:avLst/>
          </a:prstGeom>
        </p:spPr>
      </p:pic>
      <p:pic>
        <p:nvPicPr>
          <p:cNvPr id="21" name="Picture 2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9AE3B4B1-8C19-4070-90C6-2BFEA596B4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1" y="5463736"/>
            <a:ext cx="716821" cy="546026"/>
          </a:xfrm>
          <a:prstGeom prst="rect">
            <a:avLst/>
          </a:prstGeom>
        </p:spPr>
      </p:pic>
      <p:pic>
        <p:nvPicPr>
          <p:cNvPr id="36" name="Picture 3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781BFF2-ABFB-4EB8-9307-2CF11308ED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20" y="5384024"/>
            <a:ext cx="821468" cy="625739"/>
          </a:xfrm>
          <a:prstGeom prst="rect">
            <a:avLst/>
          </a:prstGeom>
        </p:spPr>
      </p:pic>
      <p:pic>
        <p:nvPicPr>
          <p:cNvPr id="37" name="Picture 36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2A14918C-20CF-414C-86FE-69C214300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76" y="5430260"/>
            <a:ext cx="719124" cy="547781"/>
          </a:xfrm>
          <a:prstGeom prst="rect">
            <a:avLst/>
          </a:prstGeom>
        </p:spPr>
      </p:pic>
      <p:pic>
        <p:nvPicPr>
          <p:cNvPr id="42" name="Picture 4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173962CD-7D3B-41BD-A26C-30FF32A809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731904" y="5430259"/>
            <a:ext cx="981075" cy="814782"/>
          </a:xfrm>
          <a:prstGeom prst="rect">
            <a:avLst/>
          </a:prstGeom>
        </p:spPr>
      </p:pic>
      <p:pic>
        <p:nvPicPr>
          <p:cNvPr id="43" name="Picture 4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62A11084-52E9-4773-A3C1-1E3DBAB180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846204" y="5544559"/>
            <a:ext cx="981075" cy="814782"/>
          </a:xfrm>
          <a:prstGeom prst="rect">
            <a:avLst/>
          </a:prstGeom>
        </p:spPr>
      </p:pic>
      <p:pic>
        <p:nvPicPr>
          <p:cNvPr id="44" name="Picture 4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B85972E0-2D0E-4AC8-8702-B9F3782212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4010141" y="5442957"/>
            <a:ext cx="981075" cy="814782"/>
          </a:xfrm>
          <a:prstGeom prst="rect">
            <a:avLst/>
          </a:prstGeom>
        </p:spPr>
      </p:pic>
      <p:pic>
        <p:nvPicPr>
          <p:cNvPr id="45" name="Picture 4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53F57CCB-2A25-4E1D-A634-218099DCFB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4200577" y="5487409"/>
            <a:ext cx="981075" cy="814782"/>
          </a:xfrm>
          <a:prstGeom prst="rect">
            <a:avLst/>
          </a:prstGeom>
        </p:spPr>
      </p:pic>
      <p:pic>
        <p:nvPicPr>
          <p:cNvPr id="46" name="Picture 45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15479B18-7672-4903-A860-8965B4C6FD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4447364" y="5515984"/>
            <a:ext cx="981075" cy="814782"/>
          </a:xfrm>
          <a:prstGeom prst="rect">
            <a:avLst/>
          </a:prstGeom>
        </p:spPr>
      </p:pic>
      <p:pic>
        <p:nvPicPr>
          <p:cNvPr id="47" name="Picture 4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37761CC3-8526-4213-B156-9CB28E487D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505515" y="5480582"/>
            <a:ext cx="981075" cy="814782"/>
          </a:xfrm>
          <a:prstGeom prst="rect">
            <a:avLst/>
          </a:prstGeom>
        </p:spPr>
      </p:pic>
      <p:pic>
        <p:nvPicPr>
          <p:cNvPr id="48" name="Picture 47" descr="A close up of a flower&#10;&#10;Description automatically generated">
            <a:extLst>
              <a:ext uri="{FF2B5EF4-FFF2-40B4-BE49-F238E27FC236}">
                <a16:creationId xmlns:a16="http://schemas.microsoft.com/office/drawing/2014/main" id="{D1CE5AF1-9DAF-4BC0-95DE-CCBF1D2C1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 flipH="1">
            <a:off x="7990036" y="4876154"/>
            <a:ext cx="2677964" cy="1133609"/>
          </a:xfrm>
          <a:prstGeom prst="rect">
            <a:avLst/>
          </a:prstGeom>
        </p:spPr>
      </p:pic>
      <p:pic>
        <p:nvPicPr>
          <p:cNvPr id="49" name="Picture 48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0DF2C499-8530-442F-ACE0-8981A8B96A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6331" y="5463736"/>
            <a:ext cx="716821" cy="546026"/>
          </a:xfrm>
          <a:prstGeom prst="rect">
            <a:avLst/>
          </a:prstGeom>
        </p:spPr>
      </p:pic>
      <p:pic>
        <p:nvPicPr>
          <p:cNvPr id="50" name="Picture 49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172CE9C4-3A88-4175-9068-6783691FE9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513" y="5384024"/>
            <a:ext cx="821468" cy="625739"/>
          </a:xfrm>
          <a:prstGeom prst="rect">
            <a:avLst/>
          </a:prstGeom>
        </p:spPr>
      </p:pic>
      <p:pic>
        <p:nvPicPr>
          <p:cNvPr id="51" name="Picture 5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88255DC0-545A-41DD-9DA3-ECAF86F888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1200" y="5430260"/>
            <a:ext cx="719124" cy="547781"/>
          </a:xfrm>
          <a:prstGeom prst="rect">
            <a:avLst/>
          </a:prstGeom>
        </p:spPr>
      </p:pic>
      <p:pic>
        <p:nvPicPr>
          <p:cNvPr id="52" name="Picture 5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B7E4470-3C22-4DD8-8910-B7455DADB9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359624" y="5430259"/>
            <a:ext cx="981075" cy="814782"/>
          </a:xfrm>
          <a:prstGeom prst="rect">
            <a:avLst/>
          </a:prstGeom>
        </p:spPr>
      </p:pic>
      <p:pic>
        <p:nvPicPr>
          <p:cNvPr id="53" name="Picture 5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5CCF41B7-4526-40FC-AC6D-C16246D228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245324" y="5544559"/>
            <a:ext cx="981075" cy="814782"/>
          </a:xfrm>
          <a:prstGeom prst="rect">
            <a:avLst/>
          </a:prstGeom>
        </p:spPr>
      </p:pic>
      <p:pic>
        <p:nvPicPr>
          <p:cNvPr id="54" name="Picture 5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D49FDF23-510D-447E-87BD-80123A2146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081386" y="5442957"/>
            <a:ext cx="981075" cy="814782"/>
          </a:xfrm>
          <a:prstGeom prst="rect">
            <a:avLst/>
          </a:prstGeom>
        </p:spPr>
      </p:pic>
      <p:pic>
        <p:nvPicPr>
          <p:cNvPr id="55" name="Picture 5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F659B6DB-13E6-4413-AC66-0F1FBCCC65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890950" y="5487409"/>
            <a:ext cx="981075" cy="814782"/>
          </a:xfrm>
          <a:prstGeom prst="rect">
            <a:avLst/>
          </a:prstGeom>
        </p:spPr>
      </p:pic>
      <p:pic>
        <p:nvPicPr>
          <p:cNvPr id="56" name="Picture 55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1259FF9-9456-4830-B97E-639C095714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644163" y="5515984"/>
            <a:ext cx="981075" cy="814782"/>
          </a:xfrm>
          <a:prstGeom prst="rect">
            <a:avLst/>
          </a:prstGeom>
        </p:spPr>
      </p:pic>
      <p:pic>
        <p:nvPicPr>
          <p:cNvPr id="57" name="Picture 5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2B6BFED3-747D-4FFA-A165-975AA32315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586012" y="5480582"/>
            <a:ext cx="981075" cy="814782"/>
          </a:xfrm>
          <a:prstGeom prst="rect">
            <a:avLst/>
          </a:prstGeom>
        </p:spPr>
      </p:pic>
      <p:pic>
        <p:nvPicPr>
          <p:cNvPr id="61" name="Picture 60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F50A9331-8F13-4CC2-BB7A-CA87D2CA22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619815" y="5594882"/>
            <a:ext cx="981075" cy="814782"/>
          </a:xfrm>
          <a:prstGeom prst="rect">
            <a:avLst/>
          </a:prstGeom>
        </p:spPr>
      </p:pic>
      <p:pic>
        <p:nvPicPr>
          <p:cNvPr id="62" name="Picture 6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B39D8D2E-1D03-4AF1-9AB2-F808DF91AA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4248444" y="5471532"/>
            <a:ext cx="981075" cy="814782"/>
          </a:xfrm>
          <a:prstGeom prst="rect">
            <a:avLst/>
          </a:prstGeom>
        </p:spPr>
      </p:pic>
      <p:pic>
        <p:nvPicPr>
          <p:cNvPr id="63" name="Picture 6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0DB28887-A07C-4539-9FCC-00CEDEE69E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4514289" y="5394632"/>
            <a:ext cx="981075" cy="814782"/>
          </a:xfrm>
          <a:prstGeom prst="rect">
            <a:avLst/>
          </a:prstGeom>
        </p:spPr>
      </p:pic>
      <p:pic>
        <p:nvPicPr>
          <p:cNvPr id="64" name="Picture 6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4722BDC3-CF83-43A4-9D46-F0E0034D0F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914263" y="5679147"/>
            <a:ext cx="981075" cy="814782"/>
          </a:xfrm>
          <a:prstGeom prst="rect">
            <a:avLst/>
          </a:prstGeom>
        </p:spPr>
      </p:pic>
      <p:pic>
        <p:nvPicPr>
          <p:cNvPr id="65" name="Picture 64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307A1F4-6665-44E3-B350-5A4E540B10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5" y="5438179"/>
            <a:ext cx="719124" cy="547781"/>
          </a:xfrm>
          <a:prstGeom prst="rect">
            <a:avLst/>
          </a:prstGeom>
        </p:spPr>
      </p:pic>
      <p:pic>
        <p:nvPicPr>
          <p:cNvPr id="66" name="Picture 6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5D6A931-204F-48A7-9C55-0EBD25B796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56" y="5465395"/>
            <a:ext cx="719124" cy="547781"/>
          </a:xfrm>
          <a:prstGeom prst="rect">
            <a:avLst/>
          </a:prstGeom>
        </p:spPr>
      </p:pic>
      <p:pic>
        <p:nvPicPr>
          <p:cNvPr id="67" name="Picture 66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C600A862-F5B8-499C-A615-B791DCF0A3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22" y="5443214"/>
            <a:ext cx="719124" cy="547781"/>
          </a:xfrm>
          <a:prstGeom prst="rect">
            <a:avLst/>
          </a:prstGeom>
        </p:spPr>
      </p:pic>
      <p:pic>
        <p:nvPicPr>
          <p:cNvPr id="68" name="Picture 67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6AD1FB02-96FF-4060-8312-9BA0828FB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89" y="5526486"/>
            <a:ext cx="719124" cy="420526"/>
          </a:xfrm>
          <a:prstGeom prst="rect">
            <a:avLst/>
          </a:prstGeom>
        </p:spPr>
      </p:pic>
      <p:pic>
        <p:nvPicPr>
          <p:cNvPr id="69" name="Picture 68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3D02088D-C1B6-4163-9DF8-E5214E129C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21" y="5452970"/>
            <a:ext cx="719124" cy="547781"/>
          </a:xfrm>
          <a:prstGeom prst="rect">
            <a:avLst/>
          </a:prstGeom>
        </p:spPr>
      </p:pic>
      <p:pic>
        <p:nvPicPr>
          <p:cNvPr id="70" name="Picture 69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8853CC0-F110-4272-BF08-E65C0BD831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079" y="5430260"/>
            <a:ext cx="719124" cy="547781"/>
          </a:xfrm>
          <a:prstGeom prst="rect">
            <a:avLst/>
          </a:prstGeom>
        </p:spPr>
      </p:pic>
      <p:pic>
        <p:nvPicPr>
          <p:cNvPr id="71" name="Picture 7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D9CF90F5-0591-4EDB-A5A0-9AEB8A2464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43" y="5476274"/>
            <a:ext cx="719124" cy="547781"/>
          </a:xfrm>
          <a:prstGeom prst="rect">
            <a:avLst/>
          </a:prstGeom>
        </p:spPr>
      </p:pic>
      <p:pic>
        <p:nvPicPr>
          <p:cNvPr id="72" name="Picture 71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47B2A6C0-3D10-4045-9CDA-F293F8EACD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28" y="5495459"/>
            <a:ext cx="719124" cy="547781"/>
          </a:xfrm>
          <a:prstGeom prst="rect">
            <a:avLst/>
          </a:prstGeom>
        </p:spPr>
      </p:pic>
      <p:pic>
        <p:nvPicPr>
          <p:cNvPr id="73" name="Picture 7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36AFE247-5BD1-4E14-A424-901AC3C02E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844387" y="5374724"/>
            <a:ext cx="981075" cy="814782"/>
          </a:xfrm>
          <a:prstGeom prst="rect">
            <a:avLst/>
          </a:prstGeom>
        </p:spPr>
      </p:pic>
      <p:pic>
        <p:nvPicPr>
          <p:cNvPr id="74" name="Picture 7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2DEF9379-0ECE-496A-804A-F85A5A1F51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252012" y="5594882"/>
            <a:ext cx="981075" cy="814782"/>
          </a:xfrm>
          <a:prstGeom prst="rect">
            <a:avLst/>
          </a:prstGeom>
        </p:spPr>
      </p:pic>
      <p:pic>
        <p:nvPicPr>
          <p:cNvPr id="75" name="Picture 7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AF5C6319-FF43-4C31-9A1F-D6FDF85818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956690" y="5662677"/>
            <a:ext cx="981075" cy="814782"/>
          </a:xfrm>
          <a:prstGeom prst="rect">
            <a:avLst/>
          </a:prstGeom>
        </p:spPr>
      </p:pic>
      <p:pic>
        <p:nvPicPr>
          <p:cNvPr id="76" name="Picture 7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1FF41E9A-E9DA-40A6-B924-D11B4D12CD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08" y="5515684"/>
            <a:ext cx="719124" cy="547781"/>
          </a:xfrm>
          <a:prstGeom prst="rect">
            <a:avLst/>
          </a:prstGeom>
        </p:spPr>
      </p:pic>
      <p:pic>
        <p:nvPicPr>
          <p:cNvPr id="77" name="Picture 7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0B49949-B3AC-4D35-B996-4942F181F1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540518" y="5403299"/>
            <a:ext cx="981075" cy="814782"/>
          </a:xfrm>
          <a:prstGeom prst="rect">
            <a:avLst/>
          </a:prstGeom>
        </p:spPr>
      </p:pic>
      <p:pic>
        <p:nvPicPr>
          <p:cNvPr id="78" name="Picture 77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C9FC8E17-3A03-4BD8-AC4A-877DFD8D99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4579520" y="5565865"/>
            <a:ext cx="981075" cy="81478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76805BB-BA76-47A5-925D-819883C0AB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75" y="1733642"/>
            <a:ext cx="972763" cy="117333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5BC8426-A123-4412-8659-59F6B61892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796" y="1679368"/>
            <a:ext cx="972763" cy="11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1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82" grpId="0"/>
      <p:bldP spid="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440E9-4A68-45F5-971E-20E8CB078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4412499">
            <a:off x="2473256" y="700045"/>
            <a:ext cx="5463735" cy="5457910"/>
          </a:xfrm>
          <a:prstGeom prst="rect">
            <a:avLst/>
          </a:prstGeom>
        </p:spPr>
      </p:pic>
      <p:pic>
        <p:nvPicPr>
          <p:cNvPr id="5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C9A7A07A-16F1-426A-91F4-A779936E6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3944" y="1533144"/>
            <a:ext cx="609600" cy="6096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2FE4547-6034-463E-B48C-50AC5DADA9D6}"/>
              </a:ext>
            </a:extLst>
          </p:cNvPr>
          <p:cNvSpPr/>
          <p:nvPr/>
        </p:nvSpPr>
        <p:spPr>
          <a:xfrm flipH="1">
            <a:off x="8138160" y="2743200"/>
            <a:ext cx="676656" cy="466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440E9-4A68-45F5-971E-20E8CB078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243887">
            <a:off x="2473256" y="700045"/>
            <a:ext cx="5463735" cy="545791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2FE4547-6034-463E-B48C-50AC5DADA9D6}"/>
              </a:ext>
            </a:extLst>
          </p:cNvPr>
          <p:cNvSpPr/>
          <p:nvPr/>
        </p:nvSpPr>
        <p:spPr>
          <a:xfrm flipH="1">
            <a:off x="8138160" y="2743200"/>
            <a:ext cx="676656" cy="466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4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440E9-4A68-45F5-971E-20E8CB078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9746427">
            <a:off x="2473256" y="700045"/>
            <a:ext cx="5463735" cy="5457910"/>
          </a:xfrm>
          <a:prstGeom prst="rect">
            <a:avLst/>
          </a:prstGeom>
        </p:spPr>
      </p:pic>
      <p:pic>
        <p:nvPicPr>
          <p:cNvPr id="5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C9A7A07A-16F1-426A-91F4-A779936E6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3944" y="1533144"/>
            <a:ext cx="609600" cy="6096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2FE4547-6034-463E-B48C-50AC5DADA9D6}"/>
              </a:ext>
            </a:extLst>
          </p:cNvPr>
          <p:cNvSpPr/>
          <p:nvPr/>
        </p:nvSpPr>
        <p:spPr>
          <a:xfrm flipH="1">
            <a:off x="8138160" y="2743200"/>
            <a:ext cx="676656" cy="466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440E9-4A68-45F5-971E-20E8CB078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3253341">
            <a:off x="2473256" y="700045"/>
            <a:ext cx="5463735" cy="545791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2FE4547-6034-463E-B48C-50AC5DADA9D6}"/>
              </a:ext>
            </a:extLst>
          </p:cNvPr>
          <p:cNvSpPr/>
          <p:nvPr/>
        </p:nvSpPr>
        <p:spPr>
          <a:xfrm flipH="1">
            <a:off x="8138160" y="2743200"/>
            <a:ext cx="676656" cy="466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71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-767080" y="-962025"/>
            <a:ext cx="12921615" cy="8948420"/>
            <a:chOff x="-1208" y="-1515"/>
            <a:chExt cx="20349" cy="14092"/>
          </a:xfrm>
        </p:grpSpPr>
        <p:grpSp>
          <p:nvGrpSpPr>
            <p:cNvPr id="20" name="组合 19"/>
            <p:cNvGrpSpPr/>
            <p:nvPr/>
          </p:nvGrpSpPr>
          <p:grpSpPr>
            <a:xfrm>
              <a:off x="-1208" y="-1515"/>
              <a:ext cx="20349" cy="14092"/>
              <a:chOff x="-1208" y="-1515"/>
              <a:chExt cx="20349" cy="14092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-1208" y="-1515"/>
                <a:ext cx="20349" cy="14092"/>
                <a:chOff x="-1233" y="-1515"/>
                <a:chExt cx="20349" cy="14092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254" y="-1196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7" name="图片 6" descr="D:\资料\双麻花辫女孩.png双麻花辫女孩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 rot="20700000">
                  <a:off x="11014" y="3722"/>
                  <a:ext cx="6872" cy="6872"/>
                </a:xfrm>
                <a:prstGeom prst="rect">
                  <a:avLst/>
                </a:prstGeom>
              </p:spPr>
            </p:pic>
            <p:pic>
              <p:nvPicPr>
                <p:cNvPr id="9" name="图片 8" descr="甜甜圈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1233" y="7546"/>
                  <a:ext cx="5031" cy="5031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45" y="-1515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18" name="图片 17" descr="冰激凌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-230" y="1975"/>
                <a:ext cx="3698" cy="3698"/>
              </a:xfrm>
              <a:prstGeom prst="rect">
                <a:avLst/>
              </a:prstGeom>
            </p:spPr>
          </p:pic>
        </p:grpSp>
        <p:pic>
          <p:nvPicPr>
            <p:cNvPr id="76" name="图片 75" descr="书本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28" y="-270"/>
              <a:ext cx="3055" cy="3055"/>
            </a:xfrm>
            <a:prstGeom prst="rect">
              <a:avLst/>
            </a:prstGeom>
          </p:spPr>
        </p:pic>
        <p:pic>
          <p:nvPicPr>
            <p:cNvPr id="40" name="图片 39" descr="纸张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27" y="7178"/>
              <a:ext cx="3672" cy="3672"/>
            </a:xfrm>
            <a:prstGeom prst="rect">
              <a:avLst/>
            </a:prstGeom>
          </p:spPr>
        </p:pic>
        <p:pic>
          <p:nvPicPr>
            <p:cNvPr id="41" name="图片 4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166" y="8376"/>
              <a:ext cx="2698" cy="269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586E5B-05C3-41ED-9A96-70AD825EA662}"/>
              </a:ext>
            </a:extLst>
          </p:cNvPr>
          <p:cNvSpPr txBox="1"/>
          <p:nvPr/>
        </p:nvSpPr>
        <p:spPr>
          <a:xfrm>
            <a:off x="2217277" y="2276007"/>
            <a:ext cx="7974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711526" y="715638"/>
            <a:ext cx="5840437" cy="1057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圆角矩形 1">
            <a:extLst>
              <a:ext uri="{FF2B5EF4-FFF2-40B4-BE49-F238E27FC236}">
                <a16:creationId xmlns:a16="http://schemas.microsoft.com/office/drawing/2014/main" id="{7AD7AC80-407A-4298-842C-98E123F81B3B}"/>
              </a:ext>
            </a:extLst>
          </p:cNvPr>
          <p:cNvSpPr/>
          <p:nvPr/>
        </p:nvSpPr>
        <p:spPr>
          <a:xfrm>
            <a:off x="2058901" y="28485"/>
            <a:ext cx="8440491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Thứ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kern="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ba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ngày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22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tháng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11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2023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FZHei-B01S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4AAA6-DFEB-42D9-A378-2F2CE4471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465" y="977797"/>
            <a:ext cx="4966889" cy="646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E30552-49F6-4B14-BA7D-57F9F9573957}"/>
              </a:ext>
            </a:extLst>
          </p:cNvPr>
          <p:cNvSpPr txBox="1"/>
          <p:nvPr/>
        </p:nvSpPr>
        <p:spPr>
          <a:xfrm>
            <a:off x="1519311" y="1708819"/>
            <a:ext cx="9234828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5270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8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FC386-1797-482B-B706-96FA3F4A8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hơi động">
            <a:hlinkClick r:id="" action="ppaction://media"/>
            <a:extLst>
              <a:ext uri="{FF2B5EF4-FFF2-40B4-BE49-F238E27FC236}">
                <a16:creationId xmlns:a16="http://schemas.microsoft.com/office/drawing/2014/main" id="{6CC04DA0-7361-47F7-AEAD-97ED10EEB6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523" y="106016"/>
            <a:ext cx="11767930" cy="6586331"/>
          </a:xfrm>
        </p:spPr>
      </p:pic>
    </p:spTree>
    <p:extLst>
      <p:ext uri="{BB962C8B-B14F-4D97-AF65-F5344CB8AC3E}">
        <p14:creationId xmlns:p14="http://schemas.microsoft.com/office/powerpoint/2010/main" val="121441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EBFFF-88DA-4503-827F-F053CEDAF7C8}"/>
              </a:ext>
            </a:extLst>
          </p:cNvPr>
          <p:cNvSpPr txBox="1"/>
          <p:nvPr/>
        </p:nvSpPr>
        <p:spPr>
          <a:xfrm>
            <a:off x="808383" y="841300"/>
            <a:ext cx="10575234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B27AFC3-9E2E-40CC-AD41-D356AC206F2E}"/>
              </a:ext>
            </a:extLst>
          </p:cNvPr>
          <p:cNvSpPr/>
          <p:nvPr/>
        </p:nvSpPr>
        <p:spPr>
          <a:xfrm>
            <a:off x="543340" y="2249619"/>
            <a:ext cx="4426226" cy="200107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71C4EE52-80D8-4FD8-9ACB-1E8E8F33B898}"/>
              </a:ext>
            </a:extLst>
          </p:cNvPr>
          <p:cNvSpPr/>
          <p:nvPr/>
        </p:nvSpPr>
        <p:spPr>
          <a:xfrm>
            <a:off x="5234609" y="2001079"/>
            <a:ext cx="2835965" cy="200107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pic>
        <p:nvPicPr>
          <p:cNvPr id="13" name="Nhac-nen-ke-chuyen-www_tiengdong_com">
            <a:hlinkClick r:id="" action="ppaction://media"/>
            <a:extLst>
              <a:ext uri="{FF2B5EF4-FFF2-40B4-BE49-F238E27FC236}">
                <a16:creationId xmlns:a16="http://schemas.microsoft.com/office/drawing/2014/main" id="{C88766B6-0C31-4013-9FBC-D54FEBC42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9060" y="300161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76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1116330" y="-499745"/>
            <a:ext cx="13358495" cy="8949690"/>
            <a:chOff x="-1758" y="-787"/>
            <a:chExt cx="21037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1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6"/>
                      </p:custDataLst>
                    </p:nvPr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7"/>
                      </p:custDataLst>
                    </p:nvPr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288" y="-209"/>
                <a:ext cx="17854" cy="1100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315" y="1532"/>
              <a:ext cx="798" cy="650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pic>
        <p:nvPicPr>
          <p:cNvPr id="81" name="图片 12">
            <a:extLst>
              <a:ext uri="{FF2B5EF4-FFF2-40B4-BE49-F238E27FC236}">
                <a16:creationId xmlns:a16="http://schemas.microsoft.com/office/drawing/2014/main" id="{8BF9B35C-EAA3-498F-A6A9-2BBCCFFECE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749" y="3881755"/>
            <a:ext cx="3630385" cy="3377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187975-FFCB-45A5-A74D-4964CBC0F045}"/>
              </a:ext>
            </a:extLst>
          </p:cNvPr>
          <p:cNvSpPr txBox="1"/>
          <p:nvPr/>
        </p:nvSpPr>
        <p:spPr>
          <a:xfrm>
            <a:off x="1375985" y="857305"/>
            <a:ext cx="1003671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Sắm vai hướng dẫn viên du lịch nhí giới thiệu về Trường Cao đẳng Sư phạm Đà Lạt theo các gợi ý sau</a:t>
            </a:r>
            <a:r>
              <a:rPr lang="nl-NL" sz="3200" b="1" dirty="0"/>
              <a:t>:</a:t>
            </a: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Trường Cao đẳng Sư phạm Đà Lạt ở địa phương nào của Lâm Đồng và được xây dựng từ năm nào?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Kiến trúc của trường có những nét gì độc đáo?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Trường đạt đ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những danh hiệu nào về mặt kiến trúc?</a:t>
            </a: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Nhac-nen-ke-chuye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6B128163-0BA6-4030-8235-497B16799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95151" y="445710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AEB5D-6BC6-4FDC-862B-8B918FF9A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28016"/>
            <a:ext cx="8887967" cy="592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98377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ssenger (1)">
            <a:hlinkClick r:id="" action="ppaction://media"/>
            <a:extLst>
              <a:ext uri="{FF2B5EF4-FFF2-40B4-BE49-F238E27FC236}">
                <a16:creationId xmlns:a16="http://schemas.microsoft.com/office/drawing/2014/main" id="{24F20846-81EC-4A08-9770-F05A226EB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80976" cy="66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339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86E5B-05C3-41ED-9A96-70AD825EA662}"/>
              </a:ext>
            </a:extLst>
          </p:cNvPr>
          <p:cNvSpPr txBox="1"/>
          <p:nvPr/>
        </p:nvSpPr>
        <p:spPr>
          <a:xfrm>
            <a:off x="2217277" y="2276007"/>
            <a:ext cx="7974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440E9-4A68-45F5-971E-20E8CB078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3256" y="700045"/>
            <a:ext cx="5463735" cy="5457910"/>
          </a:xfrm>
          <a:prstGeom prst="rect">
            <a:avLst/>
          </a:prstGeom>
        </p:spPr>
      </p:pic>
      <p:pic>
        <p:nvPicPr>
          <p:cNvPr id="5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C9A7A07A-16F1-426A-91F4-A779936E6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3944" y="1533144"/>
            <a:ext cx="609600" cy="6096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2FE4547-6034-463E-B48C-50AC5DADA9D6}"/>
              </a:ext>
            </a:extLst>
          </p:cNvPr>
          <p:cNvSpPr/>
          <p:nvPr/>
        </p:nvSpPr>
        <p:spPr>
          <a:xfrm flipH="1">
            <a:off x="8138160" y="2743200"/>
            <a:ext cx="676656" cy="466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9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440E9-4A68-45F5-971E-20E8CB078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365022">
            <a:off x="2473256" y="700045"/>
            <a:ext cx="5463735" cy="545791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2FE4547-6034-463E-B48C-50AC5DADA9D6}"/>
              </a:ext>
            </a:extLst>
          </p:cNvPr>
          <p:cNvSpPr/>
          <p:nvPr/>
        </p:nvSpPr>
        <p:spPr>
          <a:xfrm flipH="1">
            <a:off x="8138160" y="2743200"/>
            <a:ext cx="676656" cy="466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88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192</Words>
  <Application>Microsoft Office PowerPoint</Application>
  <PresentationFormat>Widescreen</PresentationFormat>
  <Paragraphs>24</Paragraphs>
  <Slides>16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#9Slide04 Vollkorn Black</vt:lpstr>
      <vt:lpstr>Arial</vt:lpstr>
      <vt:lpstr>Calibri</vt:lpstr>
      <vt:lpstr>Calibri Light</vt:lpstr>
      <vt:lpstr>Coiny</vt:lpstr>
      <vt:lpstr>FZHei-B01S</vt:lpstr>
      <vt:lpstr>Times New Roman</vt:lpstr>
      <vt:lpstr>三极准柔宋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HS678418 Nghĩa Dơng Gur Ha</dc:creator>
  <cp:lastModifiedBy>HS678418 Nghĩa Dơng Gur Ha</cp:lastModifiedBy>
  <cp:revision>29</cp:revision>
  <dcterms:created xsi:type="dcterms:W3CDTF">2023-11-21T01:57:20Z</dcterms:created>
  <dcterms:modified xsi:type="dcterms:W3CDTF">2023-11-22T18:15:52Z</dcterms:modified>
</cp:coreProperties>
</file>