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6" r:id="rId2"/>
    <p:sldId id="463" r:id="rId3"/>
    <p:sldId id="277" r:id="rId4"/>
    <p:sldId id="280" r:id="rId5"/>
    <p:sldId id="455" r:id="rId6"/>
    <p:sldId id="457" r:id="rId7"/>
    <p:sldId id="459" r:id="rId8"/>
    <p:sldId id="458" r:id="rId9"/>
    <p:sldId id="267" r:id="rId10"/>
    <p:sldId id="297" r:id="rId11"/>
    <p:sldId id="4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91280" autoAdjust="0"/>
  </p:normalViewPr>
  <p:slideViewPr>
    <p:cSldViewPr snapToGrid="0">
      <p:cViewPr varScale="1">
        <p:scale>
          <a:sx n="77" d="100"/>
          <a:sy n="77" d="100"/>
        </p:scale>
        <p:origin x="45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1906C-FD29-4896-A86E-B61BC642A1A5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DF4B7-5FF5-4F27-85F7-275B25B6F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398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F448D-067C-4AA7-8944-0B61205DCB44}" type="slidenum">
              <a:rPr lang="vi-VN" smtClean="0"/>
              <a:t>5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55008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EDF4B7-5FF5-4F27-85F7-275B25B6F58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022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EDF4B7-5FF5-4F27-85F7-275B25B6F58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335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FE3C-EE2D-46BA-A4C5-8BB480E0CCAB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5EAC3-9822-4ECD-8455-BDEB57CC2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54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FE3C-EE2D-46BA-A4C5-8BB480E0CCAB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5EAC3-9822-4ECD-8455-BDEB57CC2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297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FE3C-EE2D-46BA-A4C5-8BB480E0CCAB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5EAC3-9822-4ECD-8455-BDEB57CC2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64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FE3C-EE2D-46BA-A4C5-8BB480E0CCAB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5EAC3-9822-4ECD-8455-BDEB57CC2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8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FE3C-EE2D-46BA-A4C5-8BB480E0CCAB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5EAC3-9822-4ECD-8455-BDEB57CC2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7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FE3C-EE2D-46BA-A4C5-8BB480E0CCAB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5EAC3-9822-4ECD-8455-BDEB57CC2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98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FE3C-EE2D-46BA-A4C5-8BB480E0CCAB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5EAC3-9822-4ECD-8455-BDEB57CC2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31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FE3C-EE2D-46BA-A4C5-8BB480E0CCAB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5EAC3-9822-4ECD-8455-BDEB57CC2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741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FE3C-EE2D-46BA-A4C5-8BB480E0CCAB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5EAC3-9822-4ECD-8455-BDEB57CC2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60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FE3C-EE2D-46BA-A4C5-8BB480E0CCAB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5EAC3-9822-4ECD-8455-BDEB57CC2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66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FE3C-EE2D-46BA-A4C5-8BB480E0CCAB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5EAC3-9822-4ECD-8455-BDEB57CC2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5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9FE3C-EE2D-46BA-A4C5-8BB480E0CCAB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5EAC3-9822-4ECD-8455-BDEB57CC2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59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304800"/>
            <a:ext cx="92202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vi-VN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Chào mừng thầy cô về dự giờ lớp </a:t>
            </a:r>
            <a:r>
              <a:rPr lang="en-US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1a3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76855" y="1981200"/>
            <a:ext cx="49327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Môn: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05107" y="4013612"/>
            <a:ext cx="6353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Giáo viên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Thanh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Quyên</a:t>
            </a:r>
            <a:endParaRPr lang="en-US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10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704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b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74: </a:t>
            </a:r>
            <a:r>
              <a:rPr lang="en-US" sz="53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en-US" sz="5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endParaRPr lang="en-US" sz="5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6A8E471-B88B-4A56-B46B-C648318E42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61386"/>
            <a:ext cx="11942721" cy="3996614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6D1F949-3120-4720-86D9-F5A16A6D5FA3}"/>
              </a:ext>
            </a:extLst>
          </p:cNvPr>
          <p:cNvSpPr/>
          <p:nvPr/>
        </p:nvSpPr>
        <p:spPr>
          <a:xfrm>
            <a:off x="1169046" y="2327075"/>
            <a:ext cx="1474763" cy="584415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.VnAvant" panose="020B7200000000000000" pitchFamily="34" charset="0"/>
              </a:rPr>
              <a:t>ViÕt</a:t>
            </a:r>
            <a:endParaRPr lang="en-US" sz="2800" b="1" dirty="0">
              <a:latin typeface=".VnAvant" panose="020B7200000000000000" pitchFamily="34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2725DE2-8221-4D8D-8154-370B30A6B594}"/>
              </a:ext>
            </a:extLst>
          </p:cNvPr>
          <p:cNvSpPr/>
          <p:nvPr/>
        </p:nvSpPr>
        <p:spPr>
          <a:xfrm>
            <a:off x="818317" y="2364653"/>
            <a:ext cx="551146" cy="496733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.VnAvant" panose="020B7200000000000000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011198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394918" y="5874657"/>
            <a:ext cx="11373012" cy="1043944"/>
            <a:chOff x="242805" y="4426996"/>
            <a:chExt cx="11373012" cy="1043944"/>
          </a:xfrm>
        </p:grpSpPr>
        <p:sp>
          <p:nvSpPr>
            <p:cNvPr id="17" name="TextBox 16"/>
            <p:cNvSpPr txBox="1"/>
            <p:nvPr/>
          </p:nvSpPr>
          <p:spPr>
            <a:xfrm>
              <a:off x="7875278" y="4455277"/>
              <a:ext cx="37405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chích ch</a:t>
              </a:r>
              <a:endPara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42805" y="4426996"/>
              <a:ext cx="2851889" cy="1015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 </a:t>
              </a:r>
              <a:r>
                <a:rPr lang="vi-VN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vi-VN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vi-VN" sz="6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oa</a:t>
              </a:r>
              <a:endPara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196901" y="4443167"/>
              <a:ext cx="264813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váy</a:t>
              </a:r>
              <a:endPara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4021822" y="1599354"/>
            <a:ext cx="4032806" cy="8878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schemeClr val="tx1"/>
              </a:solidFill>
              <a:latin typeface=".VnAvant" panose="020B7200000000000000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47820" y="-86637"/>
            <a:ext cx="15438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33" name="Table 2"/>
          <p:cNvGraphicFramePr>
            <a:graphicFrameLocks noGrp="1"/>
          </p:cNvGraphicFramePr>
          <p:nvPr/>
        </p:nvGraphicFramePr>
        <p:xfrm>
          <a:off x="4025453" y="836693"/>
          <a:ext cx="4018502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9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9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4580"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solidFill>
                          <a:schemeClr val="tx1"/>
                        </a:solidFill>
                        <a:latin typeface=".VnAvant" panose="020B7200000000000000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solidFill>
                          <a:srgbClr val="FF0000"/>
                        </a:solidFill>
                        <a:latin typeface=".VnAvant" panose="020B7200000000000000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49" name="Group 48"/>
          <p:cNvGrpSpPr/>
          <p:nvPr/>
        </p:nvGrpSpPr>
        <p:grpSpPr>
          <a:xfrm>
            <a:off x="4698467" y="749110"/>
            <a:ext cx="3345486" cy="1738106"/>
            <a:chOff x="4683543" y="749110"/>
            <a:chExt cx="3198942" cy="1690827"/>
          </a:xfrm>
        </p:grpSpPr>
        <p:sp>
          <p:nvSpPr>
            <p:cNvPr id="34" name="TextBox 33"/>
            <p:cNvSpPr txBox="1"/>
            <p:nvPr/>
          </p:nvSpPr>
          <p:spPr>
            <a:xfrm>
              <a:off x="6338599" y="749110"/>
              <a:ext cx="154388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5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oa</a:t>
              </a:r>
              <a:r>
                <a:rPr lang="en-US" sz="5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683543" y="773413"/>
              <a:ext cx="154388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5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sz="5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5204189" y="1516607"/>
              <a:ext cx="1880494" cy="923330"/>
              <a:chOff x="5133532" y="2295939"/>
              <a:chExt cx="1880494" cy="923330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5133532" y="2295939"/>
                <a:ext cx="188049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5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hoa</a:t>
                </a:r>
                <a:r>
                  <a:rPr lang="en-US" sz="5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498562" y="2295939"/>
                <a:ext cx="981056" cy="92333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vi-VN" sz="5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oa</a:t>
                </a:r>
                <a:r>
                  <a:rPr lang="en-US" sz="5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p:grpSp>
      </p:grpSp>
      <p:sp>
        <p:nvSpPr>
          <p:cNvPr id="47" name="TextBox 46"/>
          <p:cNvSpPr txBox="1"/>
          <p:nvPr/>
        </p:nvSpPr>
        <p:spPr>
          <a:xfrm>
            <a:off x="6500068" y="-86637"/>
            <a:ext cx="15438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651" y="4158523"/>
            <a:ext cx="2671069" cy="1837544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47503" y="4084420"/>
            <a:ext cx="2816523" cy="1985749"/>
          </a:xfrm>
          <a:prstGeom prst="rect">
            <a:avLst/>
          </a:prstGeom>
        </p:spPr>
      </p:pic>
      <p:pic>
        <p:nvPicPr>
          <p:cNvPr id="53" name="Picture 4" descr="Satın Al 2018 Göz Alıcı Altın Sequins Fildişi Tül Çiçek Kız Elbise 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486" y="4068494"/>
            <a:ext cx="1845028" cy="1845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1" name="Group 50">
            <a:extLst>
              <a:ext uri="{FF2B5EF4-FFF2-40B4-BE49-F238E27FC236}">
                <a16:creationId xmlns:a16="http://schemas.microsoft.com/office/drawing/2014/main" id="{8E7381A4-19F0-47A2-B114-06337178ED53}"/>
              </a:ext>
            </a:extLst>
          </p:cNvPr>
          <p:cNvGrpSpPr/>
          <p:nvPr/>
        </p:nvGrpSpPr>
        <p:grpSpPr>
          <a:xfrm>
            <a:off x="1011195" y="2268902"/>
            <a:ext cx="10169610" cy="1018716"/>
            <a:chOff x="1006900" y="4393375"/>
            <a:chExt cx="10169610" cy="1018716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831934E9-505D-499B-973C-E0EDD1053C4B}"/>
                </a:ext>
              </a:extLst>
            </p:cNvPr>
            <p:cNvSpPr txBox="1"/>
            <p:nvPr/>
          </p:nvSpPr>
          <p:spPr>
            <a:xfrm>
              <a:off x="1006900" y="4396428"/>
              <a:ext cx="236061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hoà</a:t>
              </a:r>
              <a:r>
                <a:rPr lang="en-US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E6397AD-EFEB-474E-9DD9-B9EE937FB1DB}"/>
                </a:ext>
              </a:extLst>
            </p:cNvPr>
            <p:cNvSpPr txBox="1"/>
            <p:nvPr/>
          </p:nvSpPr>
          <p:spPr>
            <a:xfrm>
              <a:off x="3367514" y="4393375"/>
              <a:ext cx="236061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60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loa</a:t>
              </a:r>
              <a:r>
                <a:rPr lang="en-US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0F768A3B-DC64-49BD-8FF2-F6BB7544416A}"/>
                </a:ext>
              </a:extLst>
            </p:cNvPr>
            <p:cNvSpPr txBox="1"/>
            <p:nvPr/>
          </p:nvSpPr>
          <p:spPr>
            <a:xfrm>
              <a:off x="6091980" y="4393375"/>
              <a:ext cx="25527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toả</a:t>
              </a:r>
              <a:r>
                <a:rPr lang="en-US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35315D2-95B9-4DF0-855A-953B3641F953}"/>
                </a:ext>
              </a:extLst>
            </p:cNvPr>
            <p:cNvSpPr txBox="1"/>
            <p:nvPr/>
          </p:nvSpPr>
          <p:spPr>
            <a:xfrm>
              <a:off x="8815898" y="4393375"/>
              <a:ext cx="236061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xoá</a:t>
              </a:r>
              <a:r>
                <a:rPr lang="en-US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5EF6D26B-43C3-4F13-B158-79D80907727F}"/>
              </a:ext>
            </a:extLst>
          </p:cNvPr>
          <p:cNvGrpSpPr/>
          <p:nvPr/>
        </p:nvGrpSpPr>
        <p:grpSpPr>
          <a:xfrm>
            <a:off x="852083" y="3059022"/>
            <a:ext cx="10133757" cy="1070537"/>
            <a:chOff x="1024826" y="5316705"/>
            <a:chExt cx="10133757" cy="1070537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B0CD123C-A3B4-4A5C-AD44-9A57E951D1E9}"/>
                </a:ext>
              </a:extLst>
            </p:cNvPr>
            <p:cNvSpPr txBox="1"/>
            <p:nvPr/>
          </p:nvSpPr>
          <p:spPr>
            <a:xfrm>
              <a:off x="6091705" y="5316705"/>
              <a:ext cx="236061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60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loé</a:t>
              </a:r>
              <a:endPara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43A8E007-9507-44D7-A1CC-B488254A57B7}"/>
                </a:ext>
              </a:extLst>
            </p:cNvPr>
            <p:cNvSpPr txBox="1"/>
            <p:nvPr/>
          </p:nvSpPr>
          <p:spPr>
            <a:xfrm>
              <a:off x="8797970" y="5359950"/>
              <a:ext cx="236061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60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xoè</a:t>
              </a:r>
              <a:endPara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C466979-405A-4F30-98EC-F5D0D1994C92}"/>
                </a:ext>
              </a:extLst>
            </p:cNvPr>
            <p:cNvSpPr txBox="1"/>
            <p:nvPr/>
          </p:nvSpPr>
          <p:spPr>
            <a:xfrm>
              <a:off x="1024826" y="5371579"/>
              <a:ext cx="236061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60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khoẻ</a:t>
              </a:r>
              <a:endPara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295F3381-7CE0-4946-8D7A-B24BF8B44AAD}"/>
                </a:ext>
              </a:extLst>
            </p:cNvPr>
            <p:cNvSpPr txBox="1"/>
            <p:nvPr/>
          </p:nvSpPr>
          <p:spPr>
            <a:xfrm>
              <a:off x="3385440" y="5344142"/>
              <a:ext cx="236061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60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loe</a:t>
              </a:r>
              <a:endPara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4AC510D1-CE3F-46DF-A3EE-AC0346FD2EDA}"/>
              </a:ext>
            </a:extLst>
          </p:cNvPr>
          <p:cNvCxnSpPr>
            <a:cxnSpLocks/>
          </p:cNvCxnSpPr>
          <p:nvPr/>
        </p:nvCxnSpPr>
        <p:spPr>
          <a:xfrm flipV="1">
            <a:off x="1582058" y="3096315"/>
            <a:ext cx="668199" cy="232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950B68A8-C5D1-45CF-813A-03A037AD50BF}"/>
              </a:ext>
            </a:extLst>
          </p:cNvPr>
          <p:cNvCxnSpPr>
            <a:cxnSpLocks/>
          </p:cNvCxnSpPr>
          <p:nvPr/>
        </p:nvCxnSpPr>
        <p:spPr>
          <a:xfrm flipV="1">
            <a:off x="3934737" y="3090219"/>
            <a:ext cx="640687" cy="841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3428B414-C8A9-4D0E-9971-157BCCFAFCAA}"/>
              </a:ext>
            </a:extLst>
          </p:cNvPr>
          <p:cNvCxnSpPr>
            <a:cxnSpLocks/>
          </p:cNvCxnSpPr>
          <p:nvPr/>
        </p:nvCxnSpPr>
        <p:spPr>
          <a:xfrm>
            <a:off x="6500068" y="3090219"/>
            <a:ext cx="591061" cy="841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AD295E52-450D-490C-8093-AADD47D4D028}"/>
              </a:ext>
            </a:extLst>
          </p:cNvPr>
          <p:cNvCxnSpPr>
            <a:cxnSpLocks/>
          </p:cNvCxnSpPr>
          <p:nvPr/>
        </p:nvCxnSpPr>
        <p:spPr>
          <a:xfrm>
            <a:off x="9276893" y="3081801"/>
            <a:ext cx="70893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7AB934A4-12F4-44AF-86B2-ABE41693A65B}"/>
              </a:ext>
            </a:extLst>
          </p:cNvPr>
          <p:cNvCxnSpPr>
            <a:cxnSpLocks/>
          </p:cNvCxnSpPr>
          <p:nvPr/>
        </p:nvCxnSpPr>
        <p:spPr>
          <a:xfrm>
            <a:off x="2061029" y="3968919"/>
            <a:ext cx="58035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907C0CB7-9D81-49BF-9974-A5B1960A6C50}"/>
              </a:ext>
            </a:extLst>
          </p:cNvPr>
          <p:cNvCxnSpPr>
            <a:cxnSpLocks/>
          </p:cNvCxnSpPr>
          <p:nvPr/>
        </p:nvCxnSpPr>
        <p:spPr>
          <a:xfrm>
            <a:off x="3934737" y="3907959"/>
            <a:ext cx="66628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EE07148-B86E-42C0-9D0F-F5368D27B796}"/>
              </a:ext>
            </a:extLst>
          </p:cNvPr>
          <p:cNvCxnSpPr>
            <a:cxnSpLocks/>
          </p:cNvCxnSpPr>
          <p:nvPr/>
        </p:nvCxnSpPr>
        <p:spPr>
          <a:xfrm>
            <a:off x="6429341" y="3907959"/>
            <a:ext cx="59735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54DFE1B7-35A5-4C5A-AADD-5C09BAB68DC7}"/>
              </a:ext>
            </a:extLst>
          </p:cNvPr>
          <p:cNvCxnSpPr>
            <a:cxnSpLocks/>
          </p:cNvCxnSpPr>
          <p:nvPr/>
        </p:nvCxnSpPr>
        <p:spPr>
          <a:xfrm>
            <a:off x="9276893" y="3968919"/>
            <a:ext cx="665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FA7BE4A4-5A45-422B-AC89-7972DD9E905D}"/>
              </a:ext>
            </a:extLst>
          </p:cNvPr>
          <p:cNvSpPr txBox="1"/>
          <p:nvPr/>
        </p:nvSpPr>
        <p:spPr>
          <a:xfrm>
            <a:off x="5453857" y="5910777"/>
            <a:ext cx="23606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oè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9289DA9-2619-4C5C-9B5F-091569956A15}"/>
              </a:ext>
            </a:extLst>
          </p:cNvPr>
          <p:cNvSpPr txBox="1"/>
          <p:nvPr/>
        </p:nvSpPr>
        <p:spPr>
          <a:xfrm>
            <a:off x="10678996" y="5910780"/>
            <a:ext cx="23606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oè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8EBEAEF-8CBB-443C-9C56-B157B7F275DD}"/>
              </a:ext>
            </a:extLst>
          </p:cNvPr>
          <p:cNvSpPr txBox="1"/>
          <p:nvPr/>
        </p:nvSpPr>
        <p:spPr>
          <a:xfrm>
            <a:off x="801370" y="5859973"/>
            <a:ext cx="23606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oá</a:t>
            </a: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2232330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025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66 Hình nền tuyệt đẹp soạn giáo án mầm non.ppt 66 hinh nen tuyet dep soan  giao an mam non 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-20782"/>
            <a:ext cx="9220200" cy="6878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126923" y="1988404"/>
            <a:ext cx="386195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4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j-lt"/>
              </a:rPr>
              <a:t>KHỞI ĐỘNG</a:t>
            </a:r>
            <a:endParaRPr lang="en-US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8340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688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466" y="1116299"/>
            <a:ext cx="11499742" cy="47735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10000" y="31058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vi-VN" dirty="0"/>
            </a:br>
            <a:endParaRPr lang="vi-VN" dirty="0"/>
          </a:p>
        </p:txBody>
      </p:sp>
      <p:sp>
        <p:nvSpPr>
          <p:cNvPr id="19" name="TextBox 18"/>
          <p:cNvSpPr txBox="1"/>
          <p:nvPr/>
        </p:nvSpPr>
        <p:spPr>
          <a:xfrm>
            <a:off x="167817" y="5779997"/>
            <a:ext cx="11750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khoe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39984" y="5788883"/>
            <a:ext cx="7649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endParaRPr lang="vi-VN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79739" y="578888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endParaRPr lang="vi-VN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F815ABB-99BD-40ED-A608-648C34BCA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841"/>
            <a:ext cx="10515600" cy="1325563"/>
          </a:xfrm>
        </p:spPr>
        <p:txBody>
          <a:bodyPr/>
          <a:lstStyle/>
          <a:p>
            <a:pPr algn="ctr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25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3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Google Shape;461;p28">
            <a:extLst>
              <a:ext uri="{FF2B5EF4-FFF2-40B4-BE49-F238E27FC236}">
                <a16:creationId xmlns:a16="http://schemas.microsoft.com/office/drawing/2014/main" id="{324EB6F0-3241-474E-A0CE-A8BE09207A77}"/>
              </a:ext>
            </a:extLst>
          </p:cNvPr>
          <p:cNvSpPr txBox="1"/>
          <p:nvPr/>
        </p:nvSpPr>
        <p:spPr>
          <a:xfrm>
            <a:off x="1613747" y="1468886"/>
            <a:ext cx="8964506" cy="1550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Chivo Light"/>
              <a:buChar char="༝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hivo Light"/>
              <a:buChar char="○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hivo Light"/>
              <a:buChar char="■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3pPr>
            <a:lvl4pPr marL="1828800" marR="0" lvl="3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●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4pPr>
            <a:lvl5pPr marL="2286000" marR="0" lvl="4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○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5pPr>
            <a:lvl6pPr marL="2743200" marR="0" lvl="5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■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6pPr>
            <a:lvl7pPr marL="3200400" marR="0" lvl="6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●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7pPr>
            <a:lvl8pPr marL="3657600" marR="0" lvl="7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○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8pPr>
            <a:lvl9pPr marL="4114800" marR="0" lvl="8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■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9pPr>
          </a:lstStyle>
          <a:p>
            <a:pPr marL="0" indent="0" algn="ctr">
              <a:spcBef>
                <a:spcPts val="800"/>
              </a:spcBef>
              <a:buFont typeface="Chivo Light"/>
              <a:buNone/>
            </a:pPr>
            <a:r>
              <a:rPr lang="en-US" sz="4400" b="1" kern="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b="1" kern="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74:</a:t>
            </a:r>
            <a:r>
              <a:rPr lang="en-US" sz="4400" b="1" kern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en-US" sz="44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4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endParaRPr lang="en-US" sz="4400" b="1" kern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68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8F59873-3310-4A30-A472-9E62D7E0F29D}"/>
              </a:ext>
            </a:extLst>
          </p:cNvPr>
          <p:cNvSpPr/>
          <p:nvPr/>
        </p:nvSpPr>
        <p:spPr>
          <a:xfrm>
            <a:off x="3939507" y="2798666"/>
            <a:ext cx="4818128" cy="12453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schemeClr val="tx1"/>
              </a:solidFill>
              <a:latin typeface=".VnAvant" panose="020B7200000000000000" pitchFamily="34" charset="0"/>
              <a:cs typeface=".VnAvant" panose="020B7200000000000000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E132F3-8106-40FC-B719-44E026AF21B7}"/>
              </a:ext>
            </a:extLst>
          </p:cNvPr>
          <p:cNvSpPr txBox="1"/>
          <p:nvPr/>
        </p:nvSpPr>
        <p:spPr>
          <a:xfrm>
            <a:off x="5274183" y="2715895"/>
            <a:ext cx="20739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8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1848B9-A514-4E6F-97E1-740EFAF42814}"/>
              </a:ext>
            </a:extLst>
          </p:cNvPr>
          <p:cNvSpPr txBox="1"/>
          <p:nvPr/>
        </p:nvSpPr>
        <p:spPr>
          <a:xfrm>
            <a:off x="4475480" y="72390"/>
            <a:ext cx="18827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en-US" sz="8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41F10B7-D86C-45FF-962A-13572AAD6C76}"/>
              </a:ext>
            </a:extLst>
          </p:cNvPr>
          <p:cNvGrpSpPr/>
          <p:nvPr/>
        </p:nvGrpSpPr>
        <p:grpSpPr>
          <a:xfrm>
            <a:off x="0" y="149473"/>
            <a:ext cx="3005955" cy="994442"/>
            <a:chOff x="613008" y="611138"/>
            <a:chExt cx="3005955" cy="994442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F6BCD6A2-E48D-4A46-8C77-27FDF923F6C5}"/>
                </a:ext>
              </a:extLst>
            </p:cNvPr>
            <p:cNvSpPr/>
            <p:nvPr/>
          </p:nvSpPr>
          <p:spPr>
            <a:xfrm>
              <a:off x="963737" y="611138"/>
              <a:ext cx="2655226" cy="994442"/>
            </a:xfrm>
            <a:prstGeom prst="roundRect">
              <a:avLst/>
            </a:prstGeom>
            <a:solidFill>
              <a:srgbClr val="80C53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latin typeface=".VnAvant" panose="020B7200000000000000" pitchFamily="34" charset="0"/>
                  <a:cs typeface=".VnAvant" panose="020B7200000000000000" pitchFamily="34" charset="0"/>
                </a:rPr>
                <a:t> </a:t>
              </a:r>
              <a:r>
                <a:rPr lang="en-US" sz="4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Đọc</a:t>
              </a:r>
              <a:endPara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0973FEB-59F4-4840-B44C-FCD9185F7236}"/>
                </a:ext>
              </a:extLst>
            </p:cNvPr>
            <p:cNvSpPr/>
            <p:nvPr/>
          </p:nvSpPr>
          <p:spPr>
            <a:xfrm>
              <a:off x="613008" y="648716"/>
              <a:ext cx="1024826" cy="845242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tx1"/>
                  </a:solidFill>
                  <a:latin typeface=".VnAvant" panose="020B7200000000000000" pitchFamily="34" charset="0"/>
                  <a:cs typeface=".VnAvant" panose="020B7200000000000000" pitchFamily="34" charset="0"/>
                </a:rPr>
                <a:t>2</a:t>
              </a:r>
            </a:p>
          </p:txBody>
        </p:sp>
      </p:grpSp>
      <p:graphicFrame>
        <p:nvGraphicFramePr>
          <p:cNvPr id="10" name="Table 2">
            <a:extLst>
              <a:ext uri="{FF2B5EF4-FFF2-40B4-BE49-F238E27FC236}">
                <a16:creationId xmlns:a16="http://schemas.microsoft.com/office/drawing/2014/main" id="{E0AAC6A2-2C68-4A3C-B343-F27B2EB5F021}"/>
              </a:ext>
            </a:extLst>
          </p:cNvPr>
          <p:cNvGraphicFramePr>
            <a:graphicFrameLocks noGrp="1"/>
          </p:cNvGraphicFramePr>
          <p:nvPr/>
        </p:nvGraphicFramePr>
        <p:xfrm>
          <a:off x="3953812" y="1455312"/>
          <a:ext cx="4765184" cy="1306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2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06122"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solidFill>
                          <a:schemeClr val="tx1"/>
                        </a:solidFill>
                        <a:latin typeface=".VnAvant" panose="020B7200000000000000" pitchFamily="34" charset="0"/>
                        <a:cs typeface=".VnAvant" panose="020B7200000000000000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solidFill>
                          <a:srgbClr val="FF0000"/>
                        </a:solidFill>
                        <a:latin typeface=".VnAvant" panose="020B7200000000000000" pitchFamily="34" charset="0"/>
                        <a:cs typeface=".VnAvant" panose="020B7200000000000000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30921D9E-CA7D-4328-A345-738BE2DDA965}"/>
              </a:ext>
            </a:extLst>
          </p:cNvPr>
          <p:cNvSpPr txBox="1"/>
          <p:nvPr/>
        </p:nvSpPr>
        <p:spPr>
          <a:xfrm>
            <a:off x="6651498" y="1344295"/>
            <a:ext cx="18592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en-US" sz="8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12F795-2B77-4A4B-8EAE-42CB658CC2CE}"/>
              </a:ext>
            </a:extLst>
          </p:cNvPr>
          <p:cNvSpPr txBox="1"/>
          <p:nvPr/>
        </p:nvSpPr>
        <p:spPr>
          <a:xfrm>
            <a:off x="4670573" y="1344087"/>
            <a:ext cx="15438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8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E29E9C5-2E24-4A9E-8059-6EB9D30DE645}"/>
              </a:ext>
            </a:extLst>
          </p:cNvPr>
          <p:cNvSpPr txBox="1"/>
          <p:nvPr/>
        </p:nvSpPr>
        <p:spPr>
          <a:xfrm>
            <a:off x="5904448" y="2715895"/>
            <a:ext cx="2114550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en-US" sz="8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590E548-7824-42CD-891A-995E6D6196EA}"/>
              </a:ext>
            </a:extLst>
          </p:cNvPr>
          <p:cNvSpPr txBox="1"/>
          <p:nvPr/>
        </p:nvSpPr>
        <p:spPr>
          <a:xfrm>
            <a:off x="6766768" y="72389"/>
            <a:ext cx="15438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r>
              <a:rPr lang="en-US" sz="8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5DD596F-5F25-40A0-87A8-025E94D77921}"/>
              </a:ext>
            </a:extLst>
          </p:cNvPr>
          <p:cNvGrpSpPr/>
          <p:nvPr/>
        </p:nvGrpSpPr>
        <p:grpSpPr>
          <a:xfrm>
            <a:off x="1011195" y="4199306"/>
            <a:ext cx="10169610" cy="1203382"/>
            <a:chOff x="1006900" y="4393375"/>
            <a:chExt cx="10169610" cy="1203382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382FFC3-2572-41EB-B7CE-D14919F05107}"/>
                </a:ext>
              </a:extLst>
            </p:cNvPr>
            <p:cNvSpPr txBox="1"/>
            <p:nvPr/>
          </p:nvSpPr>
          <p:spPr>
            <a:xfrm>
              <a:off x="1006900" y="4396428"/>
              <a:ext cx="236061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hoà</a:t>
              </a:r>
              <a:r>
                <a:rPr lang="en-US" sz="7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B6C800F-862F-4A57-8EB1-3C86460ABD91}"/>
                </a:ext>
              </a:extLst>
            </p:cNvPr>
            <p:cNvSpPr txBox="1"/>
            <p:nvPr/>
          </p:nvSpPr>
          <p:spPr>
            <a:xfrm>
              <a:off x="3367514" y="4393375"/>
              <a:ext cx="236061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7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loa</a:t>
              </a:r>
              <a:r>
                <a:rPr lang="en-US" sz="7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51DD4C3-77A0-410C-A545-AAA0B78BBA97}"/>
                </a:ext>
              </a:extLst>
            </p:cNvPr>
            <p:cNvSpPr txBox="1"/>
            <p:nvPr/>
          </p:nvSpPr>
          <p:spPr>
            <a:xfrm>
              <a:off x="6091980" y="4393375"/>
              <a:ext cx="25527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toả</a:t>
              </a:r>
              <a:r>
                <a:rPr lang="en-US" sz="7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C6748FA-C0D4-4DE0-9E5C-B02D6E0FB1F7}"/>
                </a:ext>
              </a:extLst>
            </p:cNvPr>
            <p:cNvSpPr txBox="1"/>
            <p:nvPr/>
          </p:nvSpPr>
          <p:spPr>
            <a:xfrm>
              <a:off x="8815898" y="4393375"/>
              <a:ext cx="236061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xoá</a:t>
              </a:r>
              <a:r>
                <a:rPr lang="en-US" sz="7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0017580-DAD2-4F38-86E0-29F5EA7CE2BC}"/>
              </a:ext>
            </a:extLst>
          </p:cNvPr>
          <p:cNvGrpSpPr/>
          <p:nvPr/>
        </p:nvGrpSpPr>
        <p:grpSpPr>
          <a:xfrm>
            <a:off x="852083" y="5250682"/>
            <a:ext cx="10133757" cy="1255203"/>
            <a:chOff x="1024826" y="5316705"/>
            <a:chExt cx="10133757" cy="125520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7406F81-F961-4488-818C-0843D69BAD80}"/>
                </a:ext>
              </a:extLst>
            </p:cNvPr>
            <p:cNvSpPr txBox="1"/>
            <p:nvPr/>
          </p:nvSpPr>
          <p:spPr>
            <a:xfrm>
              <a:off x="6091705" y="5316705"/>
              <a:ext cx="236061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7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loé</a:t>
              </a:r>
              <a:endPara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BEB45F5-8155-42E2-AB4F-BDD458199847}"/>
                </a:ext>
              </a:extLst>
            </p:cNvPr>
            <p:cNvSpPr txBox="1"/>
            <p:nvPr/>
          </p:nvSpPr>
          <p:spPr>
            <a:xfrm>
              <a:off x="8797970" y="5359950"/>
              <a:ext cx="236061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7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xoè</a:t>
              </a:r>
              <a:endPara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E64069C-EFED-4475-AC21-0B8DFBCDB054}"/>
                </a:ext>
              </a:extLst>
            </p:cNvPr>
            <p:cNvSpPr txBox="1"/>
            <p:nvPr/>
          </p:nvSpPr>
          <p:spPr>
            <a:xfrm>
              <a:off x="1024826" y="5371579"/>
              <a:ext cx="236061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7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khoẻ</a:t>
              </a:r>
              <a:endPara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B4BDE69-FA17-425C-9509-1B182D963387}"/>
                </a:ext>
              </a:extLst>
            </p:cNvPr>
            <p:cNvSpPr txBox="1"/>
            <p:nvPr/>
          </p:nvSpPr>
          <p:spPr>
            <a:xfrm>
              <a:off x="3385440" y="5344142"/>
              <a:ext cx="236061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7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loe</a:t>
              </a:r>
              <a:endPara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4191765-91F2-489E-BF30-2ED92C326349}"/>
              </a:ext>
            </a:extLst>
          </p:cNvPr>
          <p:cNvCxnSpPr>
            <a:cxnSpLocks/>
          </p:cNvCxnSpPr>
          <p:nvPr/>
        </p:nvCxnSpPr>
        <p:spPr>
          <a:xfrm flipV="1">
            <a:off x="1686791" y="5200891"/>
            <a:ext cx="853753" cy="609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FE7EEEE-251E-476A-BF72-7ACFD4D7D13D}"/>
              </a:ext>
            </a:extLst>
          </p:cNvPr>
          <p:cNvCxnSpPr>
            <a:cxnSpLocks/>
          </p:cNvCxnSpPr>
          <p:nvPr/>
        </p:nvCxnSpPr>
        <p:spPr>
          <a:xfrm>
            <a:off x="4094712" y="5188699"/>
            <a:ext cx="829056" cy="609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D2A859D-FEA9-42FA-B6E4-4D2A6EE243B4}"/>
              </a:ext>
            </a:extLst>
          </p:cNvPr>
          <p:cNvCxnSpPr>
            <a:cxnSpLocks/>
          </p:cNvCxnSpPr>
          <p:nvPr/>
        </p:nvCxnSpPr>
        <p:spPr>
          <a:xfrm>
            <a:off x="6651498" y="5188699"/>
            <a:ext cx="700890" cy="145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B4285EE-F7DD-4A7F-AC80-C5A0395EF9CB}"/>
              </a:ext>
            </a:extLst>
          </p:cNvPr>
          <p:cNvCxnSpPr>
            <a:cxnSpLocks/>
          </p:cNvCxnSpPr>
          <p:nvPr/>
        </p:nvCxnSpPr>
        <p:spPr>
          <a:xfrm>
            <a:off x="9451061" y="5200891"/>
            <a:ext cx="810695" cy="232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4D70FFE-6BBE-41E3-8645-32C976C5D10A}"/>
              </a:ext>
            </a:extLst>
          </p:cNvPr>
          <p:cNvCxnSpPr>
            <a:cxnSpLocks/>
          </p:cNvCxnSpPr>
          <p:nvPr/>
        </p:nvCxnSpPr>
        <p:spPr>
          <a:xfrm>
            <a:off x="2288551" y="6334747"/>
            <a:ext cx="67215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37FE5A1-3AA2-41F5-AA47-47C78B463DCE}"/>
              </a:ext>
            </a:extLst>
          </p:cNvPr>
          <p:cNvCxnSpPr>
            <a:cxnSpLocks/>
          </p:cNvCxnSpPr>
          <p:nvPr/>
        </p:nvCxnSpPr>
        <p:spPr>
          <a:xfrm>
            <a:off x="4086577" y="6273787"/>
            <a:ext cx="83376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BA15D78-6468-4B43-80EE-62FF8FA535D7}"/>
              </a:ext>
            </a:extLst>
          </p:cNvPr>
          <p:cNvCxnSpPr>
            <a:cxnSpLocks/>
          </p:cNvCxnSpPr>
          <p:nvPr/>
        </p:nvCxnSpPr>
        <p:spPr>
          <a:xfrm>
            <a:off x="6609164" y="6273787"/>
            <a:ext cx="73684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8E697F6-E7F6-4DE9-8B03-A559BADF9C90}"/>
              </a:ext>
            </a:extLst>
          </p:cNvPr>
          <p:cNvCxnSpPr>
            <a:cxnSpLocks/>
          </p:cNvCxnSpPr>
          <p:nvPr/>
        </p:nvCxnSpPr>
        <p:spPr>
          <a:xfrm>
            <a:off x="9549760" y="6322555"/>
            <a:ext cx="711996" cy="1219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582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85B7153-CD3F-4F0E-AA77-CC996D8D3133}"/>
              </a:ext>
            </a:extLst>
          </p:cNvPr>
          <p:cNvSpPr txBox="1"/>
          <p:nvPr/>
        </p:nvSpPr>
        <p:spPr>
          <a:xfrm>
            <a:off x="70341" y="4796199"/>
            <a:ext cx="36270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đóa</a:t>
            </a: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A8D7EB-5D98-4009-B2B7-AA1099685730}"/>
              </a:ext>
            </a:extLst>
          </p:cNvPr>
          <p:cNvSpPr txBox="1"/>
          <p:nvPr/>
        </p:nvSpPr>
        <p:spPr>
          <a:xfrm>
            <a:off x="1864191" y="4796193"/>
            <a:ext cx="13435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539213F-0BE9-46A4-8034-6CD0940CFD43}"/>
              </a:ext>
            </a:extLst>
          </p:cNvPr>
          <p:cNvCxnSpPr>
            <a:cxnSpLocks/>
          </p:cNvCxnSpPr>
          <p:nvPr/>
        </p:nvCxnSpPr>
        <p:spPr>
          <a:xfrm flipV="1">
            <a:off x="277668" y="5687761"/>
            <a:ext cx="2305875" cy="65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0E747290-6E4E-4CBC-997E-B0EEE74BCB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38" y="744990"/>
            <a:ext cx="2868776" cy="372099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18DE299-9F73-4567-9C3B-39839C60F02E}"/>
              </a:ext>
            </a:extLst>
          </p:cNvPr>
          <p:cNvSpPr txBox="1"/>
          <p:nvPr/>
        </p:nvSpPr>
        <p:spPr>
          <a:xfrm>
            <a:off x="478707" y="4789571"/>
            <a:ext cx="13435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70A4E5D-A779-44FB-B2AA-197C209DB513}"/>
              </a:ext>
            </a:extLst>
          </p:cNvPr>
          <p:cNvSpPr txBox="1"/>
          <p:nvPr/>
        </p:nvSpPr>
        <p:spPr>
          <a:xfrm>
            <a:off x="3886256" y="4787786"/>
            <a:ext cx="42978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váy</a:t>
            </a: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xòe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A587B7-C506-465A-9591-573D6A984B5F}"/>
              </a:ext>
            </a:extLst>
          </p:cNvPr>
          <p:cNvSpPr txBox="1"/>
          <p:nvPr/>
        </p:nvSpPr>
        <p:spPr>
          <a:xfrm>
            <a:off x="5595222" y="4786046"/>
            <a:ext cx="2584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3" name="Picture 4" descr="Satın Al 2018 Göz Alıcı Altın Sequins Fildişi Tül Çiçek Kız Elbise ...">
            <a:extLst>
              <a:ext uri="{FF2B5EF4-FFF2-40B4-BE49-F238E27FC236}">
                <a16:creationId xmlns:a16="http://schemas.microsoft.com/office/drawing/2014/main" id="{47EB3D20-DB84-40C8-9AC1-C1BDE14676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252" y="1146628"/>
            <a:ext cx="3834210" cy="3396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2D32ADE-16E0-43BC-AE9A-08DC665235C7}"/>
              </a:ext>
            </a:extLst>
          </p:cNvPr>
          <p:cNvCxnSpPr>
            <a:cxnSpLocks/>
          </p:cNvCxnSpPr>
          <p:nvPr/>
        </p:nvCxnSpPr>
        <p:spPr>
          <a:xfrm>
            <a:off x="5403004" y="5658172"/>
            <a:ext cx="99779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AE227EB-2856-4735-9310-4AB57FA21B1B}"/>
              </a:ext>
            </a:extLst>
          </p:cNvPr>
          <p:cNvSpPr txBox="1"/>
          <p:nvPr/>
        </p:nvSpPr>
        <p:spPr>
          <a:xfrm>
            <a:off x="7990139" y="4797529"/>
            <a:ext cx="47510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chích</a:t>
            </a: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chòe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5FE7A2E-7205-4528-8987-E487286905C8}"/>
              </a:ext>
            </a:extLst>
          </p:cNvPr>
          <p:cNvSpPr txBox="1"/>
          <p:nvPr/>
        </p:nvSpPr>
        <p:spPr>
          <a:xfrm>
            <a:off x="10676085" y="4800549"/>
            <a:ext cx="15438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AD2BF4C-6640-434B-A02A-74E2ED07B0AD}"/>
              </a:ext>
            </a:extLst>
          </p:cNvPr>
          <p:cNvCxnSpPr>
            <a:cxnSpLocks/>
          </p:cNvCxnSpPr>
          <p:nvPr/>
        </p:nvCxnSpPr>
        <p:spPr>
          <a:xfrm>
            <a:off x="10162391" y="5658735"/>
            <a:ext cx="129835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08D4C7FC-12C8-4649-9727-3DF09D8491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601" y="1146627"/>
            <a:ext cx="4209143" cy="3396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77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11" grpId="0"/>
      <p:bldP spid="12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394918" y="5874657"/>
            <a:ext cx="11373012" cy="1043944"/>
            <a:chOff x="242805" y="4426996"/>
            <a:chExt cx="11373012" cy="1043944"/>
          </a:xfrm>
        </p:grpSpPr>
        <p:sp>
          <p:nvSpPr>
            <p:cNvPr id="17" name="TextBox 16"/>
            <p:cNvSpPr txBox="1"/>
            <p:nvPr/>
          </p:nvSpPr>
          <p:spPr>
            <a:xfrm>
              <a:off x="7875278" y="4455277"/>
              <a:ext cx="37405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chích ch</a:t>
              </a:r>
              <a:endPara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42805" y="4426996"/>
              <a:ext cx="2851889" cy="1015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 </a:t>
              </a:r>
              <a:r>
                <a:rPr lang="vi-VN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vi-VN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vi-VN" sz="6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oa</a:t>
              </a:r>
              <a:endPara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196901" y="4443167"/>
              <a:ext cx="264813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váy</a:t>
              </a:r>
              <a:endPara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4021822" y="1599354"/>
            <a:ext cx="4032806" cy="8878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schemeClr val="tx1"/>
              </a:solidFill>
              <a:latin typeface=".VnAvant" panose="020B7200000000000000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47820" y="-86637"/>
            <a:ext cx="15438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0" y="149473"/>
            <a:ext cx="3005955" cy="994442"/>
            <a:chOff x="613008" y="611138"/>
            <a:chExt cx="3005955" cy="994442"/>
          </a:xfrm>
        </p:grpSpPr>
        <p:sp>
          <p:nvSpPr>
            <p:cNvPr id="31" name="Rectangle: Rounded Corners 4"/>
            <p:cNvSpPr/>
            <p:nvPr/>
          </p:nvSpPr>
          <p:spPr>
            <a:xfrm>
              <a:off x="963737" y="611138"/>
              <a:ext cx="2655226" cy="994442"/>
            </a:xfrm>
            <a:prstGeom prst="roundRect">
              <a:avLst/>
            </a:prstGeom>
            <a:solidFill>
              <a:srgbClr val="80C53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en-US" sz="4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Đọc</a:t>
              </a:r>
              <a:endPara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613008" y="648716"/>
              <a:ext cx="1024826" cy="845242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tx1"/>
                  </a:solidFill>
                  <a:latin typeface=".VnAvant" panose="020B7200000000000000" pitchFamily="34" charset="0"/>
                </a:rPr>
                <a:t>2</a:t>
              </a:r>
            </a:p>
          </p:txBody>
        </p:sp>
      </p:grpSp>
      <p:graphicFrame>
        <p:nvGraphicFramePr>
          <p:cNvPr id="33" name="Table 2"/>
          <p:cNvGraphicFramePr>
            <a:graphicFrameLocks noGrp="1"/>
          </p:cNvGraphicFramePr>
          <p:nvPr/>
        </p:nvGraphicFramePr>
        <p:xfrm>
          <a:off x="4025453" y="836693"/>
          <a:ext cx="4018502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9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9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4580"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solidFill>
                          <a:schemeClr val="tx1"/>
                        </a:solidFill>
                        <a:latin typeface=".VnAvant" panose="020B7200000000000000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solidFill>
                          <a:srgbClr val="FF0000"/>
                        </a:solidFill>
                        <a:latin typeface=".VnAvant" panose="020B7200000000000000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49" name="Group 48"/>
          <p:cNvGrpSpPr/>
          <p:nvPr/>
        </p:nvGrpSpPr>
        <p:grpSpPr>
          <a:xfrm>
            <a:off x="4698467" y="749110"/>
            <a:ext cx="3345486" cy="1738106"/>
            <a:chOff x="4683543" y="749110"/>
            <a:chExt cx="3198942" cy="1690827"/>
          </a:xfrm>
        </p:grpSpPr>
        <p:sp>
          <p:nvSpPr>
            <p:cNvPr id="34" name="TextBox 33"/>
            <p:cNvSpPr txBox="1"/>
            <p:nvPr/>
          </p:nvSpPr>
          <p:spPr>
            <a:xfrm>
              <a:off x="6338599" y="749110"/>
              <a:ext cx="154388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5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oa</a:t>
              </a:r>
              <a:r>
                <a:rPr lang="en-US" sz="5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683543" y="773413"/>
              <a:ext cx="154388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5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sz="5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5204189" y="1516607"/>
              <a:ext cx="1880494" cy="923330"/>
              <a:chOff x="5133532" y="2295939"/>
              <a:chExt cx="1880494" cy="923330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5133532" y="2295939"/>
                <a:ext cx="188049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5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hoa</a:t>
                </a:r>
                <a:r>
                  <a:rPr lang="en-US" sz="5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498562" y="2295939"/>
                <a:ext cx="981056" cy="92333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vi-VN" sz="5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oa</a:t>
                </a:r>
                <a:r>
                  <a:rPr lang="en-US" sz="5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p:grpSp>
      </p:grpSp>
      <p:sp>
        <p:nvSpPr>
          <p:cNvPr id="47" name="TextBox 46"/>
          <p:cNvSpPr txBox="1"/>
          <p:nvPr/>
        </p:nvSpPr>
        <p:spPr>
          <a:xfrm>
            <a:off x="6500068" y="-86637"/>
            <a:ext cx="15438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651" y="4158523"/>
            <a:ext cx="2671069" cy="1837544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47503" y="4084420"/>
            <a:ext cx="2816523" cy="1985749"/>
          </a:xfrm>
          <a:prstGeom prst="rect">
            <a:avLst/>
          </a:prstGeom>
        </p:spPr>
      </p:pic>
      <p:pic>
        <p:nvPicPr>
          <p:cNvPr id="53" name="Picture 4" descr="Satın Al 2018 Göz Alıcı Altın Sequins Fildişi Tül Çiçek Kız Elbise 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486" y="4068494"/>
            <a:ext cx="1845028" cy="1845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1" name="Group 50">
            <a:extLst>
              <a:ext uri="{FF2B5EF4-FFF2-40B4-BE49-F238E27FC236}">
                <a16:creationId xmlns:a16="http://schemas.microsoft.com/office/drawing/2014/main" id="{8E7381A4-19F0-47A2-B114-06337178ED53}"/>
              </a:ext>
            </a:extLst>
          </p:cNvPr>
          <p:cNvGrpSpPr/>
          <p:nvPr/>
        </p:nvGrpSpPr>
        <p:grpSpPr>
          <a:xfrm>
            <a:off x="1011195" y="2268902"/>
            <a:ext cx="10169610" cy="1018716"/>
            <a:chOff x="1006900" y="4393375"/>
            <a:chExt cx="10169610" cy="1018716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831934E9-505D-499B-973C-E0EDD1053C4B}"/>
                </a:ext>
              </a:extLst>
            </p:cNvPr>
            <p:cNvSpPr txBox="1"/>
            <p:nvPr/>
          </p:nvSpPr>
          <p:spPr>
            <a:xfrm>
              <a:off x="1006900" y="4396428"/>
              <a:ext cx="236061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hoà</a:t>
              </a:r>
              <a:r>
                <a:rPr lang="en-US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E6397AD-EFEB-474E-9DD9-B9EE937FB1DB}"/>
                </a:ext>
              </a:extLst>
            </p:cNvPr>
            <p:cNvSpPr txBox="1"/>
            <p:nvPr/>
          </p:nvSpPr>
          <p:spPr>
            <a:xfrm>
              <a:off x="3367514" y="4393375"/>
              <a:ext cx="236061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60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loa</a:t>
              </a:r>
              <a:r>
                <a:rPr lang="en-US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0F768A3B-DC64-49BD-8FF2-F6BB7544416A}"/>
                </a:ext>
              </a:extLst>
            </p:cNvPr>
            <p:cNvSpPr txBox="1"/>
            <p:nvPr/>
          </p:nvSpPr>
          <p:spPr>
            <a:xfrm>
              <a:off x="6091980" y="4393375"/>
              <a:ext cx="25527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toả</a:t>
              </a:r>
              <a:r>
                <a:rPr lang="en-US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35315D2-95B9-4DF0-855A-953B3641F953}"/>
                </a:ext>
              </a:extLst>
            </p:cNvPr>
            <p:cNvSpPr txBox="1"/>
            <p:nvPr/>
          </p:nvSpPr>
          <p:spPr>
            <a:xfrm>
              <a:off x="8815898" y="4393375"/>
              <a:ext cx="236061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xoá</a:t>
              </a:r>
              <a:r>
                <a:rPr lang="en-US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5EF6D26B-43C3-4F13-B158-79D80907727F}"/>
              </a:ext>
            </a:extLst>
          </p:cNvPr>
          <p:cNvGrpSpPr/>
          <p:nvPr/>
        </p:nvGrpSpPr>
        <p:grpSpPr>
          <a:xfrm>
            <a:off x="852083" y="3059022"/>
            <a:ext cx="10133757" cy="1070537"/>
            <a:chOff x="1024826" y="5316705"/>
            <a:chExt cx="10133757" cy="1070537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B0CD123C-A3B4-4A5C-AD44-9A57E951D1E9}"/>
                </a:ext>
              </a:extLst>
            </p:cNvPr>
            <p:cNvSpPr txBox="1"/>
            <p:nvPr/>
          </p:nvSpPr>
          <p:spPr>
            <a:xfrm>
              <a:off x="6091705" y="5316705"/>
              <a:ext cx="236061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60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loé</a:t>
              </a:r>
              <a:endPara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43A8E007-9507-44D7-A1CC-B488254A57B7}"/>
                </a:ext>
              </a:extLst>
            </p:cNvPr>
            <p:cNvSpPr txBox="1"/>
            <p:nvPr/>
          </p:nvSpPr>
          <p:spPr>
            <a:xfrm>
              <a:off x="8797970" y="5359950"/>
              <a:ext cx="236061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60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xoè</a:t>
              </a:r>
              <a:endPara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C466979-405A-4F30-98EC-F5D0D1994C92}"/>
                </a:ext>
              </a:extLst>
            </p:cNvPr>
            <p:cNvSpPr txBox="1"/>
            <p:nvPr/>
          </p:nvSpPr>
          <p:spPr>
            <a:xfrm>
              <a:off x="1024826" y="5371579"/>
              <a:ext cx="236061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60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khoẻ</a:t>
              </a:r>
              <a:endPara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295F3381-7CE0-4946-8D7A-B24BF8B44AAD}"/>
                </a:ext>
              </a:extLst>
            </p:cNvPr>
            <p:cNvSpPr txBox="1"/>
            <p:nvPr/>
          </p:nvSpPr>
          <p:spPr>
            <a:xfrm>
              <a:off x="3385440" y="5344142"/>
              <a:ext cx="236061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60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loe</a:t>
              </a:r>
              <a:endPara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4AC510D1-CE3F-46DF-A3EE-AC0346FD2EDA}"/>
              </a:ext>
            </a:extLst>
          </p:cNvPr>
          <p:cNvCxnSpPr>
            <a:cxnSpLocks/>
          </p:cNvCxnSpPr>
          <p:nvPr/>
        </p:nvCxnSpPr>
        <p:spPr>
          <a:xfrm flipV="1">
            <a:off x="1582058" y="3096315"/>
            <a:ext cx="668199" cy="232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950B68A8-C5D1-45CF-813A-03A037AD50BF}"/>
              </a:ext>
            </a:extLst>
          </p:cNvPr>
          <p:cNvCxnSpPr>
            <a:cxnSpLocks/>
          </p:cNvCxnSpPr>
          <p:nvPr/>
        </p:nvCxnSpPr>
        <p:spPr>
          <a:xfrm flipV="1">
            <a:off x="3934737" y="3090219"/>
            <a:ext cx="640687" cy="841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3428B414-C8A9-4D0E-9971-157BCCFAFCAA}"/>
              </a:ext>
            </a:extLst>
          </p:cNvPr>
          <p:cNvCxnSpPr>
            <a:cxnSpLocks/>
          </p:cNvCxnSpPr>
          <p:nvPr/>
        </p:nvCxnSpPr>
        <p:spPr>
          <a:xfrm>
            <a:off x="6500068" y="3090219"/>
            <a:ext cx="591061" cy="841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AD295E52-450D-490C-8093-AADD47D4D028}"/>
              </a:ext>
            </a:extLst>
          </p:cNvPr>
          <p:cNvCxnSpPr>
            <a:cxnSpLocks/>
          </p:cNvCxnSpPr>
          <p:nvPr/>
        </p:nvCxnSpPr>
        <p:spPr>
          <a:xfrm>
            <a:off x="9276893" y="3081801"/>
            <a:ext cx="70893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7AB934A4-12F4-44AF-86B2-ABE41693A65B}"/>
              </a:ext>
            </a:extLst>
          </p:cNvPr>
          <p:cNvCxnSpPr>
            <a:cxnSpLocks/>
          </p:cNvCxnSpPr>
          <p:nvPr/>
        </p:nvCxnSpPr>
        <p:spPr>
          <a:xfrm>
            <a:off x="2061029" y="3968919"/>
            <a:ext cx="58035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907C0CB7-9D81-49BF-9974-A5B1960A6C50}"/>
              </a:ext>
            </a:extLst>
          </p:cNvPr>
          <p:cNvCxnSpPr>
            <a:cxnSpLocks/>
          </p:cNvCxnSpPr>
          <p:nvPr/>
        </p:nvCxnSpPr>
        <p:spPr>
          <a:xfrm>
            <a:off x="3934737" y="3907959"/>
            <a:ext cx="66628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EE07148-B86E-42C0-9D0F-F5368D27B796}"/>
              </a:ext>
            </a:extLst>
          </p:cNvPr>
          <p:cNvCxnSpPr>
            <a:cxnSpLocks/>
          </p:cNvCxnSpPr>
          <p:nvPr/>
        </p:nvCxnSpPr>
        <p:spPr>
          <a:xfrm>
            <a:off x="6429341" y="3907959"/>
            <a:ext cx="59735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54DFE1B7-35A5-4C5A-AADD-5C09BAB68DC7}"/>
              </a:ext>
            </a:extLst>
          </p:cNvPr>
          <p:cNvCxnSpPr>
            <a:cxnSpLocks/>
          </p:cNvCxnSpPr>
          <p:nvPr/>
        </p:nvCxnSpPr>
        <p:spPr>
          <a:xfrm>
            <a:off x="9276893" y="3968919"/>
            <a:ext cx="665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FA7BE4A4-5A45-422B-AC89-7972DD9E905D}"/>
              </a:ext>
            </a:extLst>
          </p:cNvPr>
          <p:cNvSpPr txBox="1"/>
          <p:nvPr/>
        </p:nvSpPr>
        <p:spPr>
          <a:xfrm>
            <a:off x="5453857" y="5910777"/>
            <a:ext cx="23606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oè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9289DA9-2619-4C5C-9B5F-091569956A15}"/>
              </a:ext>
            </a:extLst>
          </p:cNvPr>
          <p:cNvSpPr txBox="1"/>
          <p:nvPr/>
        </p:nvSpPr>
        <p:spPr>
          <a:xfrm>
            <a:off x="10678996" y="5910780"/>
            <a:ext cx="23606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oè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8EBEAEF-8CBB-443C-9C56-B157B7F275DD}"/>
              </a:ext>
            </a:extLst>
          </p:cNvPr>
          <p:cNvSpPr txBox="1"/>
          <p:nvPr/>
        </p:nvSpPr>
        <p:spPr>
          <a:xfrm>
            <a:off x="801370" y="5859973"/>
            <a:ext cx="23606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oá</a:t>
            </a: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9516252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196</Words>
  <Application>Microsoft Office PowerPoint</Application>
  <PresentationFormat>Widescreen</PresentationFormat>
  <Paragraphs>84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.VnAvant</vt:lpstr>
      <vt:lpstr>Arial</vt:lpstr>
      <vt:lpstr>Calibri</vt:lpstr>
      <vt:lpstr>Calibri Light</vt:lpstr>
      <vt:lpstr>Chivo Light</vt:lpstr>
      <vt:lpstr>Times New Roman</vt:lpstr>
      <vt:lpstr>Office Theme</vt:lpstr>
      <vt:lpstr>PowerPoint Presentation</vt:lpstr>
      <vt:lpstr>Thứ năm ngày 21 tháng 12 năm 2023 Tiếng Việt</vt:lpstr>
      <vt:lpstr>PowerPoint Presentation</vt:lpstr>
      <vt:lpstr>Thứ năm ngày 21 tháng 12 năm 2023 Tiếng Việt</vt:lpstr>
      <vt:lpstr>Thứ năm ngày 21 tháng 12 năm 2023 Tiếng Việt</vt:lpstr>
      <vt:lpstr>Thứ năm ngày 21 tháng 12 năm 2023 Tiếng Việt</vt:lpstr>
      <vt:lpstr>PowerPoint Presentation</vt:lpstr>
      <vt:lpstr>PowerPoint Presentation</vt:lpstr>
      <vt:lpstr>PowerPoint Presentation</vt:lpstr>
      <vt:lpstr>Thứ năm ngày 21 tháng 12 năm 2023 Tiếng Việt Bài 74: oa oe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59</cp:revision>
  <dcterms:created xsi:type="dcterms:W3CDTF">2020-12-09T11:32:56Z</dcterms:created>
  <dcterms:modified xsi:type="dcterms:W3CDTF">2024-11-14T12:50:18Z</dcterms:modified>
</cp:coreProperties>
</file>