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</p:sldMasterIdLst>
  <p:notesMasterIdLst>
    <p:notesMasterId r:id="rId20"/>
  </p:notesMasterIdLst>
  <p:sldIdLst>
    <p:sldId id="567" r:id="rId5"/>
    <p:sldId id="474" r:id="rId6"/>
    <p:sldId id="568" r:id="rId7"/>
    <p:sldId id="539" r:id="rId8"/>
    <p:sldId id="256" r:id="rId9"/>
    <p:sldId id="520" r:id="rId10"/>
    <p:sldId id="523" r:id="rId11"/>
    <p:sldId id="561" r:id="rId12"/>
    <p:sldId id="562" r:id="rId13"/>
    <p:sldId id="543" r:id="rId14"/>
    <p:sldId id="544" r:id="rId15"/>
    <p:sldId id="545" r:id="rId16"/>
    <p:sldId id="546" r:id="rId17"/>
    <p:sldId id="563" r:id="rId18"/>
    <p:sldId id="54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bắt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Biết nấu ăn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Có cử chỉ và lời nói lễ phép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A. Cho tôi xin bát miến.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B. Dạ, xin bác bát miến ạ.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C. Đưa tôi bát miến!</a:t>
            </a: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4524517"/>
            <a:ext cx="11610976" cy="18558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3"/>
            <a:ext cx="11610976" cy="12947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7" y="3064041"/>
            <a:ext cx="116179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2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685028" y="4486574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567</Words>
  <Application>Microsoft Office PowerPoint</Application>
  <PresentationFormat>Widescreen</PresentationFormat>
  <Paragraphs>65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Calibri Light</vt:lpstr>
      <vt:lpstr>Montserrat</vt:lpstr>
      <vt:lpstr>Times New Roman</vt:lpstr>
      <vt:lpstr>3_Office Theme</vt:lpstr>
      <vt:lpstr>NỀN 5</vt:lpstr>
      <vt:lpstr>nền 3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NCC</cp:lastModifiedBy>
  <cp:revision>96</cp:revision>
  <dcterms:created xsi:type="dcterms:W3CDTF">2021-06-24T12:42:07Z</dcterms:created>
  <dcterms:modified xsi:type="dcterms:W3CDTF">2024-11-14T22:05:46Z</dcterms:modified>
</cp:coreProperties>
</file>