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1"/>
  </p:notesMasterIdLst>
  <p:sldIdLst>
    <p:sldId id="318" r:id="rId3"/>
    <p:sldId id="316" r:id="rId4"/>
    <p:sldId id="279" r:id="rId5"/>
    <p:sldId id="310" r:id="rId6"/>
    <p:sldId id="317" r:id="rId7"/>
    <p:sldId id="281" r:id="rId8"/>
    <p:sldId id="306" r:id="rId9"/>
    <p:sldId id="3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4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03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41450" y="1939290"/>
            <a:ext cx="985774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sng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Bài</a:t>
            </a:r>
            <a:r>
              <a:rPr kumimoji="0" lang="en-US" sz="3600" b="1" i="1" u="sng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 19:</a:t>
            </a:r>
            <a:r>
              <a:rPr kumimoji="0" lang="en-US" sz="3600" b="1" i="1" u="sng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Phép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 cộng (có nhớ) số có hai chữ số với số có một chữ 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số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. (</a:t>
            </a:r>
            <a:r>
              <a:rPr lang="en-US" sz="3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</a:rPr>
              <a:t>T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iết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 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7715" y="1038225"/>
            <a:ext cx="4154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charset="0"/>
                <a:ea typeface="Tahoma" panose="020B0604030504040204" pitchFamily="34" charset="0"/>
                <a:cs typeface="HP001 5 hàng" panose="020B0603050302020204" charset="0"/>
              </a:rPr>
              <a:t>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1450" y="200025"/>
            <a:ext cx="880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n</a:t>
            </a: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14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tháng 11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2024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/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55" y="140335"/>
            <a:ext cx="11324590" cy="318389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871528" y="3476625"/>
            <a:ext cx="1936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401253" y="4212590"/>
            <a:ext cx="918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Buổi  sáng thu hoạch                 :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bao thóc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421255" y="4948555"/>
            <a:ext cx="8837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Buổi chiều nhiều hơn buổi sáng:  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bao thóc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421255" y="5561330"/>
            <a:ext cx="8837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Buổi chiều thu hoạch                 :   ...bao thóc?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89505" y="3721100"/>
            <a:ext cx="6412230" cy="23069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err="1"/>
              <a:t>                          </a:t>
            </a:r>
            <a:r>
              <a:rPr lang="en-US" sz="3200" u="sng" dirty="0" err="1"/>
              <a:t>Bài</a:t>
            </a:r>
            <a:r>
              <a:rPr lang="en-US" sz="3200" u="sng" dirty="0"/>
              <a:t> </a:t>
            </a:r>
            <a:r>
              <a:rPr lang="en-US" sz="3200" u="sng" dirty="0" err="1"/>
              <a:t>giải</a:t>
            </a:r>
            <a:endParaRPr lang="en-US" sz="3200" u="sng" dirty="0"/>
          </a:p>
          <a:p>
            <a:pPr algn="l"/>
            <a:r>
              <a:rPr lang="en-US" sz="3200" dirty="0" err="1"/>
              <a:t>     Buổi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bác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hoạch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thóc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l"/>
            <a:r>
              <a:rPr lang="en-US" sz="3200" dirty="0"/>
              <a:t>                  87 + 6 = 93 (</a:t>
            </a:r>
            <a:r>
              <a:rPr lang="en-US" sz="3200" dirty="0" err="1"/>
              <a:t>bao</a:t>
            </a:r>
            <a:r>
              <a:rPr lang="en-US" sz="3200" dirty="0"/>
              <a:t>)</a:t>
            </a:r>
          </a:p>
          <a:p>
            <a:pPr algn="l"/>
            <a:r>
              <a:rPr lang="en-US" sz="3200" dirty="0" err="1"/>
              <a:t>                         </a:t>
            </a:r>
            <a:r>
              <a:rPr lang="en-US" sz="3200" b="1" u="sng" dirty="0" err="1">
                <a:solidFill>
                  <a:srgbClr val="FF0000"/>
                </a:solidFill>
              </a:rPr>
              <a:t>Đáp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r>
              <a:rPr lang="en-US" sz="3200" u="sng" dirty="0"/>
              <a:t> </a:t>
            </a:r>
            <a:r>
              <a:rPr lang="en-US" sz="3200" dirty="0"/>
              <a:t>93 </a:t>
            </a:r>
            <a:r>
              <a:rPr lang="en-US" sz="3200" dirty="0" err="1"/>
              <a:t>bao</a:t>
            </a:r>
            <a:endParaRPr lang="en-US" sz="3200" dirty="0"/>
          </a:p>
        </p:txBody>
      </p:sp>
      <p:sp>
        <p:nvSpPr>
          <p:cNvPr id="5" name="Text Box 4"/>
          <p:cNvSpPr txBox="1"/>
          <p:nvPr/>
        </p:nvSpPr>
        <p:spPr>
          <a:xfrm>
            <a:off x="4422140" y="485775"/>
            <a:ext cx="1936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389505" y="1221740"/>
            <a:ext cx="9182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Buổi  sáng thu hoạch                 :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bao thóc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389505" y="1957705"/>
            <a:ext cx="8837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Buổi chiều nhiều hơn buổi sáng:  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bao thóc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421255" y="2570480"/>
            <a:ext cx="8837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Buổi chiều thu hoạch                 :   ...bao thóc?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319"/>
          <a:stretch>
            <a:fillRect/>
          </a:stretch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370" y="1253490"/>
            <a:ext cx="8260715" cy="39008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22645" y="2850515"/>
            <a:ext cx="619125" cy="669290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64205" y="4485005"/>
            <a:ext cx="619125" cy="669290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89" t="21813" r="17105" b="26414"/>
          <a:stretch>
            <a:fillRect/>
          </a:stretch>
        </p:blipFill>
        <p:spPr>
          <a:xfrm>
            <a:off x="0" y="1093478"/>
            <a:ext cx="11357811" cy="5325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178" y="1973178"/>
            <a:ext cx="8807116" cy="4491792"/>
            <a:chOff x="449178" y="1973178"/>
            <a:chExt cx="8807116" cy="4491792"/>
          </a:xfrm>
        </p:grpSpPr>
        <p:sp>
          <p:nvSpPr>
            <p:cNvPr id="9" name="Oval 8"/>
            <p:cNvSpPr/>
            <p:nvPr/>
          </p:nvSpPr>
          <p:spPr>
            <a:xfrm>
              <a:off x="3818020" y="3753853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799" y="2951746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62736" y="1973178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178" y="4475747"/>
              <a:ext cx="1411706" cy="1989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68" t="29536" r="28160" b="62823"/>
          <a:stretch>
            <a:fillRect/>
          </a:stretch>
        </p:blipFill>
        <p:spPr>
          <a:xfrm>
            <a:off x="8662736" y="1892966"/>
            <a:ext cx="689810" cy="78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96" t="39750" r="53422" b="54324"/>
          <a:stretch>
            <a:fillRect/>
          </a:stretch>
        </p:blipFill>
        <p:spPr>
          <a:xfrm>
            <a:off x="4162925" y="2863515"/>
            <a:ext cx="54543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1" t="48012" r="55001" b="46998"/>
          <a:stretch>
            <a:fillRect/>
          </a:stretch>
        </p:blipFill>
        <p:spPr>
          <a:xfrm>
            <a:off x="3441030" y="3866146"/>
            <a:ext cx="994611" cy="51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26" b="71481" l="21771" r="30990"/>
                    </a14:imgEffect>
                  </a14:imgLayer>
                </a14:imgProps>
              </a:ext>
            </a:extLst>
          </a:blip>
          <a:srcRect l="20789" t="57680" r="68992" b="26882"/>
          <a:stretch>
            <a:fillRect/>
          </a:stretch>
        </p:blipFill>
        <p:spPr>
          <a:xfrm>
            <a:off x="-8022" y="4379495"/>
            <a:ext cx="1868906" cy="1588168"/>
          </a:xfrm>
          <a:prstGeom prst="rect">
            <a:avLst/>
          </a:prstGeom>
        </p:spPr>
      </p:pic>
      <p:sp>
        <p:nvSpPr>
          <p:cNvPr id="19" name="MH_Other_2"/>
          <p:cNvSpPr/>
          <p:nvPr>
            <p:custDataLst>
              <p:tags r:id="rId1"/>
            </p:custDataLst>
          </p:nvPr>
        </p:nvSpPr>
        <p:spPr>
          <a:xfrm>
            <a:off x="449178" y="38239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8080" y="445826"/>
            <a:ext cx="10840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2655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368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011" y="5932403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6316" y="590909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30078 -0.00162 L 0.30078 -0.1963 L 0.15937 -0.1963 L 0.16029 -0.31412 L 0.44739 -0.31574 C 0.44765 -0.37801 0.44792 -0.44028 0.44818 -0.50255 L 0.61979 -0.49815 L 0.62057 -0.41065 L 0.7069 -0.41389 " pathEditMode="relative" ptsTypes="AAAAAAAA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7644 0.3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391 0.4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487 0.572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5" grpId="0"/>
      <p:bldP spid="16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41450" y="1415511"/>
            <a:ext cx="985774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sng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Bài</a:t>
            </a:r>
            <a:r>
              <a:rPr kumimoji="0" lang="en-US" sz="3600" b="1" i="1" u="sng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 19:</a:t>
            </a:r>
            <a:r>
              <a:rPr kumimoji="0" lang="en-US" sz="3600" b="1" i="1" u="sng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Phép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 cộng (có nhớ) số có hai chữ số với số có một chữ 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số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. (</a:t>
            </a:r>
            <a:r>
              <a:rPr lang="en-US" sz="3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</a:rPr>
              <a:t>T</a:t>
            </a:r>
            <a:r>
              <a:rPr kumimoji="0" lang="en-US" sz="3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iết</a:t>
            </a:r>
            <a:r>
              <a:rPr kumimoji="0" lang="en-US" sz="3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charset="0"/>
                <a:cs typeface="HP001 5 hàng" panose="020B0603050302020204" charset="0"/>
              </a:rPr>
              <a:t> 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7715" y="842914"/>
            <a:ext cx="4154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charset="0"/>
                <a:ea typeface="Tahoma" panose="020B0604030504040204" pitchFamily="34" charset="0"/>
                <a:cs typeface="HP001 5 hàng" panose="020B0603050302020204" charset="0"/>
              </a:rPr>
              <a:t>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1450" y="93489"/>
            <a:ext cx="880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n</a:t>
            </a: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14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tháng 11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 2024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0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252</Words>
  <Application>Microsoft Office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HP001 4 hang 1 ô ly</vt:lpstr>
      <vt:lpstr>HP001 5 hàng</vt:lpstr>
      <vt:lpstr>ITC Avant Garde Std Bk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NCC</cp:lastModifiedBy>
  <cp:revision>39</cp:revision>
  <dcterms:created xsi:type="dcterms:W3CDTF">2021-05-14T04:27:00Z</dcterms:created>
  <dcterms:modified xsi:type="dcterms:W3CDTF">2024-11-14T12:48:41Z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1033-11.2.0.10463</vt:lpwstr>
  </property>
  <property fmtid="{D5CDD505-2E9C-101B-9397-08002B2CF9AE}" pid="3" name="ICV">
    <vt:lpwstr>2F47B1F0663245B5B1469F8D97D567D2</vt:lpwstr>
  </property>
</Properties>
</file>