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7" r:id="rId1"/>
  </p:sldMasterIdLst>
  <p:notesMasterIdLst>
    <p:notesMasterId r:id="rId11"/>
  </p:notesMasterIdLst>
  <p:sldIdLst>
    <p:sldId id="316" r:id="rId2"/>
    <p:sldId id="305" r:id="rId3"/>
    <p:sldId id="320" r:id="rId4"/>
    <p:sldId id="321" r:id="rId5"/>
    <p:sldId id="324" r:id="rId6"/>
    <p:sldId id="323" r:id="rId7"/>
    <p:sldId id="325" r:id="rId8"/>
    <p:sldId id="326" r:id="rId9"/>
    <p:sldId id="327" r:id="rId10"/>
  </p:sldIdLst>
  <p:sldSz cx="18288000" cy="10287000"/>
  <p:notesSz cx="6858000" cy="9144000"/>
  <p:embeddedFontLst>
    <p:embeddedFont>
      <p:font typeface=".VnMemorandumH"/>
      <p:regular r:id="rId12"/>
    </p:embeddedFont>
    <p:embeddedFont>
      <p:font typeface="HP001 4 hàng" panose="020B0603050302020204"/>
      <p:regular r:id="rId13"/>
      <p:bold r:id="rId14"/>
    </p:embeddedFont>
    <p:embeddedFont>
      <p:font typeface="HP001 5 hàng"/>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BDEE6"/>
    <a:srgbClr val="995599"/>
    <a:srgbClr val="F3B0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1042"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096A69-CC20-45BA-AE65-F834F9768556}" type="datetimeFigureOut">
              <a:rPr lang="en-US" smtClean="0"/>
              <a:pPr/>
              <a:t>11/14/2024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A84E90-A8F5-46D0-868A-B0A3A2CAEC56}" type="slidenum">
              <a:rPr lang="en-US" smtClean="0"/>
              <a:pPr/>
              <a:t>‹#›</a:t>
            </a:fld>
            <a:endParaRPr lang="en-US"/>
          </a:p>
        </p:txBody>
      </p:sp>
    </p:spTree>
    <p:extLst>
      <p:ext uri="{BB962C8B-B14F-4D97-AF65-F5344CB8AC3E}">
        <p14:creationId xmlns:p14="http://schemas.microsoft.com/office/powerpoint/2010/main" val="383622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Calibri"/>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3</a:t>
            </a:fld>
            <a:endParaRPr kumimoji="0" lang="zh-CN" altLang="en-US" sz="12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Calibri"/>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4</a:t>
            </a:fld>
            <a:endParaRPr kumimoji="0" lang="zh-CN" altLang="en-US" sz="12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Calibri"/>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5</a:t>
            </a:fld>
            <a:endParaRPr kumimoji="0" lang="zh-CN" altLang="en-US" sz="12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Calibri"/>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6</a:t>
            </a:fld>
            <a:endParaRPr kumimoji="0" lang="zh-CN" altLang="en-US" sz="12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Calibri"/>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7</a:t>
            </a:fld>
            <a:endParaRPr kumimoji="0" lang="zh-CN" altLang="en-US" sz="12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Calibri"/>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8</a:t>
            </a:fld>
            <a:endParaRPr kumimoji="0" lang="zh-CN" altLang="en-US" sz="12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Calibri"/>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9</a:t>
            </a:fld>
            <a:endParaRPr kumimoji="0" lang="zh-CN" altLang="en-US" sz="12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4"/>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395" indent="0" algn="ctr">
              <a:buNone/>
              <a:defRPr>
                <a:solidFill>
                  <a:schemeClr val="tx1">
                    <a:tint val="75000"/>
                  </a:schemeClr>
                </a:solidFill>
              </a:defRPr>
            </a:lvl2pPr>
            <a:lvl3pPr marL="1632794" indent="0" algn="ctr">
              <a:buNone/>
              <a:defRPr>
                <a:solidFill>
                  <a:schemeClr val="tx1">
                    <a:tint val="75000"/>
                  </a:schemeClr>
                </a:solidFill>
              </a:defRPr>
            </a:lvl3pPr>
            <a:lvl4pPr marL="2449188" indent="0" algn="ctr">
              <a:buNone/>
              <a:defRPr>
                <a:solidFill>
                  <a:schemeClr val="tx1">
                    <a:tint val="75000"/>
                  </a:schemeClr>
                </a:solidFill>
              </a:defRPr>
            </a:lvl4pPr>
            <a:lvl5pPr marL="3265585" indent="0" algn="ctr">
              <a:buNone/>
              <a:defRPr>
                <a:solidFill>
                  <a:schemeClr val="tx1">
                    <a:tint val="75000"/>
                  </a:schemeClr>
                </a:solidFill>
              </a:defRPr>
            </a:lvl5pPr>
            <a:lvl6pPr marL="4081982" indent="0" algn="ctr">
              <a:buNone/>
              <a:defRPr>
                <a:solidFill>
                  <a:schemeClr val="tx1">
                    <a:tint val="75000"/>
                  </a:schemeClr>
                </a:solidFill>
              </a:defRPr>
            </a:lvl6pPr>
            <a:lvl7pPr marL="4898375" indent="0" algn="ctr">
              <a:buNone/>
              <a:defRPr>
                <a:solidFill>
                  <a:schemeClr val="tx1">
                    <a:tint val="75000"/>
                  </a:schemeClr>
                </a:solidFill>
              </a:defRPr>
            </a:lvl7pPr>
            <a:lvl8pPr marL="5714769" indent="0" algn="ctr">
              <a:buNone/>
              <a:defRPr>
                <a:solidFill>
                  <a:schemeClr val="tx1">
                    <a:tint val="75000"/>
                  </a:schemeClr>
                </a:solidFill>
              </a:defRPr>
            </a:lvl8pPr>
            <a:lvl9pPr marL="653116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64"/>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64"/>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0062390"/>
      </p:ext>
    </p:extLst>
  </p:cSld>
  <p:clrMapOvr>
    <a:masterClrMapping/>
  </p:clrMapOvr>
  <p:transition spd="slow" advTm="2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7"/>
            <a:ext cx="15544800" cy="2043113"/>
          </a:xfrm>
        </p:spPr>
        <p:txBody>
          <a:bodyPr anchor="t"/>
          <a:lstStyle>
            <a:lvl1pPr algn="l">
              <a:defRPr sz="7100" b="1" cap="all"/>
            </a:lvl1pPr>
          </a:lstStyle>
          <a:p>
            <a:r>
              <a:rPr lang="en-US"/>
              <a:t>Click to edit Master title style</a:t>
            </a:r>
          </a:p>
        </p:txBody>
      </p:sp>
      <p:sp>
        <p:nvSpPr>
          <p:cNvPr id="3" name="Text Placeholder 2"/>
          <p:cNvSpPr>
            <a:spLocks noGrp="1"/>
          </p:cNvSpPr>
          <p:nvPr>
            <p:ph type="body" idx="1"/>
          </p:nvPr>
        </p:nvSpPr>
        <p:spPr>
          <a:xfrm>
            <a:off x="1444626" y="4360076"/>
            <a:ext cx="15544800" cy="2250281"/>
          </a:xfrm>
        </p:spPr>
        <p:txBody>
          <a:bodyPr anchor="b"/>
          <a:lstStyle>
            <a:lvl1pPr marL="0" indent="0">
              <a:buNone/>
              <a:defRPr sz="3600">
                <a:solidFill>
                  <a:schemeClr val="tx1">
                    <a:tint val="75000"/>
                  </a:schemeClr>
                </a:solidFill>
              </a:defRPr>
            </a:lvl1pPr>
            <a:lvl2pPr marL="816395" indent="0">
              <a:buNone/>
              <a:defRPr sz="3200">
                <a:solidFill>
                  <a:schemeClr val="tx1">
                    <a:tint val="75000"/>
                  </a:schemeClr>
                </a:solidFill>
              </a:defRPr>
            </a:lvl2pPr>
            <a:lvl3pPr marL="1632794" indent="0">
              <a:buNone/>
              <a:defRPr sz="2900">
                <a:solidFill>
                  <a:schemeClr val="tx1">
                    <a:tint val="75000"/>
                  </a:schemeClr>
                </a:solidFill>
              </a:defRPr>
            </a:lvl3pPr>
            <a:lvl4pPr marL="2449188" indent="0">
              <a:buNone/>
              <a:defRPr sz="2500">
                <a:solidFill>
                  <a:schemeClr val="tx1">
                    <a:tint val="75000"/>
                  </a:schemeClr>
                </a:solidFill>
              </a:defRPr>
            </a:lvl4pPr>
            <a:lvl5pPr marL="3265585" indent="0">
              <a:buNone/>
              <a:defRPr sz="2500">
                <a:solidFill>
                  <a:schemeClr val="tx1">
                    <a:tint val="75000"/>
                  </a:schemeClr>
                </a:solidFill>
              </a:defRPr>
            </a:lvl5pPr>
            <a:lvl6pPr marL="4081982" indent="0">
              <a:buNone/>
              <a:defRPr sz="2500">
                <a:solidFill>
                  <a:schemeClr val="tx1">
                    <a:tint val="75000"/>
                  </a:schemeClr>
                </a:solidFill>
              </a:defRPr>
            </a:lvl6pPr>
            <a:lvl7pPr marL="4898375" indent="0">
              <a:buNone/>
              <a:defRPr sz="2500">
                <a:solidFill>
                  <a:schemeClr val="tx1">
                    <a:tint val="75000"/>
                  </a:schemeClr>
                </a:solidFill>
              </a:defRPr>
            </a:lvl7pPr>
            <a:lvl8pPr marL="5714769" indent="0">
              <a:buNone/>
              <a:defRPr sz="2500">
                <a:solidFill>
                  <a:schemeClr val="tx1">
                    <a:tint val="75000"/>
                  </a:schemeClr>
                </a:solidFill>
              </a:defRPr>
            </a:lvl8pPr>
            <a:lvl9pPr marL="6531169" indent="0">
              <a:buNone/>
              <a:defRPr sz="2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7"/>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7"/>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1"/>
            <a:ext cx="8080376" cy="959643"/>
          </a:xfrm>
        </p:spPr>
        <p:txBody>
          <a:bodyPr anchor="b"/>
          <a:lstStyle>
            <a:lvl1pPr marL="0" indent="0">
              <a:buNone/>
              <a:defRPr sz="4300" b="1"/>
            </a:lvl1pPr>
            <a:lvl2pPr marL="816395" indent="0">
              <a:buNone/>
              <a:defRPr sz="3600" b="1"/>
            </a:lvl2pPr>
            <a:lvl3pPr marL="1632794" indent="0">
              <a:buNone/>
              <a:defRPr sz="3200" b="1"/>
            </a:lvl3pPr>
            <a:lvl4pPr marL="2449188" indent="0">
              <a:buNone/>
              <a:defRPr sz="2900" b="1"/>
            </a:lvl4pPr>
            <a:lvl5pPr marL="3265585" indent="0">
              <a:buNone/>
              <a:defRPr sz="2900" b="1"/>
            </a:lvl5pPr>
            <a:lvl6pPr marL="4081982" indent="0">
              <a:buNone/>
              <a:defRPr sz="2900" b="1"/>
            </a:lvl6pPr>
            <a:lvl7pPr marL="4898375" indent="0">
              <a:buNone/>
              <a:defRPr sz="2900" b="1"/>
            </a:lvl7pPr>
            <a:lvl8pPr marL="5714769" indent="0">
              <a:buNone/>
              <a:defRPr sz="2900" b="1"/>
            </a:lvl8pPr>
            <a:lvl9pPr marL="6531169" indent="0">
              <a:buNone/>
              <a:defRPr sz="2900" b="1"/>
            </a:lvl9pPr>
          </a:lstStyle>
          <a:p>
            <a:pPr lvl="0"/>
            <a:r>
              <a:rPr lang="en-US"/>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9" y="2302671"/>
            <a:ext cx="8083550" cy="959643"/>
          </a:xfrm>
        </p:spPr>
        <p:txBody>
          <a:bodyPr anchor="b"/>
          <a:lstStyle>
            <a:lvl1pPr marL="0" indent="0">
              <a:buNone/>
              <a:defRPr sz="4300" b="1"/>
            </a:lvl1pPr>
            <a:lvl2pPr marL="816395" indent="0">
              <a:buNone/>
              <a:defRPr sz="3600" b="1"/>
            </a:lvl2pPr>
            <a:lvl3pPr marL="1632794" indent="0">
              <a:buNone/>
              <a:defRPr sz="3200" b="1"/>
            </a:lvl3pPr>
            <a:lvl4pPr marL="2449188" indent="0">
              <a:buNone/>
              <a:defRPr sz="2900" b="1"/>
            </a:lvl4pPr>
            <a:lvl5pPr marL="3265585" indent="0">
              <a:buNone/>
              <a:defRPr sz="2900" b="1"/>
            </a:lvl5pPr>
            <a:lvl6pPr marL="4081982" indent="0">
              <a:buNone/>
              <a:defRPr sz="2900" b="1"/>
            </a:lvl6pPr>
            <a:lvl7pPr marL="4898375" indent="0">
              <a:buNone/>
              <a:defRPr sz="2900" b="1"/>
            </a:lvl7pPr>
            <a:lvl8pPr marL="5714769" indent="0">
              <a:buNone/>
              <a:defRPr sz="2900" b="1"/>
            </a:lvl8pPr>
            <a:lvl9pPr marL="6531169" indent="0">
              <a:buNone/>
              <a:defRPr sz="2900" b="1"/>
            </a:lvl9pPr>
          </a:lstStyle>
          <a:p>
            <a:pPr lvl="0"/>
            <a:r>
              <a:rPr lang="en-US"/>
              <a:t>Click to edit Master text styles</a:t>
            </a:r>
          </a:p>
        </p:txBody>
      </p:sp>
      <p:sp>
        <p:nvSpPr>
          <p:cNvPr id="6" name="Content Placeholder 5"/>
          <p:cNvSpPr>
            <a:spLocks noGrp="1"/>
          </p:cNvSpPr>
          <p:nvPr>
            <p:ph sz="quarter" idx="4"/>
          </p:nvPr>
        </p:nvSpPr>
        <p:spPr>
          <a:xfrm>
            <a:off x="9290059"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9" y="409575"/>
            <a:ext cx="6016626" cy="1743075"/>
          </a:xfrm>
        </p:spPr>
        <p:txBody>
          <a:bodyPr anchor="b"/>
          <a:lstStyle>
            <a:lvl1pPr algn="l">
              <a:defRPr sz="3600" b="1"/>
            </a:lvl1pPr>
          </a:lstStyle>
          <a:p>
            <a:r>
              <a:rPr lang="en-US"/>
              <a:t>Click to edit Master title style</a:t>
            </a:r>
          </a:p>
        </p:txBody>
      </p:sp>
      <p:sp>
        <p:nvSpPr>
          <p:cNvPr id="3" name="Content Placeholder 2"/>
          <p:cNvSpPr>
            <a:spLocks noGrp="1"/>
          </p:cNvSpPr>
          <p:nvPr>
            <p:ph idx="1"/>
          </p:nvPr>
        </p:nvSpPr>
        <p:spPr>
          <a:xfrm>
            <a:off x="7150100" y="409582"/>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9" y="2152656"/>
            <a:ext cx="6016626" cy="7036595"/>
          </a:xfrm>
        </p:spPr>
        <p:txBody>
          <a:bodyPr/>
          <a:lstStyle>
            <a:lvl1pPr marL="0" indent="0">
              <a:buNone/>
              <a:defRPr sz="2500"/>
            </a:lvl1pPr>
            <a:lvl2pPr marL="816395" indent="0">
              <a:buNone/>
              <a:defRPr sz="2100"/>
            </a:lvl2pPr>
            <a:lvl3pPr marL="1632794" indent="0">
              <a:buNone/>
              <a:defRPr sz="1800"/>
            </a:lvl3pPr>
            <a:lvl4pPr marL="2449188" indent="0">
              <a:buNone/>
              <a:defRPr sz="1600"/>
            </a:lvl4pPr>
            <a:lvl5pPr marL="3265585" indent="0">
              <a:buNone/>
              <a:defRPr sz="1600"/>
            </a:lvl5pPr>
            <a:lvl6pPr marL="4081982" indent="0">
              <a:buNone/>
              <a:defRPr sz="1600"/>
            </a:lvl6pPr>
            <a:lvl7pPr marL="4898375" indent="0">
              <a:buNone/>
              <a:defRPr sz="1600"/>
            </a:lvl7pPr>
            <a:lvl8pPr marL="5714769" indent="0">
              <a:buNone/>
              <a:defRPr sz="1600"/>
            </a:lvl8pPr>
            <a:lvl9pPr marL="6531169"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6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395" indent="0">
              <a:buNone/>
              <a:defRPr sz="5000"/>
            </a:lvl2pPr>
            <a:lvl3pPr marL="1632794" indent="0">
              <a:buNone/>
              <a:defRPr sz="4300"/>
            </a:lvl3pPr>
            <a:lvl4pPr marL="2449188" indent="0">
              <a:buNone/>
              <a:defRPr sz="3600"/>
            </a:lvl4pPr>
            <a:lvl5pPr marL="3265585" indent="0">
              <a:buNone/>
              <a:defRPr sz="3600"/>
            </a:lvl5pPr>
            <a:lvl6pPr marL="4081982" indent="0">
              <a:buNone/>
              <a:defRPr sz="3600"/>
            </a:lvl6pPr>
            <a:lvl7pPr marL="4898375" indent="0">
              <a:buNone/>
              <a:defRPr sz="3600"/>
            </a:lvl7pPr>
            <a:lvl8pPr marL="5714769" indent="0">
              <a:buNone/>
              <a:defRPr sz="3600"/>
            </a:lvl8pPr>
            <a:lvl9pPr marL="6531169" indent="0">
              <a:buNone/>
              <a:defRPr sz="36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500"/>
            </a:lvl1pPr>
            <a:lvl2pPr marL="816395" indent="0">
              <a:buNone/>
              <a:defRPr sz="2100"/>
            </a:lvl2pPr>
            <a:lvl3pPr marL="1632794" indent="0">
              <a:buNone/>
              <a:defRPr sz="1800"/>
            </a:lvl3pPr>
            <a:lvl4pPr marL="2449188" indent="0">
              <a:buNone/>
              <a:defRPr sz="1600"/>
            </a:lvl4pPr>
            <a:lvl5pPr marL="3265585" indent="0">
              <a:buNone/>
              <a:defRPr sz="1600"/>
            </a:lvl5pPr>
            <a:lvl6pPr marL="4081982" indent="0">
              <a:buNone/>
              <a:defRPr sz="1600"/>
            </a:lvl6pPr>
            <a:lvl7pPr marL="4898375" indent="0">
              <a:buNone/>
              <a:defRPr sz="1600"/>
            </a:lvl7pPr>
            <a:lvl8pPr marL="5714769" indent="0">
              <a:buNone/>
              <a:defRPr sz="1600"/>
            </a:lvl8pPr>
            <a:lvl9pPr marL="6531169"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163277" tIns="81642" rIns="163277" bIns="81642" rtlCol="0" anchor="ctr">
            <a:normAutofit/>
          </a:bodyPr>
          <a:lstStyle/>
          <a:p>
            <a:r>
              <a:rPr lang="en-US"/>
              <a:t>Click to edit Master title style</a:t>
            </a:r>
          </a:p>
        </p:txBody>
      </p:sp>
      <p:sp>
        <p:nvSpPr>
          <p:cNvPr id="3" name="Text Placeholder 2"/>
          <p:cNvSpPr>
            <a:spLocks noGrp="1"/>
          </p:cNvSpPr>
          <p:nvPr>
            <p:ph type="body" idx="1"/>
          </p:nvPr>
        </p:nvSpPr>
        <p:spPr>
          <a:xfrm>
            <a:off x="914400" y="2400307"/>
            <a:ext cx="16459200" cy="6788945"/>
          </a:xfrm>
          <a:prstGeom prst="rect">
            <a:avLst/>
          </a:prstGeom>
        </p:spPr>
        <p:txBody>
          <a:bodyPr vert="horz" lIns="163277" tIns="81642" rIns="163277" bIns="81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32"/>
            <a:ext cx="4267200" cy="547688"/>
          </a:xfrm>
          <a:prstGeom prst="rect">
            <a:avLst/>
          </a:prstGeom>
        </p:spPr>
        <p:txBody>
          <a:bodyPr vert="horz" lIns="163277" tIns="81642" rIns="163277" bIns="81642" rtlCol="0" anchor="ctr"/>
          <a:lstStyle>
            <a:lvl1pPr algn="l">
              <a:defRPr sz="2100">
                <a:solidFill>
                  <a:schemeClr val="tx1">
                    <a:tint val="75000"/>
                  </a:schemeClr>
                </a:solidFill>
              </a:defRPr>
            </a:lvl1pPr>
          </a:lstStyle>
          <a:p>
            <a:fld id="{1D8BD707-D9CF-40AE-B4C6-C98DA3205C09}" type="datetimeFigureOut">
              <a:rPr lang="en-US" smtClean="0"/>
              <a:pPr/>
              <a:t>11/14/2024</a:t>
            </a:fld>
            <a:endParaRPr lang="en-US"/>
          </a:p>
        </p:txBody>
      </p:sp>
      <p:sp>
        <p:nvSpPr>
          <p:cNvPr id="5" name="Footer Placeholder 4"/>
          <p:cNvSpPr>
            <a:spLocks noGrp="1"/>
          </p:cNvSpPr>
          <p:nvPr>
            <p:ph type="ftr" sz="quarter" idx="3"/>
          </p:nvPr>
        </p:nvSpPr>
        <p:spPr>
          <a:xfrm>
            <a:off x="6248400" y="9534532"/>
            <a:ext cx="5791200" cy="547688"/>
          </a:xfrm>
          <a:prstGeom prst="rect">
            <a:avLst/>
          </a:prstGeom>
        </p:spPr>
        <p:txBody>
          <a:bodyPr vert="horz" lIns="163277" tIns="81642" rIns="163277" bIns="81642" rtlCol="0" anchor="ctr"/>
          <a:lstStyle>
            <a:lvl1pPr algn="ctr">
              <a:defRPr sz="2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34532"/>
            <a:ext cx="4267200" cy="547688"/>
          </a:xfrm>
          <a:prstGeom prst="rect">
            <a:avLst/>
          </a:prstGeom>
        </p:spPr>
        <p:txBody>
          <a:bodyPr vert="horz" lIns="163277" tIns="81642" rIns="163277" bIns="81642" rtlCol="0" anchor="ctr"/>
          <a:lstStyle>
            <a:lvl1pPr algn="r">
              <a:defRPr sz="21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ctr" defTabSz="1632794" rtl="0" eaLnBrk="1" latinLnBrk="0" hangingPunct="1">
        <a:spcBef>
          <a:spcPct val="0"/>
        </a:spcBef>
        <a:buNone/>
        <a:defRPr sz="7900" kern="1200">
          <a:solidFill>
            <a:schemeClr val="tx1"/>
          </a:solidFill>
          <a:latin typeface="+mj-lt"/>
          <a:ea typeface="+mj-ea"/>
          <a:cs typeface="+mj-cs"/>
        </a:defRPr>
      </a:lvl1pPr>
    </p:titleStyle>
    <p:bodyStyle>
      <a:lvl1pPr marL="612297" indent="-612297" algn="l" defTabSz="1632794"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643" indent="-510249" algn="l" defTabSz="1632794"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0991" indent="-408197" algn="l" defTabSz="1632794"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7384" indent="-408197" algn="l" defTabSz="1632794"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3781" indent="-408197" algn="l" defTabSz="1632794"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90178" indent="-408197" algn="l" defTabSz="1632794"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6572" indent="-408197" algn="l" defTabSz="1632794"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2965" indent="-408197" algn="l" defTabSz="1632794"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9366" indent="-408197" algn="l" defTabSz="1632794"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n-US"/>
      </a:defPPr>
      <a:lvl1pPr marL="0" algn="l" defTabSz="1632794" rtl="0" eaLnBrk="1" latinLnBrk="0" hangingPunct="1">
        <a:defRPr sz="3200" kern="1200">
          <a:solidFill>
            <a:schemeClr val="tx1"/>
          </a:solidFill>
          <a:latin typeface="+mn-lt"/>
          <a:ea typeface="+mn-ea"/>
          <a:cs typeface="+mn-cs"/>
        </a:defRPr>
      </a:lvl1pPr>
      <a:lvl2pPr marL="816395" algn="l" defTabSz="1632794" rtl="0" eaLnBrk="1" latinLnBrk="0" hangingPunct="1">
        <a:defRPr sz="3200" kern="1200">
          <a:solidFill>
            <a:schemeClr val="tx1"/>
          </a:solidFill>
          <a:latin typeface="+mn-lt"/>
          <a:ea typeface="+mn-ea"/>
          <a:cs typeface="+mn-cs"/>
        </a:defRPr>
      </a:lvl2pPr>
      <a:lvl3pPr marL="1632794" algn="l" defTabSz="1632794" rtl="0" eaLnBrk="1" latinLnBrk="0" hangingPunct="1">
        <a:defRPr sz="3200" kern="1200">
          <a:solidFill>
            <a:schemeClr val="tx1"/>
          </a:solidFill>
          <a:latin typeface="+mn-lt"/>
          <a:ea typeface="+mn-ea"/>
          <a:cs typeface="+mn-cs"/>
        </a:defRPr>
      </a:lvl3pPr>
      <a:lvl4pPr marL="2449188" algn="l" defTabSz="1632794" rtl="0" eaLnBrk="1" latinLnBrk="0" hangingPunct="1">
        <a:defRPr sz="3200" kern="1200">
          <a:solidFill>
            <a:schemeClr val="tx1"/>
          </a:solidFill>
          <a:latin typeface="+mn-lt"/>
          <a:ea typeface="+mn-ea"/>
          <a:cs typeface="+mn-cs"/>
        </a:defRPr>
      </a:lvl4pPr>
      <a:lvl5pPr marL="3265585" algn="l" defTabSz="1632794" rtl="0" eaLnBrk="1" latinLnBrk="0" hangingPunct="1">
        <a:defRPr sz="3200" kern="1200">
          <a:solidFill>
            <a:schemeClr val="tx1"/>
          </a:solidFill>
          <a:latin typeface="+mn-lt"/>
          <a:ea typeface="+mn-ea"/>
          <a:cs typeface="+mn-cs"/>
        </a:defRPr>
      </a:lvl5pPr>
      <a:lvl6pPr marL="4081982" algn="l" defTabSz="1632794" rtl="0" eaLnBrk="1" latinLnBrk="0" hangingPunct="1">
        <a:defRPr sz="3200" kern="1200">
          <a:solidFill>
            <a:schemeClr val="tx1"/>
          </a:solidFill>
          <a:latin typeface="+mn-lt"/>
          <a:ea typeface="+mn-ea"/>
          <a:cs typeface="+mn-cs"/>
        </a:defRPr>
      </a:lvl6pPr>
      <a:lvl7pPr marL="4898375" algn="l" defTabSz="1632794" rtl="0" eaLnBrk="1" latinLnBrk="0" hangingPunct="1">
        <a:defRPr sz="3200" kern="1200">
          <a:solidFill>
            <a:schemeClr val="tx1"/>
          </a:solidFill>
          <a:latin typeface="+mn-lt"/>
          <a:ea typeface="+mn-ea"/>
          <a:cs typeface="+mn-cs"/>
        </a:defRPr>
      </a:lvl7pPr>
      <a:lvl8pPr marL="5714769" algn="l" defTabSz="1632794" rtl="0" eaLnBrk="1" latinLnBrk="0" hangingPunct="1">
        <a:defRPr sz="3200" kern="1200">
          <a:solidFill>
            <a:schemeClr val="tx1"/>
          </a:solidFill>
          <a:latin typeface="+mn-lt"/>
          <a:ea typeface="+mn-ea"/>
          <a:cs typeface="+mn-cs"/>
        </a:defRPr>
      </a:lvl8pPr>
      <a:lvl9pPr marL="6531169" algn="l" defTabSz="1632794"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73" y="0"/>
            <a:ext cx="18444973" cy="10353088"/>
          </a:xfrm>
          <a:prstGeom prst="rect">
            <a:avLst/>
          </a:prstGeom>
        </p:spPr>
      </p:pic>
      <p:sp>
        <p:nvSpPr>
          <p:cNvPr id="2" name="Rectangle 1"/>
          <p:cNvSpPr/>
          <p:nvPr/>
        </p:nvSpPr>
        <p:spPr>
          <a:xfrm>
            <a:off x="4495800" y="8130485"/>
            <a:ext cx="9143133" cy="746815"/>
          </a:xfrm>
          <a:prstGeom prst="rect">
            <a:avLst/>
          </a:prstGeom>
        </p:spPr>
        <p:txBody>
          <a:bodyPr lIns="99514" tIns="49756" rIns="99514" bIns="49756">
            <a:spAutoFit/>
          </a:bodyPr>
          <a:lstStyle/>
          <a:p>
            <a:pPr algn="ctr" defTabSz="1371168"/>
            <a:r>
              <a:rPr lang="en-US" sz="4200" b="1" i="1" dirty="0">
                <a:solidFill>
                  <a:srgbClr val="002060"/>
                </a:solidFill>
                <a:latin typeface="Times New Roman" pitchFamily="18" charset="0"/>
                <a:cs typeface="Times New Roman" pitchFamily="18" charset="0"/>
              </a:rPr>
              <a:t>Giáo </a:t>
            </a:r>
            <a:r>
              <a:rPr lang="en-US" sz="4200" b="1" i="1" dirty="0" err="1">
                <a:solidFill>
                  <a:srgbClr val="002060"/>
                </a:solidFill>
                <a:latin typeface="Times New Roman" pitchFamily="18" charset="0"/>
                <a:cs typeface="Times New Roman" pitchFamily="18" charset="0"/>
              </a:rPr>
              <a:t>viên</a:t>
            </a:r>
            <a:r>
              <a:rPr lang="en-US" sz="4200" b="1" i="1" dirty="0">
                <a:solidFill>
                  <a:srgbClr val="002060"/>
                </a:solidFill>
                <a:latin typeface="Times New Roman" pitchFamily="18" charset="0"/>
                <a:cs typeface="Times New Roman" pitchFamily="18" charset="0"/>
              </a:rPr>
              <a:t> : MA THUÔNG</a:t>
            </a:r>
          </a:p>
        </p:txBody>
      </p:sp>
      <p:sp>
        <p:nvSpPr>
          <p:cNvPr id="13" name="WordArt 4"/>
          <p:cNvSpPr>
            <a:spLocks noChangeArrowheads="1" noChangeShapeType="1" noTextEdit="1"/>
          </p:cNvSpPr>
          <p:nvPr/>
        </p:nvSpPr>
        <p:spPr bwMode="auto">
          <a:xfrm>
            <a:off x="7543800" y="5820919"/>
            <a:ext cx="3012972" cy="833778"/>
          </a:xfrm>
          <a:prstGeom prst="rect">
            <a:avLst/>
          </a:prstGeom>
        </p:spPr>
        <p:txBody>
          <a:bodyPr wrap="none" lIns="99514" tIns="49756" rIns="99514" bIns="49756" fromWordArt="1">
            <a:prstTxWarp prst="textPlain">
              <a:avLst>
                <a:gd name="adj" fmla="val 50000"/>
              </a:avLst>
            </a:prstTxWarp>
          </a:bodyPr>
          <a:lstStyle/>
          <a:p>
            <a:pPr algn="ctr"/>
            <a:r>
              <a:rPr lang="en-US" sz="3900" b="1" kern="10" dirty="0">
                <a:ln w="9525">
                  <a:solidFill>
                    <a:srgbClr val="000099"/>
                  </a:solidFill>
                  <a:round/>
                  <a:headEnd/>
                  <a:tailEnd/>
                </a:ln>
                <a:solidFill>
                  <a:srgbClr val="FFFF00"/>
                </a:solidFill>
                <a:effectLst>
                  <a:outerShdw dist="35921" dir="2700000" algn="ctr" rotWithShape="0">
                    <a:srgbClr val="C0C0C0">
                      <a:alpha val="80000"/>
                    </a:srgbClr>
                  </a:outerShdw>
                </a:effectLst>
                <a:latin typeface=".VnMemorandumH" pitchFamily="34" charset="0"/>
              </a:rPr>
              <a:t>LỚP 2A6</a:t>
            </a:r>
          </a:p>
        </p:txBody>
      </p:sp>
      <p:sp>
        <p:nvSpPr>
          <p:cNvPr id="14" name="WordArt 3"/>
          <p:cNvSpPr>
            <a:spLocks noChangeArrowheads="1" noChangeShapeType="1" noTextEdit="1"/>
          </p:cNvSpPr>
          <p:nvPr/>
        </p:nvSpPr>
        <p:spPr bwMode="auto">
          <a:xfrm>
            <a:off x="4684568" y="4229100"/>
            <a:ext cx="8731436" cy="1169968"/>
          </a:xfrm>
          <a:prstGeom prst="rect">
            <a:avLst/>
          </a:prstGeom>
        </p:spPr>
        <p:txBody>
          <a:bodyPr wrap="none" lIns="99514" tIns="49756" rIns="99514" bIns="49756" fromWordArt="1">
            <a:prstTxWarp prst="textDoubleWave1">
              <a:avLst>
                <a:gd name="adj1" fmla="val 12500"/>
                <a:gd name="adj2" fmla="val 0"/>
              </a:avLst>
            </a:prstTxWarp>
          </a:bodyPr>
          <a:lstStyle/>
          <a:p>
            <a:pPr algn="ctr"/>
            <a:r>
              <a:rPr lang="en-US" sz="3000" b="1" kern="10" spc="-306" dirty="0">
                <a:ln w="12700" cap="rnd">
                  <a:solidFill>
                    <a:srgbClr val="FF0000"/>
                  </a:solidFill>
                  <a:prstDash val="sysDot"/>
                  <a:round/>
                  <a:headEnd/>
                  <a:tailEnd/>
                </a:ln>
                <a:solidFill>
                  <a:srgbClr val="FFFF00"/>
                </a:solidFill>
                <a:effectLst>
                  <a:outerShdw dist="125724" dir="18900000" algn="ctr" rotWithShape="0">
                    <a:srgbClr val="000099"/>
                  </a:outerShdw>
                </a:effectLst>
                <a:latin typeface="Times New Roman"/>
                <a:cs typeface="Times New Roman"/>
              </a:rPr>
              <a:t>MÔN: TIẾNG VIỆT </a:t>
            </a:r>
          </a:p>
        </p:txBody>
      </p:sp>
    </p:spTree>
    <p:extLst>
      <p:ext uri="{BB962C8B-B14F-4D97-AF65-F5344CB8AC3E}">
        <p14:creationId xmlns:p14="http://schemas.microsoft.com/office/powerpoint/2010/main" val="3113798530"/>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g4.thuthuatphanmem.vn/uploads/2020/07/05/background-dep-mam-non_0401089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21717000" cy="103848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81800" y="4838700"/>
            <a:ext cx="6553200" cy="1200329"/>
          </a:xfrm>
          <a:prstGeom prst="rect">
            <a:avLst/>
          </a:prstGeom>
          <a:noFill/>
        </p:spPr>
        <p:txBody>
          <a:bodyPr wrap="square" rtlCol="0">
            <a:spAutoFit/>
          </a:bodyPr>
          <a:lstStyle/>
          <a:p>
            <a:pPr algn="ctr"/>
            <a:r>
              <a:rPr lang="nl-NL" sz="6600" b="1" dirty="0">
                <a:solidFill>
                  <a:srgbClr val="FF0000"/>
                </a:solidFill>
                <a:latin typeface="Times New Roman" pitchFamily="18" charset="0"/>
                <a:cs typeface="Times New Roman" pitchFamily="18" charset="0"/>
              </a:rPr>
              <a:t>   </a:t>
            </a:r>
            <a:r>
              <a:rPr lang="nl-NL" sz="7200" b="1" dirty="0">
                <a:solidFill>
                  <a:srgbClr val="FF0000"/>
                </a:solidFill>
                <a:latin typeface="Times New Roman" pitchFamily="18" charset="0"/>
                <a:cs typeface="Times New Roman" pitchFamily="18" charset="0"/>
              </a:rPr>
              <a:t>hương nhài</a:t>
            </a:r>
            <a:endParaRPr lang="en-US" sz="6600" b="1" dirty="0">
              <a:solidFill>
                <a:srgbClr val="FF0000"/>
              </a:solidFill>
              <a:latin typeface="Times New Roman" pitchFamily="18" charset="0"/>
              <a:cs typeface="Times New Roman" pitchFamily="18" charset="0"/>
            </a:endParaRPr>
          </a:p>
        </p:txBody>
      </p:sp>
      <p:pic>
        <p:nvPicPr>
          <p:cNvPr id="8"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181100"/>
            <a:ext cx="10591800" cy="2819400"/>
          </a:xfrm>
          <a:prstGeom prst="rect">
            <a:avLst/>
          </a:prstGeom>
        </p:spPr>
      </p:pic>
      <p:sp>
        <p:nvSpPr>
          <p:cNvPr id="9" name="TextBox 8"/>
          <p:cNvSpPr txBox="1"/>
          <p:nvPr/>
        </p:nvSpPr>
        <p:spPr>
          <a:xfrm>
            <a:off x="6705600" y="2171700"/>
            <a:ext cx="8153400" cy="1015663"/>
          </a:xfrm>
          <a:prstGeom prst="rect">
            <a:avLst/>
          </a:prstGeom>
          <a:noFill/>
        </p:spPr>
        <p:txBody>
          <a:bodyPr wrap="square" rtlCol="0">
            <a:spAutoFit/>
          </a:bodyPr>
          <a:lstStyle/>
          <a:p>
            <a:r>
              <a:rPr lang="en-US" sz="6000" b="1" dirty="0">
                <a:solidFill>
                  <a:srgbClr val="0070C0"/>
                </a:solidFill>
                <a:latin typeface="Times New Roman" pitchFamily="18" charset="0"/>
                <a:cs typeface="Times New Roman" pitchFamily="18" charset="0"/>
              </a:rPr>
              <a:t>    ÔN KIẾN THỨC CŨ</a:t>
            </a:r>
          </a:p>
        </p:txBody>
      </p:sp>
      <p:sp>
        <p:nvSpPr>
          <p:cNvPr id="6" name="TextBox 5"/>
          <p:cNvSpPr txBox="1"/>
          <p:nvPr/>
        </p:nvSpPr>
        <p:spPr>
          <a:xfrm>
            <a:off x="-838200" y="0"/>
            <a:ext cx="17678400" cy="1938992"/>
          </a:xfrm>
          <a:prstGeom prst="rect">
            <a:avLst/>
          </a:prstGeom>
          <a:noFill/>
        </p:spPr>
        <p:txBody>
          <a:bodyPr wrap="square" rtlCol="0">
            <a:spAutoFit/>
          </a:bodyPr>
          <a:lstStyle/>
          <a:p>
            <a:pPr algn="ctr"/>
            <a:r>
              <a:rPr lang="en-US" sz="6000" b="1" dirty="0">
                <a:solidFill>
                  <a:srgbClr val="0070C0"/>
                </a:solidFill>
                <a:latin typeface="Times New Roman" pitchFamily="18" charset="0"/>
                <a:cs typeface="Times New Roman" pitchFamily="18" charset="0"/>
              </a:rPr>
              <a:t>                       </a:t>
            </a:r>
            <a:r>
              <a:rPr lang="en-US" sz="6000" b="1" dirty="0" err="1">
                <a:latin typeface="Times New Roman" pitchFamily="18" charset="0"/>
                <a:cs typeface="Times New Roman" pitchFamily="18" charset="0"/>
              </a:rPr>
              <a:t>Thứ</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Năm</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ngày</a:t>
            </a:r>
            <a:r>
              <a:rPr lang="en-US" sz="6000" b="1" dirty="0">
                <a:latin typeface="Times New Roman" pitchFamily="18" charset="0"/>
                <a:cs typeface="Times New Roman" pitchFamily="18" charset="0"/>
              </a:rPr>
              <a:t> 14 </a:t>
            </a:r>
            <a:r>
              <a:rPr lang="en-US" sz="6000" b="1" dirty="0" err="1">
                <a:latin typeface="Times New Roman" pitchFamily="18" charset="0"/>
                <a:cs typeface="Times New Roman" pitchFamily="18" charset="0"/>
              </a:rPr>
              <a:t>tháng</a:t>
            </a:r>
            <a:r>
              <a:rPr lang="en-US" sz="6000" b="1" dirty="0">
                <a:latin typeface="Times New Roman" pitchFamily="18" charset="0"/>
                <a:cs typeface="Times New Roman" pitchFamily="18" charset="0"/>
              </a:rPr>
              <a:t> 11 </a:t>
            </a:r>
            <a:r>
              <a:rPr lang="en-US" sz="6000" b="1" dirty="0" err="1">
                <a:latin typeface="Times New Roman" pitchFamily="18" charset="0"/>
                <a:cs typeface="Times New Roman" pitchFamily="18" charset="0"/>
              </a:rPr>
              <a:t>năm</a:t>
            </a:r>
            <a:r>
              <a:rPr lang="en-US" sz="6000" b="1" dirty="0">
                <a:latin typeface="Times New Roman" pitchFamily="18" charset="0"/>
                <a:cs typeface="Times New Roman" pitchFamily="18" charset="0"/>
              </a:rPr>
              <a:t> 2024</a:t>
            </a:r>
          </a:p>
          <a:p>
            <a:endParaRPr lang="en-US" sz="6000" b="1" dirty="0">
              <a:solidFill>
                <a:srgbClr val="0070C0"/>
              </a:solidFill>
              <a:latin typeface="Times New Roman" pitchFamily="18" charset="0"/>
              <a:cs typeface="Times New Roman" pitchFamily="18" charset="0"/>
            </a:endParaRPr>
          </a:p>
        </p:txBody>
      </p:sp>
      <p:sp>
        <p:nvSpPr>
          <p:cNvPr id="10" name="TextBox 9"/>
          <p:cNvSpPr txBox="1"/>
          <p:nvPr/>
        </p:nvSpPr>
        <p:spPr>
          <a:xfrm>
            <a:off x="6781800" y="5981700"/>
            <a:ext cx="6553200" cy="1200329"/>
          </a:xfrm>
          <a:prstGeom prst="rect">
            <a:avLst/>
          </a:prstGeom>
          <a:noFill/>
        </p:spPr>
        <p:txBody>
          <a:bodyPr wrap="square" rtlCol="0">
            <a:spAutoFit/>
          </a:bodyPr>
          <a:lstStyle/>
          <a:p>
            <a:pPr algn="ctr"/>
            <a:r>
              <a:rPr lang="nl-NL" sz="6600" b="1" dirty="0">
                <a:solidFill>
                  <a:srgbClr val="FF0000"/>
                </a:solidFill>
                <a:latin typeface="Times New Roman" pitchFamily="18" charset="0"/>
                <a:cs typeface="Times New Roman" pitchFamily="18" charset="0"/>
              </a:rPr>
              <a:t>   </a:t>
            </a:r>
            <a:r>
              <a:rPr lang="nl-NL" sz="7200" b="1" dirty="0">
                <a:solidFill>
                  <a:srgbClr val="FF0000"/>
                </a:solidFill>
                <a:latin typeface="Times New Roman" pitchFamily="18" charset="0"/>
                <a:cs typeface="Times New Roman" pitchFamily="18" charset="0"/>
              </a:rPr>
              <a:t>ghé vào</a:t>
            </a:r>
            <a:endParaRPr lang="en-US" sz="6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ox(in)">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05700"/>
            <a:ext cx="18288000" cy="187834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0789" y="8490349"/>
            <a:ext cx="4469456" cy="1306010"/>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52213"/>
          <a:stretch>
            <a:fillRect/>
          </a:stretch>
        </p:blipFill>
        <p:spPr>
          <a:xfrm>
            <a:off x="256514" y="8872319"/>
            <a:ext cx="18288000" cy="1103195"/>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33951" y="0"/>
            <a:ext cx="3454049" cy="3277823"/>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0"/>
            <a:ext cx="2697854" cy="3256031"/>
          </a:xfrm>
          <a:prstGeom prst="rect">
            <a:avLst/>
          </a:prstGeom>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7210" y="1187144"/>
            <a:ext cx="3233580" cy="942977"/>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0731" y="1057046"/>
            <a:ext cx="2220800" cy="942977"/>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9221861"/>
            <a:ext cx="18288000" cy="1065143"/>
          </a:xfrm>
          <a:prstGeom prst="rect">
            <a:avLst/>
          </a:prstGeom>
        </p:spPr>
      </p:pic>
      <p:pic>
        <p:nvPicPr>
          <p:cNvPr id="21" name="图片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 y="7791403"/>
            <a:ext cx="4188389" cy="1632512"/>
          </a:xfrm>
          <a:prstGeom prst="rect">
            <a:avLst/>
          </a:prstGeom>
        </p:spPr>
      </p:pic>
      <p:pic>
        <p:nvPicPr>
          <p:cNvPr id="22" name="图片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616" y="5942982"/>
            <a:ext cx="3396359" cy="4162896"/>
          </a:xfrm>
          <a:prstGeom prst="rect">
            <a:avLst/>
          </a:prstGeom>
        </p:spPr>
      </p:pic>
      <p:pic>
        <p:nvPicPr>
          <p:cNvPr id="16" name="图片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 y="9559212"/>
            <a:ext cx="18544514" cy="727788"/>
          </a:xfrm>
          <a:prstGeom prst="rect">
            <a:avLst/>
          </a:prstGeom>
        </p:spPr>
      </p:pic>
      <p:sp>
        <p:nvSpPr>
          <p:cNvPr id="19" name="TextBox 18"/>
          <p:cNvSpPr txBox="1"/>
          <p:nvPr/>
        </p:nvSpPr>
        <p:spPr>
          <a:xfrm>
            <a:off x="2133600" y="0"/>
            <a:ext cx="14401800" cy="1800487"/>
          </a:xfrm>
          <a:prstGeom prst="rect">
            <a:avLst/>
          </a:prstGeom>
          <a:noFill/>
        </p:spPr>
        <p:txBody>
          <a:bodyPr wrap="square" lIns="137148" tIns="68577" rIns="137148" bIns="68577" rtlCol="0">
            <a:spAutoFit/>
          </a:bodyPr>
          <a:lstStyle/>
          <a:p>
            <a:pPr algn="ctr"/>
            <a:r>
              <a:rPr lang="en-US" sz="6000" b="1" dirty="0" err="1">
                <a:latin typeface="Times New Roman" pitchFamily="18" charset="0"/>
                <a:cs typeface="Times New Roman" pitchFamily="18" charset="0"/>
              </a:rPr>
              <a:t>Thứ</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Năm</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ngày</a:t>
            </a:r>
            <a:r>
              <a:rPr lang="en-US" sz="6000" b="1" dirty="0">
                <a:latin typeface="Times New Roman" pitchFamily="18" charset="0"/>
                <a:cs typeface="Times New Roman" pitchFamily="18" charset="0"/>
              </a:rPr>
              <a:t> 14 </a:t>
            </a:r>
            <a:r>
              <a:rPr lang="en-US" sz="6000" b="1" dirty="0" err="1">
                <a:latin typeface="Times New Roman" pitchFamily="18" charset="0"/>
                <a:cs typeface="Times New Roman" pitchFamily="18" charset="0"/>
              </a:rPr>
              <a:t>tháng</a:t>
            </a:r>
            <a:r>
              <a:rPr lang="en-US" sz="6000" b="1" dirty="0">
                <a:latin typeface="Times New Roman" pitchFamily="18" charset="0"/>
                <a:cs typeface="Times New Roman" pitchFamily="18" charset="0"/>
              </a:rPr>
              <a:t> 11 </a:t>
            </a:r>
            <a:r>
              <a:rPr lang="en-US" sz="6000" b="1" dirty="0" err="1">
                <a:latin typeface="Times New Roman" pitchFamily="18" charset="0"/>
                <a:cs typeface="Times New Roman" pitchFamily="18" charset="0"/>
              </a:rPr>
              <a:t>năm</a:t>
            </a:r>
            <a:r>
              <a:rPr lang="en-US" sz="6000" b="1" dirty="0">
                <a:latin typeface="Times New Roman" pitchFamily="18" charset="0"/>
                <a:cs typeface="Times New Roman" pitchFamily="18" charset="0"/>
              </a:rPr>
              <a:t> 2024</a:t>
            </a:r>
          </a:p>
          <a:p>
            <a:pPr algn="ctr"/>
            <a:r>
              <a:rPr lang="en-US" sz="4800" b="1"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p:txBody>
      </p:sp>
      <p:sp>
        <p:nvSpPr>
          <p:cNvPr id="15" name="TextBox 14"/>
          <p:cNvSpPr txBox="1"/>
          <p:nvPr/>
        </p:nvSpPr>
        <p:spPr>
          <a:xfrm>
            <a:off x="3962400" y="2247900"/>
            <a:ext cx="11353800" cy="1015663"/>
          </a:xfrm>
          <a:prstGeom prst="rect">
            <a:avLst/>
          </a:prstGeom>
          <a:noFill/>
        </p:spPr>
        <p:txBody>
          <a:bodyPr wrap="square" rtlCol="0">
            <a:spAutoFit/>
          </a:bodyPr>
          <a:lstStyle/>
          <a:p>
            <a:pPr algn="ctr"/>
            <a:r>
              <a:rPr lang="en-US" sz="6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Nghe – viết : Tớ nhớ cậu</a:t>
            </a:r>
            <a:endParaRPr lang="en-US" sz="6000" b="1" dirty="0">
              <a:ln w="0"/>
              <a:solidFill>
                <a:srgbClr val="FF0000"/>
              </a:solidFill>
              <a:effectLst>
                <a:reflection blurRad="6350" stA="53000" endA="300" endPos="35500" dir="5400000" sy="-90000" algn="bl" rotWithShape="0"/>
              </a:effectLst>
              <a:latin typeface="HP001 5 hàng" pitchFamily="34" charset="0"/>
              <a:cs typeface="Times New Roman" panose="02020603050405020304" pitchFamily="18" charset="0"/>
            </a:endParaRPr>
          </a:p>
        </p:txBody>
      </p:sp>
      <p:sp>
        <p:nvSpPr>
          <p:cNvPr id="18" name="TextBox 17"/>
          <p:cNvSpPr txBox="1"/>
          <p:nvPr/>
        </p:nvSpPr>
        <p:spPr>
          <a:xfrm>
            <a:off x="4953000" y="1181100"/>
            <a:ext cx="8153400" cy="1938992"/>
          </a:xfrm>
          <a:prstGeom prst="rect">
            <a:avLst/>
          </a:prstGeom>
          <a:noFill/>
        </p:spPr>
        <p:txBody>
          <a:bodyPr wrap="square" rtlCol="0">
            <a:spAutoFit/>
          </a:bodyPr>
          <a:lstStyle/>
          <a:p>
            <a:pPr algn="ctr"/>
            <a:r>
              <a:rPr lang="en-US" sz="6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Tiếng Việt:</a:t>
            </a:r>
            <a:endParaRPr lang="en-US" sz="6000" b="1" dirty="0">
              <a:ln w="0"/>
              <a:solidFill>
                <a:srgbClr val="FF0000"/>
              </a:solidFill>
              <a:effectLst>
                <a:reflection blurRad="6350" stA="53000" endA="300" endPos="35500" dir="5400000" sy="-90000" algn="bl" rotWithShape="0"/>
              </a:effectLst>
              <a:latin typeface="HP001 5 hàng" pitchFamily="34" charset="0"/>
              <a:cs typeface="Times New Roman" panose="02020603050405020304" pitchFamily="18" charset="0"/>
            </a:endParaRPr>
          </a:p>
          <a:p>
            <a:endParaRPr lang="en-US" sz="6000" b="1" dirty="0">
              <a:solidFill>
                <a:srgbClr val="0070C0"/>
              </a:solidFill>
              <a:latin typeface="Times New Roman" pitchFamily="18" charset="0"/>
              <a:cs typeface="Times New Roman" pitchFamily="18" charset="0"/>
            </a:endParaRPr>
          </a:p>
        </p:txBody>
      </p:sp>
      <p:cxnSp>
        <p:nvCxnSpPr>
          <p:cNvPr id="23" name="Straight Connector 22"/>
          <p:cNvCxnSpPr/>
          <p:nvPr/>
        </p:nvCxnSpPr>
        <p:spPr>
          <a:xfrm>
            <a:off x="7162800" y="2019300"/>
            <a:ext cx="3733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8"/>
          <p:cNvSpPr txBox="1"/>
          <p:nvPr/>
        </p:nvSpPr>
        <p:spPr>
          <a:xfrm>
            <a:off x="533400" y="3446145"/>
            <a:ext cx="17297400" cy="3785652"/>
          </a:xfrm>
          <a:prstGeom prst="rect">
            <a:avLst/>
          </a:prstGeom>
          <a:noFill/>
          <a:ln w="9525">
            <a:noFill/>
          </a:ln>
        </p:spPr>
        <p:txBody>
          <a:bodyPr wrap="square">
            <a:spAutoFit/>
          </a:bodyPr>
          <a:lstStyle/>
          <a:p>
            <a:pPr lvl="0">
              <a:defRPr/>
            </a:pPr>
            <a:r>
              <a:rPr kumimoji="0" lang="en-US" altLang="en-US" sz="6000" b="1" i="0" u="none" strike="noStrike" kern="1200" cap="none" spc="0" normalizeH="0" baseline="0" noProof="0" dirty="0">
                <a:ln>
                  <a:noFill/>
                </a:ln>
                <a:solidFill>
                  <a:srgbClr val="0000FF"/>
                </a:solidFill>
                <a:effectLst/>
                <a:uLnTx/>
                <a:uFillTx/>
                <a:latin typeface="HP001 4 hàng" panose="020B0603050302020204" pitchFamily="34" charset="0"/>
                <a:ea typeface="+mn-ea"/>
                <a:cs typeface="+mn-cs"/>
              </a:rPr>
              <a:t>	Kiến là bạn thân của sóc. Hằng ngày, hai bạn </a:t>
            </a:r>
            <a:r>
              <a:rPr lang="en-US" altLang="en-US" sz="6000" b="1" dirty="0">
                <a:solidFill>
                  <a:srgbClr val="0000FF"/>
                </a:solidFill>
                <a:latin typeface="HP001 4 hàng" panose="020B0603050302020204" pitchFamily="34" charset="0"/>
              </a:rPr>
              <a:t>rủ nhau đi học. Một ngày nọ, nhà kiến chuyển sang cánh rừng khác. Sóc và kiến rất buồn. Hai bạn tìm cách gửi thư cho nhau để bày tỏ nỗi nhớ.</a:t>
            </a:r>
            <a:r>
              <a:rPr kumimoji="0" lang="en-US" altLang="en-US" sz="4000" b="1" i="0" u="none" strike="noStrike" kern="1200" cap="none" spc="0" normalizeH="0" baseline="0" noProof="0" dirty="0">
                <a:ln>
                  <a:noFill/>
                </a:ln>
                <a:solidFill>
                  <a:srgbClr val="0000FF"/>
                </a:solidFill>
                <a:effectLst/>
                <a:uLnTx/>
                <a:uFillTx/>
                <a:latin typeface="HP001 4 hàng" panose="020B0603050302020204" pitchFamily="34" charset="0"/>
                <a:ea typeface="+mn-ea"/>
                <a:cs typeface="+mn-cs"/>
              </a:rPr>
              <a:t> </a:t>
            </a:r>
          </a:p>
        </p:txBody>
      </p:sp>
      <p:sp>
        <p:nvSpPr>
          <p:cNvPr id="24" name="Cloud Callout 23"/>
          <p:cNvSpPr/>
          <p:nvPr/>
        </p:nvSpPr>
        <p:spPr>
          <a:xfrm>
            <a:off x="0" y="7277100"/>
            <a:ext cx="9982200" cy="2628900"/>
          </a:xfrm>
          <a:prstGeom prst="cloudCallout">
            <a:avLst>
              <a:gd name="adj1" fmla="val 32775"/>
              <a:gd name="adj2" fmla="val 59253"/>
            </a:avLst>
          </a:prstGeom>
          <a:solidFill>
            <a:srgbClr val="FFFFF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6000" b="1" dirty="0">
                <a:solidFill>
                  <a:srgbClr val="FF0000"/>
                </a:solidFill>
                <a:latin typeface="Times New Roman" pitchFamily="18" charset="0"/>
                <a:cs typeface="Times New Roman" pitchFamily="18" charset="0"/>
              </a:rPr>
              <a:t>Vì sao sóc và kiến buồn ?</a:t>
            </a:r>
            <a:endParaRPr lang="en-US" sz="6000" b="1" dirty="0">
              <a:solidFill>
                <a:srgbClr val="FF0000"/>
              </a:solidFill>
              <a:latin typeface="Times New Roman" pitchFamily="18" charset="0"/>
              <a:cs typeface="Times New Roman" pitchFamily="18" charset="0"/>
            </a:endParaRPr>
          </a:p>
        </p:txBody>
      </p:sp>
      <p:sp>
        <p:nvSpPr>
          <p:cNvPr id="25" name="Cloud Callout 24"/>
          <p:cNvSpPr/>
          <p:nvPr/>
        </p:nvSpPr>
        <p:spPr>
          <a:xfrm>
            <a:off x="7315200" y="7124700"/>
            <a:ext cx="10972800" cy="2628900"/>
          </a:xfrm>
          <a:prstGeom prst="cloudCallout">
            <a:avLst>
              <a:gd name="adj1" fmla="val 32775"/>
              <a:gd name="adj2" fmla="val 59253"/>
            </a:avLst>
          </a:prstGeom>
          <a:solidFill>
            <a:srgbClr val="FFFFF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6000" b="1" dirty="0">
                <a:solidFill>
                  <a:srgbClr val="FF0000"/>
                </a:solidFill>
                <a:latin typeface="Times New Roman" pitchFamily="18" charset="0"/>
                <a:cs typeface="Times New Roman" pitchFamily="18" charset="0"/>
              </a:rPr>
              <a:t>Hai bạn bày tỏ nỗi nhớ bằng cách nào ? </a:t>
            </a:r>
            <a:endParaRPr lang="en-US" sz="6000" b="1" dirty="0">
              <a:solidFill>
                <a:srgbClr val="FF0000"/>
              </a:solidFill>
              <a:latin typeface="Times New Roman" pitchFamily="18" charset="0"/>
              <a:cs typeface="Times New Roman" pitchFamily="18" charset="0"/>
            </a:endParaRPr>
          </a:p>
        </p:txBody>
      </p:sp>
      <p:cxnSp>
        <p:nvCxnSpPr>
          <p:cNvPr id="27" name="Straight Connector 26"/>
          <p:cNvCxnSpPr/>
          <p:nvPr/>
        </p:nvCxnSpPr>
        <p:spPr>
          <a:xfrm>
            <a:off x="10591800" y="5067300"/>
            <a:ext cx="6019800" cy="1588"/>
          </a:xfrm>
          <a:prstGeom prst="line">
            <a:avLst/>
          </a:prstGeom>
          <a:ln w="349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3400" y="6057900"/>
            <a:ext cx="7391400" cy="1588"/>
          </a:xfrm>
          <a:prstGeom prst="line">
            <a:avLst/>
          </a:prstGeom>
          <a:ln w="349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5468600" y="6057900"/>
            <a:ext cx="1447800" cy="1588"/>
          </a:xfrm>
          <a:prstGeom prst="line">
            <a:avLst/>
          </a:prstGeom>
          <a:ln w="349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09600" y="6896100"/>
            <a:ext cx="16535400" cy="76200"/>
          </a:xfrm>
          <a:prstGeom prst="line">
            <a:avLst/>
          </a:prstGeom>
          <a:ln w="34925"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546572"/>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heckerboard(across)">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heckerboard(across)">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heckerboard(across)">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xit" presetSubtype="10" fill="hold" grpId="1" nodeType="clickEffect">
                                  <p:stCondLst>
                                    <p:cond delay="0"/>
                                  </p:stCondLst>
                                  <p:childTnLst>
                                    <p:animEffect transition="out" filter="checkerboard(across)">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5" presetClass="exit" presetSubtype="10" fill="hold" nodeType="withEffect">
                                  <p:stCondLst>
                                    <p:cond delay="0"/>
                                  </p:stCondLst>
                                  <p:childTnLst>
                                    <p:animEffect transition="out" filter="checkerboard(across)">
                                      <p:cBhvr>
                                        <p:cTn id="44" dur="500"/>
                                        <p:tgtEl>
                                          <p:spTgt spid="28"/>
                                        </p:tgtEl>
                                      </p:cBhvr>
                                    </p:animEffect>
                                    <p:set>
                                      <p:cBhvr>
                                        <p:cTn id="45" dur="1" fill="hold">
                                          <p:stCondLst>
                                            <p:cond delay="499"/>
                                          </p:stCondLst>
                                        </p:cTn>
                                        <p:tgtEl>
                                          <p:spTgt spid="28"/>
                                        </p:tgtEl>
                                        <p:attrNameLst>
                                          <p:attrName>style.visibility</p:attrName>
                                        </p:attrNameLst>
                                      </p:cBhvr>
                                      <p:to>
                                        <p:strVal val="hidden"/>
                                      </p:to>
                                    </p:set>
                                  </p:childTnLst>
                                </p:cTn>
                              </p:par>
                              <p:par>
                                <p:cTn id="46" presetID="5" presetClass="exit" presetSubtype="10" fill="hold" nodeType="withEffect">
                                  <p:stCondLst>
                                    <p:cond delay="0"/>
                                  </p:stCondLst>
                                  <p:childTnLst>
                                    <p:animEffect transition="out" filter="checkerboard(across)">
                                      <p:cBhvr>
                                        <p:cTn id="47" dur="500"/>
                                        <p:tgtEl>
                                          <p:spTgt spid="27"/>
                                        </p:tgtEl>
                                      </p:cBhvr>
                                    </p:animEffect>
                                    <p:set>
                                      <p:cBhvr>
                                        <p:cTn id="48" dur="1" fill="hold">
                                          <p:stCondLst>
                                            <p:cond delay="499"/>
                                          </p:stCondLst>
                                        </p:cTn>
                                        <p:tgtEl>
                                          <p:spTgt spid="2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circle(in)">
                                      <p:cBhvr>
                                        <p:cTn id="53" dur="20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1"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down)">
                                      <p:cBhvr>
                                        <p:cTn id="58" dur="500"/>
                                        <p:tgtEl>
                                          <p:spTgt spid="25"/>
                                        </p:tgtEl>
                                      </p:cBhvr>
                                    </p:animEffect>
                                  </p:childTnLst>
                                </p:cTn>
                              </p:par>
                              <p:par>
                                <p:cTn id="59" presetID="22" presetClass="entr" presetSubtype="4"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par>
                                <p:cTn id="62" presetID="22" presetClass="entr" presetSubtype="4"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down)">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xit" presetSubtype="10" fill="hold" grpId="2" nodeType="clickEffect">
                                  <p:stCondLst>
                                    <p:cond delay="0"/>
                                  </p:stCondLst>
                                  <p:childTnLst>
                                    <p:animEffect transition="out" filter="blinds(horizontal)">
                                      <p:cBhvr>
                                        <p:cTn id="68" dur="500"/>
                                        <p:tgtEl>
                                          <p:spTgt spid="25"/>
                                        </p:tgtEl>
                                      </p:cBhvr>
                                    </p:animEffect>
                                    <p:set>
                                      <p:cBhvr>
                                        <p:cTn id="69" dur="1" fill="hold">
                                          <p:stCondLst>
                                            <p:cond delay="499"/>
                                          </p:stCondLst>
                                        </p:cTn>
                                        <p:tgtEl>
                                          <p:spTgt spid="25"/>
                                        </p:tgtEl>
                                        <p:attrNameLst>
                                          <p:attrName>style.visibility</p:attrName>
                                        </p:attrNameLst>
                                      </p:cBhvr>
                                      <p:to>
                                        <p:strVal val="hidden"/>
                                      </p:to>
                                    </p:set>
                                  </p:childTnLst>
                                </p:cTn>
                              </p:par>
                              <p:par>
                                <p:cTn id="70" presetID="3" presetClass="exit" presetSubtype="10" fill="hold" nodeType="withEffect">
                                  <p:stCondLst>
                                    <p:cond delay="0"/>
                                  </p:stCondLst>
                                  <p:childTnLst>
                                    <p:animEffect transition="out" filter="blinds(horizontal)">
                                      <p:cBhvr>
                                        <p:cTn id="71" dur="500"/>
                                        <p:tgtEl>
                                          <p:spTgt spid="30"/>
                                        </p:tgtEl>
                                      </p:cBhvr>
                                    </p:animEffect>
                                    <p:set>
                                      <p:cBhvr>
                                        <p:cTn id="72" dur="1" fill="hold">
                                          <p:stCondLst>
                                            <p:cond delay="499"/>
                                          </p:stCondLst>
                                        </p:cTn>
                                        <p:tgtEl>
                                          <p:spTgt spid="30"/>
                                        </p:tgtEl>
                                        <p:attrNameLst>
                                          <p:attrName>style.visibility</p:attrName>
                                        </p:attrNameLst>
                                      </p:cBhvr>
                                      <p:to>
                                        <p:strVal val="hidden"/>
                                      </p:to>
                                    </p:set>
                                  </p:childTnLst>
                                </p:cTn>
                              </p:par>
                              <p:par>
                                <p:cTn id="73" presetID="3" presetClass="exit" presetSubtype="10" fill="hold" nodeType="withEffect">
                                  <p:stCondLst>
                                    <p:cond delay="0"/>
                                  </p:stCondLst>
                                  <p:childTnLst>
                                    <p:animEffect transition="out" filter="blinds(horizontal)">
                                      <p:cBhvr>
                                        <p:cTn id="74" dur="500"/>
                                        <p:tgtEl>
                                          <p:spTgt spid="33"/>
                                        </p:tgtEl>
                                      </p:cBhvr>
                                    </p:animEffect>
                                    <p:set>
                                      <p:cBhvr>
                                        <p:cTn id="75"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0" grpId="0"/>
      <p:bldP spid="20" grpId="1"/>
      <p:bldP spid="24" grpId="0" animBg="1"/>
      <p:bldP spid="24" grpId="1" animBg="1"/>
      <p:bldP spid="25" grpId="0" animBg="1"/>
      <p:bldP spid="25" grpId="1" animBg="1"/>
      <p:bldP spid="25"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05700"/>
            <a:ext cx="18288000" cy="187834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0789" y="8490349"/>
            <a:ext cx="4469456" cy="1306010"/>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52213"/>
          <a:stretch>
            <a:fillRect/>
          </a:stretch>
        </p:blipFill>
        <p:spPr>
          <a:xfrm>
            <a:off x="256514" y="8872319"/>
            <a:ext cx="18288000" cy="1103195"/>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33951" y="0"/>
            <a:ext cx="3454049" cy="3277823"/>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0"/>
            <a:ext cx="2697854" cy="3256031"/>
          </a:xfrm>
          <a:prstGeom prst="rect">
            <a:avLst/>
          </a:prstGeom>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7210" y="1187144"/>
            <a:ext cx="3233580" cy="942977"/>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0731" y="1057046"/>
            <a:ext cx="2220800" cy="942977"/>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9221861"/>
            <a:ext cx="18288000" cy="1065143"/>
          </a:xfrm>
          <a:prstGeom prst="rect">
            <a:avLst/>
          </a:prstGeom>
        </p:spPr>
      </p:pic>
      <p:pic>
        <p:nvPicPr>
          <p:cNvPr id="21" name="图片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 y="7791403"/>
            <a:ext cx="4188389" cy="1632512"/>
          </a:xfrm>
          <a:prstGeom prst="rect">
            <a:avLst/>
          </a:prstGeom>
        </p:spPr>
      </p:pic>
      <p:pic>
        <p:nvPicPr>
          <p:cNvPr id="22" name="图片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616" y="5942982"/>
            <a:ext cx="3396359" cy="4162896"/>
          </a:xfrm>
          <a:prstGeom prst="rect">
            <a:avLst/>
          </a:prstGeom>
        </p:spPr>
      </p:pic>
      <p:pic>
        <p:nvPicPr>
          <p:cNvPr id="16" name="图片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 y="9559212"/>
            <a:ext cx="18544514" cy="727788"/>
          </a:xfrm>
          <a:prstGeom prst="rect">
            <a:avLst/>
          </a:prstGeom>
        </p:spPr>
      </p:pic>
      <p:sp>
        <p:nvSpPr>
          <p:cNvPr id="19" name="TextBox 18"/>
          <p:cNvSpPr txBox="1"/>
          <p:nvPr/>
        </p:nvSpPr>
        <p:spPr>
          <a:xfrm>
            <a:off x="2133600" y="0"/>
            <a:ext cx="14401800" cy="1800487"/>
          </a:xfrm>
          <a:prstGeom prst="rect">
            <a:avLst/>
          </a:prstGeom>
          <a:noFill/>
        </p:spPr>
        <p:txBody>
          <a:bodyPr wrap="square" lIns="137148" tIns="68577" rIns="137148" bIns="68577" rtlCol="0">
            <a:spAutoFit/>
          </a:bodyPr>
          <a:lstStyle/>
          <a:p>
            <a:pPr algn="ctr"/>
            <a:r>
              <a:rPr lang="en-US" sz="6000" b="1" dirty="0" err="1">
                <a:latin typeface="Times New Roman" pitchFamily="18" charset="0"/>
                <a:cs typeface="Times New Roman" pitchFamily="18" charset="0"/>
              </a:rPr>
              <a:t>Thứ</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Năm</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ngày</a:t>
            </a:r>
            <a:r>
              <a:rPr lang="en-US" sz="6000" b="1" dirty="0">
                <a:latin typeface="Times New Roman" pitchFamily="18" charset="0"/>
                <a:cs typeface="Times New Roman" pitchFamily="18" charset="0"/>
              </a:rPr>
              <a:t> 14 </a:t>
            </a:r>
            <a:r>
              <a:rPr lang="en-US" sz="6000" b="1" dirty="0" err="1">
                <a:latin typeface="Times New Roman" pitchFamily="18" charset="0"/>
                <a:cs typeface="Times New Roman" pitchFamily="18" charset="0"/>
              </a:rPr>
              <a:t>tháng</a:t>
            </a:r>
            <a:r>
              <a:rPr lang="en-US" sz="6000" b="1" dirty="0">
                <a:latin typeface="Times New Roman" pitchFamily="18" charset="0"/>
                <a:cs typeface="Times New Roman" pitchFamily="18" charset="0"/>
              </a:rPr>
              <a:t> 11 </a:t>
            </a:r>
            <a:r>
              <a:rPr lang="en-US" sz="6000" b="1" dirty="0" err="1">
                <a:latin typeface="Times New Roman" pitchFamily="18" charset="0"/>
                <a:cs typeface="Times New Roman" pitchFamily="18" charset="0"/>
              </a:rPr>
              <a:t>năm</a:t>
            </a:r>
            <a:r>
              <a:rPr lang="en-US" sz="6000" b="1" dirty="0">
                <a:latin typeface="Times New Roman" pitchFamily="18" charset="0"/>
                <a:cs typeface="Times New Roman" pitchFamily="18" charset="0"/>
              </a:rPr>
              <a:t> 2024</a:t>
            </a:r>
          </a:p>
          <a:p>
            <a:pPr algn="ctr"/>
            <a:r>
              <a:rPr lang="en-US" sz="4800" b="1"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p:txBody>
      </p:sp>
      <p:sp>
        <p:nvSpPr>
          <p:cNvPr id="15" name="TextBox 14"/>
          <p:cNvSpPr txBox="1"/>
          <p:nvPr/>
        </p:nvSpPr>
        <p:spPr>
          <a:xfrm>
            <a:off x="3886200" y="2095500"/>
            <a:ext cx="11353800" cy="1938992"/>
          </a:xfrm>
          <a:prstGeom prst="rect">
            <a:avLst/>
          </a:prstGeom>
          <a:noFill/>
        </p:spPr>
        <p:txBody>
          <a:bodyPr wrap="square" rtlCol="0">
            <a:spAutoFit/>
          </a:bodyPr>
          <a:lstStyle/>
          <a:p>
            <a:pPr algn="ctr"/>
            <a:r>
              <a:rPr lang="en-US" sz="6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Nghe – viết : Tớ nhớ cậu</a:t>
            </a:r>
            <a:endParaRPr lang="en-US" sz="6000" b="1" dirty="0">
              <a:ln w="0"/>
              <a:solidFill>
                <a:srgbClr val="FF0000"/>
              </a:solidFill>
              <a:effectLst>
                <a:reflection blurRad="6350" stA="53000" endA="300" endPos="35500" dir="5400000" sy="-90000" algn="bl" rotWithShape="0"/>
              </a:effectLst>
              <a:latin typeface="HP001 5 hàng" pitchFamily="34" charset="0"/>
              <a:cs typeface="Times New Roman" panose="02020603050405020304" pitchFamily="18" charset="0"/>
            </a:endParaRPr>
          </a:p>
          <a:p>
            <a:endParaRPr lang="en-US" sz="6000" b="1" dirty="0">
              <a:solidFill>
                <a:srgbClr val="0070C0"/>
              </a:solidFill>
              <a:latin typeface="Times New Roman" pitchFamily="18" charset="0"/>
              <a:cs typeface="Times New Roman" pitchFamily="18" charset="0"/>
            </a:endParaRPr>
          </a:p>
        </p:txBody>
      </p:sp>
      <p:sp>
        <p:nvSpPr>
          <p:cNvPr id="18" name="TextBox 17"/>
          <p:cNvSpPr txBox="1"/>
          <p:nvPr/>
        </p:nvSpPr>
        <p:spPr>
          <a:xfrm>
            <a:off x="4876800" y="952500"/>
            <a:ext cx="8153400" cy="1938992"/>
          </a:xfrm>
          <a:prstGeom prst="rect">
            <a:avLst/>
          </a:prstGeom>
          <a:noFill/>
        </p:spPr>
        <p:txBody>
          <a:bodyPr wrap="square" rtlCol="0">
            <a:spAutoFit/>
          </a:bodyPr>
          <a:lstStyle/>
          <a:p>
            <a:pPr algn="ctr"/>
            <a:r>
              <a:rPr lang="en-US" sz="6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Tiếng Việt:</a:t>
            </a:r>
            <a:endParaRPr lang="en-US" sz="6000" b="1" dirty="0">
              <a:ln w="0"/>
              <a:solidFill>
                <a:srgbClr val="FF0000"/>
              </a:solidFill>
              <a:effectLst>
                <a:reflection blurRad="6350" stA="53000" endA="300" endPos="35500" dir="5400000" sy="-90000" algn="bl" rotWithShape="0"/>
              </a:effectLst>
              <a:latin typeface="HP001 5 hàng" pitchFamily="34" charset="0"/>
              <a:cs typeface="Times New Roman" panose="02020603050405020304" pitchFamily="18" charset="0"/>
            </a:endParaRPr>
          </a:p>
          <a:p>
            <a:endParaRPr lang="en-US" sz="6000" b="1" dirty="0">
              <a:solidFill>
                <a:srgbClr val="0070C0"/>
              </a:solidFill>
              <a:latin typeface="Times New Roman" pitchFamily="18" charset="0"/>
              <a:cs typeface="Times New Roman" pitchFamily="18" charset="0"/>
            </a:endParaRPr>
          </a:p>
        </p:txBody>
      </p:sp>
      <p:cxnSp>
        <p:nvCxnSpPr>
          <p:cNvPr id="23" name="Straight Connector 22"/>
          <p:cNvCxnSpPr/>
          <p:nvPr/>
        </p:nvCxnSpPr>
        <p:spPr>
          <a:xfrm>
            <a:off x="7162800" y="1789112"/>
            <a:ext cx="3733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09600" y="3314700"/>
            <a:ext cx="17678400" cy="3785652"/>
          </a:xfrm>
          <a:prstGeom prst="rect">
            <a:avLst/>
          </a:prstGeom>
        </p:spPr>
        <p:txBody>
          <a:bodyPr wrap="square">
            <a:spAutoFit/>
          </a:bodyPr>
          <a:lstStyle/>
          <a:p>
            <a:r>
              <a:rPr lang="en-US" altLang="en-US" sz="6000" b="1" dirty="0">
                <a:solidFill>
                  <a:srgbClr val="0000FF"/>
                </a:solidFill>
                <a:latin typeface="HP001 4 hàng" panose="020B0603050302020204" pitchFamily="34" charset="0"/>
              </a:rPr>
              <a:t>	Kiến là bạn thân của sóc. Hằng ngày, hai bạn rủ nhau đi học. Một ngày nọ, nhà kiến chuyển sang cánh rừng khác. Sóc và kiến rất buồn. Hai bạn tìm cách gửi thư cho nhau để bày tỏ nỗi nhớ.</a:t>
            </a:r>
            <a:r>
              <a:rPr lang="en-US" altLang="en-US" sz="4000" b="1" dirty="0">
                <a:solidFill>
                  <a:srgbClr val="0000FF"/>
                </a:solidFill>
                <a:latin typeface="HP001 4 hàng" panose="020B0603050302020204" pitchFamily="34" charset="0"/>
              </a:rPr>
              <a:t> </a:t>
            </a:r>
            <a:endParaRPr lang="en-US" sz="6000" dirty="0"/>
          </a:p>
        </p:txBody>
      </p:sp>
      <p:cxnSp>
        <p:nvCxnSpPr>
          <p:cNvPr id="24" name="Straight Connector 23"/>
          <p:cNvCxnSpPr/>
          <p:nvPr/>
        </p:nvCxnSpPr>
        <p:spPr>
          <a:xfrm>
            <a:off x="1371600" y="4000500"/>
            <a:ext cx="914400" cy="1588"/>
          </a:xfrm>
          <a:prstGeom prst="line">
            <a:avLst/>
          </a:prstGeom>
          <a:ln w="349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515600" y="4075112"/>
            <a:ext cx="914400" cy="1588"/>
          </a:xfrm>
          <a:prstGeom prst="line">
            <a:avLst/>
          </a:prstGeom>
          <a:ln w="349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67400" y="4991100"/>
            <a:ext cx="914400" cy="1588"/>
          </a:xfrm>
          <a:prstGeom prst="line">
            <a:avLst/>
          </a:prstGeom>
          <a:ln w="349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5468600" y="5903912"/>
            <a:ext cx="914400" cy="1588"/>
          </a:xfrm>
          <a:prstGeom prst="line">
            <a:avLst/>
          </a:prstGeom>
          <a:ln w="349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153400" y="5829300"/>
            <a:ext cx="914400" cy="1588"/>
          </a:xfrm>
          <a:prstGeom prst="line">
            <a:avLst/>
          </a:prstGeom>
          <a:ln w="34925"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546572"/>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strVal val="#ppt_w*0.70"/>
                                          </p:val>
                                        </p:tav>
                                        <p:tav tm="100000">
                                          <p:val>
                                            <p:strVal val="#ppt_w"/>
                                          </p:val>
                                        </p:tav>
                                      </p:tavLst>
                                    </p:anim>
                                    <p:anim calcmode="lin" valueType="num">
                                      <p:cBhvr>
                                        <p:cTn id="13" dur="1000" fill="hold"/>
                                        <p:tgtEl>
                                          <p:spTgt spid="24"/>
                                        </p:tgtEl>
                                        <p:attrNameLst>
                                          <p:attrName>ppt_h</p:attrName>
                                        </p:attrNameLst>
                                      </p:cBhvr>
                                      <p:tavLst>
                                        <p:tav tm="0">
                                          <p:val>
                                            <p:strVal val="#ppt_h"/>
                                          </p:val>
                                        </p:tav>
                                        <p:tav tm="100000">
                                          <p:val>
                                            <p:strVal val="#ppt_h"/>
                                          </p:val>
                                        </p:tav>
                                      </p:tavLst>
                                    </p:anim>
                                    <p:animEffect transition="in" filter="fade">
                                      <p:cBhvr>
                                        <p:cTn id="14" dur="1000"/>
                                        <p:tgtEl>
                                          <p:spTgt spid="24"/>
                                        </p:tgtEl>
                                      </p:cBhvr>
                                    </p:animEffect>
                                  </p:childTnLst>
                                </p:cTn>
                              </p:par>
                              <p:par>
                                <p:cTn id="15" presetID="55"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strVal val="#ppt_w*0.70"/>
                                          </p:val>
                                        </p:tav>
                                        <p:tav tm="100000">
                                          <p:val>
                                            <p:strVal val="#ppt_w"/>
                                          </p:val>
                                        </p:tav>
                                      </p:tavLst>
                                    </p:anim>
                                    <p:anim calcmode="lin" valueType="num">
                                      <p:cBhvr>
                                        <p:cTn id="18" dur="1000" fill="hold"/>
                                        <p:tgtEl>
                                          <p:spTgt spid="28"/>
                                        </p:tgtEl>
                                        <p:attrNameLst>
                                          <p:attrName>ppt_h</p:attrName>
                                        </p:attrNameLst>
                                      </p:cBhvr>
                                      <p:tavLst>
                                        <p:tav tm="0">
                                          <p:val>
                                            <p:strVal val="#ppt_h"/>
                                          </p:val>
                                        </p:tav>
                                        <p:tav tm="100000">
                                          <p:val>
                                            <p:strVal val="#ppt_h"/>
                                          </p:val>
                                        </p:tav>
                                      </p:tavLst>
                                    </p:anim>
                                    <p:animEffect transition="in" filter="fade">
                                      <p:cBhvr>
                                        <p:cTn id="19" dur="1000"/>
                                        <p:tgtEl>
                                          <p:spTgt spid="28"/>
                                        </p:tgtEl>
                                      </p:cBhvr>
                                    </p:animEffect>
                                  </p:childTnLst>
                                </p:cTn>
                              </p:par>
                              <p:par>
                                <p:cTn id="20" presetID="55"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1000" fill="hold"/>
                                        <p:tgtEl>
                                          <p:spTgt spid="29"/>
                                        </p:tgtEl>
                                        <p:attrNameLst>
                                          <p:attrName>ppt_w</p:attrName>
                                        </p:attrNameLst>
                                      </p:cBhvr>
                                      <p:tavLst>
                                        <p:tav tm="0">
                                          <p:val>
                                            <p:strVal val="#ppt_w*0.70"/>
                                          </p:val>
                                        </p:tav>
                                        <p:tav tm="100000">
                                          <p:val>
                                            <p:strVal val="#ppt_w"/>
                                          </p:val>
                                        </p:tav>
                                      </p:tavLst>
                                    </p:anim>
                                    <p:anim calcmode="lin" valueType="num">
                                      <p:cBhvr>
                                        <p:cTn id="23" dur="1000" fill="hold"/>
                                        <p:tgtEl>
                                          <p:spTgt spid="29"/>
                                        </p:tgtEl>
                                        <p:attrNameLst>
                                          <p:attrName>ppt_h</p:attrName>
                                        </p:attrNameLst>
                                      </p:cBhvr>
                                      <p:tavLst>
                                        <p:tav tm="0">
                                          <p:val>
                                            <p:strVal val="#ppt_h"/>
                                          </p:val>
                                        </p:tav>
                                        <p:tav tm="100000">
                                          <p:val>
                                            <p:strVal val="#ppt_h"/>
                                          </p:val>
                                        </p:tav>
                                      </p:tavLst>
                                    </p:anim>
                                    <p:animEffect transition="in" filter="fade">
                                      <p:cBhvr>
                                        <p:cTn id="24" dur="1000"/>
                                        <p:tgtEl>
                                          <p:spTgt spid="29"/>
                                        </p:tgtEl>
                                      </p:cBhvr>
                                    </p:animEffect>
                                  </p:childTnLst>
                                </p:cTn>
                              </p:par>
                              <p:par>
                                <p:cTn id="25" presetID="55"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1000" fill="hold"/>
                                        <p:tgtEl>
                                          <p:spTgt spid="32"/>
                                        </p:tgtEl>
                                        <p:attrNameLst>
                                          <p:attrName>ppt_w</p:attrName>
                                        </p:attrNameLst>
                                      </p:cBhvr>
                                      <p:tavLst>
                                        <p:tav tm="0">
                                          <p:val>
                                            <p:strVal val="#ppt_w*0.70"/>
                                          </p:val>
                                        </p:tav>
                                        <p:tav tm="100000">
                                          <p:val>
                                            <p:strVal val="#ppt_w"/>
                                          </p:val>
                                        </p:tav>
                                      </p:tavLst>
                                    </p:anim>
                                    <p:anim calcmode="lin" valueType="num">
                                      <p:cBhvr>
                                        <p:cTn id="28" dur="1000" fill="hold"/>
                                        <p:tgtEl>
                                          <p:spTgt spid="32"/>
                                        </p:tgtEl>
                                        <p:attrNameLst>
                                          <p:attrName>ppt_h</p:attrName>
                                        </p:attrNameLst>
                                      </p:cBhvr>
                                      <p:tavLst>
                                        <p:tav tm="0">
                                          <p:val>
                                            <p:strVal val="#ppt_h"/>
                                          </p:val>
                                        </p:tav>
                                        <p:tav tm="100000">
                                          <p:val>
                                            <p:strVal val="#ppt_h"/>
                                          </p:val>
                                        </p:tav>
                                      </p:tavLst>
                                    </p:anim>
                                    <p:animEffect transition="in" filter="fade">
                                      <p:cBhvr>
                                        <p:cTn id="29" dur="1000"/>
                                        <p:tgtEl>
                                          <p:spTgt spid="32"/>
                                        </p:tgtEl>
                                      </p:cBhvr>
                                    </p:animEffect>
                                  </p:childTnLst>
                                </p:cTn>
                              </p:par>
                              <p:par>
                                <p:cTn id="30" presetID="55"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1000" fill="hold"/>
                                        <p:tgtEl>
                                          <p:spTgt spid="30"/>
                                        </p:tgtEl>
                                        <p:attrNameLst>
                                          <p:attrName>ppt_w</p:attrName>
                                        </p:attrNameLst>
                                      </p:cBhvr>
                                      <p:tavLst>
                                        <p:tav tm="0">
                                          <p:val>
                                            <p:strVal val="#ppt_w*0.70"/>
                                          </p:val>
                                        </p:tav>
                                        <p:tav tm="100000">
                                          <p:val>
                                            <p:strVal val="#ppt_w"/>
                                          </p:val>
                                        </p:tav>
                                      </p:tavLst>
                                    </p:anim>
                                    <p:anim calcmode="lin" valueType="num">
                                      <p:cBhvr>
                                        <p:cTn id="33" dur="1000" fill="hold"/>
                                        <p:tgtEl>
                                          <p:spTgt spid="30"/>
                                        </p:tgtEl>
                                        <p:attrNameLst>
                                          <p:attrName>ppt_h</p:attrName>
                                        </p:attrNameLst>
                                      </p:cBhvr>
                                      <p:tavLst>
                                        <p:tav tm="0">
                                          <p:val>
                                            <p:strVal val="#ppt_h"/>
                                          </p:val>
                                        </p:tav>
                                        <p:tav tm="100000">
                                          <p:val>
                                            <p:strVal val="#ppt_h"/>
                                          </p:val>
                                        </p:tav>
                                      </p:tavLst>
                                    </p:anim>
                                    <p:animEffect transition="in" filter="fade">
                                      <p:cBhvr>
                                        <p:cTn id="34"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05700"/>
            <a:ext cx="18288000" cy="187834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0789" y="8490349"/>
            <a:ext cx="4469456" cy="1306010"/>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52213"/>
          <a:stretch>
            <a:fillRect/>
          </a:stretch>
        </p:blipFill>
        <p:spPr>
          <a:xfrm>
            <a:off x="256514" y="8872319"/>
            <a:ext cx="18288000" cy="1103195"/>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33951" y="0"/>
            <a:ext cx="3454049" cy="3277823"/>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0"/>
            <a:ext cx="2697854" cy="3256031"/>
          </a:xfrm>
          <a:prstGeom prst="rect">
            <a:avLst/>
          </a:prstGeom>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7210" y="1187144"/>
            <a:ext cx="3233580" cy="942977"/>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0731" y="1057046"/>
            <a:ext cx="2220800" cy="942977"/>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9221861"/>
            <a:ext cx="18288000" cy="1065143"/>
          </a:xfrm>
          <a:prstGeom prst="rect">
            <a:avLst/>
          </a:prstGeom>
        </p:spPr>
      </p:pic>
      <p:pic>
        <p:nvPicPr>
          <p:cNvPr id="21" name="图片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 y="7791403"/>
            <a:ext cx="4188389" cy="1632512"/>
          </a:xfrm>
          <a:prstGeom prst="rect">
            <a:avLst/>
          </a:prstGeom>
        </p:spPr>
      </p:pic>
      <p:pic>
        <p:nvPicPr>
          <p:cNvPr id="22" name="图片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616" y="5942982"/>
            <a:ext cx="3396359" cy="4162896"/>
          </a:xfrm>
          <a:prstGeom prst="rect">
            <a:avLst/>
          </a:prstGeom>
        </p:spPr>
      </p:pic>
      <p:pic>
        <p:nvPicPr>
          <p:cNvPr id="16" name="图片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 y="9559212"/>
            <a:ext cx="18544514" cy="727788"/>
          </a:xfrm>
          <a:prstGeom prst="rect">
            <a:avLst/>
          </a:prstGeom>
        </p:spPr>
      </p:pic>
      <p:sp>
        <p:nvSpPr>
          <p:cNvPr id="19" name="TextBox 18"/>
          <p:cNvSpPr txBox="1"/>
          <p:nvPr/>
        </p:nvSpPr>
        <p:spPr>
          <a:xfrm>
            <a:off x="2133600" y="0"/>
            <a:ext cx="14401800" cy="1800487"/>
          </a:xfrm>
          <a:prstGeom prst="rect">
            <a:avLst/>
          </a:prstGeom>
          <a:noFill/>
        </p:spPr>
        <p:txBody>
          <a:bodyPr wrap="square" lIns="137148" tIns="68577" rIns="137148" bIns="68577" rtlCol="0">
            <a:spAutoFit/>
          </a:bodyPr>
          <a:lstStyle/>
          <a:p>
            <a:pPr algn="ctr"/>
            <a:r>
              <a:rPr lang="en-US" sz="6000" b="1" dirty="0" err="1">
                <a:latin typeface="Times New Roman" pitchFamily="18" charset="0"/>
                <a:cs typeface="Times New Roman" pitchFamily="18" charset="0"/>
              </a:rPr>
              <a:t>Thứ</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Năm</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ngày</a:t>
            </a:r>
            <a:r>
              <a:rPr lang="en-US" sz="6000" b="1" dirty="0">
                <a:latin typeface="Times New Roman" pitchFamily="18" charset="0"/>
                <a:cs typeface="Times New Roman" pitchFamily="18" charset="0"/>
              </a:rPr>
              <a:t> 14 </a:t>
            </a:r>
            <a:r>
              <a:rPr lang="en-US" sz="6000" b="1" dirty="0" err="1">
                <a:latin typeface="Times New Roman" pitchFamily="18" charset="0"/>
                <a:cs typeface="Times New Roman" pitchFamily="18" charset="0"/>
              </a:rPr>
              <a:t>tháng</a:t>
            </a:r>
            <a:r>
              <a:rPr lang="en-US" sz="6000" b="1" dirty="0">
                <a:latin typeface="Times New Roman" pitchFamily="18" charset="0"/>
                <a:cs typeface="Times New Roman" pitchFamily="18" charset="0"/>
              </a:rPr>
              <a:t> 11 </a:t>
            </a:r>
            <a:r>
              <a:rPr lang="en-US" sz="6000" b="1" dirty="0" err="1">
                <a:latin typeface="Times New Roman" pitchFamily="18" charset="0"/>
                <a:cs typeface="Times New Roman" pitchFamily="18" charset="0"/>
              </a:rPr>
              <a:t>năm</a:t>
            </a:r>
            <a:r>
              <a:rPr lang="en-US" sz="6000" b="1" dirty="0">
                <a:latin typeface="Times New Roman" pitchFamily="18" charset="0"/>
                <a:cs typeface="Times New Roman" pitchFamily="18" charset="0"/>
              </a:rPr>
              <a:t> 2024</a:t>
            </a:r>
          </a:p>
          <a:p>
            <a:pPr algn="ctr"/>
            <a:r>
              <a:rPr lang="en-US" sz="4800" b="1"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p:txBody>
      </p:sp>
      <p:sp>
        <p:nvSpPr>
          <p:cNvPr id="15" name="TextBox 14"/>
          <p:cNvSpPr txBox="1"/>
          <p:nvPr/>
        </p:nvSpPr>
        <p:spPr>
          <a:xfrm>
            <a:off x="3886200" y="2095500"/>
            <a:ext cx="11353800" cy="1938992"/>
          </a:xfrm>
          <a:prstGeom prst="rect">
            <a:avLst/>
          </a:prstGeom>
          <a:noFill/>
        </p:spPr>
        <p:txBody>
          <a:bodyPr wrap="square" rtlCol="0">
            <a:spAutoFit/>
          </a:bodyPr>
          <a:lstStyle/>
          <a:p>
            <a:pPr algn="ctr"/>
            <a:r>
              <a:rPr lang="en-US" sz="6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Nghe – viết : Tớ nhớ cậu</a:t>
            </a:r>
            <a:endParaRPr lang="en-US" sz="6000" b="1" dirty="0">
              <a:ln w="0"/>
              <a:solidFill>
                <a:srgbClr val="FF0000"/>
              </a:solidFill>
              <a:effectLst>
                <a:reflection blurRad="6350" stA="53000" endA="300" endPos="35500" dir="5400000" sy="-90000" algn="bl" rotWithShape="0"/>
              </a:effectLst>
              <a:latin typeface="HP001 5 hàng" pitchFamily="34" charset="0"/>
              <a:cs typeface="Times New Roman" panose="02020603050405020304" pitchFamily="18" charset="0"/>
            </a:endParaRPr>
          </a:p>
          <a:p>
            <a:endParaRPr lang="en-US" sz="6000" b="1" dirty="0">
              <a:solidFill>
                <a:srgbClr val="0070C0"/>
              </a:solidFill>
              <a:latin typeface="Times New Roman" pitchFamily="18" charset="0"/>
              <a:cs typeface="Times New Roman" pitchFamily="18" charset="0"/>
            </a:endParaRPr>
          </a:p>
        </p:txBody>
      </p:sp>
      <p:sp>
        <p:nvSpPr>
          <p:cNvPr id="18" name="TextBox 17"/>
          <p:cNvSpPr txBox="1"/>
          <p:nvPr/>
        </p:nvSpPr>
        <p:spPr>
          <a:xfrm>
            <a:off x="4876800" y="952500"/>
            <a:ext cx="8153400" cy="1938992"/>
          </a:xfrm>
          <a:prstGeom prst="rect">
            <a:avLst/>
          </a:prstGeom>
          <a:noFill/>
        </p:spPr>
        <p:txBody>
          <a:bodyPr wrap="square" rtlCol="0">
            <a:spAutoFit/>
          </a:bodyPr>
          <a:lstStyle/>
          <a:p>
            <a:pPr algn="ctr"/>
            <a:r>
              <a:rPr lang="en-US" sz="6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Tiếng Việt:</a:t>
            </a:r>
            <a:endParaRPr lang="en-US" sz="6000" b="1" dirty="0">
              <a:ln w="0"/>
              <a:solidFill>
                <a:srgbClr val="FF0000"/>
              </a:solidFill>
              <a:effectLst>
                <a:reflection blurRad="6350" stA="53000" endA="300" endPos="35500" dir="5400000" sy="-90000" algn="bl" rotWithShape="0"/>
              </a:effectLst>
              <a:latin typeface="HP001 5 hàng" pitchFamily="34" charset="0"/>
              <a:cs typeface="Times New Roman" panose="02020603050405020304" pitchFamily="18" charset="0"/>
            </a:endParaRPr>
          </a:p>
          <a:p>
            <a:endParaRPr lang="en-US" sz="6000" b="1" dirty="0">
              <a:solidFill>
                <a:srgbClr val="0070C0"/>
              </a:solidFill>
              <a:latin typeface="Times New Roman" pitchFamily="18" charset="0"/>
              <a:cs typeface="Times New Roman" pitchFamily="18" charset="0"/>
            </a:endParaRPr>
          </a:p>
        </p:txBody>
      </p:sp>
      <p:cxnSp>
        <p:nvCxnSpPr>
          <p:cNvPr id="23" name="Straight Connector 22"/>
          <p:cNvCxnSpPr/>
          <p:nvPr/>
        </p:nvCxnSpPr>
        <p:spPr>
          <a:xfrm>
            <a:off x="7162800" y="1789112"/>
            <a:ext cx="3733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546572"/>
      </p:ext>
    </p:extLst>
  </p:cSld>
  <p:clrMapOvr>
    <a:masterClrMapping/>
  </p:clrMapOvr>
  <p:transition spd="slow">
    <p:cover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05700"/>
            <a:ext cx="18288000" cy="187834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0789" y="8490349"/>
            <a:ext cx="4469456" cy="1306010"/>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52213"/>
          <a:stretch>
            <a:fillRect/>
          </a:stretch>
        </p:blipFill>
        <p:spPr>
          <a:xfrm>
            <a:off x="256514" y="8872319"/>
            <a:ext cx="18288000" cy="1103195"/>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33951" y="0"/>
            <a:ext cx="3454049" cy="3277823"/>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0"/>
            <a:ext cx="2697854" cy="3256031"/>
          </a:xfrm>
          <a:prstGeom prst="rect">
            <a:avLst/>
          </a:prstGeom>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7210" y="1187144"/>
            <a:ext cx="3233580" cy="942977"/>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0731" y="1057046"/>
            <a:ext cx="2220800" cy="942977"/>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9221861"/>
            <a:ext cx="18288000" cy="1065143"/>
          </a:xfrm>
          <a:prstGeom prst="rect">
            <a:avLst/>
          </a:prstGeom>
        </p:spPr>
      </p:pic>
      <p:pic>
        <p:nvPicPr>
          <p:cNvPr id="21" name="图片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 y="7791403"/>
            <a:ext cx="4188389" cy="1632512"/>
          </a:xfrm>
          <a:prstGeom prst="rect">
            <a:avLst/>
          </a:prstGeom>
        </p:spPr>
      </p:pic>
      <p:pic>
        <p:nvPicPr>
          <p:cNvPr id="22" name="图片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616" y="5942982"/>
            <a:ext cx="3396359" cy="4162896"/>
          </a:xfrm>
          <a:prstGeom prst="rect">
            <a:avLst/>
          </a:prstGeom>
        </p:spPr>
      </p:pic>
      <p:pic>
        <p:nvPicPr>
          <p:cNvPr id="16" name="图片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 y="9559212"/>
            <a:ext cx="18544514" cy="727788"/>
          </a:xfrm>
          <a:prstGeom prst="rect">
            <a:avLst/>
          </a:prstGeom>
        </p:spPr>
      </p:pic>
      <p:sp>
        <p:nvSpPr>
          <p:cNvPr id="19" name="TextBox 18"/>
          <p:cNvSpPr txBox="1"/>
          <p:nvPr/>
        </p:nvSpPr>
        <p:spPr>
          <a:xfrm>
            <a:off x="2133600" y="0"/>
            <a:ext cx="14401800" cy="1800487"/>
          </a:xfrm>
          <a:prstGeom prst="rect">
            <a:avLst/>
          </a:prstGeom>
          <a:noFill/>
        </p:spPr>
        <p:txBody>
          <a:bodyPr wrap="square" lIns="137148" tIns="68577" rIns="137148" bIns="68577" rtlCol="0">
            <a:spAutoFit/>
          </a:bodyPr>
          <a:lstStyle/>
          <a:p>
            <a:pPr algn="ctr"/>
            <a:r>
              <a:rPr lang="en-US" sz="6000" b="1" dirty="0" err="1">
                <a:latin typeface="Times New Roman" pitchFamily="18" charset="0"/>
                <a:cs typeface="Times New Roman" pitchFamily="18" charset="0"/>
              </a:rPr>
              <a:t>Thứ</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Năm</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ngày</a:t>
            </a:r>
            <a:r>
              <a:rPr lang="en-US" sz="6000" b="1" dirty="0">
                <a:latin typeface="Times New Roman" pitchFamily="18" charset="0"/>
                <a:cs typeface="Times New Roman" pitchFamily="18" charset="0"/>
              </a:rPr>
              <a:t> 14 </a:t>
            </a:r>
            <a:r>
              <a:rPr lang="en-US" sz="6000" b="1" dirty="0" err="1">
                <a:latin typeface="Times New Roman" pitchFamily="18" charset="0"/>
                <a:cs typeface="Times New Roman" pitchFamily="18" charset="0"/>
              </a:rPr>
              <a:t>tháng</a:t>
            </a:r>
            <a:r>
              <a:rPr lang="en-US" sz="6000" b="1" dirty="0">
                <a:latin typeface="Times New Roman" pitchFamily="18" charset="0"/>
                <a:cs typeface="Times New Roman" pitchFamily="18" charset="0"/>
              </a:rPr>
              <a:t> 11 </a:t>
            </a:r>
            <a:r>
              <a:rPr lang="en-US" sz="6000" b="1" dirty="0" err="1">
                <a:latin typeface="Times New Roman" pitchFamily="18" charset="0"/>
                <a:cs typeface="Times New Roman" pitchFamily="18" charset="0"/>
              </a:rPr>
              <a:t>năm</a:t>
            </a:r>
            <a:r>
              <a:rPr lang="en-US" sz="6000" b="1" dirty="0">
                <a:latin typeface="Times New Roman" pitchFamily="18" charset="0"/>
                <a:cs typeface="Times New Roman" pitchFamily="18" charset="0"/>
              </a:rPr>
              <a:t> 2024</a:t>
            </a:r>
          </a:p>
          <a:p>
            <a:pPr algn="ctr"/>
            <a:r>
              <a:rPr lang="en-US" sz="4800" b="1"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p:txBody>
      </p:sp>
      <p:sp>
        <p:nvSpPr>
          <p:cNvPr id="15" name="TextBox 14"/>
          <p:cNvSpPr txBox="1"/>
          <p:nvPr/>
        </p:nvSpPr>
        <p:spPr>
          <a:xfrm>
            <a:off x="3886200" y="2095500"/>
            <a:ext cx="11353800" cy="1938992"/>
          </a:xfrm>
          <a:prstGeom prst="rect">
            <a:avLst/>
          </a:prstGeom>
          <a:noFill/>
        </p:spPr>
        <p:txBody>
          <a:bodyPr wrap="square" rtlCol="0">
            <a:spAutoFit/>
          </a:bodyPr>
          <a:lstStyle/>
          <a:p>
            <a:pPr algn="ctr"/>
            <a:r>
              <a:rPr lang="en-US" sz="6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Nghe – viết : Tớ nhớ cậu</a:t>
            </a:r>
            <a:endParaRPr lang="en-US" sz="6000" b="1" dirty="0">
              <a:ln w="0"/>
              <a:solidFill>
                <a:srgbClr val="FF0000"/>
              </a:solidFill>
              <a:effectLst>
                <a:reflection blurRad="6350" stA="53000" endA="300" endPos="35500" dir="5400000" sy="-90000" algn="bl" rotWithShape="0"/>
              </a:effectLst>
              <a:latin typeface="HP001 5 hàng" pitchFamily="34" charset="0"/>
              <a:cs typeface="Times New Roman" panose="02020603050405020304" pitchFamily="18" charset="0"/>
            </a:endParaRPr>
          </a:p>
          <a:p>
            <a:endParaRPr lang="en-US" sz="6000" b="1" dirty="0">
              <a:solidFill>
                <a:srgbClr val="0070C0"/>
              </a:solidFill>
              <a:latin typeface="Times New Roman" pitchFamily="18" charset="0"/>
              <a:cs typeface="Times New Roman" pitchFamily="18" charset="0"/>
            </a:endParaRPr>
          </a:p>
        </p:txBody>
      </p:sp>
      <p:sp>
        <p:nvSpPr>
          <p:cNvPr id="18" name="TextBox 17"/>
          <p:cNvSpPr txBox="1"/>
          <p:nvPr/>
        </p:nvSpPr>
        <p:spPr>
          <a:xfrm>
            <a:off x="4876800" y="952500"/>
            <a:ext cx="8153400" cy="1938992"/>
          </a:xfrm>
          <a:prstGeom prst="rect">
            <a:avLst/>
          </a:prstGeom>
          <a:noFill/>
        </p:spPr>
        <p:txBody>
          <a:bodyPr wrap="square" rtlCol="0">
            <a:spAutoFit/>
          </a:bodyPr>
          <a:lstStyle/>
          <a:p>
            <a:pPr algn="ctr"/>
            <a:r>
              <a:rPr lang="en-US" sz="6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Tiếng Việt:</a:t>
            </a:r>
            <a:endParaRPr lang="en-US" sz="6000" b="1" dirty="0">
              <a:ln w="0"/>
              <a:solidFill>
                <a:srgbClr val="FF0000"/>
              </a:solidFill>
              <a:effectLst>
                <a:reflection blurRad="6350" stA="53000" endA="300" endPos="35500" dir="5400000" sy="-90000" algn="bl" rotWithShape="0"/>
              </a:effectLst>
              <a:latin typeface="HP001 5 hàng" pitchFamily="34" charset="0"/>
              <a:cs typeface="Times New Roman" panose="02020603050405020304" pitchFamily="18" charset="0"/>
            </a:endParaRPr>
          </a:p>
          <a:p>
            <a:endParaRPr lang="en-US" sz="6000" b="1" dirty="0">
              <a:solidFill>
                <a:srgbClr val="0070C0"/>
              </a:solidFill>
              <a:latin typeface="Times New Roman" pitchFamily="18" charset="0"/>
              <a:cs typeface="Times New Roman" pitchFamily="18" charset="0"/>
            </a:endParaRPr>
          </a:p>
        </p:txBody>
      </p:sp>
      <p:cxnSp>
        <p:nvCxnSpPr>
          <p:cNvPr id="23" name="Straight Connector 22"/>
          <p:cNvCxnSpPr/>
          <p:nvPr/>
        </p:nvCxnSpPr>
        <p:spPr>
          <a:xfrm>
            <a:off x="7162800" y="1789112"/>
            <a:ext cx="3733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09600" y="3314700"/>
            <a:ext cx="17678400" cy="3785652"/>
          </a:xfrm>
          <a:prstGeom prst="rect">
            <a:avLst/>
          </a:prstGeom>
        </p:spPr>
        <p:txBody>
          <a:bodyPr wrap="square">
            <a:spAutoFit/>
          </a:bodyPr>
          <a:lstStyle/>
          <a:p>
            <a:r>
              <a:rPr lang="en-US" altLang="en-US" sz="6000" b="1" dirty="0">
                <a:solidFill>
                  <a:srgbClr val="0000FF"/>
                </a:solidFill>
                <a:latin typeface="HP001 4 hàng" panose="020B0603050302020204" pitchFamily="34" charset="0"/>
              </a:rPr>
              <a:t>	Kiến là bạn thân của sóc. Hằng ngày, hai bạn rủ nhau đi học. Một ngày nọ, nhà kiến chuyển sang cánh rừng khác. Sóc và kiến rất buồn. Hai bạn tìm cách gửi thư cho nhau để bày tỏ nỗi nhớ.</a:t>
            </a:r>
            <a:r>
              <a:rPr lang="en-US" altLang="en-US" sz="4000" b="1" dirty="0">
                <a:solidFill>
                  <a:srgbClr val="0000FF"/>
                </a:solidFill>
                <a:latin typeface="HP001 4 hàng" panose="020B0603050302020204" pitchFamily="34" charset="0"/>
              </a:rPr>
              <a:t> </a:t>
            </a:r>
            <a:endParaRPr lang="en-US" sz="6000" dirty="0"/>
          </a:p>
        </p:txBody>
      </p:sp>
    </p:spTree>
    <p:extLst>
      <p:ext uri="{BB962C8B-B14F-4D97-AF65-F5344CB8AC3E}">
        <p14:creationId xmlns:p14="http://schemas.microsoft.com/office/powerpoint/2010/main" val="3451546572"/>
      </p:ext>
    </p:extLst>
  </p:cSld>
  <p:clrMapOvr>
    <a:masterClrMapping/>
  </p:clrMapOvr>
  <p:transition spd="slow">
    <p:cover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05700"/>
            <a:ext cx="18288000" cy="187834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0789" y="8490349"/>
            <a:ext cx="4469456" cy="1306010"/>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52213"/>
          <a:stretch>
            <a:fillRect/>
          </a:stretch>
        </p:blipFill>
        <p:spPr>
          <a:xfrm>
            <a:off x="256514" y="8872319"/>
            <a:ext cx="18288000" cy="1103195"/>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33951" y="0"/>
            <a:ext cx="3454049" cy="3277823"/>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0"/>
            <a:ext cx="2697854" cy="3256031"/>
          </a:xfrm>
          <a:prstGeom prst="rect">
            <a:avLst/>
          </a:prstGeom>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7210" y="1187144"/>
            <a:ext cx="3233580" cy="942977"/>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0731" y="1057046"/>
            <a:ext cx="2220800" cy="942977"/>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9221861"/>
            <a:ext cx="18288000" cy="1065143"/>
          </a:xfrm>
          <a:prstGeom prst="rect">
            <a:avLst/>
          </a:prstGeom>
        </p:spPr>
      </p:pic>
      <p:pic>
        <p:nvPicPr>
          <p:cNvPr id="21" name="图片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 y="7791403"/>
            <a:ext cx="4188389" cy="1632512"/>
          </a:xfrm>
          <a:prstGeom prst="rect">
            <a:avLst/>
          </a:prstGeom>
        </p:spPr>
      </p:pic>
      <p:pic>
        <p:nvPicPr>
          <p:cNvPr id="22" name="图片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616" y="5942982"/>
            <a:ext cx="3396359" cy="4162896"/>
          </a:xfrm>
          <a:prstGeom prst="rect">
            <a:avLst/>
          </a:prstGeom>
        </p:spPr>
      </p:pic>
      <p:pic>
        <p:nvPicPr>
          <p:cNvPr id="16" name="图片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 y="9559212"/>
            <a:ext cx="18544514" cy="727788"/>
          </a:xfrm>
          <a:prstGeom prst="rect">
            <a:avLst/>
          </a:prstGeom>
        </p:spPr>
      </p:pic>
      <p:sp>
        <p:nvSpPr>
          <p:cNvPr id="19" name="TextBox 18"/>
          <p:cNvSpPr txBox="1"/>
          <p:nvPr/>
        </p:nvSpPr>
        <p:spPr>
          <a:xfrm>
            <a:off x="2133600" y="0"/>
            <a:ext cx="14401800" cy="1800487"/>
          </a:xfrm>
          <a:prstGeom prst="rect">
            <a:avLst/>
          </a:prstGeom>
          <a:noFill/>
        </p:spPr>
        <p:txBody>
          <a:bodyPr wrap="square" lIns="137148" tIns="68577" rIns="137148" bIns="68577" rtlCol="0">
            <a:spAutoFit/>
          </a:bodyPr>
          <a:lstStyle/>
          <a:p>
            <a:pPr algn="ctr"/>
            <a:r>
              <a:rPr lang="en-US" sz="6000" b="1" dirty="0" err="1">
                <a:latin typeface="Times New Roman" pitchFamily="18" charset="0"/>
                <a:cs typeface="Times New Roman" pitchFamily="18" charset="0"/>
              </a:rPr>
              <a:t>Thứ</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Năm</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ngày</a:t>
            </a:r>
            <a:r>
              <a:rPr lang="en-US" sz="6000" b="1" dirty="0">
                <a:latin typeface="Times New Roman" pitchFamily="18" charset="0"/>
                <a:cs typeface="Times New Roman" pitchFamily="18" charset="0"/>
              </a:rPr>
              <a:t> 14 </a:t>
            </a:r>
            <a:r>
              <a:rPr lang="en-US" sz="6000" b="1" dirty="0" err="1">
                <a:latin typeface="Times New Roman" pitchFamily="18" charset="0"/>
                <a:cs typeface="Times New Roman" pitchFamily="18" charset="0"/>
              </a:rPr>
              <a:t>tháng</a:t>
            </a:r>
            <a:r>
              <a:rPr lang="en-US" sz="6000" b="1" dirty="0">
                <a:latin typeface="Times New Roman" pitchFamily="18" charset="0"/>
                <a:cs typeface="Times New Roman" pitchFamily="18" charset="0"/>
              </a:rPr>
              <a:t> 11 </a:t>
            </a:r>
            <a:r>
              <a:rPr lang="en-US" sz="6000" b="1" dirty="0" err="1">
                <a:latin typeface="Times New Roman" pitchFamily="18" charset="0"/>
                <a:cs typeface="Times New Roman" pitchFamily="18" charset="0"/>
              </a:rPr>
              <a:t>năm</a:t>
            </a:r>
            <a:r>
              <a:rPr lang="en-US" sz="6000" b="1" dirty="0">
                <a:latin typeface="Times New Roman" pitchFamily="18" charset="0"/>
                <a:cs typeface="Times New Roman" pitchFamily="18" charset="0"/>
              </a:rPr>
              <a:t> 2024</a:t>
            </a:r>
          </a:p>
          <a:p>
            <a:pPr algn="ctr"/>
            <a:r>
              <a:rPr lang="en-US" sz="4800" b="1"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p:txBody>
      </p:sp>
      <p:sp>
        <p:nvSpPr>
          <p:cNvPr id="15" name="TextBox 14"/>
          <p:cNvSpPr txBox="1"/>
          <p:nvPr/>
        </p:nvSpPr>
        <p:spPr>
          <a:xfrm>
            <a:off x="3886200" y="2095500"/>
            <a:ext cx="11353800" cy="1938992"/>
          </a:xfrm>
          <a:prstGeom prst="rect">
            <a:avLst/>
          </a:prstGeom>
          <a:noFill/>
        </p:spPr>
        <p:txBody>
          <a:bodyPr wrap="square" rtlCol="0">
            <a:spAutoFit/>
          </a:bodyPr>
          <a:lstStyle/>
          <a:p>
            <a:pPr algn="ctr"/>
            <a:r>
              <a:rPr lang="en-US" sz="6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Nghe – viết : Tớ nhớ cậu</a:t>
            </a:r>
            <a:endParaRPr lang="en-US" sz="6000" b="1" dirty="0">
              <a:ln w="0"/>
              <a:solidFill>
                <a:srgbClr val="FF0000"/>
              </a:solidFill>
              <a:effectLst>
                <a:reflection blurRad="6350" stA="53000" endA="300" endPos="35500" dir="5400000" sy="-90000" algn="bl" rotWithShape="0"/>
              </a:effectLst>
              <a:latin typeface="HP001 5 hàng" pitchFamily="34" charset="0"/>
              <a:cs typeface="Times New Roman" panose="02020603050405020304" pitchFamily="18" charset="0"/>
            </a:endParaRPr>
          </a:p>
          <a:p>
            <a:endParaRPr lang="en-US" sz="6000" b="1" dirty="0">
              <a:solidFill>
                <a:srgbClr val="0070C0"/>
              </a:solidFill>
              <a:latin typeface="Times New Roman" pitchFamily="18" charset="0"/>
              <a:cs typeface="Times New Roman" pitchFamily="18" charset="0"/>
            </a:endParaRPr>
          </a:p>
        </p:txBody>
      </p:sp>
      <p:sp>
        <p:nvSpPr>
          <p:cNvPr id="18" name="TextBox 17"/>
          <p:cNvSpPr txBox="1"/>
          <p:nvPr/>
        </p:nvSpPr>
        <p:spPr>
          <a:xfrm>
            <a:off x="4876800" y="952500"/>
            <a:ext cx="8153400" cy="1938992"/>
          </a:xfrm>
          <a:prstGeom prst="rect">
            <a:avLst/>
          </a:prstGeom>
          <a:noFill/>
        </p:spPr>
        <p:txBody>
          <a:bodyPr wrap="square" rtlCol="0">
            <a:spAutoFit/>
          </a:bodyPr>
          <a:lstStyle/>
          <a:p>
            <a:pPr algn="ctr"/>
            <a:r>
              <a:rPr lang="en-US" sz="6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Tiếng Việt:</a:t>
            </a:r>
            <a:endParaRPr lang="en-US" sz="6000" b="1" dirty="0">
              <a:ln w="0"/>
              <a:solidFill>
                <a:srgbClr val="FF0000"/>
              </a:solidFill>
              <a:effectLst>
                <a:reflection blurRad="6350" stA="53000" endA="300" endPos="35500" dir="5400000" sy="-90000" algn="bl" rotWithShape="0"/>
              </a:effectLst>
              <a:latin typeface="HP001 5 hàng" pitchFamily="34" charset="0"/>
              <a:cs typeface="Times New Roman" panose="02020603050405020304" pitchFamily="18" charset="0"/>
            </a:endParaRPr>
          </a:p>
          <a:p>
            <a:endParaRPr lang="en-US" sz="6000" b="1" dirty="0">
              <a:solidFill>
                <a:srgbClr val="0070C0"/>
              </a:solidFill>
              <a:latin typeface="Times New Roman" pitchFamily="18" charset="0"/>
              <a:cs typeface="Times New Roman" pitchFamily="18" charset="0"/>
            </a:endParaRPr>
          </a:p>
        </p:txBody>
      </p:sp>
      <p:cxnSp>
        <p:nvCxnSpPr>
          <p:cNvPr id="23" name="Straight Connector 22"/>
          <p:cNvCxnSpPr/>
          <p:nvPr/>
        </p:nvCxnSpPr>
        <p:spPr>
          <a:xfrm>
            <a:off x="7162800" y="1789112"/>
            <a:ext cx="3733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13"/>
          <a:stretch>
            <a:fillRect/>
          </a:stretch>
        </p:blipFill>
        <p:spPr>
          <a:xfrm>
            <a:off x="533400" y="2933700"/>
            <a:ext cx="17297400" cy="5715000"/>
          </a:xfrm>
          <a:prstGeom prst="rect">
            <a:avLst/>
          </a:prstGeom>
        </p:spPr>
      </p:pic>
      <p:sp>
        <p:nvSpPr>
          <p:cNvPr id="24" name="Rounded Rectangle 23"/>
          <p:cNvSpPr/>
          <p:nvPr/>
        </p:nvSpPr>
        <p:spPr>
          <a:xfrm>
            <a:off x="0" y="8724900"/>
            <a:ext cx="39624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Arial-Rounded" panose="020B0500000000000000" pitchFamily="34" charset="0"/>
                <a:cs typeface="Arial-Rounded" panose="020B0500000000000000" pitchFamily="34" charset="0"/>
              </a:rPr>
              <a:t>con cua</a:t>
            </a:r>
          </a:p>
        </p:txBody>
      </p:sp>
      <p:sp>
        <p:nvSpPr>
          <p:cNvPr id="28" name="Rounded Rectangle 27"/>
          <p:cNvSpPr/>
          <p:nvPr/>
        </p:nvSpPr>
        <p:spPr>
          <a:xfrm>
            <a:off x="5105400" y="8801100"/>
            <a:ext cx="3962400" cy="1104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Arial-Rounded" panose="020B0500000000000000" pitchFamily="34" charset="0"/>
                <a:cs typeface="Arial-Rounded" panose="020B0500000000000000" pitchFamily="34" charset="0"/>
              </a:rPr>
              <a:t>con công</a:t>
            </a:r>
          </a:p>
        </p:txBody>
      </p:sp>
      <p:sp>
        <p:nvSpPr>
          <p:cNvPr id="29" name="Rounded Rectangle 28"/>
          <p:cNvSpPr/>
          <p:nvPr/>
        </p:nvSpPr>
        <p:spPr>
          <a:xfrm>
            <a:off x="10058400" y="8801100"/>
            <a:ext cx="3962400" cy="1104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Arial-Rounded" panose="020B0500000000000000" pitchFamily="34" charset="0"/>
                <a:cs typeface="Arial-Rounded" panose="020B0500000000000000" pitchFamily="34" charset="0"/>
              </a:rPr>
              <a:t>kỳ đà</a:t>
            </a:r>
          </a:p>
        </p:txBody>
      </p:sp>
      <p:sp>
        <p:nvSpPr>
          <p:cNvPr id="30" name="Rounded Rectangle 29"/>
          <p:cNvSpPr/>
          <p:nvPr/>
        </p:nvSpPr>
        <p:spPr>
          <a:xfrm>
            <a:off x="14325600" y="8686800"/>
            <a:ext cx="3962400" cy="1104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Arial-Rounded" panose="020B0500000000000000" pitchFamily="34" charset="0"/>
                <a:cs typeface="Arial-Rounded" panose="020B0500000000000000" pitchFamily="34" charset="0"/>
              </a:rPr>
              <a:t>kiến</a:t>
            </a:r>
          </a:p>
        </p:txBody>
      </p:sp>
    </p:spTree>
    <p:extLst>
      <p:ext uri="{BB962C8B-B14F-4D97-AF65-F5344CB8AC3E}">
        <p14:creationId xmlns:p14="http://schemas.microsoft.com/office/powerpoint/2010/main" val="3451546572"/>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linds(horizont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8" grpId="0" animBg="1"/>
      <p:bldP spid="28" grpId="1" animBg="1"/>
      <p:bldP spid="29" grpId="0" animBg="1"/>
      <p:bldP spid="29" grpId="1" animBg="1"/>
      <p:bldP spid="30" grpId="0" animBg="1"/>
      <p:bldP spid="3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05700"/>
            <a:ext cx="18288000" cy="187834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0789" y="8490349"/>
            <a:ext cx="4469456" cy="1306010"/>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52213"/>
          <a:stretch>
            <a:fillRect/>
          </a:stretch>
        </p:blipFill>
        <p:spPr>
          <a:xfrm>
            <a:off x="256514" y="8872319"/>
            <a:ext cx="18288000" cy="1103195"/>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33951" y="0"/>
            <a:ext cx="3454049" cy="3277823"/>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0"/>
            <a:ext cx="2697854" cy="3256031"/>
          </a:xfrm>
          <a:prstGeom prst="rect">
            <a:avLst/>
          </a:prstGeom>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7210" y="1187144"/>
            <a:ext cx="3233580" cy="942977"/>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0731" y="1057046"/>
            <a:ext cx="2220800" cy="942977"/>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9221861"/>
            <a:ext cx="18288000" cy="1065143"/>
          </a:xfrm>
          <a:prstGeom prst="rect">
            <a:avLst/>
          </a:prstGeom>
        </p:spPr>
      </p:pic>
      <p:pic>
        <p:nvPicPr>
          <p:cNvPr id="21" name="图片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 y="7791403"/>
            <a:ext cx="4188389" cy="1632512"/>
          </a:xfrm>
          <a:prstGeom prst="rect">
            <a:avLst/>
          </a:prstGeom>
        </p:spPr>
      </p:pic>
      <p:pic>
        <p:nvPicPr>
          <p:cNvPr id="22" name="图片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616" y="5942982"/>
            <a:ext cx="3396359" cy="4162896"/>
          </a:xfrm>
          <a:prstGeom prst="rect">
            <a:avLst/>
          </a:prstGeom>
        </p:spPr>
      </p:pic>
      <p:pic>
        <p:nvPicPr>
          <p:cNvPr id="16" name="图片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 y="9559212"/>
            <a:ext cx="18544514" cy="727788"/>
          </a:xfrm>
          <a:prstGeom prst="rect">
            <a:avLst/>
          </a:prstGeom>
        </p:spPr>
      </p:pic>
      <p:sp>
        <p:nvSpPr>
          <p:cNvPr id="19" name="TextBox 18"/>
          <p:cNvSpPr txBox="1"/>
          <p:nvPr/>
        </p:nvSpPr>
        <p:spPr>
          <a:xfrm>
            <a:off x="2133600" y="0"/>
            <a:ext cx="14401800" cy="1800487"/>
          </a:xfrm>
          <a:prstGeom prst="rect">
            <a:avLst/>
          </a:prstGeom>
          <a:noFill/>
        </p:spPr>
        <p:txBody>
          <a:bodyPr wrap="square" lIns="137148" tIns="68577" rIns="137148" bIns="68577" rtlCol="0">
            <a:spAutoFit/>
          </a:bodyPr>
          <a:lstStyle/>
          <a:p>
            <a:pPr algn="ctr"/>
            <a:r>
              <a:rPr lang="en-US" sz="6000" b="1" dirty="0" err="1">
                <a:latin typeface="Times New Roman" pitchFamily="18" charset="0"/>
                <a:cs typeface="Times New Roman" pitchFamily="18" charset="0"/>
              </a:rPr>
              <a:t>Thứ</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Năm</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ngày</a:t>
            </a:r>
            <a:r>
              <a:rPr lang="en-US" sz="6000" b="1" dirty="0">
                <a:latin typeface="Times New Roman" pitchFamily="18" charset="0"/>
                <a:cs typeface="Times New Roman" pitchFamily="18" charset="0"/>
              </a:rPr>
              <a:t> 14 </a:t>
            </a:r>
            <a:r>
              <a:rPr lang="en-US" sz="6000" b="1" dirty="0" err="1">
                <a:latin typeface="Times New Roman" pitchFamily="18" charset="0"/>
                <a:cs typeface="Times New Roman" pitchFamily="18" charset="0"/>
              </a:rPr>
              <a:t>tháng</a:t>
            </a:r>
            <a:r>
              <a:rPr lang="en-US" sz="6000" b="1" dirty="0">
                <a:latin typeface="Times New Roman" pitchFamily="18" charset="0"/>
                <a:cs typeface="Times New Roman" pitchFamily="18" charset="0"/>
              </a:rPr>
              <a:t> 11 </a:t>
            </a:r>
            <a:r>
              <a:rPr lang="en-US" sz="6000" b="1" dirty="0" err="1">
                <a:latin typeface="Times New Roman" pitchFamily="18" charset="0"/>
                <a:cs typeface="Times New Roman" pitchFamily="18" charset="0"/>
              </a:rPr>
              <a:t>năm</a:t>
            </a:r>
            <a:r>
              <a:rPr lang="en-US" sz="6000" b="1" dirty="0">
                <a:latin typeface="Times New Roman" pitchFamily="18" charset="0"/>
                <a:cs typeface="Times New Roman" pitchFamily="18" charset="0"/>
              </a:rPr>
              <a:t> 2024</a:t>
            </a:r>
          </a:p>
          <a:p>
            <a:pPr algn="ctr"/>
            <a:r>
              <a:rPr lang="en-US" sz="4800" b="1"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p:txBody>
      </p:sp>
      <p:sp>
        <p:nvSpPr>
          <p:cNvPr id="15" name="TextBox 14"/>
          <p:cNvSpPr txBox="1"/>
          <p:nvPr/>
        </p:nvSpPr>
        <p:spPr>
          <a:xfrm>
            <a:off x="3886200" y="2095500"/>
            <a:ext cx="11353800" cy="1938992"/>
          </a:xfrm>
          <a:prstGeom prst="rect">
            <a:avLst/>
          </a:prstGeom>
          <a:noFill/>
        </p:spPr>
        <p:txBody>
          <a:bodyPr wrap="square" rtlCol="0">
            <a:spAutoFit/>
          </a:bodyPr>
          <a:lstStyle/>
          <a:p>
            <a:pPr algn="ctr"/>
            <a:r>
              <a:rPr lang="en-US" sz="6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Nghe – viết : Tớ nhớ cậu</a:t>
            </a:r>
            <a:endParaRPr lang="en-US" sz="6000" b="1" dirty="0">
              <a:ln w="0"/>
              <a:solidFill>
                <a:srgbClr val="FF0000"/>
              </a:solidFill>
              <a:effectLst>
                <a:reflection blurRad="6350" stA="53000" endA="300" endPos="35500" dir="5400000" sy="-90000" algn="bl" rotWithShape="0"/>
              </a:effectLst>
              <a:latin typeface="HP001 5 hàng" pitchFamily="34" charset="0"/>
              <a:cs typeface="Times New Roman" panose="02020603050405020304" pitchFamily="18" charset="0"/>
            </a:endParaRPr>
          </a:p>
          <a:p>
            <a:endParaRPr lang="en-US" sz="6000" b="1" dirty="0">
              <a:solidFill>
                <a:srgbClr val="0070C0"/>
              </a:solidFill>
              <a:latin typeface="Times New Roman" pitchFamily="18" charset="0"/>
              <a:cs typeface="Times New Roman" pitchFamily="18" charset="0"/>
            </a:endParaRPr>
          </a:p>
        </p:txBody>
      </p:sp>
      <p:sp>
        <p:nvSpPr>
          <p:cNvPr id="18" name="TextBox 17"/>
          <p:cNvSpPr txBox="1"/>
          <p:nvPr/>
        </p:nvSpPr>
        <p:spPr>
          <a:xfrm>
            <a:off x="4876800" y="952500"/>
            <a:ext cx="8153400" cy="1938992"/>
          </a:xfrm>
          <a:prstGeom prst="rect">
            <a:avLst/>
          </a:prstGeom>
          <a:noFill/>
        </p:spPr>
        <p:txBody>
          <a:bodyPr wrap="square" rtlCol="0">
            <a:spAutoFit/>
          </a:bodyPr>
          <a:lstStyle/>
          <a:p>
            <a:pPr algn="ctr"/>
            <a:r>
              <a:rPr lang="en-US" sz="6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Tiếng Việt:</a:t>
            </a:r>
            <a:endParaRPr lang="en-US" sz="6000" b="1" dirty="0">
              <a:ln w="0"/>
              <a:solidFill>
                <a:srgbClr val="FF0000"/>
              </a:solidFill>
              <a:effectLst>
                <a:reflection blurRad="6350" stA="53000" endA="300" endPos="35500" dir="5400000" sy="-90000" algn="bl" rotWithShape="0"/>
              </a:effectLst>
              <a:latin typeface="HP001 5 hàng" pitchFamily="34" charset="0"/>
              <a:cs typeface="Times New Roman" panose="02020603050405020304" pitchFamily="18" charset="0"/>
            </a:endParaRPr>
          </a:p>
          <a:p>
            <a:endParaRPr lang="en-US" sz="6000" b="1" dirty="0">
              <a:solidFill>
                <a:srgbClr val="0070C0"/>
              </a:solidFill>
              <a:latin typeface="Times New Roman" pitchFamily="18" charset="0"/>
              <a:cs typeface="Times New Roman" pitchFamily="18" charset="0"/>
            </a:endParaRPr>
          </a:p>
        </p:txBody>
      </p:sp>
      <p:cxnSp>
        <p:nvCxnSpPr>
          <p:cNvPr id="23" name="Straight Connector 22"/>
          <p:cNvCxnSpPr/>
          <p:nvPr/>
        </p:nvCxnSpPr>
        <p:spPr>
          <a:xfrm>
            <a:off x="7162800" y="1789112"/>
            <a:ext cx="3733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 Box 4"/>
          <p:cNvSpPr txBox="1"/>
          <p:nvPr/>
        </p:nvSpPr>
        <p:spPr>
          <a:xfrm>
            <a:off x="533400" y="3238500"/>
            <a:ext cx="17297400" cy="1015663"/>
          </a:xfrm>
          <a:prstGeom prst="rect">
            <a:avLst/>
          </a:prstGeom>
          <a:noFill/>
        </p:spPr>
        <p:txBody>
          <a:bodyPr wrap="square" rtlCol="0">
            <a:spAutoFit/>
          </a:bodyPr>
          <a:lstStyle/>
          <a:p>
            <a:r>
              <a:rPr lang="en-US" sz="6000" u="sng" dirty="0">
                <a:latin typeface="Times New Roman" pitchFamily="18" charset="0"/>
                <a:cs typeface="Times New Roman" pitchFamily="18" charset="0"/>
              </a:rPr>
              <a:t>Bài 3</a:t>
            </a:r>
            <a:r>
              <a:rPr lang="en-US" sz="6000" dirty="0">
                <a:latin typeface="Times New Roman" pitchFamily="18" charset="0"/>
                <a:cs typeface="Times New Roman" pitchFamily="18" charset="0"/>
              </a:rPr>
              <a:t>. Tìm từ ngữ có tiếng chứa en hoặc eng</a:t>
            </a:r>
          </a:p>
        </p:txBody>
      </p:sp>
      <p:pic>
        <p:nvPicPr>
          <p:cNvPr id="24" name="Picture 23"/>
          <p:cNvPicPr>
            <a:picLocks noChangeAspect="1"/>
          </p:cNvPicPr>
          <p:nvPr/>
        </p:nvPicPr>
        <p:blipFill>
          <a:blip r:embed="rId13"/>
          <a:stretch>
            <a:fillRect/>
          </a:stretch>
        </p:blipFill>
        <p:spPr>
          <a:xfrm>
            <a:off x="304800" y="4305300"/>
            <a:ext cx="9074306" cy="1905000"/>
          </a:xfrm>
          <a:prstGeom prst="rect">
            <a:avLst/>
          </a:prstGeom>
        </p:spPr>
      </p:pic>
      <p:sp>
        <p:nvSpPr>
          <p:cNvPr id="25" name="Cloud Callout 24"/>
          <p:cNvSpPr/>
          <p:nvPr/>
        </p:nvSpPr>
        <p:spPr>
          <a:xfrm>
            <a:off x="7543800" y="5372100"/>
            <a:ext cx="9982200" cy="2628900"/>
          </a:xfrm>
          <a:prstGeom prst="cloudCallout">
            <a:avLst>
              <a:gd name="adj1" fmla="val 32775"/>
              <a:gd name="adj2" fmla="val 59253"/>
            </a:avLst>
          </a:prstGeom>
          <a:solidFill>
            <a:srgbClr val="FFFFF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6000" b="1" dirty="0">
                <a:solidFill>
                  <a:srgbClr val="FF0000"/>
                </a:solidFill>
                <a:latin typeface="Times New Roman" pitchFamily="18" charset="0"/>
                <a:cs typeface="Times New Roman" pitchFamily="18" charset="0"/>
              </a:rPr>
              <a:t>Trò chơi tiếp sức</a:t>
            </a:r>
            <a:endParaRPr lang="en-US"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51546572"/>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heckerboard(across)">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heckerboard(across)">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05700"/>
            <a:ext cx="18288000" cy="187834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0789" y="8490349"/>
            <a:ext cx="4469456" cy="1306010"/>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52213"/>
          <a:stretch>
            <a:fillRect/>
          </a:stretch>
        </p:blipFill>
        <p:spPr>
          <a:xfrm>
            <a:off x="256514" y="8872319"/>
            <a:ext cx="18288000" cy="1103195"/>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33951" y="0"/>
            <a:ext cx="3454049" cy="3277823"/>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0"/>
            <a:ext cx="2697854" cy="3256031"/>
          </a:xfrm>
          <a:prstGeom prst="rect">
            <a:avLst/>
          </a:prstGeom>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7210" y="1187144"/>
            <a:ext cx="3233580" cy="942977"/>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0731" y="1057046"/>
            <a:ext cx="2220800" cy="942977"/>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9221861"/>
            <a:ext cx="18288000" cy="1065143"/>
          </a:xfrm>
          <a:prstGeom prst="rect">
            <a:avLst/>
          </a:prstGeom>
        </p:spPr>
      </p:pic>
      <p:pic>
        <p:nvPicPr>
          <p:cNvPr id="21" name="图片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 y="7791403"/>
            <a:ext cx="4188389" cy="1632512"/>
          </a:xfrm>
          <a:prstGeom prst="rect">
            <a:avLst/>
          </a:prstGeom>
        </p:spPr>
      </p:pic>
      <p:pic>
        <p:nvPicPr>
          <p:cNvPr id="22" name="图片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616" y="5942982"/>
            <a:ext cx="3396359" cy="4162896"/>
          </a:xfrm>
          <a:prstGeom prst="rect">
            <a:avLst/>
          </a:prstGeom>
        </p:spPr>
      </p:pic>
      <p:pic>
        <p:nvPicPr>
          <p:cNvPr id="16" name="图片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 y="9559212"/>
            <a:ext cx="18544514" cy="727788"/>
          </a:xfrm>
          <a:prstGeom prst="rect">
            <a:avLst/>
          </a:prstGeom>
        </p:spPr>
      </p:pic>
      <p:sp>
        <p:nvSpPr>
          <p:cNvPr id="19" name="TextBox 18"/>
          <p:cNvSpPr txBox="1"/>
          <p:nvPr/>
        </p:nvSpPr>
        <p:spPr>
          <a:xfrm>
            <a:off x="2133600" y="0"/>
            <a:ext cx="14401800" cy="1800487"/>
          </a:xfrm>
          <a:prstGeom prst="rect">
            <a:avLst/>
          </a:prstGeom>
          <a:noFill/>
        </p:spPr>
        <p:txBody>
          <a:bodyPr wrap="square" lIns="137148" tIns="68577" rIns="137148" bIns="68577" rtlCol="0">
            <a:spAutoFit/>
          </a:bodyPr>
          <a:lstStyle/>
          <a:p>
            <a:pPr algn="ctr"/>
            <a:r>
              <a:rPr lang="en-US" sz="6000" b="1" dirty="0" err="1">
                <a:latin typeface="Times New Roman" pitchFamily="18" charset="0"/>
                <a:cs typeface="Times New Roman" pitchFamily="18" charset="0"/>
              </a:rPr>
              <a:t>Thứ</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Năm</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ngày</a:t>
            </a:r>
            <a:r>
              <a:rPr lang="en-US" sz="6000" b="1" dirty="0">
                <a:latin typeface="Times New Roman" pitchFamily="18" charset="0"/>
                <a:cs typeface="Times New Roman" pitchFamily="18" charset="0"/>
              </a:rPr>
              <a:t> 14 </a:t>
            </a:r>
            <a:r>
              <a:rPr lang="en-US" sz="6000" b="1" dirty="0" err="1">
                <a:latin typeface="Times New Roman" pitchFamily="18" charset="0"/>
                <a:cs typeface="Times New Roman" pitchFamily="18" charset="0"/>
              </a:rPr>
              <a:t>tháng</a:t>
            </a:r>
            <a:r>
              <a:rPr lang="en-US" sz="6000" b="1" dirty="0">
                <a:latin typeface="Times New Roman" pitchFamily="18" charset="0"/>
                <a:cs typeface="Times New Roman" pitchFamily="18" charset="0"/>
              </a:rPr>
              <a:t> 11 </a:t>
            </a:r>
            <a:r>
              <a:rPr lang="en-US" sz="6000" b="1" dirty="0" err="1">
                <a:latin typeface="Times New Roman" pitchFamily="18" charset="0"/>
                <a:cs typeface="Times New Roman" pitchFamily="18" charset="0"/>
              </a:rPr>
              <a:t>năm</a:t>
            </a:r>
            <a:r>
              <a:rPr lang="en-US" sz="6000" b="1" dirty="0">
                <a:latin typeface="Times New Roman" pitchFamily="18" charset="0"/>
                <a:cs typeface="Times New Roman" pitchFamily="18" charset="0"/>
              </a:rPr>
              <a:t> 2024</a:t>
            </a:r>
          </a:p>
          <a:p>
            <a:pPr algn="ctr"/>
            <a:r>
              <a:rPr lang="en-US" sz="4800" b="1"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p:txBody>
      </p:sp>
      <p:sp>
        <p:nvSpPr>
          <p:cNvPr id="15" name="TextBox 14"/>
          <p:cNvSpPr txBox="1"/>
          <p:nvPr/>
        </p:nvSpPr>
        <p:spPr>
          <a:xfrm>
            <a:off x="3886200" y="2095500"/>
            <a:ext cx="11353800" cy="1938992"/>
          </a:xfrm>
          <a:prstGeom prst="rect">
            <a:avLst/>
          </a:prstGeom>
          <a:noFill/>
        </p:spPr>
        <p:txBody>
          <a:bodyPr wrap="square" rtlCol="0">
            <a:spAutoFit/>
          </a:bodyPr>
          <a:lstStyle/>
          <a:p>
            <a:pPr algn="ctr"/>
            <a:r>
              <a:rPr lang="en-US" sz="6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Nghe – viết : Tớ nhớ cậu</a:t>
            </a:r>
            <a:endParaRPr lang="en-US" sz="6000" b="1" dirty="0">
              <a:ln w="0"/>
              <a:solidFill>
                <a:srgbClr val="FF0000"/>
              </a:solidFill>
              <a:effectLst>
                <a:reflection blurRad="6350" stA="53000" endA="300" endPos="35500" dir="5400000" sy="-90000" algn="bl" rotWithShape="0"/>
              </a:effectLst>
              <a:latin typeface="HP001 5 hàng" pitchFamily="34" charset="0"/>
              <a:cs typeface="Times New Roman" panose="02020603050405020304" pitchFamily="18" charset="0"/>
            </a:endParaRPr>
          </a:p>
          <a:p>
            <a:endParaRPr lang="en-US" sz="6000" b="1" dirty="0">
              <a:solidFill>
                <a:srgbClr val="0070C0"/>
              </a:solidFill>
              <a:latin typeface="Times New Roman" pitchFamily="18" charset="0"/>
              <a:cs typeface="Times New Roman" pitchFamily="18" charset="0"/>
            </a:endParaRPr>
          </a:p>
        </p:txBody>
      </p:sp>
      <p:sp>
        <p:nvSpPr>
          <p:cNvPr id="18" name="TextBox 17"/>
          <p:cNvSpPr txBox="1"/>
          <p:nvPr/>
        </p:nvSpPr>
        <p:spPr>
          <a:xfrm>
            <a:off x="4876800" y="952500"/>
            <a:ext cx="8153400" cy="1938992"/>
          </a:xfrm>
          <a:prstGeom prst="rect">
            <a:avLst/>
          </a:prstGeom>
          <a:noFill/>
        </p:spPr>
        <p:txBody>
          <a:bodyPr wrap="square" rtlCol="0">
            <a:spAutoFit/>
          </a:bodyPr>
          <a:lstStyle/>
          <a:p>
            <a:pPr algn="ctr"/>
            <a:r>
              <a:rPr lang="en-US" sz="6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Tiếng Việt:</a:t>
            </a:r>
            <a:endParaRPr lang="en-US" sz="6000" b="1" dirty="0">
              <a:ln w="0"/>
              <a:solidFill>
                <a:srgbClr val="FF0000"/>
              </a:solidFill>
              <a:effectLst>
                <a:reflection blurRad="6350" stA="53000" endA="300" endPos="35500" dir="5400000" sy="-90000" algn="bl" rotWithShape="0"/>
              </a:effectLst>
              <a:latin typeface="HP001 5 hàng" pitchFamily="34" charset="0"/>
              <a:cs typeface="Times New Roman" panose="02020603050405020304" pitchFamily="18" charset="0"/>
            </a:endParaRPr>
          </a:p>
          <a:p>
            <a:endParaRPr lang="en-US" sz="6000" b="1" dirty="0">
              <a:solidFill>
                <a:srgbClr val="0070C0"/>
              </a:solidFill>
              <a:latin typeface="Times New Roman" pitchFamily="18" charset="0"/>
              <a:cs typeface="Times New Roman" pitchFamily="18" charset="0"/>
            </a:endParaRPr>
          </a:p>
        </p:txBody>
      </p:sp>
      <p:cxnSp>
        <p:nvCxnSpPr>
          <p:cNvPr id="23" name="Straight Connector 22"/>
          <p:cNvCxnSpPr/>
          <p:nvPr/>
        </p:nvCxnSpPr>
        <p:spPr>
          <a:xfrm>
            <a:off x="7162800" y="1789112"/>
            <a:ext cx="3733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8" name="图片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19200" y="3848100"/>
            <a:ext cx="17068800" cy="2514600"/>
          </a:xfrm>
          <a:prstGeom prst="rect">
            <a:avLst/>
          </a:prstGeom>
        </p:spPr>
      </p:pic>
      <p:sp>
        <p:nvSpPr>
          <p:cNvPr id="29" name="TextBox 28"/>
          <p:cNvSpPr txBox="1"/>
          <p:nvPr/>
        </p:nvSpPr>
        <p:spPr>
          <a:xfrm>
            <a:off x="2895600" y="4762500"/>
            <a:ext cx="13716000" cy="1015663"/>
          </a:xfrm>
          <a:prstGeom prst="rect">
            <a:avLst/>
          </a:prstGeom>
          <a:noFill/>
        </p:spPr>
        <p:txBody>
          <a:bodyPr wrap="square" rtlCol="0">
            <a:spAutoFit/>
          </a:bodyPr>
          <a:lstStyle/>
          <a:p>
            <a:r>
              <a:rPr lang="en-US" sz="6000" b="1" dirty="0">
                <a:latin typeface="Times New Roman" pitchFamily="18" charset="0"/>
                <a:cs typeface="Times New Roman" pitchFamily="18" charset="0"/>
              </a:rPr>
              <a:t>    Nhắc lại luật chính tả khi viết âm “c”</a:t>
            </a:r>
          </a:p>
        </p:txBody>
      </p:sp>
    </p:spTree>
    <p:extLst>
      <p:ext uri="{BB962C8B-B14F-4D97-AF65-F5344CB8AC3E}">
        <p14:creationId xmlns:p14="http://schemas.microsoft.com/office/powerpoint/2010/main" val="3451546572"/>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strVal val="#ppt_w*0.70"/>
                                          </p:val>
                                        </p:tav>
                                        <p:tav tm="100000">
                                          <p:val>
                                            <p:strVal val="#ppt_w"/>
                                          </p:val>
                                        </p:tav>
                                      </p:tavLst>
                                    </p:anim>
                                    <p:anim calcmode="lin" valueType="num">
                                      <p:cBhvr>
                                        <p:cTn id="13" dur="1000" fill="hold"/>
                                        <p:tgtEl>
                                          <p:spTgt spid="28"/>
                                        </p:tgtEl>
                                        <p:attrNameLst>
                                          <p:attrName>ppt_h</p:attrName>
                                        </p:attrNameLst>
                                      </p:cBhvr>
                                      <p:tavLst>
                                        <p:tav tm="0">
                                          <p:val>
                                            <p:strVal val="#ppt_h"/>
                                          </p:val>
                                        </p:tav>
                                        <p:tav tm="100000">
                                          <p:val>
                                            <p:strVal val="#ppt_h"/>
                                          </p:val>
                                        </p:tav>
                                      </p:tavLst>
                                    </p:anim>
                                    <p:animEffect transition="in" filter="fade">
                                      <p:cBhvr>
                                        <p:cTn id="1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6758</TotalTime>
  <Words>373</Words>
  <Application>Microsoft Office PowerPoint</Application>
  <PresentationFormat>Custom</PresentationFormat>
  <Paragraphs>54</Paragraphs>
  <Slides>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HP001 5 hàng</vt:lpstr>
      <vt:lpstr>Arial</vt:lpstr>
      <vt:lpstr>Calibri</vt:lpstr>
      <vt:lpstr>.VnMemorandumH</vt:lpstr>
      <vt:lpstr>Arial-Rounded</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15</dc:title>
  <dc:creator>THAO HOANG PHUONG</dc:creator>
  <cp:lastModifiedBy>GV678413 Thuông Ma</cp:lastModifiedBy>
  <cp:revision>194</cp:revision>
  <dcterms:created xsi:type="dcterms:W3CDTF">2006-08-16T00:00:00Z</dcterms:created>
  <dcterms:modified xsi:type="dcterms:W3CDTF">2024-11-14T02:07:17Z</dcterms:modified>
  <dc:identifier>DAEsQmFzDCU</dc:identifier>
</cp:coreProperties>
</file>