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13"/>
  </p:notesMasterIdLst>
  <p:sldIdLst>
    <p:sldId id="279" r:id="rId3"/>
    <p:sldId id="269" r:id="rId4"/>
    <p:sldId id="270" r:id="rId5"/>
    <p:sldId id="262" r:id="rId6"/>
    <p:sldId id="273" r:id="rId7"/>
    <p:sldId id="264" r:id="rId8"/>
    <p:sldId id="276" r:id="rId9"/>
    <p:sldId id="266" r:id="rId10"/>
    <p:sldId id="275" r:id="rId11"/>
    <p:sldId id="277" r:id="rId12"/>
  </p:sldIdLst>
  <p:sldSz cx="9144000" cy="6858000" type="screen4x3"/>
  <p:notesSz cx="6858000" cy="9144000"/>
  <p:defaultTextStyle>
    <a:defPPr>
      <a:defRPr lang="vi-VN"/>
    </a:defPPr>
    <a:lvl1pPr marL="0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02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04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006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008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010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011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013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016" algn="l" defTabSz="76800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3F3F8-1FBA-426D-9D30-557D61CAE21A}" type="datetimeFigureOut">
              <a:rPr lang="vi-VN" smtClean="0"/>
              <a:t>14/11/2024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C0DE-C9F2-4492-94D0-71BE3165C4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67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6532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3064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9597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06129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32661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0019BC-770C-458F-BA81-5E28AFA5D8C6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1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69"/>
            <a:ext cx="9035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4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7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1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69"/>
            <a:ext cx="9035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4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4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9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0" y="1522375"/>
            <a:ext cx="3388524" cy="601325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1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69"/>
            <a:ext cx="9035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4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4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9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0" y="1522375"/>
            <a:ext cx="3388524" cy="601325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3" y="1647226"/>
            <a:ext cx="3363662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4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8"/>
            <a:ext cx="2794086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1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69"/>
            <a:ext cx="9035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4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4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9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0" y="1522375"/>
            <a:ext cx="3388524" cy="601325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6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9C3E-DC4C-470E-B162-A1AE484F9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97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00F4-AFF1-4ED5-8C75-558D84049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3811-6ABD-4ADA-84E0-C924670F95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1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1135-F844-4669-9C64-EA3F05F2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5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0" y="1522375"/>
            <a:ext cx="3388524" cy="601325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9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A85F0-C02F-4817-9212-2667A8E8D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9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574F-5F9E-49EF-8B3B-6AAE65277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34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7DD8-6083-47E8-91F5-82416A453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21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6A4E-FADB-42CA-89FA-0ABEC6ED66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4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A75D-4F14-4224-B4E8-4C0E97CA0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54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16D9-AB1E-4AD7-B5DA-DF6E20E4B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8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AA19-AC78-4920-9ECC-8A763462F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1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E12A-E713-416F-8D77-0B1F3102E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79"/>
            <a:ext cx="3564062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1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69"/>
            <a:ext cx="9035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4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4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9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0" y="1522375"/>
            <a:ext cx="3388524" cy="601325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8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1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8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788" tIns="76788" rIns="76788" bIns="7678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452932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76800" tIns="38400" rIns="76800" bIns="3840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76800" tIns="38400" rIns="76800" bIns="384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27509" cy="169883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768004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1" indent="-192001" algn="l" defTabSz="768004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3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05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07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08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1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013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4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16" indent="-192001" algn="l" defTabSz="7680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02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04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6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08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10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011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3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016" algn="l" defTabSz="7680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65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653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653064" fontAlgn="base">
              <a:spcBef>
                <a:spcPct val="0"/>
              </a:spcBef>
              <a:spcAft>
                <a:spcPct val="0"/>
              </a:spcAft>
              <a:defRPr/>
            </a:pPr>
            <a:fld id="{184934CB-C9B2-4455-962E-9BF2F13371D0}" type="slidenum">
              <a:rPr lang="en-US" smtClean="0">
                <a:solidFill>
                  <a:srgbClr val="000000"/>
                </a:solidFill>
              </a:rPr>
              <a:pPr defTabSz="6530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59" indent="-3428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63" indent="-22857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00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153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2.wmf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2" y="1574800"/>
            <a:ext cx="18510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 rot="-379771">
            <a:off x="2995160" y="3148401"/>
            <a:ext cx="2667000" cy="703263"/>
          </a:xfrm>
          <a:prstGeom prst="rect">
            <a:avLst/>
          </a:prstGeom>
        </p:spPr>
        <p:txBody>
          <a:bodyPr wrap="none" lIns="91418" tIns="45710" rIns="91418" bIns="45710" fromWordArt="1">
            <a:prstTxWarp prst="textDeflateBottom">
              <a:avLst>
                <a:gd name="adj" fmla="val 100000"/>
              </a:avLst>
            </a:prstTxWarp>
            <a:scene3d>
              <a:camera prst="legacyObliqueTopRight"/>
              <a:lightRig rig="legacyNormal3" dir="b"/>
            </a:scene3d>
            <a:sp3d extrusionH="430200" prstMaterial="legacyMatte">
              <a:extrusionClr>
                <a:srgbClr val="939676"/>
              </a:extrusionClr>
            </a:sp3d>
          </a:bodyPr>
          <a:lstStyle/>
          <a:p>
            <a:pPr algn="ctr" defTabSz="91429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2A6</a:t>
            </a:r>
          </a:p>
        </p:txBody>
      </p:sp>
      <p:pic>
        <p:nvPicPr>
          <p:cNvPr id="103429" name="Picture 5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860801"/>
            <a:ext cx="15113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03964"/>
            <a:ext cx="68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2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932427nuvuqqts1u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932427nuvuqqts1u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73688"/>
            <a:ext cx="9001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7" name="WordArt 13"/>
          <p:cNvSpPr>
            <a:spLocks noChangeArrowheads="1" noChangeShapeType="1" noTextEdit="1"/>
          </p:cNvSpPr>
          <p:nvPr/>
        </p:nvSpPr>
        <p:spPr bwMode="auto">
          <a:xfrm>
            <a:off x="2411413" y="4063212"/>
            <a:ext cx="4419600" cy="1074167"/>
          </a:xfrm>
          <a:prstGeom prst="rect">
            <a:avLst/>
          </a:prstGeom>
        </p:spPr>
        <p:txBody>
          <a:bodyPr wrap="none" lIns="91418" tIns="45710" rIns="91418" bIns="457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290" fontAlgn="base">
              <a:spcBef>
                <a:spcPct val="0"/>
              </a:spcBef>
              <a:spcAft>
                <a:spcPct val="0"/>
              </a:spcAft>
            </a:pPr>
            <a:r>
              <a:rPr lang="vi-VN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T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oán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defTabSz="91429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TUẦN 10</a:t>
            </a:r>
            <a:endParaRPr lang="vi-VN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438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42050"/>
            <a:ext cx="76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042990" y="5589588"/>
            <a:ext cx="6696075" cy="5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290" fontAlgn="base">
              <a:spcBef>
                <a:spcPct val="50000"/>
              </a:spcBef>
              <a:spcAft>
                <a:spcPct val="0"/>
              </a:spcAft>
            </a:pPr>
            <a:r>
              <a:rPr lang="en-US" sz="2900" b="1">
                <a:solidFill>
                  <a:srgbClr val="FFFF00"/>
                </a:solidFill>
                <a:latin typeface=".VnTime" pitchFamily="34" charset="0"/>
              </a:rPr>
              <a:t>  </a:t>
            </a:r>
            <a:r>
              <a:rPr lang="en-US" sz="2900" b="1" i="1">
                <a:solidFill>
                  <a:srgbClr val="0000FF"/>
                </a:solidFill>
                <a:latin typeface="Times New Roman" pitchFamily="18" charset="0"/>
              </a:rPr>
              <a:t>GIÁO VIÊN: 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</a:rPr>
              <a:t>MA THUÔNG</a:t>
            </a: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1547813" y="466726"/>
            <a:ext cx="65532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9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</a:endParaRPr>
          </a:p>
        </p:txBody>
      </p:sp>
      <p:pic>
        <p:nvPicPr>
          <p:cNvPr id="2065" name="Picture 20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835">
            <a:off x="0" y="2492375"/>
            <a:ext cx="9334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feuerwerk_13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3644900"/>
            <a:ext cx="1439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3" descr="020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4"/>
            <a:ext cx="9715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 descr="1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"/>
            <a:ext cx="971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6" descr="Buomba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174624"/>
            <a:ext cx="914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9" descr="Flower-06-june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8864"/>
            <a:ext cx="762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83661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868863"/>
            <a:ext cx="6667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" descr="C:\Documents and Settings\culi\My Documents\My Pictures\Flower_animatio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2" descr="anim1690[1]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2" y="6308727"/>
            <a:ext cx="7343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982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59  L 0.108 0.08259  L 0.072 0.16651  L 0.108 0.2491  L 0.036 0.2491  L 0 0.33302  L -0.036 0.2491  L -0.108 0.2491  L -0.072 0.16651  L -0.108 0.08259  L -0.036 0.08259  L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103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4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330" y="1614647"/>
            <a:ext cx="7892143" cy="200054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025" y="731075"/>
            <a:ext cx="6976754" cy="86616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lvl="0"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lvl="0" algn="ctr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BA2CF3-FF38-19F3-92E0-B26DAFAA6447}"/>
              </a:ext>
            </a:extLst>
          </p:cNvPr>
          <p:cNvGrpSpPr/>
          <p:nvPr/>
        </p:nvGrpSpPr>
        <p:grpSpPr>
          <a:xfrm>
            <a:off x="1083837" y="3428999"/>
            <a:ext cx="6032512" cy="771943"/>
            <a:chOff x="1909768" y="3578153"/>
            <a:chExt cx="7107090" cy="771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1C0882-3122-84C7-260A-6F973ECEDC54}"/>
                </a:ext>
              </a:extLst>
            </p:cNvPr>
            <p:cNvSpPr/>
            <p:nvPr/>
          </p:nvSpPr>
          <p:spPr>
            <a:xfrm>
              <a:off x="1909768" y="3646686"/>
              <a:ext cx="1343135" cy="68159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33 + 8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D85A44-5A7C-5A69-1A10-55E9989E9DFA}"/>
                </a:ext>
              </a:extLst>
            </p:cNvPr>
            <p:cNvSpPr/>
            <p:nvPr/>
          </p:nvSpPr>
          <p:spPr>
            <a:xfrm>
              <a:off x="5017627" y="3668499"/>
              <a:ext cx="1452671" cy="68159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42 +  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18A014-D31D-A49E-5684-F28D6A27B327}"/>
                </a:ext>
              </a:extLst>
            </p:cNvPr>
            <p:cNvSpPr/>
            <p:nvPr/>
          </p:nvSpPr>
          <p:spPr>
            <a:xfrm>
              <a:off x="7673723" y="3578153"/>
              <a:ext cx="1343135" cy="68159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49 + 5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F4F75-421B-D52A-86BE-F193C4D68534}"/>
              </a:ext>
            </a:extLst>
          </p:cNvPr>
          <p:cNvGrpSpPr/>
          <p:nvPr/>
        </p:nvGrpSpPr>
        <p:grpSpPr>
          <a:xfrm>
            <a:off x="1353181" y="4044097"/>
            <a:ext cx="754693" cy="1351011"/>
            <a:chOff x="1933616" y="4495116"/>
            <a:chExt cx="1006257" cy="13510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2B788E-BFCE-990E-3BD6-46FAEEA3A7C2}"/>
                </a:ext>
              </a:extLst>
            </p:cNvPr>
            <p:cNvSpPr txBox="1"/>
            <p:nvPr/>
          </p:nvSpPr>
          <p:spPr>
            <a:xfrm>
              <a:off x="2024879" y="4495116"/>
              <a:ext cx="914994" cy="135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33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002D8B-BF6D-2D33-3058-6FBD5624E74C}"/>
                </a:ext>
              </a:extLst>
            </p:cNvPr>
            <p:cNvSpPr txBox="1"/>
            <p:nvPr/>
          </p:nvSpPr>
          <p:spPr>
            <a:xfrm>
              <a:off x="1933616" y="4980030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A43790-5850-EF5A-275B-41F4662AF46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6988CC-9237-AA06-8711-706B46698286}"/>
              </a:ext>
            </a:extLst>
          </p:cNvPr>
          <p:cNvSpPr txBox="1"/>
          <p:nvPr/>
        </p:nvSpPr>
        <p:spPr>
          <a:xfrm>
            <a:off x="1454121" y="5395108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8013C-386F-2C51-4BC2-2FB5CB7217A4}"/>
              </a:ext>
            </a:extLst>
          </p:cNvPr>
          <p:cNvGrpSpPr/>
          <p:nvPr/>
        </p:nvGrpSpPr>
        <p:grpSpPr>
          <a:xfrm>
            <a:off x="4065681" y="3965225"/>
            <a:ext cx="810958" cy="1351011"/>
            <a:chOff x="1933616" y="4459896"/>
            <a:chExt cx="1081278" cy="13510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246224-F01A-E663-AFF1-D9B043747A9C}"/>
                </a:ext>
              </a:extLst>
            </p:cNvPr>
            <p:cNvSpPr txBox="1"/>
            <p:nvPr/>
          </p:nvSpPr>
          <p:spPr>
            <a:xfrm>
              <a:off x="2024879" y="4459896"/>
              <a:ext cx="990015" cy="135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42  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28CF11-D450-5CFD-2670-7BD1C8B897A2}"/>
                </a:ext>
              </a:extLst>
            </p:cNvPr>
            <p:cNvSpPr txBox="1"/>
            <p:nvPr/>
          </p:nvSpPr>
          <p:spPr>
            <a:xfrm>
              <a:off x="1933616" y="4966423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E58B74-9CF0-A41D-CB6C-9141715951D7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9A63D2-63EB-7F64-FF1A-1EF70E880FA5}"/>
              </a:ext>
            </a:extLst>
          </p:cNvPr>
          <p:cNvSpPr txBox="1"/>
          <p:nvPr/>
        </p:nvSpPr>
        <p:spPr>
          <a:xfrm>
            <a:off x="4198444" y="5347254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15A7E2-6747-7A1B-AA0B-5E0CD923EDCA}"/>
              </a:ext>
            </a:extLst>
          </p:cNvPr>
          <p:cNvGrpSpPr/>
          <p:nvPr/>
        </p:nvGrpSpPr>
        <p:grpSpPr>
          <a:xfrm>
            <a:off x="6235640" y="3965225"/>
            <a:ext cx="634748" cy="1351011"/>
            <a:chOff x="1933616" y="4459896"/>
            <a:chExt cx="846331" cy="13510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103734-01E4-CB97-D954-2855888A59CD}"/>
                </a:ext>
              </a:extLst>
            </p:cNvPr>
            <p:cNvSpPr txBox="1"/>
            <p:nvPr/>
          </p:nvSpPr>
          <p:spPr>
            <a:xfrm>
              <a:off x="2037863" y="4459896"/>
              <a:ext cx="742084" cy="1351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49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687DAD-1241-1FA7-1AFF-6CE74C2E9A5E}"/>
                </a:ext>
              </a:extLst>
            </p:cNvPr>
            <p:cNvSpPr txBox="1"/>
            <p:nvPr/>
          </p:nvSpPr>
          <p:spPr>
            <a:xfrm>
              <a:off x="1933616" y="4966423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C5A4E4-95AA-44AC-65EE-8DD568949E3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27AF306-FF28-B1E5-C917-1D3D125A579A}"/>
              </a:ext>
            </a:extLst>
          </p:cNvPr>
          <p:cNvSpPr txBox="1"/>
          <p:nvPr/>
        </p:nvSpPr>
        <p:spPr>
          <a:xfrm>
            <a:off x="6368403" y="5283938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1461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5776" y="1413119"/>
            <a:ext cx="6071260" cy="72547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8884" y="2349359"/>
            <a:ext cx="5513366" cy="164880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 tính</a:t>
            </a:r>
          </a:p>
          <a:p>
            <a:pPr algn="ctr"/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>
                <a:latin typeface="Times New Roman" pitchFamily="18" charset="0"/>
                <a:cs typeface="Times New Roman" pitchFamily="18" charset="0"/>
              </a:rPr>
              <a:t>10                  23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+ 12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954" y="3959679"/>
            <a:ext cx="1322367" cy="164880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9883" y="3959679"/>
            <a:ext cx="1322367" cy="164880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31199" y="5021036"/>
            <a:ext cx="859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37735" y="5034643"/>
            <a:ext cx="8733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0378" y="4206202"/>
            <a:ext cx="1010666" cy="59356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6913" y="4206202"/>
            <a:ext cx="1010666" cy="59356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025" y="502475"/>
            <a:ext cx="6976754" cy="86616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lvl="0"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lvl="0" algn="ctr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25" y="731075"/>
            <a:ext cx="6976754" cy="86616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lvl="0"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lvl="0" algn="ctr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30" y="1505790"/>
            <a:ext cx="7892143" cy="178949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2943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33981" y="2026291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65" y="3934185"/>
            <a:ext cx="1462161" cy="1301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0549" y="4406613"/>
            <a:ext cx="1778594" cy="1607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503" y="3692934"/>
            <a:ext cx="1123711" cy="14771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1608433" y="3026834"/>
            <a:ext cx="1955709" cy="967090"/>
            <a:chOff x="2461083" y="957959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957959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3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002365"/>
              <a:ext cx="21756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i="1" dirty="0">
                  <a:latin typeface="Times New Roman" pitchFamily="18" charset="0"/>
                  <a:cs typeface="Times New Roman" pitchFamily="18" charset="0"/>
                </a:rPr>
                <a:t>Tôi có </a:t>
              </a:r>
            </a:p>
            <a:p>
              <a:pPr algn="ctr"/>
              <a:r>
                <a:rPr lang="vi-VN" sz="2300" b="1" i="1" dirty="0">
                  <a:latin typeface="Times New Roman" pitchFamily="18" charset="0"/>
                  <a:cs typeface="Times New Roman" pitchFamily="18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2657666" y="4060328"/>
            <a:ext cx="2219880" cy="1363169"/>
            <a:chOff x="2333190" y="2217272"/>
            <a:chExt cx="2469523" cy="1363169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333190" y="2217272"/>
              <a:ext cx="2469523" cy="1352147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475542" y="2426279"/>
              <a:ext cx="2196382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i="1" dirty="0">
                  <a:latin typeface="Times New Roman" pitchFamily="18" charset="0"/>
                  <a:cs typeface="Times New Roman" pitchFamily="18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5750366" y="2483343"/>
            <a:ext cx="2615309" cy="1023696"/>
            <a:chOff x="4751785" y="491715"/>
            <a:chExt cx="2409932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751785" y="491715"/>
              <a:ext cx="2383302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3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767898" y="610194"/>
              <a:ext cx="2393819" cy="74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i="1" dirty="0">
                  <a:latin typeface="Times New Roman" pitchFamily="18" charset="0"/>
                  <a:cs typeface="Times New Roman" pitchFamily="18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149639" y="5507415"/>
            <a:ext cx="2328395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+ 7 =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165" y="934289"/>
            <a:ext cx="8072300" cy="166638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0025" y="197675"/>
            <a:ext cx="6976754" cy="86616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lvl="0"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lvl="0" algn="ctr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459399" y="1333607"/>
            <a:ext cx="2404775" cy="635000"/>
          </a:xfrm>
          <a:prstGeom prst="roundRect">
            <a:avLst>
              <a:gd name="adj" fmla="val 42000"/>
            </a:avLst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vi-VN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56640"/>
              </p:ext>
            </p:extLst>
          </p:nvPr>
        </p:nvGraphicFramePr>
        <p:xfrm>
          <a:off x="633137" y="2213877"/>
          <a:ext cx="3194282" cy="4097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141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1597141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615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68580" marR="6858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68580" marR="6858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605923" y="4481388"/>
            <a:ext cx="321768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37" y="2834662"/>
            <a:ext cx="301351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2915016" y="2854332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61" y="2854332"/>
            <a:ext cx="301351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839" y="2854332"/>
            <a:ext cx="301351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2760036" y="2853712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2600424" y="2853712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3076295" y="2853712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3237573" y="2853712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530091" y="2776148"/>
            <a:ext cx="790005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2919357" y="491192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2764377" y="491130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2604765" y="491130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3080636" y="491130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3241914" y="491130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3403193" y="491130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3564471" y="4911303"/>
            <a:ext cx="3428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173312" y="3795398"/>
            <a:ext cx="356779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1796017" y="3072917"/>
            <a:ext cx="377294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4360496" y="3459835"/>
            <a:ext cx="655237" cy="677714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vi-VN" sz="3900" b="1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4043160" y="3799407"/>
            <a:ext cx="385905" cy="67771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vi-VN" sz="39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4584233" y="4131103"/>
            <a:ext cx="411599" cy="693114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vi-VN" sz="39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4136277" y="4824216"/>
            <a:ext cx="9011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4599600" y="4786669"/>
            <a:ext cx="411599" cy="693114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vi-VN" sz="39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4347521" y="4803705"/>
            <a:ext cx="411599" cy="693114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vi-VN" sz="39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5919107" y="3196822"/>
            <a:ext cx="2571750" cy="207809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288001" indent="-288001" algn="just">
              <a:buFont typeface="Arial" panose="020B0604020202020204" pitchFamily="34" charset="0"/>
              <a:buChar char="•"/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5 cộng 7 bằng 12, viết 2 nhớ 1</a:t>
            </a:r>
          </a:p>
          <a:p>
            <a:pPr marL="288001" indent="-288001" algn="just">
              <a:buFont typeface="Arial" panose="020B0604020202020204" pitchFamily="34" charset="0"/>
              <a:buChar char="•"/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4597295" y="5678148"/>
            <a:ext cx="2873026" cy="635000"/>
          </a:xfrm>
          <a:prstGeom prst="roundRect">
            <a:avLst>
              <a:gd name="adj" fmla="val 42000"/>
            </a:avLst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vi-VN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+ 7 = </a:t>
            </a:r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vi-VN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81777"/>
              </p:ext>
            </p:extLst>
          </p:nvPr>
        </p:nvGraphicFramePr>
        <p:xfrm>
          <a:off x="4003378" y="3189027"/>
          <a:ext cx="893100" cy="2307790"/>
        </p:xfrm>
        <a:graphic>
          <a:graphicData uri="http://schemas.openxmlformats.org/drawingml/2006/table">
            <a:tbl>
              <a:tblPr/>
              <a:tblGrid>
                <a:gridCol w="15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822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06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18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5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18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5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418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5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418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55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418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55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418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55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1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40407"/>
              </p:ext>
            </p:extLst>
          </p:nvPr>
        </p:nvGraphicFramePr>
        <p:xfrm>
          <a:off x="4873367" y="3179483"/>
          <a:ext cx="912270" cy="2313601"/>
        </p:xfrm>
        <a:graphic>
          <a:graphicData uri="http://schemas.openxmlformats.org/drawingml/2006/table">
            <a:tbl>
              <a:tblPr/>
              <a:tblGrid>
                <a:gridCol w="18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207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86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3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7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83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97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83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97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83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97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83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97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83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979"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1pPr>
                      <a:lvl2pPr marL="537667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2pPr>
                      <a:lvl3pPr marL="1075334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3pPr>
                      <a:lvl4pPr marL="1613002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4pPr>
                      <a:lvl5pPr marL="2150669" algn="l" defTabSz="1075334" rtl="0" eaLnBrk="1" latinLnBrk="0" hangingPunct="1">
                        <a:spcBef>
                          <a:spcPct val="20000"/>
                        </a:spcBef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5pPr>
                      <a:lvl6pPr marL="2688336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6pPr>
                      <a:lvl7pPr marL="3226003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7pPr>
                      <a:lvl8pPr marL="3763670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8pPr>
                      <a:lvl9pPr marL="4301338" algn="l" defTabSz="1075334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 kern="1200">
                          <a:solidFill>
                            <a:schemeClr val="tx1"/>
                          </a:solidFill>
                          <a:latin typeface="Arial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24493" marB="24493" horzOverflow="overflow">
                    <a:lnL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C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2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4" grpId="0" animBg="1"/>
      <p:bldP spid="2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8" grpId="0" animBg="1"/>
      <p:bldP spid="49" grpId="0" animBg="1"/>
      <p:bldP spid="50" grpId="0"/>
      <p:bldP spid="55" grpId="0"/>
      <p:bldP spid="56" grpId="0"/>
      <p:bldP spid="60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400701" y="4024284"/>
            <a:ext cx="61722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3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993916" cy="1431161"/>
              <a:chOff x="2567706" y="1602691"/>
              <a:chExt cx="993916" cy="143116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4208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97636"/>
                <a:ext cx="5283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993916" cy="1431161"/>
              <a:chOff x="2567706" y="1602691"/>
              <a:chExt cx="993916" cy="143116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4208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97636"/>
                <a:ext cx="5283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993916" cy="1431161"/>
              <a:chOff x="2567706" y="1602691"/>
              <a:chExt cx="993916" cy="143116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4208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97636"/>
                <a:ext cx="5283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993916" cy="1431161"/>
              <a:chOff x="2567706" y="1602691"/>
              <a:chExt cx="993916" cy="143116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4208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97636"/>
                <a:ext cx="52834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32165" y="2279973"/>
            <a:ext cx="1951716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30812" y="3533283"/>
            <a:ext cx="327991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600" b="1" dirty="0"/>
              <a:t>1</a:t>
            </a:r>
            <a:endParaRPr lang="vi-VN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058804" y="3533283"/>
            <a:ext cx="926145" cy="477660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680401" y="5398939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vi-VN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3343968" y="5398938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5004101" y="5398937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6668850" y="5371722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0651" y="1071382"/>
            <a:ext cx="8072300" cy="1780707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0025" y="216725"/>
            <a:ext cx="6976754" cy="86616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lvl="0"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lvl="0" algn="ctr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492110" y="2847044"/>
            <a:ext cx="327991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820101" y="2847044"/>
            <a:ext cx="2564414" cy="477660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Đặt tính rồi tính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368973" y="3347349"/>
            <a:ext cx="6356107" cy="761750"/>
            <a:chOff x="1909768" y="3646683"/>
            <a:chExt cx="7488327" cy="76174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909768" y="3646686"/>
              <a:ext cx="1343135" cy="76174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86679" y="3646685"/>
              <a:ext cx="1452671" cy="76174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063591" y="3646684"/>
              <a:ext cx="1343135" cy="76174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60" y="3646683"/>
              <a:ext cx="1343135" cy="761745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515548" y="4081289"/>
            <a:ext cx="745437" cy="1431161"/>
            <a:chOff x="1933616" y="4498692"/>
            <a:chExt cx="993916" cy="14311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742084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80030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3309000" y="4074239"/>
            <a:ext cx="745437" cy="1431161"/>
            <a:chOff x="1933616" y="4498692"/>
            <a:chExt cx="993916" cy="14311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742084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5043342" y="4081288"/>
            <a:ext cx="745437" cy="1431161"/>
            <a:chOff x="1933616" y="4498692"/>
            <a:chExt cx="993916" cy="14311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742084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6782366" y="4109339"/>
            <a:ext cx="745437" cy="1431161"/>
            <a:chOff x="1933616" y="4498692"/>
            <a:chExt cx="993916" cy="143116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742084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52834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1658864" y="5408773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3465923" y="5418717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5218554" y="5435985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6930363" y="5408772"/>
            <a:ext cx="526997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2165" y="975111"/>
            <a:ext cx="8072300" cy="166638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0025" y="235775"/>
            <a:ext cx="6976754" cy="86616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lvl="0"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lvl="0" algn="ctr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63130" y="216636"/>
            <a:ext cx="2059131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512923" y="1200110"/>
            <a:ext cx="327991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700" b="1" dirty="0"/>
              <a:t>3</a:t>
            </a:r>
            <a:endParaRPr lang="vi-VN" sz="27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6165" y="1246908"/>
            <a:ext cx="7296157" cy="152850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just"/>
            <a:r>
              <a:rPr lang="vi-VN" sz="3100" b="1" dirty="0">
                <a:latin typeface="Times New Roman" pitchFamily="18" charset="0"/>
                <a:cs typeface="Times New Roman" pitchFamily="18" charset="0"/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936165" y="3063610"/>
            <a:ext cx="6860728" cy="33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512923" y="424503"/>
            <a:ext cx="327991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</a:rPr>
              <a:t>3</a:t>
            </a:r>
            <a:endParaRPr lang="vi-VN" sz="27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6509" y="342861"/>
            <a:ext cx="7607955" cy="152850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just"/>
            <a:r>
              <a:rPr lang="vi-VN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 chum đựng số lít nước là kết quả của </a:t>
            </a:r>
            <a:r>
              <a:rPr lang="vi-VN" sz="3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tính</a:t>
            </a:r>
            <a:r>
              <a:rPr lang="en-US" sz="3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vi-VN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 chum. Hỏi chum nào đựng nhiều nước nhất?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591247" y="5102715"/>
            <a:ext cx="2642961" cy="74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none" lIns="76800" tIns="38400" rIns="76800" bIns="3840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 + </a:t>
            </a: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     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246601" y="5255070"/>
            <a:ext cx="958264" cy="52382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3450310" y="5102715"/>
            <a:ext cx="2491132" cy="74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 lIns="76800" tIns="38400" rIns="76800" bIns="3840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 + </a:t>
            </a: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     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137072" y="5227855"/>
            <a:ext cx="722563" cy="523826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6081789" y="5084844"/>
            <a:ext cx="2549986" cy="746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none" lIns="76800" tIns="38400" rIns="76800" bIns="3840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 + </a:t>
            </a: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vi-VN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vi-VN" sz="2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7781335" y="5208237"/>
            <a:ext cx="722563" cy="523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76800" tIns="38400" rIns="76800" bIns="38400" rtlCol="0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179516" y="6069366"/>
            <a:ext cx="827321" cy="203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vi-VN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030390" y="5885791"/>
            <a:ext cx="6332560" cy="52382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just"/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Vậy chum </a:t>
            </a:r>
            <a:r>
              <a:rPr lang="vi-VN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 đựng nhiều nước nhất.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840914" y="1784537"/>
            <a:ext cx="7214515" cy="333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4" grpId="0" animBg="1"/>
      <p:bldP spid="65" grpId="0"/>
      <p:bldP spid="67" grpId="0" animBg="1"/>
      <p:bldP spid="68" grpId="0" animBg="1"/>
      <p:bldP spid="6" grpId="0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432</Words>
  <Application>Microsoft Office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.VnTime</vt:lpstr>
      <vt:lpstr>Arial</vt:lpstr>
      <vt:lpstr>Calibri</vt:lpstr>
      <vt:lpstr>Times New Roman</vt:lpstr>
      <vt:lpstr>UTM Cookies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GV678413 Thuông Ma</cp:lastModifiedBy>
  <cp:revision>148</cp:revision>
  <dcterms:created xsi:type="dcterms:W3CDTF">2021-06-02T01:34:28Z</dcterms:created>
  <dcterms:modified xsi:type="dcterms:W3CDTF">2024-11-14T02:09:01Z</dcterms:modified>
</cp:coreProperties>
</file>