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sldIdLst>
    <p:sldId id="301" r:id="rId2"/>
    <p:sldId id="304" r:id="rId3"/>
    <p:sldId id="319" r:id="rId4"/>
    <p:sldId id="312" r:id="rId5"/>
    <p:sldId id="289" r:id="rId6"/>
    <p:sldId id="271" r:id="rId7"/>
    <p:sldId id="318" r:id="rId8"/>
    <p:sldId id="317" r:id="rId9"/>
    <p:sldId id="292" r:id="rId10"/>
    <p:sldId id="293" r:id="rId11"/>
    <p:sldId id="313" r:id="rId12"/>
    <p:sldId id="314" r:id="rId13"/>
    <p:sldId id="315" r:id="rId14"/>
    <p:sldId id="320" r:id="rId15"/>
    <p:sldId id="316" r:id="rId16"/>
    <p:sldId id="29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F7629-1A4B-4381-99CD-9B8B34D3B98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DEFAF-071D-474D-ACF8-00E31F32B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1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50000"/>
              </a:spcBef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r"/>
            <a:fld id="{8EB6EA14-F825-42C7-AEC0-1CCC4AD89941}" type="slidenum">
              <a:rPr lang="zh-CN" altLang="en-US" sz="1200">
                <a:solidFill>
                  <a:srgbClr val="000000"/>
                </a:solidFill>
              </a:rPr>
              <a:pPr algn="r"/>
              <a:t>1</a:t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3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5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9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Bài học của chúng ta đến đây là kết thúc, xin chào và hẹn gặp lại các em.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2F80AA6-3068-4340-AC3C-A084D49CE31A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4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10/24/2024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73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9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  <p:sldLayoutId id="2147483659" r:id="rId7"/>
    <p:sldLayoutId id="2147483660" r:id="rId8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79" y="856716"/>
            <a:ext cx="18081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62" y="3973513"/>
            <a:ext cx="10715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中央人民广播电台少年广播合唱团 - 六一国际儿童节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-14620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375730" y="1173948"/>
            <a:ext cx="6867525" cy="4111625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1020699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92992" y="2471768"/>
            <a:ext cx="6510270" cy="3117827"/>
          </a:xfrm>
          <a:prstGeom prst="rect">
            <a:avLst/>
          </a:prstGeom>
          <a:noFill/>
          <a:ln>
            <a:noFill/>
          </a:ln>
        </p:spPr>
        <p:txBody>
          <a:bodyPr wrap="square" lIns="67454" tIns="35077" rIns="67454" bIns="35077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  <a:cs typeface="Arial" pitchFamily="34" charset="0"/>
              </a:rPr>
              <a:t>Lôùp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  <a:cs typeface="Arial" pitchFamily="34" charset="0"/>
              </a:rPr>
              <a:t>: 2A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istrator\Desktop\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06630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2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B9CE8-1183-47D3-BEA5-AF5F8049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D80EB292-3C03-431E-9CC7-F7DAD93CB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0" y="0"/>
            <a:ext cx="6171739" cy="5493403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7A39304F-07A9-4C78-AA50-1F37A5253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0"/>
            <a:ext cx="6171739" cy="535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5220A-74BA-4B08-9C91-B5D6ABDCC942}"/>
              </a:ext>
            </a:extLst>
          </p:cNvPr>
          <p:cNvSpPr txBox="1"/>
          <p:nvPr/>
        </p:nvSpPr>
        <p:spPr>
          <a:xfrm>
            <a:off x="712970" y="5568817"/>
            <a:ext cx="5307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2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đang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hướng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dẫn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nhau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</a:p>
          <a:p>
            <a:r>
              <a:rPr lang="en-US" sz="2800" b="1" dirty="0" err="1">
                <a:solidFill>
                  <a:schemeClr val="accent4"/>
                </a:solidFill>
              </a:rPr>
              <a:t>học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bài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394BF-DAA9-4FCD-8C50-5B53CC6FD077}"/>
              </a:ext>
            </a:extLst>
          </p:cNvPr>
          <p:cNvSpPr txBox="1"/>
          <p:nvPr/>
        </p:nvSpPr>
        <p:spPr>
          <a:xfrm>
            <a:off x="6388550" y="5568818"/>
            <a:ext cx="6115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/>
                </a:solidFill>
              </a:rPr>
              <a:t>Các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học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sinh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đang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vui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chơi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</a:p>
          <a:p>
            <a:r>
              <a:rPr lang="en-US" sz="2800" b="1" dirty="0" err="1">
                <a:solidFill>
                  <a:schemeClr val="accent4"/>
                </a:solidFill>
              </a:rPr>
              <a:t>cùng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nhau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B9CE8-1183-47D3-BEA5-AF5F8049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0E60C742-72FC-41CA-86AF-26FD13917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150" y="0"/>
            <a:ext cx="6367370" cy="5109328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6BFC49E2-D60F-4516-9289-8E46E68C3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287678" y="0"/>
            <a:ext cx="5899171" cy="5043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E66099-8DA9-4D8B-AEEA-9E9B12449A08}"/>
              </a:ext>
            </a:extLst>
          </p:cNvPr>
          <p:cNvSpPr txBox="1"/>
          <p:nvPr/>
        </p:nvSpPr>
        <p:spPr>
          <a:xfrm>
            <a:off x="575035" y="5280863"/>
            <a:ext cx="5891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/>
                </a:solidFill>
              </a:rPr>
              <a:t>Các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giúp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đỡ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những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gặp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khó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khăn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6D402-F2B4-42B8-9664-A73D04CA500E}"/>
              </a:ext>
            </a:extLst>
          </p:cNvPr>
          <p:cNvSpPr txBox="1"/>
          <p:nvPr/>
        </p:nvSpPr>
        <p:spPr>
          <a:xfrm>
            <a:off x="6772153" y="5290780"/>
            <a:ext cx="493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nam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đang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giúp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nữ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nhặt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đồ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4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B9CE8-1183-47D3-BEA5-AF5F8049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0A371C60-E80E-481C-851F-A1677BC8D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0" y="0"/>
            <a:ext cx="12113444" cy="5363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544EF-400C-4BEC-BFC4-9FE508581E16}"/>
              </a:ext>
            </a:extLst>
          </p:cNvPr>
          <p:cNvSpPr txBox="1"/>
          <p:nvPr/>
        </p:nvSpPr>
        <p:spPr>
          <a:xfrm>
            <a:off x="1046379" y="5565264"/>
            <a:ext cx="501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/>
                </a:solidFill>
              </a:rPr>
              <a:t>Các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cùng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nhau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học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bài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56ECE-A65A-4CD1-9CF1-9BDC17E49A14}"/>
              </a:ext>
            </a:extLst>
          </p:cNvPr>
          <p:cNvSpPr txBox="1"/>
          <p:nvPr/>
        </p:nvSpPr>
        <p:spPr>
          <a:xfrm>
            <a:off x="7714891" y="5499275"/>
            <a:ext cx="4210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Hai </a:t>
            </a:r>
            <a:r>
              <a:rPr lang="en-US" sz="2800" b="1" dirty="0" err="1">
                <a:solidFill>
                  <a:schemeClr val="accent4"/>
                </a:solidFill>
              </a:rPr>
              <a:t>bạn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đang</a:t>
            </a:r>
            <a:r>
              <a:rPr lang="en-US" sz="2800" b="1" dirty="0">
                <a:solidFill>
                  <a:schemeClr val="accent4"/>
                </a:solidFill>
              </a:rPr>
              <a:t> chia </a:t>
            </a:r>
            <a:r>
              <a:rPr lang="en-US" sz="2800" b="1" dirty="0" err="1">
                <a:solidFill>
                  <a:schemeClr val="accent4"/>
                </a:solidFill>
              </a:rPr>
              <a:t>sẻ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đồ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ăn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với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nhau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Administrator\Desktop\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06630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5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74B6-86FE-41A3-A937-AF0BA65E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FE47-C4AD-414A-8BAA-33E3EDCB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A0D5EF5-9F16-49C2-A0A0-D67912C1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-1"/>
            <a:ext cx="12051825" cy="67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6B491-3EC6-4952-B843-844E4055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86" y="1639999"/>
            <a:ext cx="9436231" cy="32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    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quý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bè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chúng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nên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       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ốm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buồn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       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Giảng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</a:t>
            </a:r>
            <a:r>
              <a:rPr lang="vi-VN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a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hiểu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       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Rủ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cùng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cùng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</a:t>
            </a:r>
            <a:r>
              <a:rPr lang="vi-VN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ơ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       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Chúc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mừng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niềm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vui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6195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SOA\Khung nen bieu tuong\Khung nen bieu tuong\[Muare.asia]-FramesChildrenVol34\muare.asia - babyvol34 -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" y="18854"/>
            <a:ext cx="12192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4354" y="2046668"/>
            <a:ext cx="68250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thành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cảm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́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thầy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̃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lắng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2" descr="Ảnh động làm nền và tuyết rơi cho blogger">
            <a:extLst>
              <a:ext uri="{FF2B5EF4-FFF2-40B4-BE49-F238E27FC236}">
                <a16:creationId xmlns:a16="http://schemas.microsoft.com/office/drawing/2014/main" id="{6EA5C3BF-28F5-4690-A2BB-997CEE5C9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04" y="1096649"/>
            <a:ext cx="7213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Ảnh động làm nền và tuyết rơi cho blogger">
            <a:extLst>
              <a:ext uri="{FF2B5EF4-FFF2-40B4-BE49-F238E27FC236}">
                <a16:creationId xmlns:a16="http://schemas.microsoft.com/office/drawing/2014/main" id="{90AC7572-8E92-48DD-8F7D-A3026EEAD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20" y="3562544"/>
            <a:ext cx="853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56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3" y="75414"/>
            <a:ext cx="11576115" cy="66176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888" y="3720704"/>
            <a:ext cx="2805113" cy="240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860712D-1480-48BC-BA0B-BA6CD110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388" y="857250"/>
            <a:ext cx="952131" cy="7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2"/>
          <p:cNvSpPr txBox="1"/>
          <p:nvPr/>
        </p:nvSpPr>
        <p:spPr>
          <a:xfrm>
            <a:off x="3040502" y="2300310"/>
            <a:ext cx="6248400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7743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7648776-A15B-4C86-811D-3299AAA19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3226"/>
      </p:ext>
    </p:extLst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74B6-86FE-41A3-A937-AF0BA65E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FE47-C4AD-414A-8BAA-33E3EDCB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A0D5EF5-9F16-49C2-A0A0-D67912C1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-1"/>
            <a:ext cx="12051825" cy="67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6B491-3EC6-4952-B843-844E4055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23" y="1272351"/>
            <a:ext cx="8515350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ba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ngày</a:t>
            </a:r>
            <a:r>
              <a:rPr lang="en-US" sz="2400" b="1">
                <a:solidFill>
                  <a:schemeClr val="bg2"/>
                </a:solidFill>
                <a:latin typeface="UTM Avo" panose="02040603050506020204" pitchFamily="18" charset="0"/>
              </a:rPr>
              <a:t> 29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tháng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10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năm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2024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Đạo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đức</a:t>
            </a:r>
            <a:endParaRPr lang="en-US" sz="2400" b="1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4BE54DFB-8760-46F9-9B55-E154E2CD2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528" y="2417802"/>
            <a:ext cx="84070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4: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Yêu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quý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bè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120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1"/>
            <a:ext cx="11981467" cy="50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E73ED1-1D74-4A0F-AF74-820E89CA28CF}"/>
              </a:ext>
            </a:extLst>
          </p:cNvPr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85B6C-4663-4D06-9379-5CD2EBE93452}"/>
              </a:ext>
            </a:extLst>
          </p:cNvPr>
          <p:cNvSpPr/>
          <p:nvPr/>
        </p:nvSpPr>
        <p:spPr>
          <a:xfrm>
            <a:off x="3625922" y="287500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9DFE8-C149-4951-BA2B-29EED4FCDE76}"/>
              </a:ext>
            </a:extLst>
          </p:cNvPr>
          <p:cNvSpPr/>
          <p:nvPr/>
        </p:nvSpPr>
        <p:spPr>
          <a:xfrm>
            <a:off x="597721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468C5-C33A-4350-8FCA-86638D325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4" y="76200"/>
            <a:ext cx="8515350" cy="11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sáu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ngày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20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tháng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10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năm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Đạo</a:t>
            </a:r>
            <a:r>
              <a:rPr lang="en-US" sz="24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đức</a:t>
            </a:r>
            <a:endParaRPr lang="en-US" sz="2400" b="1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6CF847A-6895-4B94-8745-73394CD1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633" y="1198602"/>
            <a:ext cx="84070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4: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Yêu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quý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bè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UTM Avo" pitchFamily="18" charset="0"/>
                <a:ea typeface="Arial-Rounded"/>
                <a:cs typeface="Arial-Rounded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1623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811" y="181957"/>
            <a:ext cx="1150837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BÀI HỌC QUÝ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kia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hôm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ngoại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thầm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bao!”.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bèn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quẳng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sót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đám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non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bèn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gói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cẩn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thận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mừng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reo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       -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mến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mười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Cậu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xấu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hổ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74B6-86FE-41A3-A937-AF0BA65E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FE47-C4AD-414A-8BAA-33E3EDCB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A0D5EF5-9F16-49C2-A0A0-D67912C1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38" y="0"/>
            <a:ext cx="12051825" cy="67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6B491-3EC6-4952-B843-844E4055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191" y="1903946"/>
            <a:ext cx="9624767" cy="32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đ</a:t>
            </a:r>
            <a:r>
              <a:rPr lang="vi-VN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kê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Chích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nhặt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đ</a:t>
            </a:r>
            <a:r>
              <a:rPr lang="vi-VN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hạt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kê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đ</a:t>
            </a:r>
            <a:r>
              <a:rPr lang="vi-VN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ợc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chích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bg2"/>
                </a:solidFill>
                <a:latin typeface="UTM Avo" panose="020406030505060202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b="1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4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74B6-86FE-41A3-A937-AF0BA65E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FE47-C4AD-414A-8BAA-33E3EDCB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A0D5EF5-9F16-49C2-A0A0-D67912C1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-1"/>
            <a:ext cx="12051825" cy="676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6B491-3EC6-4952-B843-844E4055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574" y="1903946"/>
            <a:ext cx="8515350" cy="21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UTM Avo" panose="02040603050506020204" pitchFamily="18" charset="0"/>
              </a:rPr>
              <a:t>Tìm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hiểu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việc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làm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thể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hiện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sự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yêu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quý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bạn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bè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6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706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440E2B5-3645-4F05-8A39-71ECA024CF63}"/>
  <p:tag name="GENSWF_ADVANCE_TIME" val="5.000"/>
  <p:tag name="ISPRING_CUSTOM_TIMING_US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497</Words>
  <Application>Microsoft Office PowerPoint</Application>
  <PresentationFormat>Widescreen</PresentationFormat>
  <Paragraphs>42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Arial</vt:lpstr>
      <vt:lpstr>Calibri</vt:lpstr>
      <vt:lpstr>Times New Roman</vt:lpstr>
      <vt:lpstr>UTM Avo</vt:lpstr>
      <vt:lpstr>UTM Cookies</vt:lpstr>
      <vt:lpstr>VNI-Avo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NCC</cp:lastModifiedBy>
  <cp:revision>65</cp:revision>
  <dcterms:created xsi:type="dcterms:W3CDTF">2021-06-11T02:39:36Z</dcterms:created>
  <dcterms:modified xsi:type="dcterms:W3CDTF">2024-10-24T08:09:28Z</dcterms:modified>
</cp:coreProperties>
</file>