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1" r:id="rId2"/>
    <p:sldId id="256" r:id="rId3"/>
    <p:sldId id="289" r:id="rId4"/>
    <p:sldId id="262" r:id="rId5"/>
    <p:sldId id="263" r:id="rId6"/>
    <p:sldId id="264" r:id="rId7"/>
    <p:sldId id="265" r:id="rId8"/>
    <p:sldId id="290" r:id="rId9"/>
    <p:sldId id="288" r:id="rId10"/>
    <p:sldId id="267" r:id="rId11"/>
    <p:sldId id="268" r:id="rId12"/>
    <p:sldId id="269" r:id="rId13"/>
    <p:sldId id="270" r:id="rId14"/>
    <p:sldId id="286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7F4E2-D223-42FF-9277-4E8A10D35647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308AF-3A04-45BE-A39A-F59140FC2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41261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33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4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6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00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228"/>
            <a:ext cx="12192000" cy="55637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2192000" cy="12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5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337326"/>
      </p:ext>
    </p:extLst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8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2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7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5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4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9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0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1172F-6387-42E5-817B-5CD025905444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9F939-D7EA-4E8E-A142-C028B0C42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8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2.svg"/><Relationship Id="rId10" Type="http://schemas.openxmlformats.org/officeDocument/2006/relationships/image" Target="../media/image42.sv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2.svg"/><Relationship Id="rId10" Type="http://schemas.openxmlformats.org/officeDocument/2006/relationships/image" Target="../media/image27.jpeg"/><Relationship Id="rId4" Type="http://schemas.openxmlformats.org/officeDocument/2006/relationships/image" Target="../media/image13.png"/><Relationship Id="rId9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2.svg"/><Relationship Id="rId10" Type="http://schemas.openxmlformats.org/officeDocument/2006/relationships/image" Target="../media/image28.jpeg"/><Relationship Id="rId4" Type="http://schemas.openxmlformats.org/officeDocument/2006/relationships/image" Target="../media/image13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2.svg"/><Relationship Id="rId5" Type="http://schemas.openxmlformats.org/officeDocument/2006/relationships/image" Target="../media/image42.svg"/><Relationship Id="rId10" Type="http://schemas.openxmlformats.org/officeDocument/2006/relationships/image" Target="../media/image29.jpeg"/><Relationship Id="rId4" Type="http://schemas.openxmlformats.org/officeDocument/2006/relationships/image" Target="../media/image13.pn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7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f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f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4.jf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fi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7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8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5.svg"/><Relationship Id="rId7" Type="http://schemas.openxmlformats.org/officeDocument/2006/relationships/image" Target="../media/image29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3.svg"/><Relationship Id="rId5" Type="http://schemas.openxmlformats.org/officeDocument/2006/relationships/image" Target="../media/image17.svg"/><Relationship Id="rId10" Type="http://schemas.openxmlformats.org/officeDocument/2006/relationships/image" Target="../media/image10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9.svg"/><Relationship Id="rId7" Type="http://schemas.openxmlformats.org/officeDocument/2006/relationships/image" Target="../media/image4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0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7" descr="花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Freeform 107"/>
          <p:cNvSpPr>
            <a:spLocks noEditPoints="1"/>
          </p:cNvSpPr>
          <p:nvPr/>
        </p:nvSpPr>
        <p:spPr bwMode="auto">
          <a:xfrm>
            <a:off x="6097588" y="5311775"/>
            <a:ext cx="411162" cy="350838"/>
          </a:xfrm>
          <a:custGeom>
            <a:avLst/>
            <a:gdLst>
              <a:gd name="T0" fmla="*/ 2147483646 w 343"/>
              <a:gd name="T1" fmla="*/ 2147483646 h 294"/>
              <a:gd name="T2" fmla="*/ 2147483646 w 343"/>
              <a:gd name="T3" fmla="*/ 0 h 294"/>
              <a:gd name="T4" fmla="*/ 2147483646 w 343"/>
              <a:gd name="T5" fmla="*/ 2147483646 h 294"/>
              <a:gd name="T6" fmla="*/ 2147483646 w 343"/>
              <a:gd name="T7" fmla="*/ 2147483646 h 294"/>
              <a:gd name="T8" fmla="*/ 0 w 343"/>
              <a:gd name="T9" fmla="*/ 2147483646 h 294"/>
              <a:gd name="T10" fmla="*/ 0 w 343"/>
              <a:gd name="T11" fmla="*/ 2147483646 h 294"/>
              <a:gd name="T12" fmla="*/ 0 w 343"/>
              <a:gd name="T13" fmla="*/ 2147483646 h 294"/>
              <a:gd name="T14" fmla="*/ 2147483646 w 343"/>
              <a:gd name="T15" fmla="*/ 2147483646 h 294"/>
              <a:gd name="T16" fmla="*/ 2147483646 w 343"/>
              <a:gd name="T17" fmla="*/ 2147483646 h 294"/>
              <a:gd name="T18" fmla="*/ 2147483646 w 343"/>
              <a:gd name="T19" fmla="*/ 2147483646 h 294"/>
              <a:gd name="T20" fmla="*/ 2147483646 w 343"/>
              <a:gd name="T21" fmla="*/ 2147483646 h 294"/>
              <a:gd name="T22" fmla="*/ 2147483646 w 343"/>
              <a:gd name="T23" fmla="*/ 2147483646 h 294"/>
              <a:gd name="T24" fmla="*/ 2147483646 w 343"/>
              <a:gd name="T25" fmla="*/ 2147483646 h 294"/>
              <a:gd name="T26" fmla="*/ 2147483646 w 343"/>
              <a:gd name="T27" fmla="*/ 2147483646 h 294"/>
              <a:gd name="T28" fmla="*/ 2147483646 w 343"/>
              <a:gd name="T29" fmla="*/ 2147483646 h 294"/>
              <a:gd name="T30" fmla="*/ 2147483646 w 343"/>
              <a:gd name="T31" fmla="*/ 2147483646 h 294"/>
              <a:gd name="T32" fmla="*/ 2147483646 w 343"/>
              <a:gd name="T33" fmla="*/ 2147483646 h 294"/>
              <a:gd name="T34" fmla="*/ 2147483646 w 343"/>
              <a:gd name="T35" fmla="*/ 2147483646 h 294"/>
              <a:gd name="T36" fmla="*/ 2147483646 w 343"/>
              <a:gd name="T37" fmla="*/ 2147483646 h 294"/>
              <a:gd name="T38" fmla="*/ 2147483646 w 343"/>
              <a:gd name="T39" fmla="*/ 2147483646 h 294"/>
              <a:gd name="T40" fmla="*/ 2147483646 w 343"/>
              <a:gd name="T41" fmla="*/ 2147483646 h 294"/>
              <a:gd name="T42" fmla="*/ 2147483646 w 343"/>
              <a:gd name="T43" fmla="*/ 2147483646 h 294"/>
              <a:gd name="T44" fmla="*/ 2147483646 w 343"/>
              <a:gd name="T45" fmla="*/ 2147483646 h 294"/>
              <a:gd name="T46" fmla="*/ 2147483646 w 343"/>
              <a:gd name="T47" fmla="*/ 2147483646 h 294"/>
              <a:gd name="T48" fmla="*/ 2147483646 w 343"/>
              <a:gd name="T49" fmla="*/ 2147483646 h 294"/>
              <a:gd name="T50" fmla="*/ 2147483646 w 343"/>
              <a:gd name="T51" fmla="*/ 2147483646 h 294"/>
              <a:gd name="T52" fmla="*/ 2147483646 w 343"/>
              <a:gd name="T53" fmla="*/ 2147483646 h 294"/>
              <a:gd name="T54" fmla="*/ 2147483646 w 343"/>
              <a:gd name="T55" fmla="*/ 2147483646 h 294"/>
              <a:gd name="T56" fmla="*/ 2147483646 w 343"/>
              <a:gd name="T57" fmla="*/ 2147483646 h 294"/>
              <a:gd name="T58" fmla="*/ 2147483646 w 343"/>
              <a:gd name="T59" fmla="*/ 2147483646 h 294"/>
              <a:gd name="T60" fmla="*/ 2147483646 w 343"/>
              <a:gd name="T61" fmla="*/ 2147483646 h 294"/>
              <a:gd name="T62" fmla="*/ 2147483646 w 343"/>
              <a:gd name="T63" fmla="*/ 2147483646 h 294"/>
              <a:gd name="T64" fmla="*/ 2147483646 w 343"/>
              <a:gd name="T65" fmla="*/ 2147483646 h 294"/>
              <a:gd name="T66" fmla="*/ 2147483646 w 343"/>
              <a:gd name="T67" fmla="*/ 2147483646 h 294"/>
              <a:gd name="T68" fmla="*/ 2147483646 w 343"/>
              <a:gd name="T69" fmla="*/ 2147483646 h 294"/>
              <a:gd name="T70" fmla="*/ 2147483646 w 343"/>
              <a:gd name="T71" fmla="*/ 2147483646 h 294"/>
              <a:gd name="T72" fmla="*/ 2147483646 w 343"/>
              <a:gd name="T73" fmla="*/ 2147483646 h 294"/>
              <a:gd name="T74" fmla="*/ 2147483646 w 343"/>
              <a:gd name="T75" fmla="*/ 2147483646 h 294"/>
              <a:gd name="T76" fmla="*/ 2147483646 w 343"/>
              <a:gd name="T77" fmla="*/ 2147483646 h 294"/>
              <a:gd name="T78" fmla="*/ 2147483646 w 343"/>
              <a:gd name="T79" fmla="*/ 2147483646 h 2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en-US"/>
          </a:p>
        </p:txBody>
      </p:sp>
      <p:pic>
        <p:nvPicPr>
          <p:cNvPr id="2" name="Khởi động tiết học - Bài 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949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863" y="3124200"/>
            <a:ext cx="3251537" cy="4099557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0" y="228600"/>
            <a:ext cx="5283200" cy="2794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60B9BECA-7ED8-1508-EBE3-EAB64DFD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5588000" y="635000"/>
            <a:ext cx="5943600" cy="13716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33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90"/>
              <a:ext cx="3751071" cy="1413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933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5537200" y="1955800"/>
            <a:ext cx="762000" cy="1270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5080000" y="3145971"/>
            <a:ext cx="7010400" cy="1778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5352732" y="3461914"/>
            <a:ext cx="640095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3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5029496" y="4938297"/>
            <a:ext cx="7010400" cy="1778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5384721" y="5146579"/>
            <a:ext cx="640095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sử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dụng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làm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chất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đốt</a:t>
            </a:r>
            <a:endParaRPr lang="en-US" sz="3200" dirty="0" smtClea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  <a:p>
            <a:pPr algn="just"/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Trong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gia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đình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lò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hơi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ở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nhà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máy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nhiệt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điện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luyện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kim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,…</a:t>
            </a:r>
            <a:endParaRPr lang="en-US" sz="3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260016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863" y="3124200"/>
            <a:ext cx="3251537" cy="4099557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5588000" y="635000"/>
            <a:ext cx="5943600" cy="13716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GB" sz="13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90"/>
              <a:ext cx="3751071" cy="1413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20000"/>
                </a:lnSpc>
                <a:defRPr/>
              </a:pPr>
              <a:r>
                <a:rPr lang="vi-VN" sz="29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5537200" y="1955800"/>
            <a:ext cx="762000" cy="1270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5054600" y="3048238"/>
            <a:ext cx="7010400" cy="1778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5352732" y="3592544"/>
            <a:ext cx="640095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lang="en-US" sz="3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D47D9-6C01-8299-7031-A527DA5E4A1E}"/>
              </a:ext>
            </a:extLst>
          </p:cNvPr>
          <p:cNvGrpSpPr/>
          <p:nvPr/>
        </p:nvGrpSpPr>
        <p:grpSpPr>
          <a:xfrm>
            <a:off x="0" y="228600"/>
            <a:ext cx="5283200" cy="3048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>
                  <a:defRPr/>
                </a:pPr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>
                  <a:defRPr/>
                </a:pPr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>
              <a:extLst>
                <a:ext uri="{FF2B5EF4-FFF2-40B4-BE49-F238E27FC236}">
                  <a16:creationId xmlns:a16="http://schemas.microsoft.com/office/drawing/2014/main" id="{F0FD3DA8-72D8-8786-ED77-5CEAF9249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5010468" y="4893372"/>
            <a:ext cx="7010400" cy="1778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5283200" y="5089574"/>
            <a:ext cx="640095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Từ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dầu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mỏ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có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thể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tách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ra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xăng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dầu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hoả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dầu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đi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–ê –den,… dung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làm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chất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dôtd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cho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các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máy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móc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.</a:t>
            </a:r>
            <a:endParaRPr lang="en-US" sz="3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2077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863" y="3124200"/>
            <a:ext cx="3251537" cy="4099557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5588000" y="635000"/>
            <a:ext cx="5943600" cy="13716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GB" sz="13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90"/>
              <a:ext cx="3751071" cy="1413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20000"/>
                </a:lnSpc>
                <a:defRPr/>
              </a:pPr>
              <a:r>
                <a:rPr lang="vi-VN" sz="29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5537200" y="1955800"/>
            <a:ext cx="762000" cy="1270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5181600" y="3124200"/>
            <a:ext cx="7010400" cy="1778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5454332" y="3440143"/>
            <a:ext cx="640095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</a:t>
            </a:r>
            <a:r>
              <a:rPr lang="vi-VN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nhiên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(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ga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)</a:t>
            </a:r>
            <a:r>
              <a:rPr lang="vi-VN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thường được tìm thấy cùng với than đá và dầu mỏ</a:t>
            </a:r>
            <a:endParaRPr lang="en-US" sz="3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57CC9-C609-F41A-1DA8-138CCE266E1E}"/>
              </a:ext>
            </a:extLst>
          </p:cNvPr>
          <p:cNvGrpSpPr/>
          <p:nvPr/>
        </p:nvGrpSpPr>
        <p:grpSpPr>
          <a:xfrm>
            <a:off x="203200" y="228600"/>
            <a:ext cx="5283200" cy="3048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>
                  <a:defRPr/>
                </a:pPr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>
                  <a:defRPr/>
                </a:pPr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>
              <a:extLst>
                <a:ext uri="{FF2B5EF4-FFF2-40B4-BE49-F238E27FC236}">
                  <a16:creationId xmlns:a16="http://schemas.microsoft.com/office/drawing/2014/main" id="{182B6D30-6093-13EA-BFD7-6F97B7E60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5209822" y="4902199"/>
            <a:ext cx="7010400" cy="2051307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5454333" y="4921325"/>
            <a:ext cx="6602684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2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sử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dụng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trong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các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bếp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ga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để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nấu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thức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ăn</a:t>
            </a:r>
            <a:r>
              <a:rPr lang="en-US" sz="2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và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trong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các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lò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ga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để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sản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xuất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xi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măng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gạch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gốm,nấu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thuỷ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tinh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luyện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kim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,…</a:t>
            </a:r>
            <a:endParaRPr lang="en-US" sz="28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13574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863" y="3124200"/>
            <a:ext cx="3251537" cy="4099557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5588000" y="635000"/>
            <a:ext cx="5943600" cy="13716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GB" sz="13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90"/>
              <a:ext cx="3751071" cy="1413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20000"/>
                </a:lnSpc>
                <a:defRPr/>
              </a:pPr>
              <a:r>
                <a:rPr lang="vi-VN" sz="29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5537200" y="1955800"/>
            <a:ext cx="762000" cy="1270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5080000" y="3185160"/>
            <a:ext cx="7010400" cy="1778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5359321" y="3343015"/>
            <a:ext cx="640095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defRPr/>
            </a:pPr>
            <a:r>
              <a:rPr lang="vi-VN" sz="2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</a:t>
            </a:r>
            <a:r>
              <a:rPr lang="vi-VN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học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(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bi-ô-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ga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) </a:t>
            </a:r>
            <a:r>
              <a:rPr lang="vi-VN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được </a:t>
            </a:r>
            <a:r>
              <a:rPr lang="vi-VN" sz="2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tạo ra từ việc ủ các chất thải hữa </a:t>
            </a:r>
            <a:r>
              <a:rPr lang="vi-VN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cơ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như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mùn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rác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phân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động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vật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trong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bể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chứa</a:t>
            </a:r>
            <a:r>
              <a:rPr lang="en-US" sz="28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.</a:t>
            </a:r>
            <a:endParaRPr lang="en-US" sz="28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203200" y="228600"/>
            <a:ext cx="5283200" cy="3048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>
            <a:extLst>
              <a:ext uri="{FF2B5EF4-FFF2-40B4-BE49-F238E27FC236}">
                <a16:creationId xmlns:a16="http://schemas.microsoft.com/office/drawing/2014/main" id="{00206B04-616B-9DA6-C32B-BE9919B9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31800"/>
            <a:ext cx="2959100" cy="27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5116285" y="4913815"/>
            <a:ext cx="7010400" cy="1778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5334217" y="5123047"/>
            <a:ext cx="640095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sinh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học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là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nguồn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chất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đốt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được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sử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dụng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trong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đun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nấu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tạo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ra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điện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để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thắp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sáng</a:t>
            </a:r>
            <a:r>
              <a:rPr lang="en-US" sz="320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.,…</a:t>
            </a:r>
            <a:endParaRPr lang="en-US" sz="3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142428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ăng lượng sạch từ khí sinh học_v720P">
            <a:hlinkClick r:id="" action="ppaction://media"/>
            <a:extLst>
              <a:ext uri="{FF2B5EF4-FFF2-40B4-BE49-F238E27FC236}">
                <a16:creationId xmlns:a16="http://schemas.microsoft.com/office/drawing/2014/main" id="{C284942C-F595-B2DC-590F-444ED53BF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8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563880" y="457200"/>
            <a:ext cx="11064240" cy="576072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84125" y="1214192"/>
            <a:ext cx="10345875" cy="995016"/>
            <a:chOff x="8282690" y="2151016"/>
            <a:chExt cx="9101597" cy="99501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95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vi-VN" sz="2933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 tên </a:t>
              </a:r>
              <a:r>
                <a:rPr lang="vi-VN" sz="2933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</a:t>
              </a:r>
              <a:r>
                <a:rPr lang="vi-VN" sz="2933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 năng lượng chất đốt có trong tự nhiên và do con người tạo ra.</a:t>
              </a:r>
              <a:endPara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066800" y="2695588"/>
            <a:ext cx="47511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</a:t>
            </a:r>
            <a:r>
              <a:rPr lang="vi-VN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,…</a:t>
            </a:r>
            <a:endParaRPr lang="en-GB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D2AC6-047C-6E81-564A-9033AF62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311400"/>
            <a:ext cx="1625600" cy="1667369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86167BFA-3347-0564-B96E-73142FE60606}"/>
              </a:ext>
            </a:extLst>
          </p:cNvPr>
          <p:cNvSpPr/>
          <p:nvPr/>
        </p:nvSpPr>
        <p:spPr>
          <a:xfrm>
            <a:off x="8737600" y="3124200"/>
            <a:ext cx="2619829" cy="23368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483600" y="1685109"/>
            <a:ext cx="2672080" cy="13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64377" y="2209208"/>
            <a:ext cx="31742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563880" y="457200"/>
            <a:ext cx="11064240" cy="576072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84125" y="1214192"/>
            <a:ext cx="10345875" cy="995016"/>
            <a:chOff x="8282690" y="2151016"/>
            <a:chExt cx="9101597" cy="99501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95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vi-VN" sz="2933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066800" y="2695588"/>
            <a:ext cx="47511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</a:t>
            </a:r>
            <a:r>
              <a:rPr lang="vi-VN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khí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bi-ô-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ga</a:t>
            </a:r>
            <a:r>
              <a:rPr lang="vi-VN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,…</a:t>
            </a:r>
            <a:endParaRPr lang="en-GB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9440E-0AC6-269C-0C09-DF00622E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0" y="2514600"/>
            <a:ext cx="4199466" cy="314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5151" y="4265248"/>
            <a:ext cx="330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(Tích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483600" y="1685109"/>
            <a:ext cx="2672080" cy="13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747602" y="2196146"/>
            <a:ext cx="2672080" cy="13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81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51890" y="1670283"/>
            <a:ext cx="9738097" cy="4302468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221691" y="2710407"/>
            <a:ext cx="6458764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44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lang="en-US" sz="44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2405"/>
            <a:ext cx="5870075" cy="7222687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70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563880" y="203200"/>
            <a:ext cx="11064240" cy="601472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1549807" y="311449"/>
            <a:ext cx="9778593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1. </a:t>
            </a:r>
            <a:r>
              <a:rPr lang="vi-VN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</a:t>
            </a:r>
            <a:r>
              <a:rPr lang="vi-VN" sz="29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 hình 2 và cho </a:t>
            </a:r>
            <a:r>
              <a:rPr lang="en-US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năng</a:t>
            </a:r>
            <a:r>
              <a:rPr lang="en-US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lượng</a:t>
            </a:r>
            <a:r>
              <a:rPr lang="en-US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chất</a:t>
            </a:r>
            <a:r>
              <a:rPr lang="en-US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đốt</a:t>
            </a:r>
            <a:r>
              <a:rPr lang="en-US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sử</a:t>
            </a:r>
            <a:r>
              <a:rPr lang="en-US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dụng</a:t>
            </a:r>
            <a:r>
              <a:rPr lang="en-US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vào</a:t>
            </a:r>
            <a:r>
              <a:rPr lang="en-US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những</a:t>
            </a:r>
            <a:r>
              <a:rPr lang="en-US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việc</a:t>
            </a:r>
            <a:r>
              <a:rPr lang="en-US" sz="29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gì</a:t>
            </a:r>
            <a:r>
              <a:rPr lang="en-US" sz="29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  <a:endParaRPr lang="en-GB" sz="2933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2" y="236730"/>
            <a:ext cx="758259" cy="796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772923"/>
            <a:ext cx="5283200" cy="443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563880" y="203200"/>
            <a:ext cx="11064240" cy="601472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E5766F-4A3A-CF09-E53F-1A06D00FB6AA}"/>
              </a:ext>
            </a:extLst>
          </p:cNvPr>
          <p:cNvSpPr/>
          <p:nvPr/>
        </p:nvSpPr>
        <p:spPr>
          <a:xfrm>
            <a:off x="3251200" y="228600"/>
            <a:ext cx="5842000" cy="9144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BD38755-7115-02DF-A6C7-76741E94E948}"/>
              </a:ext>
            </a:extLst>
          </p:cNvPr>
          <p:cNvSpPr txBox="1"/>
          <p:nvPr/>
        </p:nvSpPr>
        <p:spPr>
          <a:xfrm>
            <a:off x="3556000" y="381000"/>
            <a:ext cx="533413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3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lang="en-US" sz="3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lang="en-US" sz="3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45B44-AE21-20D3-AF51-553BDCCC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926144"/>
              </p:ext>
            </p:extLst>
          </p:nvPr>
        </p:nvGraphicFramePr>
        <p:xfrm>
          <a:off x="4872446" y="1636263"/>
          <a:ext cx="6544491" cy="46431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11308">
                  <a:extLst>
                    <a:ext uri="{9D8B030D-6E8A-4147-A177-3AD203B41FA5}">
                      <a16:colId xmlns:a16="http://schemas.microsoft.com/office/drawing/2014/main" val="2964146081"/>
                    </a:ext>
                  </a:extLst>
                </a:gridCol>
                <a:gridCol w="5433183">
                  <a:extLst>
                    <a:ext uri="{9D8B030D-6E8A-4147-A177-3AD203B41FA5}">
                      <a16:colId xmlns:a16="http://schemas.microsoft.com/office/drawing/2014/main" val="2370121001"/>
                    </a:ext>
                  </a:extLst>
                </a:gridCol>
              </a:tblGrid>
              <a:tr h="663303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912022"/>
                  </a:ext>
                </a:extLst>
              </a:tr>
              <a:tr h="66330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487"/>
                  </a:ext>
                </a:extLst>
              </a:tr>
              <a:tr h="66330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38640"/>
                  </a:ext>
                </a:extLst>
              </a:tr>
              <a:tr h="66330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4391"/>
                  </a:ext>
                </a:extLst>
              </a:tr>
              <a:tr h="66330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93884"/>
                  </a:ext>
                </a:extLst>
              </a:tr>
              <a:tr h="66330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23526"/>
                  </a:ext>
                </a:extLst>
              </a:tr>
              <a:tr h="66330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98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E3CF7F-90BC-F956-E9AC-86ED38E93E70}"/>
              </a:ext>
            </a:extLst>
          </p:cNvPr>
          <p:cNvSpPr txBox="1"/>
          <p:nvPr/>
        </p:nvSpPr>
        <p:spPr>
          <a:xfrm>
            <a:off x="5133715" y="2340791"/>
            <a:ext cx="20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15BC3-A7C3-A5AB-9C6D-19E9B6D7331E}"/>
              </a:ext>
            </a:extLst>
          </p:cNvPr>
          <p:cNvSpPr txBox="1"/>
          <p:nvPr/>
        </p:nvSpPr>
        <p:spPr>
          <a:xfrm>
            <a:off x="6067701" y="2175302"/>
            <a:ext cx="618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bay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0D28-F2D5-B3E5-D377-AB70BF4FA13A}"/>
              </a:ext>
            </a:extLst>
          </p:cNvPr>
          <p:cNvSpPr txBox="1"/>
          <p:nvPr/>
        </p:nvSpPr>
        <p:spPr>
          <a:xfrm>
            <a:off x="5133715" y="2989870"/>
            <a:ext cx="20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FB8B7-3CB6-AB6C-4057-44AADA492D2A}"/>
              </a:ext>
            </a:extLst>
          </p:cNvPr>
          <p:cNvSpPr txBox="1"/>
          <p:nvPr/>
        </p:nvSpPr>
        <p:spPr>
          <a:xfrm>
            <a:off x="6067701" y="3058065"/>
            <a:ext cx="5272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6BE6C-8175-39C2-6375-AD94F4CDA81E}"/>
              </a:ext>
            </a:extLst>
          </p:cNvPr>
          <p:cNvSpPr txBox="1"/>
          <p:nvPr/>
        </p:nvSpPr>
        <p:spPr>
          <a:xfrm>
            <a:off x="5133715" y="3665437"/>
            <a:ext cx="20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3BA1D-62B3-021E-5C4D-216661F59EC0}"/>
              </a:ext>
            </a:extLst>
          </p:cNvPr>
          <p:cNvSpPr txBox="1"/>
          <p:nvPr/>
        </p:nvSpPr>
        <p:spPr>
          <a:xfrm>
            <a:off x="6112689" y="3739162"/>
            <a:ext cx="629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thuỷ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CC083-1B95-D42C-4A05-D6BAB2E09FC0}"/>
              </a:ext>
            </a:extLst>
          </p:cNvPr>
          <p:cNvSpPr txBox="1"/>
          <p:nvPr/>
        </p:nvSpPr>
        <p:spPr>
          <a:xfrm>
            <a:off x="5133715" y="4332944"/>
            <a:ext cx="20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89EDB-78B4-6DA6-C82F-43A8F0DC46C4}"/>
              </a:ext>
            </a:extLst>
          </p:cNvPr>
          <p:cNvSpPr txBox="1"/>
          <p:nvPr/>
        </p:nvSpPr>
        <p:spPr>
          <a:xfrm>
            <a:off x="6207399" y="4353744"/>
            <a:ext cx="391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Sưởi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2329F-77F2-24B0-5125-04437DCA22D5}"/>
              </a:ext>
            </a:extLst>
          </p:cNvPr>
          <p:cNvSpPr txBox="1"/>
          <p:nvPr/>
        </p:nvSpPr>
        <p:spPr>
          <a:xfrm>
            <a:off x="5133715" y="5006128"/>
            <a:ext cx="20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49EF79-EEF7-3384-98E5-EC111F3C3FDA}"/>
              </a:ext>
            </a:extLst>
          </p:cNvPr>
          <p:cNvSpPr txBox="1"/>
          <p:nvPr/>
        </p:nvSpPr>
        <p:spPr>
          <a:xfrm>
            <a:off x="6067700" y="4980727"/>
            <a:ext cx="604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lu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9DB760-861C-2E08-10CE-D6EB8631065F}"/>
              </a:ext>
            </a:extLst>
          </p:cNvPr>
          <p:cNvSpPr txBox="1"/>
          <p:nvPr/>
        </p:nvSpPr>
        <p:spPr>
          <a:xfrm>
            <a:off x="5133715" y="5667104"/>
            <a:ext cx="20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2g</a:t>
            </a:r>
            <a:endParaRPr lang="en-US" sz="3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88E-1D4E-D890-F489-5CAAFF623A1F}"/>
              </a:ext>
            </a:extLst>
          </p:cNvPr>
          <p:cNvSpPr txBox="1"/>
          <p:nvPr/>
        </p:nvSpPr>
        <p:spPr>
          <a:xfrm>
            <a:off x="6112688" y="5524008"/>
            <a:ext cx="629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cấy</a:t>
            </a:r>
            <a:r>
              <a:rPr lang="en-US" sz="2800" dirty="0"/>
              <a:t> </a:t>
            </a:r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endParaRPr lang="en-US" sz="2800" dirty="0"/>
          </a:p>
        </p:txBody>
      </p:sp>
      <p:sp>
        <p:nvSpPr>
          <p:cNvPr id="19" name="Rectangle: Rounded Corners 40">
            <a:extLst>
              <a:ext uri="{FF2B5EF4-FFF2-40B4-BE49-F238E27FC236}">
                <a16:creationId xmlns:a16="http://schemas.microsoft.com/office/drawing/2014/main" id="{3E51FBEB-61E5-F900-B7D9-28D26C18E799}"/>
              </a:ext>
            </a:extLst>
          </p:cNvPr>
          <p:cNvSpPr/>
          <p:nvPr/>
        </p:nvSpPr>
        <p:spPr>
          <a:xfrm>
            <a:off x="699998" y="334383"/>
            <a:ext cx="1440171" cy="247031"/>
          </a:xfrm>
          <a:custGeom>
            <a:avLst/>
            <a:gdLst>
              <a:gd name="connsiteX0" fmla="*/ 0 w 2888541"/>
              <a:gd name="connsiteY0" fmla="*/ 276268 h 1657573"/>
              <a:gd name="connsiteX1" fmla="*/ 276268 w 2888541"/>
              <a:gd name="connsiteY1" fmla="*/ 0 h 1657573"/>
              <a:gd name="connsiteX2" fmla="*/ 2612273 w 2888541"/>
              <a:gd name="connsiteY2" fmla="*/ 0 h 1657573"/>
              <a:gd name="connsiteX3" fmla="*/ 2888541 w 2888541"/>
              <a:gd name="connsiteY3" fmla="*/ 276268 h 1657573"/>
              <a:gd name="connsiteX4" fmla="*/ 2888541 w 2888541"/>
              <a:gd name="connsiteY4" fmla="*/ 1381305 h 1657573"/>
              <a:gd name="connsiteX5" fmla="*/ 2612273 w 2888541"/>
              <a:gd name="connsiteY5" fmla="*/ 1657573 h 1657573"/>
              <a:gd name="connsiteX6" fmla="*/ 276268 w 2888541"/>
              <a:gd name="connsiteY6" fmla="*/ 1657573 h 1657573"/>
              <a:gd name="connsiteX7" fmla="*/ 0 w 2888541"/>
              <a:gd name="connsiteY7" fmla="*/ 1381305 h 1657573"/>
              <a:gd name="connsiteX8" fmla="*/ 0 w 2888541"/>
              <a:gd name="connsiteY8" fmla="*/ 276268 h 165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8541" h="1657573" fill="none" extrusionOk="0">
                <a:moveTo>
                  <a:pt x="0" y="276268"/>
                </a:moveTo>
                <a:cubicBezTo>
                  <a:pt x="76" y="125740"/>
                  <a:pt x="125096" y="2362"/>
                  <a:pt x="276268" y="0"/>
                </a:cubicBezTo>
                <a:cubicBezTo>
                  <a:pt x="1132259" y="72427"/>
                  <a:pt x="2171805" y="61419"/>
                  <a:pt x="2612273" y="0"/>
                </a:cubicBezTo>
                <a:cubicBezTo>
                  <a:pt x="2764246" y="-4172"/>
                  <a:pt x="2883308" y="122106"/>
                  <a:pt x="2888541" y="276268"/>
                </a:cubicBezTo>
                <a:cubicBezTo>
                  <a:pt x="2938520" y="824394"/>
                  <a:pt x="2904272" y="1256471"/>
                  <a:pt x="2888541" y="1381305"/>
                </a:cubicBezTo>
                <a:cubicBezTo>
                  <a:pt x="2891899" y="1516843"/>
                  <a:pt x="2756089" y="1647750"/>
                  <a:pt x="2612273" y="1657573"/>
                </a:cubicBezTo>
                <a:cubicBezTo>
                  <a:pt x="2167923" y="1687400"/>
                  <a:pt x="1020063" y="1578267"/>
                  <a:pt x="276268" y="1657573"/>
                </a:cubicBezTo>
                <a:cubicBezTo>
                  <a:pt x="126808" y="1657220"/>
                  <a:pt x="-14583" y="1536768"/>
                  <a:pt x="0" y="1381305"/>
                </a:cubicBezTo>
                <a:cubicBezTo>
                  <a:pt x="-75329" y="1251181"/>
                  <a:pt x="54893" y="791664"/>
                  <a:pt x="0" y="276268"/>
                </a:cubicBezTo>
                <a:close/>
              </a:path>
              <a:path w="2888541" h="1657573" stroke="0" extrusionOk="0">
                <a:moveTo>
                  <a:pt x="0" y="276268"/>
                </a:moveTo>
                <a:cubicBezTo>
                  <a:pt x="7413" y="125710"/>
                  <a:pt x="135193" y="23968"/>
                  <a:pt x="276268" y="0"/>
                </a:cubicBezTo>
                <a:cubicBezTo>
                  <a:pt x="734270" y="123000"/>
                  <a:pt x="2257503" y="-96860"/>
                  <a:pt x="2612273" y="0"/>
                </a:cubicBezTo>
                <a:cubicBezTo>
                  <a:pt x="2756733" y="-6188"/>
                  <a:pt x="2890240" y="120265"/>
                  <a:pt x="2888541" y="276268"/>
                </a:cubicBezTo>
                <a:cubicBezTo>
                  <a:pt x="2891152" y="394968"/>
                  <a:pt x="2834371" y="1083966"/>
                  <a:pt x="2888541" y="1381305"/>
                </a:cubicBezTo>
                <a:cubicBezTo>
                  <a:pt x="2860541" y="1544028"/>
                  <a:pt x="2740421" y="1653575"/>
                  <a:pt x="2612273" y="1657573"/>
                </a:cubicBezTo>
                <a:cubicBezTo>
                  <a:pt x="1851650" y="1496866"/>
                  <a:pt x="1273574" y="1697240"/>
                  <a:pt x="276268" y="1657573"/>
                </a:cubicBezTo>
                <a:cubicBezTo>
                  <a:pt x="115556" y="1655930"/>
                  <a:pt x="-26145" y="1522040"/>
                  <a:pt x="0" y="1381305"/>
                </a:cubicBezTo>
                <a:cubicBezTo>
                  <a:pt x="86692" y="843498"/>
                  <a:pt x="-66853" y="591439"/>
                  <a:pt x="0" y="27626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THẢO LUẬN NHÓM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5E3FD99-FEDA-5457-D5F2-F15E3F54D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975" y="618074"/>
            <a:ext cx="1036077" cy="12416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B3FC24-71D6-D7F2-E162-C518DAC1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53" y="610935"/>
            <a:ext cx="916350" cy="12416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90" y="1511240"/>
            <a:ext cx="4097738" cy="489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7" grpId="0"/>
      <p:bldP spid="18" grpId="0"/>
      <p:bldP spid="20" grpId="0"/>
      <p:bldP spid="21" grpId="0"/>
      <p:bldP spid="23" grpId="0"/>
      <p:bldP spid="24" grpId="0"/>
      <p:bldP spid="26" grpId="0"/>
      <p:bldP spid="27" grpId="0"/>
      <p:bldP spid="29" grpId="0"/>
      <p:bldP spid="3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56709" y="232371"/>
            <a:ext cx="7006384" cy="6968167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726921">
            <a:off x="7370476" y="1072247"/>
            <a:ext cx="443986" cy="422997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726921">
            <a:off x="6952058" y="714277"/>
            <a:ext cx="301883" cy="287612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32D820A3-E2DD-8B2E-8D2D-767AF9B37C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854200"/>
            <a:ext cx="6559865" cy="22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563880" y="203200"/>
            <a:ext cx="11064240" cy="601472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 b="1">
              <a:solidFill>
                <a:prstClr val="white"/>
              </a:solidFill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0A759-7ED8-30B1-9F90-0195828AE49C}"/>
              </a:ext>
            </a:extLst>
          </p:cNvPr>
          <p:cNvGrpSpPr/>
          <p:nvPr/>
        </p:nvGrpSpPr>
        <p:grpSpPr>
          <a:xfrm>
            <a:off x="2539999" y="736602"/>
            <a:ext cx="8197669" cy="1588587"/>
            <a:chOff x="7596554" y="2451917"/>
            <a:chExt cx="3908808" cy="1648761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03B86A32-B315-48EF-71EC-79EB15CDA7BB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GB" sz="1333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D9AC3-03BC-0BE8-864B-F4A29A2D227C}"/>
                </a:ext>
              </a:extLst>
            </p:cNvPr>
            <p:cNvSpPr txBox="1"/>
            <p:nvPr/>
          </p:nvSpPr>
          <p:spPr>
            <a:xfrm>
              <a:off x="7669844" y="2451918"/>
              <a:ext cx="3751071" cy="116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20000"/>
                </a:lnSpc>
                <a:defRPr/>
              </a:pPr>
              <a:r>
                <a:rPr lang="en-US" sz="28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lợi </a:t>
              </a:r>
              <a:r>
                <a:rPr lang="vi-VN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ích của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 </a:t>
              </a:r>
              <a:r>
                <a:rPr lang="vi-VN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đốt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vi-VN" sz="28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89" y="3650450"/>
            <a:ext cx="2318815" cy="30318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3872625" y="2463801"/>
            <a:ext cx="6744575" cy="1801743"/>
          </a:xfrm>
          <a:custGeom>
            <a:avLst/>
            <a:gdLst>
              <a:gd name="connsiteX0" fmla="*/ 0 w 2623087"/>
              <a:gd name="connsiteY0" fmla="*/ 243613 h 1461651"/>
              <a:gd name="connsiteX1" fmla="*/ 243613 w 2623087"/>
              <a:gd name="connsiteY1" fmla="*/ 0 h 1461651"/>
              <a:gd name="connsiteX2" fmla="*/ 437181 w 2623087"/>
              <a:gd name="connsiteY2" fmla="*/ 0 h 1461651"/>
              <a:gd name="connsiteX3" fmla="*/ 437181 w 2623087"/>
              <a:gd name="connsiteY3" fmla="*/ 0 h 1461651"/>
              <a:gd name="connsiteX4" fmla="*/ 1092953 w 2623087"/>
              <a:gd name="connsiteY4" fmla="*/ 0 h 1461651"/>
              <a:gd name="connsiteX5" fmla="*/ 2379474 w 2623087"/>
              <a:gd name="connsiteY5" fmla="*/ 0 h 1461651"/>
              <a:gd name="connsiteX6" fmla="*/ 2623087 w 2623087"/>
              <a:gd name="connsiteY6" fmla="*/ 243613 h 1461651"/>
              <a:gd name="connsiteX7" fmla="*/ 2623087 w 2623087"/>
              <a:gd name="connsiteY7" fmla="*/ 852630 h 1461651"/>
              <a:gd name="connsiteX8" fmla="*/ 2623087 w 2623087"/>
              <a:gd name="connsiteY8" fmla="*/ 852630 h 1461651"/>
              <a:gd name="connsiteX9" fmla="*/ 2623087 w 2623087"/>
              <a:gd name="connsiteY9" fmla="*/ 1218043 h 1461651"/>
              <a:gd name="connsiteX10" fmla="*/ 2623087 w 2623087"/>
              <a:gd name="connsiteY10" fmla="*/ 1218038 h 1461651"/>
              <a:gd name="connsiteX11" fmla="*/ 2379474 w 2623087"/>
              <a:gd name="connsiteY11" fmla="*/ 1461651 h 1461651"/>
              <a:gd name="connsiteX12" fmla="*/ 1092953 w 2623087"/>
              <a:gd name="connsiteY12" fmla="*/ 1461651 h 1461651"/>
              <a:gd name="connsiteX13" fmla="*/ 93015 w 2623087"/>
              <a:gd name="connsiteY13" fmla="*/ 1867756 h 1461651"/>
              <a:gd name="connsiteX14" fmla="*/ 437181 w 2623087"/>
              <a:gd name="connsiteY14" fmla="*/ 1461651 h 1461651"/>
              <a:gd name="connsiteX15" fmla="*/ 243613 w 2623087"/>
              <a:gd name="connsiteY15" fmla="*/ 1461651 h 1461651"/>
              <a:gd name="connsiteX16" fmla="*/ 0 w 2623087"/>
              <a:gd name="connsiteY16" fmla="*/ 1218038 h 1461651"/>
              <a:gd name="connsiteX17" fmla="*/ 0 w 2623087"/>
              <a:gd name="connsiteY17" fmla="*/ 1218043 h 1461651"/>
              <a:gd name="connsiteX18" fmla="*/ 0 w 2623087"/>
              <a:gd name="connsiteY18" fmla="*/ 852630 h 1461651"/>
              <a:gd name="connsiteX19" fmla="*/ 0 w 2623087"/>
              <a:gd name="connsiteY19" fmla="*/ 852630 h 1461651"/>
              <a:gd name="connsiteX20" fmla="*/ 0 w 2623087"/>
              <a:gd name="connsiteY20" fmla="*/ 243613 h 146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3087" h="1461651" fill="none" extrusionOk="0">
                <a:moveTo>
                  <a:pt x="0" y="243613"/>
                </a:moveTo>
                <a:cubicBezTo>
                  <a:pt x="-18307" y="117089"/>
                  <a:pt x="112469" y="411"/>
                  <a:pt x="243613" y="0"/>
                </a:cubicBezTo>
                <a:cubicBezTo>
                  <a:pt x="329742" y="10529"/>
                  <a:pt x="397489" y="-15437"/>
                  <a:pt x="437181" y="0"/>
                </a:cubicBezTo>
                <a:lnTo>
                  <a:pt x="437181" y="0"/>
                </a:lnTo>
                <a:cubicBezTo>
                  <a:pt x="636694" y="28363"/>
                  <a:pt x="849903" y="16147"/>
                  <a:pt x="1092953" y="0"/>
                </a:cubicBezTo>
                <a:cubicBezTo>
                  <a:pt x="1556417" y="-101622"/>
                  <a:pt x="1759780" y="113176"/>
                  <a:pt x="2379474" y="0"/>
                </a:cubicBezTo>
                <a:cubicBezTo>
                  <a:pt x="2509257" y="-10976"/>
                  <a:pt x="2622739" y="110862"/>
                  <a:pt x="2623087" y="243613"/>
                </a:cubicBezTo>
                <a:cubicBezTo>
                  <a:pt x="2646841" y="327184"/>
                  <a:pt x="2590560" y="650284"/>
                  <a:pt x="2623087" y="852630"/>
                </a:cubicBezTo>
                <a:lnTo>
                  <a:pt x="2623087" y="852630"/>
                </a:lnTo>
                <a:cubicBezTo>
                  <a:pt x="2620173" y="942737"/>
                  <a:pt x="2624150" y="1121513"/>
                  <a:pt x="2623087" y="1218043"/>
                </a:cubicBezTo>
                <a:lnTo>
                  <a:pt x="2623087" y="1218038"/>
                </a:lnTo>
                <a:cubicBezTo>
                  <a:pt x="2630949" y="1347610"/>
                  <a:pt x="2512440" y="1458166"/>
                  <a:pt x="2379474" y="1461651"/>
                </a:cubicBezTo>
                <a:cubicBezTo>
                  <a:pt x="1985273" y="1390580"/>
                  <a:pt x="1420753" y="1565675"/>
                  <a:pt x="1092953" y="1461651"/>
                </a:cubicBezTo>
                <a:cubicBezTo>
                  <a:pt x="976573" y="1512508"/>
                  <a:pt x="289671" y="1863363"/>
                  <a:pt x="93015" y="1867756"/>
                </a:cubicBezTo>
                <a:cubicBezTo>
                  <a:pt x="255689" y="1742780"/>
                  <a:pt x="295972" y="1602445"/>
                  <a:pt x="437181" y="1461651"/>
                </a:cubicBezTo>
                <a:cubicBezTo>
                  <a:pt x="364369" y="1445549"/>
                  <a:pt x="314445" y="1444869"/>
                  <a:pt x="243613" y="1461651"/>
                </a:cubicBezTo>
                <a:cubicBezTo>
                  <a:pt x="122240" y="1477479"/>
                  <a:pt x="-17586" y="1360664"/>
                  <a:pt x="0" y="1218038"/>
                </a:cubicBezTo>
                <a:lnTo>
                  <a:pt x="0" y="1218043"/>
                </a:lnTo>
                <a:cubicBezTo>
                  <a:pt x="-17590" y="1166677"/>
                  <a:pt x="-24759" y="1028663"/>
                  <a:pt x="0" y="852630"/>
                </a:cubicBezTo>
                <a:lnTo>
                  <a:pt x="0" y="852630"/>
                </a:lnTo>
                <a:cubicBezTo>
                  <a:pt x="-35150" y="577626"/>
                  <a:pt x="-45399" y="502322"/>
                  <a:pt x="0" y="243613"/>
                </a:cubicBezTo>
                <a:close/>
              </a:path>
              <a:path w="2623087" h="1461651" stroke="0" extrusionOk="0">
                <a:moveTo>
                  <a:pt x="0" y="243613"/>
                </a:moveTo>
                <a:cubicBezTo>
                  <a:pt x="15891" y="103333"/>
                  <a:pt x="126150" y="9931"/>
                  <a:pt x="243613" y="0"/>
                </a:cubicBezTo>
                <a:cubicBezTo>
                  <a:pt x="322286" y="-16369"/>
                  <a:pt x="411052" y="10575"/>
                  <a:pt x="437181" y="0"/>
                </a:cubicBezTo>
                <a:lnTo>
                  <a:pt x="437181" y="0"/>
                </a:lnTo>
                <a:cubicBezTo>
                  <a:pt x="762661" y="-15638"/>
                  <a:pt x="940614" y="12702"/>
                  <a:pt x="1092953" y="0"/>
                </a:cubicBezTo>
                <a:cubicBezTo>
                  <a:pt x="1496276" y="81491"/>
                  <a:pt x="2075362" y="-55478"/>
                  <a:pt x="2379474" y="0"/>
                </a:cubicBezTo>
                <a:cubicBezTo>
                  <a:pt x="2518629" y="-10737"/>
                  <a:pt x="2625266" y="132516"/>
                  <a:pt x="2623087" y="243613"/>
                </a:cubicBezTo>
                <a:cubicBezTo>
                  <a:pt x="2619826" y="359119"/>
                  <a:pt x="2584936" y="765420"/>
                  <a:pt x="2623087" y="852630"/>
                </a:cubicBezTo>
                <a:lnTo>
                  <a:pt x="2623087" y="852630"/>
                </a:lnTo>
                <a:cubicBezTo>
                  <a:pt x="2630957" y="891685"/>
                  <a:pt x="2604724" y="1173806"/>
                  <a:pt x="2623087" y="1218043"/>
                </a:cubicBezTo>
                <a:lnTo>
                  <a:pt x="2623087" y="1218038"/>
                </a:lnTo>
                <a:cubicBezTo>
                  <a:pt x="2634807" y="1349654"/>
                  <a:pt x="2512123" y="1484954"/>
                  <a:pt x="2379474" y="1461651"/>
                </a:cubicBezTo>
                <a:cubicBezTo>
                  <a:pt x="2243057" y="1519981"/>
                  <a:pt x="1380845" y="1499784"/>
                  <a:pt x="1092953" y="1461651"/>
                </a:cubicBezTo>
                <a:cubicBezTo>
                  <a:pt x="856412" y="1464784"/>
                  <a:pt x="556483" y="1577662"/>
                  <a:pt x="93015" y="1867756"/>
                </a:cubicBezTo>
                <a:cubicBezTo>
                  <a:pt x="232395" y="1729076"/>
                  <a:pt x="397010" y="1551047"/>
                  <a:pt x="437181" y="1461651"/>
                </a:cubicBezTo>
                <a:cubicBezTo>
                  <a:pt x="375640" y="1464612"/>
                  <a:pt x="304980" y="1446519"/>
                  <a:pt x="243613" y="1461651"/>
                </a:cubicBezTo>
                <a:cubicBezTo>
                  <a:pt x="115373" y="1453794"/>
                  <a:pt x="-25632" y="1349875"/>
                  <a:pt x="0" y="1218038"/>
                </a:cubicBezTo>
                <a:lnTo>
                  <a:pt x="0" y="1218043"/>
                </a:lnTo>
                <a:cubicBezTo>
                  <a:pt x="13057" y="1079624"/>
                  <a:pt x="-31763" y="942480"/>
                  <a:pt x="0" y="852630"/>
                </a:cubicBezTo>
                <a:lnTo>
                  <a:pt x="0" y="852630"/>
                </a:lnTo>
                <a:cubicBezTo>
                  <a:pt x="-46288" y="644433"/>
                  <a:pt x="-3058" y="444553"/>
                  <a:pt x="0" y="24361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 defTabSz="914446"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47410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56709" y="232371"/>
            <a:ext cx="7006384" cy="6968167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7370476" y="1072247"/>
            <a:ext cx="443986" cy="422997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6952058" y="714277"/>
            <a:ext cx="301883" cy="287612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CC64AB-6BBB-D88F-7D70-D04D62C99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397000"/>
            <a:ext cx="7315200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5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14288" y="340132"/>
            <a:ext cx="3508335" cy="327268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46"/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46"/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46"/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46"/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46"/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915050" y="392862"/>
            <a:ext cx="1170685" cy="3040347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46"/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1929054" y="1449425"/>
            <a:ext cx="1965645" cy="1232847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zh-CN" altLang="en-US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2084955" y="1422297"/>
            <a:ext cx="619808" cy="781621"/>
            <a:chOff x="1267237" y="4149067"/>
            <a:chExt cx="1172591" cy="1478718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6" y="4521472"/>
              <a:ext cx="349485" cy="11063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46"/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689" y="3650450"/>
            <a:ext cx="2318815" cy="30318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3872625" y="2463801"/>
            <a:ext cx="6744575" cy="1801743"/>
          </a:xfrm>
          <a:custGeom>
            <a:avLst/>
            <a:gdLst>
              <a:gd name="connsiteX0" fmla="*/ 0 w 2623087"/>
              <a:gd name="connsiteY0" fmla="*/ 243613 h 1461651"/>
              <a:gd name="connsiteX1" fmla="*/ 243613 w 2623087"/>
              <a:gd name="connsiteY1" fmla="*/ 0 h 1461651"/>
              <a:gd name="connsiteX2" fmla="*/ 437181 w 2623087"/>
              <a:gd name="connsiteY2" fmla="*/ 0 h 1461651"/>
              <a:gd name="connsiteX3" fmla="*/ 437181 w 2623087"/>
              <a:gd name="connsiteY3" fmla="*/ 0 h 1461651"/>
              <a:gd name="connsiteX4" fmla="*/ 1092953 w 2623087"/>
              <a:gd name="connsiteY4" fmla="*/ 0 h 1461651"/>
              <a:gd name="connsiteX5" fmla="*/ 2379474 w 2623087"/>
              <a:gd name="connsiteY5" fmla="*/ 0 h 1461651"/>
              <a:gd name="connsiteX6" fmla="*/ 2623087 w 2623087"/>
              <a:gd name="connsiteY6" fmla="*/ 243613 h 1461651"/>
              <a:gd name="connsiteX7" fmla="*/ 2623087 w 2623087"/>
              <a:gd name="connsiteY7" fmla="*/ 852630 h 1461651"/>
              <a:gd name="connsiteX8" fmla="*/ 2623087 w 2623087"/>
              <a:gd name="connsiteY8" fmla="*/ 852630 h 1461651"/>
              <a:gd name="connsiteX9" fmla="*/ 2623087 w 2623087"/>
              <a:gd name="connsiteY9" fmla="*/ 1218043 h 1461651"/>
              <a:gd name="connsiteX10" fmla="*/ 2623087 w 2623087"/>
              <a:gd name="connsiteY10" fmla="*/ 1218038 h 1461651"/>
              <a:gd name="connsiteX11" fmla="*/ 2379474 w 2623087"/>
              <a:gd name="connsiteY11" fmla="*/ 1461651 h 1461651"/>
              <a:gd name="connsiteX12" fmla="*/ 1092953 w 2623087"/>
              <a:gd name="connsiteY12" fmla="*/ 1461651 h 1461651"/>
              <a:gd name="connsiteX13" fmla="*/ 93015 w 2623087"/>
              <a:gd name="connsiteY13" fmla="*/ 1867756 h 1461651"/>
              <a:gd name="connsiteX14" fmla="*/ 437181 w 2623087"/>
              <a:gd name="connsiteY14" fmla="*/ 1461651 h 1461651"/>
              <a:gd name="connsiteX15" fmla="*/ 243613 w 2623087"/>
              <a:gd name="connsiteY15" fmla="*/ 1461651 h 1461651"/>
              <a:gd name="connsiteX16" fmla="*/ 0 w 2623087"/>
              <a:gd name="connsiteY16" fmla="*/ 1218038 h 1461651"/>
              <a:gd name="connsiteX17" fmla="*/ 0 w 2623087"/>
              <a:gd name="connsiteY17" fmla="*/ 1218043 h 1461651"/>
              <a:gd name="connsiteX18" fmla="*/ 0 w 2623087"/>
              <a:gd name="connsiteY18" fmla="*/ 852630 h 1461651"/>
              <a:gd name="connsiteX19" fmla="*/ 0 w 2623087"/>
              <a:gd name="connsiteY19" fmla="*/ 852630 h 1461651"/>
              <a:gd name="connsiteX20" fmla="*/ 0 w 2623087"/>
              <a:gd name="connsiteY20" fmla="*/ 243613 h 146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3087" h="1461651" fill="none" extrusionOk="0">
                <a:moveTo>
                  <a:pt x="0" y="243613"/>
                </a:moveTo>
                <a:cubicBezTo>
                  <a:pt x="-18307" y="117089"/>
                  <a:pt x="112469" y="411"/>
                  <a:pt x="243613" y="0"/>
                </a:cubicBezTo>
                <a:cubicBezTo>
                  <a:pt x="329742" y="10529"/>
                  <a:pt x="397489" y="-15437"/>
                  <a:pt x="437181" y="0"/>
                </a:cubicBezTo>
                <a:lnTo>
                  <a:pt x="437181" y="0"/>
                </a:lnTo>
                <a:cubicBezTo>
                  <a:pt x="636694" y="28363"/>
                  <a:pt x="849903" y="16147"/>
                  <a:pt x="1092953" y="0"/>
                </a:cubicBezTo>
                <a:cubicBezTo>
                  <a:pt x="1556417" y="-101622"/>
                  <a:pt x="1759780" y="113176"/>
                  <a:pt x="2379474" y="0"/>
                </a:cubicBezTo>
                <a:cubicBezTo>
                  <a:pt x="2509257" y="-10976"/>
                  <a:pt x="2622739" y="110862"/>
                  <a:pt x="2623087" y="243613"/>
                </a:cubicBezTo>
                <a:cubicBezTo>
                  <a:pt x="2646841" y="327184"/>
                  <a:pt x="2590560" y="650284"/>
                  <a:pt x="2623087" y="852630"/>
                </a:cubicBezTo>
                <a:lnTo>
                  <a:pt x="2623087" y="852630"/>
                </a:lnTo>
                <a:cubicBezTo>
                  <a:pt x="2620173" y="942737"/>
                  <a:pt x="2624150" y="1121513"/>
                  <a:pt x="2623087" y="1218043"/>
                </a:cubicBezTo>
                <a:lnTo>
                  <a:pt x="2623087" y="1218038"/>
                </a:lnTo>
                <a:cubicBezTo>
                  <a:pt x="2630949" y="1347610"/>
                  <a:pt x="2512440" y="1458166"/>
                  <a:pt x="2379474" y="1461651"/>
                </a:cubicBezTo>
                <a:cubicBezTo>
                  <a:pt x="1985273" y="1390580"/>
                  <a:pt x="1420753" y="1565675"/>
                  <a:pt x="1092953" y="1461651"/>
                </a:cubicBezTo>
                <a:cubicBezTo>
                  <a:pt x="976573" y="1512508"/>
                  <a:pt x="289671" y="1863363"/>
                  <a:pt x="93015" y="1867756"/>
                </a:cubicBezTo>
                <a:cubicBezTo>
                  <a:pt x="255689" y="1742780"/>
                  <a:pt x="295972" y="1602445"/>
                  <a:pt x="437181" y="1461651"/>
                </a:cubicBezTo>
                <a:cubicBezTo>
                  <a:pt x="364369" y="1445549"/>
                  <a:pt x="314445" y="1444869"/>
                  <a:pt x="243613" y="1461651"/>
                </a:cubicBezTo>
                <a:cubicBezTo>
                  <a:pt x="122240" y="1477479"/>
                  <a:pt x="-17586" y="1360664"/>
                  <a:pt x="0" y="1218038"/>
                </a:cubicBezTo>
                <a:lnTo>
                  <a:pt x="0" y="1218043"/>
                </a:lnTo>
                <a:cubicBezTo>
                  <a:pt x="-17590" y="1166677"/>
                  <a:pt x="-24759" y="1028663"/>
                  <a:pt x="0" y="852630"/>
                </a:cubicBezTo>
                <a:lnTo>
                  <a:pt x="0" y="852630"/>
                </a:lnTo>
                <a:cubicBezTo>
                  <a:pt x="-35150" y="577626"/>
                  <a:pt x="-45399" y="502322"/>
                  <a:pt x="0" y="243613"/>
                </a:cubicBezTo>
                <a:close/>
              </a:path>
              <a:path w="2623087" h="1461651" stroke="0" extrusionOk="0">
                <a:moveTo>
                  <a:pt x="0" y="243613"/>
                </a:moveTo>
                <a:cubicBezTo>
                  <a:pt x="15891" y="103333"/>
                  <a:pt x="126150" y="9931"/>
                  <a:pt x="243613" y="0"/>
                </a:cubicBezTo>
                <a:cubicBezTo>
                  <a:pt x="322286" y="-16369"/>
                  <a:pt x="411052" y="10575"/>
                  <a:pt x="437181" y="0"/>
                </a:cubicBezTo>
                <a:lnTo>
                  <a:pt x="437181" y="0"/>
                </a:lnTo>
                <a:cubicBezTo>
                  <a:pt x="762661" y="-15638"/>
                  <a:pt x="940614" y="12702"/>
                  <a:pt x="1092953" y="0"/>
                </a:cubicBezTo>
                <a:cubicBezTo>
                  <a:pt x="1496276" y="81491"/>
                  <a:pt x="2075362" y="-55478"/>
                  <a:pt x="2379474" y="0"/>
                </a:cubicBezTo>
                <a:cubicBezTo>
                  <a:pt x="2518629" y="-10737"/>
                  <a:pt x="2625266" y="132516"/>
                  <a:pt x="2623087" y="243613"/>
                </a:cubicBezTo>
                <a:cubicBezTo>
                  <a:pt x="2619826" y="359119"/>
                  <a:pt x="2584936" y="765420"/>
                  <a:pt x="2623087" y="852630"/>
                </a:cubicBezTo>
                <a:lnTo>
                  <a:pt x="2623087" y="852630"/>
                </a:lnTo>
                <a:cubicBezTo>
                  <a:pt x="2630957" y="891685"/>
                  <a:pt x="2604724" y="1173806"/>
                  <a:pt x="2623087" y="1218043"/>
                </a:cubicBezTo>
                <a:lnTo>
                  <a:pt x="2623087" y="1218038"/>
                </a:lnTo>
                <a:cubicBezTo>
                  <a:pt x="2634807" y="1349654"/>
                  <a:pt x="2512123" y="1484954"/>
                  <a:pt x="2379474" y="1461651"/>
                </a:cubicBezTo>
                <a:cubicBezTo>
                  <a:pt x="2243057" y="1519981"/>
                  <a:pt x="1380845" y="1499784"/>
                  <a:pt x="1092953" y="1461651"/>
                </a:cubicBezTo>
                <a:cubicBezTo>
                  <a:pt x="856412" y="1464784"/>
                  <a:pt x="556483" y="1577662"/>
                  <a:pt x="93015" y="1867756"/>
                </a:cubicBezTo>
                <a:cubicBezTo>
                  <a:pt x="232395" y="1729076"/>
                  <a:pt x="397010" y="1551047"/>
                  <a:pt x="437181" y="1461651"/>
                </a:cubicBezTo>
                <a:cubicBezTo>
                  <a:pt x="375640" y="1464612"/>
                  <a:pt x="304980" y="1446519"/>
                  <a:pt x="243613" y="1461651"/>
                </a:cubicBezTo>
                <a:cubicBezTo>
                  <a:pt x="115373" y="1453794"/>
                  <a:pt x="-25632" y="1349875"/>
                  <a:pt x="0" y="1218038"/>
                </a:cubicBezTo>
                <a:lnTo>
                  <a:pt x="0" y="1218043"/>
                </a:lnTo>
                <a:cubicBezTo>
                  <a:pt x="13057" y="1079624"/>
                  <a:pt x="-31763" y="942480"/>
                  <a:pt x="0" y="852630"/>
                </a:cubicBezTo>
                <a:lnTo>
                  <a:pt x="0" y="852630"/>
                </a:lnTo>
                <a:cubicBezTo>
                  <a:pt x="-46288" y="644433"/>
                  <a:pt x="-3058" y="444553"/>
                  <a:pt x="0" y="24361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hép các hình ảnh tương ứng </a:t>
            </a:r>
          </a:p>
          <a:p>
            <a:pPr algn="ctr" defTabSz="914446"/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2401" y="3683000"/>
            <a:ext cx="2004219" cy="29628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AB9EF-407E-0131-90FA-4376FEA1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7000"/>
            <a:ext cx="4198476" cy="2056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5726C-CC1E-9041-4204-8BFE96DFF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49400"/>
            <a:ext cx="2202879" cy="7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563880" y="203200"/>
            <a:ext cx="11064240" cy="601472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523A98-0FDC-EB82-4680-CE017647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14" y="596900"/>
            <a:ext cx="3337709" cy="2082800"/>
          </a:xfrm>
          <a:prstGeom prst="rect">
            <a:avLst/>
          </a:prstGeom>
        </p:spPr>
      </p:pic>
      <p:pic>
        <p:nvPicPr>
          <p:cNvPr id="5122" name="Picture 2" descr="Củi – Wikipedia tiếng Việt">
            <a:extLst>
              <a:ext uri="{FF2B5EF4-FFF2-40B4-BE49-F238E27FC236}">
                <a16:creationId xmlns:a16="http://schemas.microsoft.com/office/drawing/2014/main" id="{F881B974-C71A-8092-1872-8F03C690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14" y="3177903"/>
            <a:ext cx="33528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07619DE5-0E54-970C-87A0-21C7496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16" y="596900"/>
            <a:ext cx="291676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45A96360-DD8E-BC65-2CEF-02F5197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176" y="490489"/>
            <a:ext cx="2419350" cy="25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83" y="3466828"/>
            <a:ext cx="2628900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76" y="3630388"/>
            <a:ext cx="26003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563880" y="203200"/>
            <a:ext cx="11064240" cy="601472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FC892-4E34-B8F5-27B2-A2FFE34550E9}"/>
              </a:ext>
            </a:extLst>
          </p:cNvPr>
          <p:cNvSpPr/>
          <p:nvPr/>
        </p:nvSpPr>
        <p:spPr>
          <a:xfrm>
            <a:off x="1168400" y="482601"/>
            <a:ext cx="4044525" cy="82355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ăng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 chất đốt có trong tự nhiên 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DA0DAA-FDC2-9AF5-3D66-69364786B6AE}"/>
              </a:ext>
            </a:extLst>
          </p:cNvPr>
          <p:cNvSpPr/>
          <p:nvPr/>
        </p:nvSpPr>
        <p:spPr>
          <a:xfrm>
            <a:off x="6959600" y="482601"/>
            <a:ext cx="4044525" cy="82355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ăng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 chất đốt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B537-8DB0-3B9C-21A4-A103854C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752600"/>
            <a:ext cx="2523633" cy="1574800"/>
          </a:xfrm>
          <a:prstGeom prst="rect">
            <a:avLst/>
          </a:prstGeom>
        </p:spPr>
      </p:pic>
      <p:pic>
        <p:nvPicPr>
          <p:cNvPr id="5" name="Picture 2" descr="Củi – Wikipedia tiếng Việt">
            <a:extLst>
              <a:ext uri="{FF2B5EF4-FFF2-40B4-BE49-F238E27FC236}">
                <a16:creationId xmlns:a16="http://schemas.microsoft.com/office/drawing/2014/main" id="{58267464-D040-38A9-BB7D-FF146402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234696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BC8A4A57-7555-F545-6CCA-29AB02F4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5430520"/>
            <a:ext cx="2152851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D1AF8109-2DFF-A225-2A9C-9738E565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839" y="1752600"/>
            <a:ext cx="2082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646257"/>
            <a:ext cx="2628900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34" y="3447097"/>
            <a:ext cx="26003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7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56709" y="232371"/>
            <a:ext cx="7006384" cy="6968167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7370476" y="1072247"/>
            <a:ext cx="443986" cy="422997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6952058" y="714277"/>
            <a:ext cx="301883" cy="287612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57A229D-21CC-0F97-9867-2A10AFFF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346200"/>
            <a:ext cx="65024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5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93F63AB-F3C4-9EBF-13DB-818013AEBB38}"/>
              </a:ext>
            </a:extLst>
          </p:cNvPr>
          <p:cNvSpPr/>
          <p:nvPr/>
        </p:nvSpPr>
        <p:spPr>
          <a:xfrm>
            <a:off x="609600" y="299264"/>
            <a:ext cx="11328400" cy="1250136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custGeom>
                    <a:avLst/>
                    <a:gdLst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673853 w 16992600"/>
                      <a:gd name="connsiteY2" fmla="*/ 0 h 1875204"/>
                      <a:gd name="connsiteX3" fmla="*/ 2318318 w 16992600"/>
                      <a:gd name="connsiteY3" fmla="*/ 0 h 1875204"/>
                      <a:gd name="connsiteX4" fmla="*/ 3585026 w 16992600"/>
                      <a:gd name="connsiteY4" fmla="*/ 0 h 1875204"/>
                      <a:gd name="connsiteX5" fmla="*/ 4540613 w 16992600"/>
                      <a:gd name="connsiteY5" fmla="*/ 0 h 1875204"/>
                      <a:gd name="connsiteX6" fmla="*/ 5807322 w 16992600"/>
                      <a:gd name="connsiteY6" fmla="*/ 0 h 1875204"/>
                      <a:gd name="connsiteX7" fmla="*/ 6607349 w 16992600"/>
                      <a:gd name="connsiteY7" fmla="*/ 0 h 1875204"/>
                      <a:gd name="connsiteX8" fmla="*/ 7718497 w 16992600"/>
                      <a:gd name="connsiteY8" fmla="*/ 0 h 1875204"/>
                      <a:gd name="connsiteX9" fmla="*/ 8985205 w 16992600"/>
                      <a:gd name="connsiteY9" fmla="*/ 0 h 1875204"/>
                      <a:gd name="connsiteX10" fmla="*/ 9940792 w 16992600"/>
                      <a:gd name="connsiteY10" fmla="*/ 0 h 1875204"/>
                      <a:gd name="connsiteX11" fmla="*/ 10896378 w 16992600"/>
                      <a:gd name="connsiteY11" fmla="*/ 0 h 1875204"/>
                      <a:gd name="connsiteX12" fmla="*/ 11851966 w 16992600"/>
                      <a:gd name="connsiteY12" fmla="*/ 0 h 1875204"/>
                      <a:gd name="connsiteX13" fmla="*/ 12963114 w 16992600"/>
                      <a:gd name="connsiteY13" fmla="*/ 0 h 1875204"/>
                      <a:gd name="connsiteX14" fmla="*/ 13763141 w 16992600"/>
                      <a:gd name="connsiteY14" fmla="*/ 0 h 1875204"/>
                      <a:gd name="connsiteX15" fmla="*/ 15029849 w 16992600"/>
                      <a:gd name="connsiteY15" fmla="*/ 0 h 1875204"/>
                      <a:gd name="connsiteX16" fmla="*/ 16274334 w 16992600"/>
                      <a:gd name="connsiteY16" fmla="*/ 0 h 1875204"/>
                      <a:gd name="connsiteX17" fmla="*/ 16992600 w 16992600"/>
                      <a:gd name="connsiteY17" fmla="*/ 937602 h 1875204"/>
                      <a:gd name="connsiteX18" fmla="*/ 16992600 w 16992600"/>
                      <a:gd name="connsiteY18" fmla="*/ 937602 h 1875204"/>
                      <a:gd name="connsiteX19" fmla="*/ 16274334 w 16992600"/>
                      <a:gd name="connsiteY19" fmla="*/ 1875204 h 1875204"/>
                      <a:gd name="connsiteX20" fmla="*/ 14852065 w 16992600"/>
                      <a:gd name="connsiteY20" fmla="*/ 1875204 h 1875204"/>
                      <a:gd name="connsiteX21" fmla="*/ 13896478 w 16992600"/>
                      <a:gd name="connsiteY21" fmla="*/ 1875204 h 1875204"/>
                      <a:gd name="connsiteX22" fmla="*/ 12785330 w 16992600"/>
                      <a:gd name="connsiteY22" fmla="*/ 1875204 h 1875204"/>
                      <a:gd name="connsiteX23" fmla="*/ 11985303 w 16992600"/>
                      <a:gd name="connsiteY23" fmla="*/ 1875204 h 1875204"/>
                      <a:gd name="connsiteX24" fmla="*/ 11029717 w 16992600"/>
                      <a:gd name="connsiteY24" fmla="*/ 1875204 h 1875204"/>
                      <a:gd name="connsiteX25" fmla="*/ 10229690 w 16992600"/>
                      <a:gd name="connsiteY25" fmla="*/ 1875204 h 1875204"/>
                      <a:gd name="connsiteX26" fmla="*/ 9429664 w 16992600"/>
                      <a:gd name="connsiteY26" fmla="*/ 1875204 h 1875204"/>
                      <a:gd name="connsiteX27" fmla="*/ 8162954 w 16992600"/>
                      <a:gd name="connsiteY27" fmla="*/ 1875204 h 1875204"/>
                      <a:gd name="connsiteX28" fmla="*/ 6740686 w 16992600"/>
                      <a:gd name="connsiteY28" fmla="*/ 1875204 h 1875204"/>
                      <a:gd name="connsiteX29" fmla="*/ 5473978 w 16992600"/>
                      <a:gd name="connsiteY29" fmla="*/ 1875204 h 1875204"/>
                      <a:gd name="connsiteX30" fmla="*/ 4051709 w 16992600"/>
                      <a:gd name="connsiteY30" fmla="*/ 1875204 h 1875204"/>
                      <a:gd name="connsiteX31" fmla="*/ 2940561 w 16992600"/>
                      <a:gd name="connsiteY31" fmla="*/ 1875204 h 1875204"/>
                      <a:gd name="connsiteX32" fmla="*/ 1984974 w 16992600"/>
                      <a:gd name="connsiteY32" fmla="*/ 1875204 h 1875204"/>
                      <a:gd name="connsiteX33" fmla="*/ 718265 w 16992600"/>
                      <a:gd name="connsiteY33" fmla="*/ 1875204 h 1875204"/>
                      <a:gd name="connsiteX34" fmla="*/ 0 w 16992600"/>
                      <a:gd name="connsiteY34" fmla="*/ 937602 h 1875204"/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518292 w 16992600"/>
                      <a:gd name="connsiteY2" fmla="*/ 0 h 1875204"/>
                      <a:gd name="connsiteX3" fmla="*/ 2473878 w 16992600"/>
                      <a:gd name="connsiteY3" fmla="*/ 0 h 1875204"/>
                      <a:gd name="connsiteX4" fmla="*/ 3118345 w 16992600"/>
                      <a:gd name="connsiteY4" fmla="*/ 0 h 1875204"/>
                      <a:gd name="connsiteX5" fmla="*/ 4385053 w 16992600"/>
                      <a:gd name="connsiteY5" fmla="*/ 0 h 1875204"/>
                      <a:gd name="connsiteX6" fmla="*/ 5029518 w 16992600"/>
                      <a:gd name="connsiteY6" fmla="*/ 0 h 1875204"/>
                      <a:gd name="connsiteX7" fmla="*/ 6140666 w 16992600"/>
                      <a:gd name="connsiteY7" fmla="*/ 0 h 1875204"/>
                      <a:gd name="connsiteX8" fmla="*/ 6940693 w 16992600"/>
                      <a:gd name="connsiteY8" fmla="*/ 0 h 1875204"/>
                      <a:gd name="connsiteX9" fmla="*/ 7740718 w 16992600"/>
                      <a:gd name="connsiteY9" fmla="*/ 0 h 1875204"/>
                      <a:gd name="connsiteX10" fmla="*/ 8385185 w 16992600"/>
                      <a:gd name="connsiteY10" fmla="*/ 0 h 1875204"/>
                      <a:gd name="connsiteX11" fmla="*/ 9029650 w 16992600"/>
                      <a:gd name="connsiteY11" fmla="*/ 0 h 1875204"/>
                      <a:gd name="connsiteX12" fmla="*/ 9829677 w 16992600"/>
                      <a:gd name="connsiteY12" fmla="*/ 0 h 1875204"/>
                      <a:gd name="connsiteX13" fmla="*/ 10785265 w 16992600"/>
                      <a:gd name="connsiteY13" fmla="*/ 0 h 1875204"/>
                      <a:gd name="connsiteX14" fmla="*/ 12051973 w 16992600"/>
                      <a:gd name="connsiteY14" fmla="*/ 0 h 1875204"/>
                      <a:gd name="connsiteX15" fmla="*/ 13163121 w 16992600"/>
                      <a:gd name="connsiteY15" fmla="*/ 0 h 1875204"/>
                      <a:gd name="connsiteX16" fmla="*/ 14118706 w 16992600"/>
                      <a:gd name="connsiteY16" fmla="*/ 0 h 1875204"/>
                      <a:gd name="connsiteX17" fmla="*/ 15074294 w 16992600"/>
                      <a:gd name="connsiteY17" fmla="*/ 0 h 1875204"/>
                      <a:gd name="connsiteX18" fmla="*/ 16274334 w 16992600"/>
                      <a:gd name="connsiteY18" fmla="*/ 0 h 1875204"/>
                      <a:gd name="connsiteX19" fmla="*/ 16992600 w 16992600"/>
                      <a:gd name="connsiteY19" fmla="*/ 937602 h 1875204"/>
                      <a:gd name="connsiteX20" fmla="*/ 16992600 w 16992600"/>
                      <a:gd name="connsiteY20" fmla="*/ 937602 h 1875204"/>
                      <a:gd name="connsiteX21" fmla="*/ 16274334 w 16992600"/>
                      <a:gd name="connsiteY21" fmla="*/ 1875204 h 1875204"/>
                      <a:gd name="connsiteX22" fmla="*/ 14852065 w 16992600"/>
                      <a:gd name="connsiteY22" fmla="*/ 1875204 h 1875204"/>
                      <a:gd name="connsiteX23" fmla="*/ 13429795 w 16992600"/>
                      <a:gd name="connsiteY23" fmla="*/ 1875204 h 1875204"/>
                      <a:gd name="connsiteX24" fmla="*/ 12318649 w 16992600"/>
                      <a:gd name="connsiteY24" fmla="*/ 1875204 h 1875204"/>
                      <a:gd name="connsiteX25" fmla="*/ 10896378 w 16992600"/>
                      <a:gd name="connsiteY25" fmla="*/ 1875204 h 1875204"/>
                      <a:gd name="connsiteX26" fmla="*/ 10096353 w 16992600"/>
                      <a:gd name="connsiteY26" fmla="*/ 1875204 h 1875204"/>
                      <a:gd name="connsiteX27" fmla="*/ 9140765 w 16992600"/>
                      <a:gd name="connsiteY27" fmla="*/ 1875204 h 1875204"/>
                      <a:gd name="connsiteX28" fmla="*/ 7874057 w 16992600"/>
                      <a:gd name="connsiteY28" fmla="*/ 1875204 h 1875204"/>
                      <a:gd name="connsiteX29" fmla="*/ 6607349 w 16992600"/>
                      <a:gd name="connsiteY29" fmla="*/ 1875204 h 1875204"/>
                      <a:gd name="connsiteX30" fmla="*/ 5496201 w 16992600"/>
                      <a:gd name="connsiteY30" fmla="*/ 1875204 h 1875204"/>
                      <a:gd name="connsiteX31" fmla="*/ 4851734 w 16992600"/>
                      <a:gd name="connsiteY31" fmla="*/ 1875204 h 1875204"/>
                      <a:gd name="connsiteX32" fmla="*/ 3896148 w 16992600"/>
                      <a:gd name="connsiteY32" fmla="*/ 1875204 h 1875204"/>
                      <a:gd name="connsiteX33" fmla="*/ 2629440 w 16992600"/>
                      <a:gd name="connsiteY33" fmla="*/ 1875204 h 1875204"/>
                      <a:gd name="connsiteX34" fmla="*/ 1673853 w 16992600"/>
                      <a:gd name="connsiteY34" fmla="*/ 1875204 h 1875204"/>
                      <a:gd name="connsiteX35" fmla="*/ 718265 w 16992600"/>
                      <a:gd name="connsiteY35" fmla="*/ 1875204 h 1875204"/>
                      <a:gd name="connsiteX36" fmla="*/ 0 w 16992600"/>
                      <a:gd name="connsiteY36" fmla="*/ 937602 h 18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992600" h="1875204" fill="none" extrusionOk="0">
                        <a:moveTo>
                          <a:pt x="0" y="937602"/>
                        </a:moveTo>
                        <a:cubicBezTo>
                          <a:pt x="67835" y="495052"/>
                          <a:pt x="234273" y="-58585"/>
                          <a:pt x="718265" y="0"/>
                        </a:cubicBezTo>
                        <a:cubicBezTo>
                          <a:pt x="1105411" y="-18746"/>
                          <a:pt x="1380426" y="16175"/>
                          <a:pt x="1673853" y="0"/>
                        </a:cubicBezTo>
                        <a:cubicBezTo>
                          <a:pt x="1992042" y="-23629"/>
                          <a:pt x="2123487" y="-60498"/>
                          <a:pt x="2318318" y="0"/>
                        </a:cubicBezTo>
                        <a:cubicBezTo>
                          <a:pt x="2483998" y="9185"/>
                          <a:pt x="3196391" y="-14795"/>
                          <a:pt x="3585026" y="0"/>
                        </a:cubicBezTo>
                        <a:cubicBezTo>
                          <a:pt x="4032905" y="-5575"/>
                          <a:pt x="4155108" y="-12742"/>
                          <a:pt x="4540613" y="0"/>
                        </a:cubicBezTo>
                        <a:cubicBezTo>
                          <a:pt x="4873772" y="38526"/>
                          <a:pt x="5519494" y="-85174"/>
                          <a:pt x="5807322" y="0"/>
                        </a:cubicBezTo>
                        <a:cubicBezTo>
                          <a:pt x="6024465" y="76224"/>
                          <a:pt x="6345232" y="-52849"/>
                          <a:pt x="6607349" y="0"/>
                        </a:cubicBezTo>
                        <a:cubicBezTo>
                          <a:pt x="6829978" y="28500"/>
                          <a:pt x="7351730" y="-57305"/>
                          <a:pt x="7718497" y="0"/>
                        </a:cubicBezTo>
                        <a:cubicBezTo>
                          <a:pt x="8108890" y="32815"/>
                          <a:pt x="8354289" y="97774"/>
                          <a:pt x="8985205" y="0"/>
                        </a:cubicBezTo>
                        <a:cubicBezTo>
                          <a:pt x="9579392" y="-82512"/>
                          <a:pt x="9660751" y="-22250"/>
                          <a:pt x="9940792" y="0"/>
                        </a:cubicBezTo>
                        <a:cubicBezTo>
                          <a:pt x="10188042" y="-6275"/>
                          <a:pt x="10604996" y="-79993"/>
                          <a:pt x="10896378" y="0"/>
                        </a:cubicBezTo>
                        <a:cubicBezTo>
                          <a:pt x="11200127" y="69561"/>
                          <a:pt x="11508075" y="-92638"/>
                          <a:pt x="11851966" y="0"/>
                        </a:cubicBezTo>
                        <a:cubicBezTo>
                          <a:pt x="12163238" y="64693"/>
                          <a:pt x="12743054" y="9086"/>
                          <a:pt x="12963114" y="0"/>
                        </a:cubicBezTo>
                        <a:cubicBezTo>
                          <a:pt x="13211639" y="-17002"/>
                          <a:pt x="13455057" y="-38889"/>
                          <a:pt x="13763141" y="0"/>
                        </a:cubicBezTo>
                        <a:cubicBezTo>
                          <a:pt x="13988173" y="49939"/>
                          <a:pt x="14388058" y="-49890"/>
                          <a:pt x="15029849" y="0"/>
                        </a:cubicBezTo>
                        <a:cubicBezTo>
                          <a:pt x="15646393" y="92041"/>
                          <a:pt x="15829561" y="29722"/>
                          <a:pt x="16274334" y="0"/>
                        </a:cubicBezTo>
                        <a:cubicBezTo>
                          <a:pt x="16601296" y="139474"/>
                          <a:pt x="16848523" y="502869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83277" y="1288030"/>
                          <a:pt x="16642530" y="1896847"/>
                          <a:pt x="16274334" y="1875204"/>
                        </a:cubicBezTo>
                        <a:cubicBezTo>
                          <a:pt x="15584132" y="1936953"/>
                          <a:pt x="15520752" y="1829649"/>
                          <a:pt x="14852065" y="1875204"/>
                        </a:cubicBezTo>
                        <a:cubicBezTo>
                          <a:pt x="14210171" y="1905100"/>
                          <a:pt x="14208200" y="1928547"/>
                          <a:pt x="13896478" y="1875204"/>
                        </a:cubicBezTo>
                        <a:cubicBezTo>
                          <a:pt x="13632679" y="1812237"/>
                          <a:pt x="13125678" y="1835022"/>
                          <a:pt x="12785330" y="1875204"/>
                        </a:cubicBezTo>
                        <a:cubicBezTo>
                          <a:pt x="12528709" y="1889270"/>
                          <a:pt x="12392440" y="1863149"/>
                          <a:pt x="11985303" y="1875204"/>
                        </a:cubicBezTo>
                        <a:cubicBezTo>
                          <a:pt x="11547856" y="1892556"/>
                          <a:pt x="11335921" y="1964654"/>
                          <a:pt x="11029717" y="1875204"/>
                        </a:cubicBezTo>
                        <a:cubicBezTo>
                          <a:pt x="10772820" y="1818607"/>
                          <a:pt x="10410351" y="1872898"/>
                          <a:pt x="10229690" y="1875204"/>
                        </a:cubicBezTo>
                        <a:cubicBezTo>
                          <a:pt x="10064019" y="1903085"/>
                          <a:pt x="9616588" y="1918942"/>
                          <a:pt x="9429664" y="1875204"/>
                        </a:cubicBezTo>
                        <a:cubicBezTo>
                          <a:pt x="9254369" y="1775272"/>
                          <a:pt x="8592530" y="1756107"/>
                          <a:pt x="8162954" y="1875204"/>
                        </a:cubicBezTo>
                        <a:cubicBezTo>
                          <a:pt x="7780364" y="1903730"/>
                          <a:pt x="7326003" y="1866767"/>
                          <a:pt x="6740686" y="1875204"/>
                        </a:cubicBezTo>
                        <a:cubicBezTo>
                          <a:pt x="6095599" y="1847799"/>
                          <a:pt x="5997880" y="1936476"/>
                          <a:pt x="5473978" y="1875204"/>
                        </a:cubicBezTo>
                        <a:cubicBezTo>
                          <a:pt x="4950843" y="1853779"/>
                          <a:pt x="4486287" y="1924752"/>
                          <a:pt x="4051709" y="1875204"/>
                        </a:cubicBezTo>
                        <a:cubicBezTo>
                          <a:pt x="3511139" y="1806828"/>
                          <a:pt x="3234737" y="1823935"/>
                          <a:pt x="2940561" y="1875204"/>
                        </a:cubicBezTo>
                        <a:cubicBezTo>
                          <a:pt x="2612996" y="1893119"/>
                          <a:pt x="2207828" y="1932381"/>
                          <a:pt x="1984974" y="1875204"/>
                        </a:cubicBezTo>
                        <a:cubicBezTo>
                          <a:pt x="1767642" y="1835580"/>
                          <a:pt x="1139187" y="1842668"/>
                          <a:pt x="718265" y="1875204"/>
                        </a:cubicBezTo>
                        <a:cubicBezTo>
                          <a:pt x="383925" y="1865986"/>
                          <a:pt x="141324" y="1495683"/>
                          <a:pt x="0" y="937602"/>
                        </a:cubicBezTo>
                        <a:close/>
                      </a:path>
                      <a:path w="16992600" h="1875204" stroke="0" extrusionOk="0">
                        <a:moveTo>
                          <a:pt x="0" y="937602"/>
                        </a:moveTo>
                        <a:cubicBezTo>
                          <a:pt x="-83484" y="575263"/>
                          <a:pt x="314796" y="182573"/>
                          <a:pt x="718265" y="0"/>
                        </a:cubicBezTo>
                        <a:cubicBezTo>
                          <a:pt x="938005" y="24391"/>
                          <a:pt x="1276181" y="31417"/>
                          <a:pt x="1518292" y="0"/>
                        </a:cubicBezTo>
                        <a:cubicBezTo>
                          <a:pt x="1856061" y="-54583"/>
                          <a:pt x="2267133" y="-39934"/>
                          <a:pt x="2473878" y="0"/>
                        </a:cubicBezTo>
                        <a:cubicBezTo>
                          <a:pt x="2734043" y="-8428"/>
                          <a:pt x="2856646" y="16121"/>
                          <a:pt x="3118345" y="0"/>
                        </a:cubicBezTo>
                        <a:cubicBezTo>
                          <a:pt x="3310570" y="-5998"/>
                          <a:pt x="4052894" y="34178"/>
                          <a:pt x="4385053" y="0"/>
                        </a:cubicBezTo>
                        <a:cubicBezTo>
                          <a:pt x="4724992" y="38901"/>
                          <a:pt x="4853470" y="34324"/>
                          <a:pt x="5029518" y="0"/>
                        </a:cubicBezTo>
                        <a:cubicBezTo>
                          <a:pt x="5236467" y="11262"/>
                          <a:pt x="5655987" y="122641"/>
                          <a:pt x="6140666" y="0"/>
                        </a:cubicBezTo>
                        <a:cubicBezTo>
                          <a:pt x="6590968" y="-40335"/>
                          <a:pt x="6537639" y="6723"/>
                          <a:pt x="6940693" y="0"/>
                        </a:cubicBezTo>
                        <a:cubicBezTo>
                          <a:pt x="7301366" y="-7440"/>
                          <a:pt x="7520737" y="-50024"/>
                          <a:pt x="7740718" y="0"/>
                        </a:cubicBezTo>
                        <a:cubicBezTo>
                          <a:pt x="7965221" y="51751"/>
                          <a:pt x="8111851" y="19175"/>
                          <a:pt x="8385185" y="0"/>
                        </a:cubicBezTo>
                        <a:cubicBezTo>
                          <a:pt x="8663824" y="11028"/>
                          <a:pt x="8789929" y="13154"/>
                          <a:pt x="9029650" y="0"/>
                        </a:cubicBezTo>
                        <a:cubicBezTo>
                          <a:pt x="9316189" y="-6554"/>
                          <a:pt x="9523056" y="50905"/>
                          <a:pt x="9829677" y="0"/>
                        </a:cubicBezTo>
                        <a:cubicBezTo>
                          <a:pt x="10145605" y="-25832"/>
                          <a:pt x="10308016" y="-47554"/>
                          <a:pt x="10785265" y="0"/>
                        </a:cubicBezTo>
                        <a:cubicBezTo>
                          <a:pt x="11211939" y="33312"/>
                          <a:pt x="11496716" y="-56589"/>
                          <a:pt x="12051973" y="0"/>
                        </a:cubicBezTo>
                        <a:cubicBezTo>
                          <a:pt x="12572114" y="67357"/>
                          <a:pt x="12620412" y="-79770"/>
                          <a:pt x="13163121" y="0"/>
                        </a:cubicBezTo>
                        <a:cubicBezTo>
                          <a:pt x="13695798" y="69970"/>
                          <a:pt x="13676299" y="36984"/>
                          <a:pt x="14118706" y="0"/>
                        </a:cubicBezTo>
                        <a:cubicBezTo>
                          <a:pt x="14538509" y="-48767"/>
                          <a:pt x="14835259" y="37131"/>
                          <a:pt x="15074294" y="0"/>
                        </a:cubicBezTo>
                        <a:cubicBezTo>
                          <a:pt x="15248436" y="-58343"/>
                          <a:pt x="15923269" y="63671"/>
                          <a:pt x="16274334" y="0"/>
                        </a:cubicBezTo>
                        <a:cubicBezTo>
                          <a:pt x="16516821" y="86064"/>
                          <a:pt x="17022213" y="272847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6920950" y="1442571"/>
                          <a:pt x="16692466" y="1880240"/>
                          <a:pt x="16274334" y="1875204"/>
                        </a:cubicBezTo>
                        <a:cubicBezTo>
                          <a:pt x="15900193" y="1821531"/>
                          <a:pt x="15470626" y="1777474"/>
                          <a:pt x="14852065" y="1875204"/>
                        </a:cubicBezTo>
                        <a:cubicBezTo>
                          <a:pt x="14196848" y="1947949"/>
                          <a:pt x="13853509" y="1907734"/>
                          <a:pt x="13429795" y="1875204"/>
                        </a:cubicBezTo>
                        <a:cubicBezTo>
                          <a:pt x="12982215" y="1857673"/>
                          <a:pt x="12684100" y="1957161"/>
                          <a:pt x="12318649" y="1875204"/>
                        </a:cubicBezTo>
                        <a:cubicBezTo>
                          <a:pt x="11886316" y="1733896"/>
                          <a:pt x="11542605" y="2039744"/>
                          <a:pt x="10896378" y="1875204"/>
                        </a:cubicBezTo>
                        <a:cubicBezTo>
                          <a:pt x="10268402" y="1804150"/>
                          <a:pt x="10347615" y="1953002"/>
                          <a:pt x="10096353" y="1875204"/>
                        </a:cubicBezTo>
                        <a:cubicBezTo>
                          <a:pt x="9841278" y="1899992"/>
                          <a:pt x="9595306" y="1818793"/>
                          <a:pt x="9140765" y="1875204"/>
                        </a:cubicBezTo>
                        <a:cubicBezTo>
                          <a:pt x="8771434" y="1921617"/>
                          <a:pt x="8113691" y="1895529"/>
                          <a:pt x="7874057" y="1875204"/>
                        </a:cubicBezTo>
                        <a:cubicBezTo>
                          <a:pt x="7586570" y="1898802"/>
                          <a:pt x="7012658" y="2013983"/>
                          <a:pt x="6607349" y="1875204"/>
                        </a:cubicBezTo>
                        <a:cubicBezTo>
                          <a:pt x="6196782" y="1824467"/>
                          <a:pt x="5741481" y="1849005"/>
                          <a:pt x="5496201" y="1875204"/>
                        </a:cubicBezTo>
                        <a:cubicBezTo>
                          <a:pt x="5223105" y="1899182"/>
                          <a:pt x="5115447" y="1905872"/>
                          <a:pt x="4851734" y="1875204"/>
                        </a:cubicBezTo>
                        <a:cubicBezTo>
                          <a:pt x="4571501" y="1791689"/>
                          <a:pt x="4341999" y="1844446"/>
                          <a:pt x="3896148" y="1875204"/>
                        </a:cubicBezTo>
                        <a:cubicBezTo>
                          <a:pt x="3532946" y="1885381"/>
                          <a:pt x="3228066" y="1966788"/>
                          <a:pt x="2629440" y="1875204"/>
                        </a:cubicBezTo>
                        <a:cubicBezTo>
                          <a:pt x="2000863" y="1826381"/>
                          <a:pt x="1975130" y="1873948"/>
                          <a:pt x="1673853" y="1875204"/>
                        </a:cubicBezTo>
                        <a:cubicBezTo>
                          <a:pt x="1409702" y="1852788"/>
                          <a:pt x="929986" y="1829034"/>
                          <a:pt x="718265" y="1875204"/>
                        </a:cubicBezTo>
                        <a:cubicBezTo>
                          <a:pt x="263837" y="1894016"/>
                          <a:pt x="-102365" y="1412800"/>
                          <a:pt x="0" y="937602"/>
                        </a:cubicBezTo>
                        <a:close/>
                      </a:path>
                      <a:path w="16992600" h="1875204" fill="none" stroke="0" extrusionOk="0">
                        <a:moveTo>
                          <a:pt x="0" y="937602"/>
                        </a:moveTo>
                        <a:cubicBezTo>
                          <a:pt x="52823" y="443953"/>
                          <a:pt x="328366" y="71995"/>
                          <a:pt x="718265" y="0"/>
                        </a:cubicBezTo>
                        <a:cubicBezTo>
                          <a:pt x="1124843" y="24030"/>
                          <a:pt x="1351890" y="9594"/>
                          <a:pt x="1673853" y="0"/>
                        </a:cubicBezTo>
                        <a:cubicBezTo>
                          <a:pt x="1961614" y="-2739"/>
                          <a:pt x="2146189" y="-58890"/>
                          <a:pt x="2318318" y="0"/>
                        </a:cubicBezTo>
                        <a:cubicBezTo>
                          <a:pt x="2449247" y="23191"/>
                          <a:pt x="3235984" y="-24939"/>
                          <a:pt x="3585026" y="0"/>
                        </a:cubicBezTo>
                        <a:cubicBezTo>
                          <a:pt x="3985929" y="-21237"/>
                          <a:pt x="4140352" y="-1365"/>
                          <a:pt x="4540613" y="0"/>
                        </a:cubicBezTo>
                        <a:cubicBezTo>
                          <a:pt x="4982708" y="24447"/>
                          <a:pt x="5552453" y="-57433"/>
                          <a:pt x="5807322" y="0"/>
                        </a:cubicBezTo>
                        <a:cubicBezTo>
                          <a:pt x="6033427" y="74002"/>
                          <a:pt x="6389721" y="-17039"/>
                          <a:pt x="6607349" y="0"/>
                        </a:cubicBezTo>
                        <a:cubicBezTo>
                          <a:pt x="6885734" y="71022"/>
                          <a:pt x="7261790" y="44615"/>
                          <a:pt x="7718497" y="0"/>
                        </a:cubicBezTo>
                        <a:cubicBezTo>
                          <a:pt x="8088732" y="14717"/>
                          <a:pt x="8376735" y="98918"/>
                          <a:pt x="8985205" y="0"/>
                        </a:cubicBezTo>
                        <a:cubicBezTo>
                          <a:pt x="9592028" y="-89233"/>
                          <a:pt x="9671451" y="-21011"/>
                          <a:pt x="9940792" y="0"/>
                        </a:cubicBezTo>
                        <a:cubicBezTo>
                          <a:pt x="10245156" y="45863"/>
                          <a:pt x="10603634" y="-34736"/>
                          <a:pt x="10896378" y="0"/>
                        </a:cubicBezTo>
                        <a:cubicBezTo>
                          <a:pt x="11210666" y="43441"/>
                          <a:pt x="11578957" y="-52271"/>
                          <a:pt x="11851966" y="0"/>
                        </a:cubicBezTo>
                        <a:cubicBezTo>
                          <a:pt x="12196539" y="15191"/>
                          <a:pt x="12781095" y="41221"/>
                          <a:pt x="12963114" y="0"/>
                        </a:cubicBezTo>
                        <a:cubicBezTo>
                          <a:pt x="13149083" y="-11702"/>
                          <a:pt x="13501452" y="-52080"/>
                          <a:pt x="13763141" y="0"/>
                        </a:cubicBezTo>
                        <a:cubicBezTo>
                          <a:pt x="14104217" y="81616"/>
                          <a:pt x="14391989" y="-111738"/>
                          <a:pt x="15029849" y="0"/>
                        </a:cubicBezTo>
                        <a:cubicBezTo>
                          <a:pt x="15625748" y="56266"/>
                          <a:pt x="15900366" y="47843"/>
                          <a:pt x="16274334" y="0"/>
                        </a:cubicBezTo>
                        <a:cubicBezTo>
                          <a:pt x="16579291" y="25955"/>
                          <a:pt x="16931230" y="519354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49402" y="1370230"/>
                          <a:pt x="16643520" y="1933823"/>
                          <a:pt x="16274334" y="1875204"/>
                        </a:cubicBezTo>
                        <a:cubicBezTo>
                          <a:pt x="15566154" y="1957440"/>
                          <a:pt x="15516094" y="1847449"/>
                          <a:pt x="14852065" y="1875204"/>
                        </a:cubicBezTo>
                        <a:cubicBezTo>
                          <a:pt x="14209147" y="1906769"/>
                          <a:pt x="14209488" y="1924881"/>
                          <a:pt x="13896478" y="1875204"/>
                        </a:cubicBezTo>
                        <a:cubicBezTo>
                          <a:pt x="13607322" y="1799111"/>
                          <a:pt x="13046434" y="1907149"/>
                          <a:pt x="12785330" y="1875204"/>
                        </a:cubicBezTo>
                        <a:cubicBezTo>
                          <a:pt x="12477638" y="1895473"/>
                          <a:pt x="12368895" y="1847118"/>
                          <a:pt x="11985303" y="1875204"/>
                        </a:cubicBezTo>
                        <a:cubicBezTo>
                          <a:pt x="11568066" y="1906258"/>
                          <a:pt x="11276016" y="1922580"/>
                          <a:pt x="11029717" y="1875204"/>
                        </a:cubicBezTo>
                        <a:cubicBezTo>
                          <a:pt x="10770711" y="1792079"/>
                          <a:pt x="10424956" y="1896566"/>
                          <a:pt x="10229690" y="1875204"/>
                        </a:cubicBezTo>
                        <a:cubicBezTo>
                          <a:pt x="10034726" y="1902599"/>
                          <a:pt x="9632523" y="1866451"/>
                          <a:pt x="9429664" y="1875204"/>
                        </a:cubicBezTo>
                        <a:cubicBezTo>
                          <a:pt x="9241573" y="1871189"/>
                          <a:pt x="8616341" y="1836257"/>
                          <a:pt x="8162954" y="1875204"/>
                        </a:cubicBezTo>
                        <a:cubicBezTo>
                          <a:pt x="7761945" y="1913210"/>
                          <a:pt x="7436557" y="1923265"/>
                          <a:pt x="6740686" y="1875204"/>
                        </a:cubicBezTo>
                        <a:cubicBezTo>
                          <a:pt x="6110759" y="1868589"/>
                          <a:pt x="5970409" y="1939237"/>
                          <a:pt x="5473978" y="1875204"/>
                        </a:cubicBezTo>
                        <a:cubicBezTo>
                          <a:pt x="4890890" y="1825824"/>
                          <a:pt x="4602363" y="1952731"/>
                          <a:pt x="4051709" y="1875204"/>
                        </a:cubicBezTo>
                        <a:cubicBezTo>
                          <a:pt x="3518732" y="1791384"/>
                          <a:pt x="3235484" y="1819629"/>
                          <a:pt x="2940561" y="1875204"/>
                        </a:cubicBezTo>
                        <a:cubicBezTo>
                          <a:pt x="2651154" y="1892006"/>
                          <a:pt x="2216690" y="1900796"/>
                          <a:pt x="1984974" y="1875204"/>
                        </a:cubicBezTo>
                        <a:cubicBezTo>
                          <a:pt x="1801248" y="1804094"/>
                          <a:pt x="1043373" y="1886162"/>
                          <a:pt x="718265" y="1875204"/>
                        </a:cubicBezTo>
                        <a:cubicBezTo>
                          <a:pt x="310417" y="1856779"/>
                          <a:pt x="149011" y="1485516"/>
                          <a:pt x="0" y="93760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667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6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67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2667" b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 dụ về việc sử dụng năng lượng chất đốt đã làm tăng hiệu quả sản xuất và giúp con người giảm bớt sức lao động trong các lĩnh vực khác nhau.</a:t>
            </a:r>
            <a:endParaRPr lang="en-US" sz="26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BED659-C723-6927-D618-32D68A8A4C70}"/>
              </a:ext>
            </a:extLst>
          </p:cNvPr>
          <p:cNvGrpSpPr/>
          <p:nvPr/>
        </p:nvGrpSpPr>
        <p:grpSpPr>
          <a:xfrm>
            <a:off x="0" y="2054338"/>
            <a:ext cx="3723856" cy="1031631"/>
            <a:chOff x="6308591" y="1081302"/>
            <a:chExt cx="3723856" cy="103163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A36C059-5928-211A-E01F-7E851B7652DC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0A206E-B431-2D20-54EA-C4C063A4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67B6F0-BA83-9B2F-0351-49ECE1BBCDD4}"/>
              </a:ext>
            </a:extLst>
          </p:cNvPr>
          <p:cNvGrpSpPr/>
          <p:nvPr/>
        </p:nvGrpSpPr>
        <p:grpSpPr>
          <a:xfrm>
            <a:off x="3751655" y="2054338"/>
            <a:ext cx="3723856" cy="1035920"/>
            <a:chOff x="6308591" y="2204685"/>
            <a:chExt cx="3723856" cy="10359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FCF68-65A5-1493-C787-0E7D6984A365}"/>
                </a:ext>
              </a:extLst>
            </p:cNvPr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ECAB720-1298-B4EF-7B2B-78E05AC2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AFF95A-EDDB-D968-7E81-AA611C7C065C}"/>
              </a:ext>
            </a:extLst>
          </p:cNvPr>
          <p:cNvGrpSpPr/>
          <p:nvPr/>
        </p:nvGrpSpPr>
        <p:grpSpPr>
          <a:xfrm>
            <a:off x="3723856" y="3684361"/>
            <a:ext cx="3723856" cy="1031631"/>
            <a:chOff x="6308591" y="5708293"/>
            <a:chExt cx="3723856" cy="10316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7F62BAA-2BD7-A453-4A53-F45E3D72056E}"/>
                </a:ext>
              </a:extLst>
            </p:cNvPr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32CD34-9458-2A34-BF89-A8873D25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FB834D-49C4-5F48-AFE2-9F9CC2784152}"/>
              </a:ext>
            </a:extLst>
          </p:cNvPr>
          <p:cNvGrpSpPr/>
          <p:nvPr/>
        </p:nvGrpSpPr>
        <p:grpSpPr>
          <a:xfrm>
            <a:off x="7295166" y="2147792"/>
            <a:ext cx="4471630" cy="1031631"/>
            <a:chOff x="6256561" y="3853734"/>
            <a:chExt cx="4471630" cy="103163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929708-7617-8B09-5918-AC4DFC62CE53}"/>
                </a:ext>
              </a:extLst>
            </p:cNvPr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554D142-55B6-29D3-22BF-72CB960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5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6053" y="1176333"/>
            <a:ext cx="9699895" cy="4285590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726921">
            <a:off x="1282767" y="979476"/>
            <a:ext cx="413249" cy="393713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686241" y="1336686"/>
            <a:ext cx="445511" cy="484910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6275713" y="1579141"/>
            <a:ext cx="6146516" cy="5710673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BDFAD-307E-D045-D0EA-01048F264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0" y="2006600"/>
            <a:ext cx="5588485" cy="23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Show Slidesh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" y="413835"/>
            <a:ext cx="10628566" cy="597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726921">
            <a:off x="1282767" y="979476"/>
            <a:ext cx="413249" cy="393713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rot="726921">
            <a:off x="10819793" y="1043242"/>
            <a:ext cx="642539" cy="612165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-892200">
            <a:off x="7362260" y="5340238"/>
            <a:ext cx="407541" cy="388275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2785810">
            <a:off x="10448249" y="465544"/>
            <a:ext cx="400317" cy="440514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7812798" y="5774303"/>
            <a:ext cx="181970" cy="198063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86241" y="1336686"/>
            <a:ext cx="445511" cy="484910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-10160" y="2921000"/>
            <a:ext cx="4240596" cy="4848914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284975-E20C-62D1-5F84-315375778447}"/>
              </a:ext>
            </a:extLst>
          </p:cNvPr>
          <p:cNvSpPr/>
          <p:nvPr/>
        </p:nvSpPr>
        <p:spPr>
          <a:xfrm>
            <a:off x="7924800" y="4038600"/>
            <a:ext cx="4056488" cy="27432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1732731" y="1009328"/>
            <a:ext cx="9029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lnSpc>
                <a:spcPct val="150000"/>
              </a:lnSpc>
            </a:pP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NĂNG LƯỢNG CHẤT ĐỐT (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2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4005">
            <a:off x="1757483" y="557102"/>
            <a:ext cx="417819" cy="459773"/>
          </a:xfrm>
          <a:custGeom>
            <a:avLst/>
            <a:gdLst/>
            <a:ahLst/>
            <a:cxnLst/>
            <a:rect l="l" t="t" r="r" b="b"/>
            <a:pathLst>
              <a:path w="626729" h="689660">
                <a:moveTo>
                  <a:pt x="0" y="0"/>
                </a:moveTo>
                <a:lnTo>
                  <a:pt x="626728" y="0"/>
                </a:lnTo>
                <a:lnTo>
                  <a:pt x="626728" y="689660"/>
                </a:lnTo>
                <a:lnTo>
                  <a:pt x="0" y="68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785810">
            <a:off x="1305252" y="995723"/>
            <a:ext cx="313615" cy="345107"/>
          </a:xfrm>
          <a:custGeom>
            <a:avLst/>
            <a:gdLst/>
            <a:ahLst/>
            <a:cxnLst/>
            <a:rect l="l" t="t" r="r" b="b"/>
            <a:pathLst>
              <a:path w="470423" h="517660">
                <a:moveTo>
                  <a:pt x="0" y="0"/>
                </a:moveTo>
                <a:lnTo>
                  <a:pt x="470423" y="0"/>
                </a:lnTo>
                <a:lnTo>
                  <a:pt x="470423" y="517659"/>
                </a:lnTo>
                <a:lnTo>
                  <a:pt x="0" y="51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90164" y="1283920"/>
            <a:ext cx="5507510" cy="6219981"/>
          </a:xfrm>
          <a:custGeom>
            <a:avLst/>
            <a:gdLst/>
            <a:ahLst/>
            <a:cxnLst/>
            <a:rect l="l" t="t" r="r" b="b"/>
            <a:pathLst>
              <a:path w="8261265" h="9329971">
                <a:moveTo>
                  <a:pt x="0" y="0"/>
                </a:moveTo>
                <a:lnTo>
                  <a:pt x="8261265" y="0"/>
                </a:lnTo>
                <a:lnTo>
                  <a:pt x="8261265" y="9329972"/>
                </a:lnTo>
                <a:lnTo>
                  <a:pt x="0" y="9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622800" y="1244600"/>
            <a:ext cx="6274476" cy="1866842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775200" y="3327400"/>
            <a:ext cx="6274476" cy="1575736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895533" y="1560544"/>
            <a:ext cx="5729011" cy="13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2933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được một số nguồn năng lượng chất đốt và vai trò của chúng trong đời sống và sản xuất.</a:t>
            </a:r>
            <a:endParaRPr lang="en-US" sz="2933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19279" y="3531535"/>
            <a:ext cx="5729011" cy="123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26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Trình bày được biện pháp phòng chống cháy, nổ, ô nhiễm khi sử dụng năng lượng chất đốt</a:t>
            </a:r>
            <a:endParaRPr lang="en-US" sz="2667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37565-6AA1-C7F6-6099-3E77AA3C8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5080"/>
            <a:ext cx="8693649" cy="1341236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E97B387-E146-3546-565D-58B25E8FE2E2}"/>
              </a:ext>
            </a:extLst>
          </p:cNvPr>
          <p:cNvSpPr/>
          <p:nvPr/>
        </p:nvSpPr>
        <p:spPr>
          <a:xfrm>
            <a:off x="4775200" y="5054600"/>
            <a:ext cx="6274476" cy="11684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02B0D81-9861-61BC-CBD1-629E4AFC9F4B}"/>
              </a:ext>
            </a:extLst>
          </p:cNvPr>
          <p:cNvSpPr txBox="1"/>
          <p:nvPr/>
        </p:nvSpPr>
        <p:spPr>
          <a:xfrm>
            <a:off x="5019279" y="5258735"/>
            <a:ext cx="5729011" cy="82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26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và thực hiện được việc làm thiết thực để tiết kiệm năng lượng chất đốt.</a:t>
            </a:r>
            <a:endParaRPr lang="en-US" sz="2667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  <p:extLst>
      <p:ext uri="{BB962C8B-B14F-4D97-AF65-F5344CB8AC3E}">
        <p14:creationId xmlns:p14="http://schemas.microsoft.com/office/powerpoint/2010/main" val="39047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56709" y="232371"/>
            <a:ext cx="7006384" cy="6968167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7370476" y="1072247"/>
            <a:ext cx="443986" cy="422997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6952058" y="714277"/>
            <a:ext cx="301883" cy="287612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734B449-980A-53F6-F157-B8BA4EFEFB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651000"/>
            <a:ext cx="6982557" cy="23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1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51890" y="1670283"/>
            <a:ext cx="9738097" cy="4302468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5221691" y="2710407"/>
            <a:ext cx="6458764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64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64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2405"/>
            <a:ext cx="5870075" cy="7222687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11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642257" y="-237400"/>
            <a:ext cx="11064240" cy="601472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1527150" y="412541"/>
            <a:ext cx="10078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914446">
              <a:buAutoNum type="arabicPeriod"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Một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nguồn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năng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lượng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chất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đốt</a:t>
            </a:r>
            <a:endParaRPr lang="en-US" sz="3200" b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  <a:p>
            <a:pPr defTabSz="914446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2" y="236730"/>
            <a:ext cx="758259" cy="796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1596B-C414-0FDA-7809-0C0B891F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56" y="1758270"/>
            <a:ext cx="5510231" cy="4401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6566306" y="1698953"/>
            <a:ext cx="6046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Trả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lời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hỏi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:</a:t>
            </a:r>
            <a:endParaRPr lang="en-GB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6145349" y="2342487"/>
            <a:ext cx="60466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46">
              <a:buFontTx/>
              <a:buChar char="-"/>
              <a:defRPr/>
            </a:pP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Than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thác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từ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đâu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việc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?</a:t>
            </a:r>
          </a:p>
          <a:p>
            <a:pPr marL="457200" indent="-457200" defTabSz="914446">
              <a:buFontTx/>
              <a:buChar char="-"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Dầu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mỏ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thác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thế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dùng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?</a:t>
            </a:r>
          </a:p>
          <a:p>
            <a:pPr marL="457200" indent="-457200" defTabSz="914446">
              <a:buFontTx/>
              <a:buChar char="-"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Khí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tự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nhiên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việc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?</a:t>
            </a:r>
          </a:p>
          <a:p>
            <a:pPr marL="457200" indent="-457200" defTabSz="914446">
              <a:buFontTx/>
              <a:buChar char="-"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Khí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sinh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tạo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ra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dùng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?</a:t>
            </a:r>
            <a:endParaRPr lang="en-GB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10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514105" y="139698"/>
            <a:ext cx="11064240" cy="601472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296246" y="796426"/>
            <a:ext cx="6046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Trả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lời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hỏi</a:t>
            </a:r>
            <a:r>
              <a:rPr lang="en-US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:</a:t>
            </a:r>
            <a:endParaRPr lang="en-GB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2" y="236730"/>
            <a:ext cx="482753" cy="16772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CAFD9B3-FC0F-BF84-824F-BD3CC6AA93A3}"/>
              </a:ext>
            </a:extLst>
          </p:cNvPr>
          <p:cNvGrpSpPr/>
          <p:nvPr/>
        </p:nvGrpSpPr>
        <p:grpSpPr>
          <a:xfrm>
            <a:off x="1124463" y="1582597"/>
            <a:ext cx="3367530" cy="3411626"/>
            <a:chOff x="7951383" y="-81336"/>
            <a:chExt cx="5281901" cy="6587405"/>
          </a:xfrm>
        </p:grpSpPr>
        <p:sp>
          <p:nvSpPr>
            <p:cNvPr id="7" name="Rectangle: Rounded Corners 40">
              <a:extLst>
                <a:ext uri="{FF2B5EF4-FFF2-40B4-BE49-F238E27FC236}">
                  <a16:creationId xmlns:a16="http://schemas.microsoft.com/office/drawing/2014/main" id="{3E51FBEB-61E5-F900-B7D9-28D26C18E799}"/>
                </a:ext>
              </a:extLst>
            </p:cNvPr>
            <p:cNvSpPr/>
            <p:nvPr/>
          </p:nvSpPr>
          <p:spPr>
            <a:xfrm>
              <a:off x="7951383" y="-81336"/>
              <a:ext cx="5281901" cy="2115787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</a:t>
              </a:r>
              <a:r>
                <a:rPr lang="en-US" sz="24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</a:p>
            <a:p>
              <a:pPr algn="ctr"/>
              <a:r>
                <a:rPr lang="en-US" sz="24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(5 </a:t>
              </a:r>
              <a:r>
                <a:rPr lang="en-US" sz="24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phút</a:t>
              </a:r>
              <a:r>
                <a:rPr lang="en-US" sz="24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FDB1BAF-0013-8552-4575-4E540935A0AD}"/>
                </a:ext>
              </a:extLst>
            </p:cNvPr>
            <p:cNvGrpSpPr/>
            <p:nvPr/>
          </p:nvGrpSpPr>
          <p:grpSpPr>
            <a:xfrm>
              <a:off x="8001897" y="3789020"/>
              <a:ext cx="4039703" cy="2717049"/>
              <a:chOff x="1197026" y="4232126"/>
              <a:chExt cx="3980623" cy="26162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5E3FD99-FEDA-5457-D5F2-F15E3F54D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9989" y="4232126"/>
                <a:ext cx="2047660" cy="26162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BB3FC24-71D6-D7F2-E162-C518DAC1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4931955" y="1786165"/>
            <a:ext cx="64980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46">
              <a:buFontTx/>
              <a:buChar char="-"/>
              <a:defRPr/>
            </a:pP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Than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thác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từ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đâu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việc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?</a:t>
            </a:r>
          </a:p>
          <a:p>
            <a:pPr marL="457200" indent="-457200" defTabSz="914446">
              <a:buFontTx/>
              <a:buChar char="-"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Dầu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mỏ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thác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thế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dùng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?</a:t>
            </a:r>
          </a:p>
          <a:p>
            <a:pPr marL="457200" indent="-457200" defTabSz="914446">
              <a:buFontTx/>
              <a:buChar char="-"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Khí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tự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nhiên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việc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?</a:t>
            </a:r>
          </a:p>
          <a:p>
            <a:pPr marL="457200" indent="-457200" defTabSz="914446">
              <a:buFontTx/>
              <a:buChar char="-"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Khí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sinh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tạo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ra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dùng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?</a:t>
            </a:r>
            <a:endParaRPr lang="en-GB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E3FD99-FEDA-5457-D5F2-F15E3F54D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905" y="4791509"/>
            <a:ext cx="1324883" cy="1407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B3FC24-71D6-D7F2-E162-C518DAC17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631" y="4588794"/>
            <a:ext cx="1171783" cy="1407163"/>
          </a:xfrm>
          <a:prstGeom prst="rect">
            <a:avLst/>
          </a:prstGeom>
        </p:spPr>
      </p:pic>
      <p:pic>
        <p:nvPicPr>
          <p:cNvPr id="2" name="LoveIsLikeAFlowerPianoVersion-D_3w7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9006" y="6052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1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3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767</Words>
  <Application>Microsoft Office PowerPoint</Application>
  <PresentationFormat>Widescreen</PresentationFormat>
  <Paragraphs>70</Paragraphs>
  <Slides>27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等线</vt:lpstr>
      <vt:lpstr>Glacial Indifference</vt:lpstr>
      <vt:lpstr>inpin heiti</vt:lpstr>
      <vt:lpstr>Mali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42</cp:revision>
  <dcterms:created xsi:type="dcterms:W3CDTF">2024-11-11T12:18:53Z</dcterms:created>
  <dcterms:modified xsi:type="dcterms:W3CDTF">2024-11-13T03:17:44Z</dcterms:modified>
</cp:coreProperties>
</file>