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9" r:id="rId3"/>
    <p:sldId id="256" r:id="rId4"/>
    <p:sldId id="257" r:id="rId5"/>
    <p:sldId id="262" r:id="rId6"/>
    <p:sldId id="263" r:id="rId7"/>
    <p:sldId id="261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9D6A4-0A3E-4B3D-83B5-7F3803DD48D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E60DA-8831-4B6E-88CC-C62A3C7FD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9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E60DA-8831-4B6E-88CC-C62A3C7FD2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5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4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3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2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8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1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6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0CEB9-C4C1-40D6-A983-E873CB9415E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89281-C50B-4D49-868F-F2D51840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1447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Tiểu học Đà Loan</a:t>
            </a:r>
            <a:endParaRPr lang="en-US" sz="3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200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Nguyễn Thị Lan Phương</a:t>
            </a:r>
          </a:p>
          <a:p>
            <a:pPr algn="ctr"/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Lớp 2A2</a:t>
            </a:r>
            <a:endParaRPr lang="en-US" sz="3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7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76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2024  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858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                                            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(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3 - 4)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04800" y="1600200"/>
            <a:ext cx="8305800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. Nghe - viết: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 giáo lớp em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(2 khổ thơ đầu)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490891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áng nào em đến lớp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ũng thấy cô đến rồi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áp lời “Chào cô ạ!”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ô mỉm cười thật tươi.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52600" y="4191000"/>
            <a:ext cx="152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2182" y="4724400"/>
            <a:ext cx="5338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ô dạy em tập viết</a:t>
            </a:r>
          </a:p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ió đưa thoảng hương nhài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ắng ghé vào cửa lớp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em chúng em học  bài.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000500" y="5632341"/>
            <a:ext cx="18669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0800" y="5632341"/>
            <a:ext cx="11406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02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76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2024  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7402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(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3 - 4)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2" y="1752600"/>
            <a:ext cx="792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63366" y="2678548"/>
            <a:ext cx="228600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ái trống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47202" y="3776248"/>
            <a:ext cx="228600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cái chổi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63366" y="4876800"/>
            <a:ext cx="228600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cái bảng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19493" y="6180896"/>
            <a:ext cx="228600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cái bàn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7" grpId="0" build="p"/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50664" y="71744"/>
            <a:ext cx="6781800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059" t="16456" r="57289" b="18623"/>
          <a:stretch/>
        </p:blipFill>
        <p:spPr>
          <a:xfrm>
            <a:off x="190500" y="954968"/>
            <a:ext cx="2971800" cy="5310430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04800" y="838200"/>
            <a:ext cx="2743200" cy="689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kéo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760" t="16770" r="31588" b="18309"/>
          <a:stretch/>
        </p:blipFill>
        <p:spPr>
          <a:xfrm>
            <a:off x="3335044" y="1198589"/>
            <a:ext cx="2895600" cy="48041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52800" y="762000"/>
            <a:ext cx="2826428" cy="861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hăn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131" t="16542" r="5217" b="18537"/>
          <a:stretch/>
        </p:blipFill>
        <p:spPr>
          <a:xfrm>
            <a:off x="6394378" y="1371600"/>
            <a:ext cx="2603644" cy="4699867"/>
          </a:xfrm>
          <a:prstGeom prst="round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6321" y="792579"/>
            <a:ext cx="2444822" cy="861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9100" y="6002728"/>
            <a:ext cx="2743200" cy="689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thìa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429000" y="6015992"/>
            <a:ext cx="2743200" cy="689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ộp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824716" y="5927212"/>
            <a:ext cx="1981200" cy="769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76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2024  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9964" y="59942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                                                         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(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3 - 4)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3664" y="1692802"/>
            <a:ext cx="8382000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. Hỏi – đáp về công dụng của từng đồ vật ở bài tập 5.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09600" y="2699275"/>
            <a:ext cx="6362700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M:</a:t>
            </a:r>
          </a:p>
          <a:p>
            <a:pPr algn="just"/>
            <a:r>
              <a:rPr lang="en-US" sz="2800" b="1" smtClean="0">
                <a:latin typeface="Arial" pitchFamily="34" charset="0"/>
                <a:cs typeface="Arial" pitchFamily="34" charset="0"/>
              </a:rPr>
              <a:t>- Kéo dùng để làm gì?</a:t>
            </a:r>
          </a:p>
          <a:p>
            <a:pPr algn="just"/>
            <a:r>
              <a:rPr lang="en-US" sz="2800" b="1" smtClean="0">
                <a:latin typeface="Arial" pitchFamily="34" charset="0"/>
                <a:cs typeface="Arial" pitchFamily="34" charset="0"/>
              </a:rPr>
              <a:t>- Kéo dùng để cắt giấy, cắt vải, …                                                        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1927" y="4082958"/>
            <a:ext cx="5178851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Khăn mặt dùng để làm gì?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51605" y="4622804"/>
            <a:ext cx="5178851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Khăn mặt dùng để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lau mặt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84262" y="5181597"/>
            <a:ext cx="5178851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Đồng hồ dùng để làm gì?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1372" y="5758540"/>
            <a:ext cx="5178851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Đồng hồ dùng để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 giờ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  <p:bldP spid="17" grpId="0" build="p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76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2024  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685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(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3 - 4)                          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25284" y="2547246"/>
            <a:ext cx="5559851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Cái thìa dùng để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xúc thức ăn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14400" y="1901281"/>
            <a:ext cx="5178851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Cái thìa dùng để làm gì?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14399" y="3327569"/>
            <a:ext cx="5178851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Hộp màu dùng để làm gì?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25284" y="4042576"/>
            <a:ext cx="5178851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Hộp màu dùng để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tô màu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14398" y="4648200"/>
            <a:ext cx="5178851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Cái đĩa dùng để làm gì?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25284" y="5333994"/>
            <a:ext cx="6161316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Cái đĩa dùng để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đựng thức ăn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772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76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2024  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685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(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3 - 4)                          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95600" y="3962400"/>
            <a:ext cx="838200" cy="685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43200" y="3962400"/>
            <a:ext cx="990600" cy="4953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3600" y="3978504"/>
            <a:ext cx="914400" cy="685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867400" y="3978504"/>
            <a:ext cx="990600" cy="4953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50664" y="487503"/>
            <a:ext cx="8488600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ngữ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  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3736" y="1364950"/>
            <a:ext cx="6400800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Đôi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mắt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láy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  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7790" y="2165410"/>
            <a:ext cx="7010400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lánh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  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09600" y="2973274"/>
            <a:ext cx="7010400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vồng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rực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rỡ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  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9936" y="3803350"/>
            <a:ext cx="3352800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Tóc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  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1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415</TotalTime>
  <Words>373</Words>
  <Application>Microsoft Office PowerPoint</Application>
  <PresentationFormat>On-screen Show (4:3)</PresentationFormat>
  <Paragraphs>54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247</cp:revision>
  <dcterms:created xsi:type="dcterms:W3CDTF">2021-11-08T03:55:45Z</dcterms:created>
  <dcterms:modified xsi:type="dcterms:W3CDTF">2024-11-14T00:21:57Z</dcterms:modified>
</cp:coreProperties>
</file>