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8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447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Tiểu học Đà Loan</a:t>
            </a:r>
            <a:endPara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200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Nguyễn Thị Lan Phương</a:t>
            </a:r>
          </a:p>
          <a:p>
            <a:pPr algn="ctr"/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 2A2</a:t>
            </a:r>
            <a:endPara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0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Toán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994773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16: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 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" y="826448"/>
            <a:ext cx="2537460" cy="98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8305800" cy="4962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2400"/>
            <a:ext cx="6629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828800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547" y="317229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</a:rPr>
              <a:t>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5" y="4350385"/>
            <a:ext cx="683577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696686"/>
            <a:ext cx="2103120" cy="967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1752598"/>
            <a:ext cx="8534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101809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16: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 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52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Toán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5105400"/>
            <a:ext cx="635000" cy="62357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89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13460"/>
            <a:ext cx="2103120" cy="967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101809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16: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 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52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Toán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84582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738437" y="5943600"/>
            <a:ext cx="466725" cy="507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2400" y="5943600"/>
            <a:ext cx="466725" cy="507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1" y="5943600"/>
            <a:ext cx="457200" cy="507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9001" y="5943600"/>
            <a:ext cx="685800" cy="507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" y="750854"/>
            <a:ext cx="2103120" cy="967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7410" y="92931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16: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 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52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Toán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79966"/>
            <a:ext cx="8534400" cy="3706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08" y="5509332"/>
            <a:ext cx="8509986" cy="1219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886200" y="5556082"/>
            <a:ext cx="466725" cy="507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899647" y="5559040"/>
            <a:ext cx="466725" cy="507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752749" y="6179340"/>
            <a:ext cx="466725" cy="507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26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446</TotalTime>
  <Words>87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144</cp:revision>
  <dcterms:created xsi:type="dcterms:W3CDTF">2021-11-08T03:55:45Z</dcterms:created>
  <dcterms:modified xsi:type="dcterms:W3CDTF">2024-11-14T00:22:21Z</dcterms:modified>
</cp:coreProperties>
</file>