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A5218-59E1-4115-B5B7-4C844E2E1F41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F9E6-3902-471F-819A-FE76C1204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1b89389a81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1b89389a81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913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577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16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594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059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693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808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573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19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122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4" name="Google Shape;245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27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0" name="Google Shape;203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5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3" name="Google Shape;245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4" name="Google Shape;245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973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2309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1b89389a81d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1b89389a81d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722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9" name="Google Shape;201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04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566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01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27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36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67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23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1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4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3"/>
          <p:cNvSpPr/>
          <p:nvPr/>
        </p:nvSpPr>
        <p:spPr>
          <a:xfrm>
            <a:off x="-4519" y="4175971"/>
            <a:ext cx="12201037" cy="2682036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7" name="Google Shape;577;p13"/>
          <p:cNvGrpSpPr/>
          <p:nvPr/>
        </p:nvGrpSpPr>
        <p:grpSpPr>
          <a:xfrm>
            <a:off x="-52114" y="4443538"/>
            <a:ext cx="3976871" cy="2111612"/>
            <a:chOff x="2051275" y="3803825"/>
            <a:chExt cx="548050" cy="291000"/>
          </a:xfrm>
        </p:grpSpPr>
        <p:sp>
          <p:nvSpPr>
            <p:cNvPr id="578" name="Google Shape;578;p13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3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3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3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3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9" name="Google Shape;589;p13"/>
          <p:cNvGrpSpPr/>
          <p:nvPr/>
        </p:nvGrpSpPr>
        <p:grpSpPr>
          <a:xfrm>
            <a:off x="8046173" y="4443540"/>
            <a:ext cx="4193393" cy="2450883"/>
            <a:chOff x="4246750" y="3914450"/>
            <a:chExt cx="533900" cy="312050"/>
          </a:xfrm>
        </p:grpSpPr>
        <p:sp>
          <p:nvSpPr>
            <p:cNvPr id="590" name="Google Shape;590;p1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0" name="Google Shape;600;p13"/>
          <p:cNvGrpSpPr/>
          <p:nvPr/>
        </p:nvGrpSpPr>
        <p:grpSpPr>
          <a:xfrm>
            <a:off x="4818600" y="4600068"/>
            <a:ext cx="2487765" cy="1068169"/>
            <a:chOff x="3124075" y="3826725"/>
            <a:chExt cx="412000" cy="176900"/>
          </a:xfrm>
        </p:grpSpPr>
        <p:sp>
          <p:nvSpPr>
            <p:cNvPr id="601" name="Google Shape;601;p13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8" name="Google Shape;608;p13"/>
          <p:cNvSpPr/>
          <p:nvPr/>
        </p:nvSpPr>
        <p:spPr>
          <a:xfrm>
            <a:off x="-50284" y="5557702"/>
            <a:ext cx="12291789" cy="1335349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09" name="Google Shape;609;p13"/>
          <p:cNvGrpSpPr/>
          <p:nvPr/>
        </p:nvGrpSpPr>
        <p:grpSpPr>
          <a:xfrm>
            <a:off x="839532" y="5789856"/>
            <a:ext cx="10512184" cy="913944"/>
            <a:chOff x="629649" y="4342392"/>
            <a:chExt cx="7884138" cy="685458"/>
          </a:xfrm>
        </p:grpSpPr>
        <p:grpSp>
          <p:nvGrpSpPr>
            <p:cNvPr id="610" name="Google Shape;610;p13"/>
            <p:cNvGrpSpPr/>
            <p:nvPr/>
          </p:nvGrpSpPr>
          <p:grpSpPr>
            <a:xfrm>
              <a:off x="629649" y="4885728"/>
              <a:ext cx="167162" cy="142122"/>
              <a:chOff x="1459849" y="4903578"/>
              <a:chExt cx="167162" cy="142122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13"/>
            <p:cNvGrpSpPr/>
            <p:nvPr/>
          </p:nvGrpSpPr>
          <p:grpSpPr>
            <a:xfrm>
              <a:off x="1909989" y="4448832"/>
              <a:ext cx="167608" cy="105643"/>
              <a:chOff x="2313539" y="4811869"/>
              <a:chExt cx="167608" cy="105643"/>
            </a:xfrm>
          </p:grpSpPr>
          <p:sp>
            <p:nvSpPr>
              <p:cNvPr id="615" name="Google Shape;615;p1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8" name="Google Shape;618;p13"/>
            <p:cNvGrpSpPr/>
            <p:nvPr/>
          </p:nvGrpSpPr>
          <p:grpSpPr>
            <a:xfrm>
              <a:off x="5632643" y="4803554"/>
              <a:ext cx="194333" cy="110385"/>
              <a:chOff x="3169393" y="4715929"/>
              <a:chExt cx="194333" cy="110385"/>
            </a:xfrm>
          </p:grpSpPr>
          <p:sp>
            <p:nvSpPr>
              <p:cNvPr id="619" name="Google Shape;619;p1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2" name="Google Shape;622;p13"/>
            <p:cNvGrpSpPr/>
            <p:nvPr/>
          </p:nvGrpSpPr>
          <p:grpSpPr>
            <a:xfrm>
              <a:off x="3213032" y="4903567"/>
              <a:ext cx="166017" cy="106445"/>
              <a:chOff x="8105507" y="3916667"/>
              <a:chExt cx="166017" cy="106445"/>
            </a:xfrm>
          </p:grpSpPr>
          <p:sp>
            <p:nvSpPr>
              <p:cNvPr id="623" name="Google Shape;623;p1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6" name="Google Shape;626;p13"/>
            <p:cNvGrpSpPr/>
            <p:nvPr/>
          </p:nvGrpSpPr>
          <p:grpSpPr>
            <a:xfrm>
              <a:off x="7290247" y="4443102"/>
              <a:ext cx="188606" cy="117097"/>
              <a:chOff x="6912722" y="4491852"/>
              <a:chExt cx="188606" cy="117097"/>
            </a:xfrm>
          </p:grpSpPr>
          <p:sp>
            <p:nvSpPr>
              <p:cNvPr id="627" name="Google Shape;627;p13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4463857" y="4342392"/>
              <a:ext cx="166017" cy="106445"/>
              <a:chOff x="8105507" y="3916667"/>
              <a:chExt cx="166017" cy="10644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4" name="Google Shape;634;p13"/>
            <p:cNvGrpSpPr/>
            <p:nvPr/>
          </p:nvGrpSpPr>
          <p:grpSpPr>
            <a:xfrm>
              <a:off x="8347770" y="4697117"/>
              <a:ext cx="166017" cy="106445"/>
              <a:chOff x="8105507" y="3916667"/>
              <a:chExt cx="166017" cy="10644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38" name="Google Shape;638;p13"/>
          <p:cNvSpPr txBox="1">
            <a:spLocks noGrp="1"/>
          </p:cNvSpPr>
          <p:nvPr>
            <p:ph type="subTitle" idx="1"/>
          </p:nvPr>
        </p:nvSpPr>
        <p:spPr>
          <a:xfrm>
            <a:off x="962447" y="3410369"/>
            <a:ext cx="31812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subTitle" idx="2"/>
          </p:nvPr>
        </p:nvSpPr>
        <p:spPr>
          <a:xfrm>
            <a:off x="4505400" y="3410369"/>
            <a:ext cx="31812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3"/>
          </p:nvPr>
        </p:nvSpPr>
        <p:spPr>
          <a:xfrm>
            <a:off x="8048353" y="3410369"/>
            <a:ext cx="31812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title" hasCustomPrompt="1"/>
          </p:nvPr>
        </p:nvSpPr>
        <p:spPr>
          <a:xfrm>
            <a:off x="2063247" y="1886865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4" hasCustomPrompt="1"/>
          </p:nvPr>
        </p:nvSpPr>
        <p:spPr>
          <a:xfrm>
            <a:off x="5606200" y="1886865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5" hasCustomPrompt="1"/>
          </p:nvPr>
        </p:nvSpPr>
        <p:spPr>
          <a:xfrm>
            <a:off x="9149153" y="1886865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6"/>
          </p:nvPr>
        </p:nvSpPr>
        <p:spPr>
          <a:xfrm>
            <a:off x="962447" y="2945300"/>
            <a:ext cx="3181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subTitle" idx="7"/>
          </p:nvPr>
        </p:nvSpPr>
        <p:spPr>
          <a:xfrm>
            <a:off x="4505400" y="2945300"/>
            <a:ext cx="3181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subTitle" idx="8"/>
          </p:nvPr>
        </p:nvSpPr>
        <p:spPr>
          <a:xfrm>
            <a:off x="8048353" y="2945300"/>
            <a:ext cx="31812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title" idx="9"/>
          </p:nvPr>
        </p:nvSpPr>
        <p:spPr>
          <a:xfrm>
            <a:off x="950967" y="486380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5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/>
          <p:nvPr/>
        </p:nvSpPr>
        <p:spPr>
          <a:xfrm rot="10800000">
            <a:off x="-4516" y="-523102"/>
            <a:ext cx="12201037" cy="1969611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4"/>
          <p:cNvGrpSpPr/>
          <p:nvPr/>
        </p:nvGrpSpPr>
        <p:grpSpPr>
          <a:xfrm>
            <a:off x="-2301048" y="5149422"/>
            <a:ext cx="3976871" cy="2111612"/>
            <a:chOff x="2051275" y="3803825"/>
            <a:chExt cx="548050" cy="291000"/>
          </a:xfrm>
        </p:grpSpPr>
        <p:sp>
          <p:nvSpPr>
            <p:cNvPr id="170" name="Google Shape;170;p4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" name="Google Shape;181;p4"/>
          <p:cNvGrpSpPr/>
          <p:nvPr/>
        </p:nvGrpSpPr>
        <p:grpSpPr>
          <a:xfrm rot="-987595">
            <a:off x="10173549" y="4682656"/>
            <a:ext cx="4193401" cy="2450877"/>
            <a:chOff x="4246750" y="3914450"/>
            <a:chExt cx="533900" cy="312050"/>
          </a:xfrm>
        </p:grpSpPr>
        <p:sp>
          <p:nvSpPr>
            <p:cNvPr id="182" name="Google Shape;182;p4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" name="Google Shape;192;p4"/>
          <p:cNvSpPr/>
          <p:nvPr/>
        </p:nvSpPr>
        <p:spPr>
          <a:xfrm>
            <a:off x="-167" y="5827595"/>
            <a:ext cx="12192336" cy="1068204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" name="Google Shape;193;p4"/>
          <p:cNvGrpSpPr/>
          <p:nvPr/>
        </p:nvGrpSpPr>
        <p:grpSpPr>
          <a:xfrm>
            <a:off x="1452965" y="6068243"/>
            <a:ext cx="9588440" cy="659357"/>
            <a:chOff x="1089724" y="4551182"/>
            <a:chExt cx="7191330" cy="494518"/>
          </a:xfrm>
        </p:grpSpPr>
        <p:grpSp>
          <p:nvGrpSpPr>
            <p:cNvPr id="194" name="Google Shape;194;p4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195" name="Google Shape;195;p4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" name="Google Shape;198;p4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199" name="Google Shape;199;p4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" name="Google Shape;202;p4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" name="Google Shape;206;p4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207" name="Google Shape;207;p4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" name="Google Shape;210;p4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211" name="Google Shape;211;p4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14" name="Google Shape;214;p4"/>
          <p:cNvSpPr txBox="1">
            <a:spLocks noGrp="1"/>
          </p:cNvSpPr>
          <p:nvPr>
            <p:ph type="subTitle" idx="1"/>
          </p:nvPr>
        </p:nvSpPr>
        <p:spPr>
          <a:xfrm>
            <a:off x="960000" y="1289667"/>
            <a:ext cx="10272000" cy="4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950967" y="486380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9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"/>
          <p:cNvSpPr/>
          <p:nvPr/>
        </p:nvSpPr>
        <p:spPr>
          <a:xfrm>
            <a:off x="-4900" y="3645371"/>
            <a:ext cx="12201037" cy="2682036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6" name="Google Shape;436;p9"/>
          <p:cNvGrpSpPr/>
          <p:nvPr/>
        </p:nvGrpSpPr>
        <p:grpSpPr>
          <a:xfrm>
            <a:off x="-500981" y="3733938"/>
            <a:ext cx="3976871" cy="2111612"/>
            <a:chOff x="2051275" y="3803825"/>
            <a:chExt cx="548050" cy="291000"/>
          </a:xfrm>
        </p:grpSpPr>
        <p:sp>
          <p:nvSpPr>
            <p:cNvPr id="437" name="Google Shape;437;p9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" name="Google Shape;448;p9"/>
          <p:cNvGrpSpPr/>
          <p:nvPr/>
        </p:nvGrpSpPr>
        <p:grpSpPr>
          <a:xfrm>
            <a:off x="4851734" y="4159501"/>
            <a:ext cx="2487765" cy="1068169"/>
            <a:chOff x="3124075" y="3826725"/>
            <a:chExt cx="412000" cy="176900"/>
          </a:xfrm>
        </p:grpSpPr>
        <p:sp>
          <p:nvSpPr>
            <p:cNvPr id="449" name="Google Shape;449;p9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" name="Google Shape;456;p9"/>
          <p:cNvGrpSpPr/>
          <p:nvPr/>
        </p:nvGrpSpPr>
        <p:grpSpPr>
          <a:xfrm>
            <a:off x="8002740" y="3930573"/>
            <a:ext cx="4193393" cy="2450883"/>
            <a:chOff x="4246750" y="3914450"/>
            <a:chExt cx="533900" cy="312050"/>
          </a:xfrm>
        </p:grpSpPr>
        <p:sp>
          <p:nvSpPr>
            <p:cNvPr id="457" name="Google Shape;457;p9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7" name="Google Shape;467;p9"/>
          <p:cNvSpPr txBox="1">
            <a:spLocks noGrp="1"/>
          </p:cNvSpPr>
          <p:nvPr>
            <p:ph type="title"/>
          </p:nvPr>
        </p:nvSpPr>
        <p:spPr>
          <a:xfrm>
            <a:off x="2352400" y="820933"/>
            <a:ext cx="7487200" cy="21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9"/>
          <p:cNvSpPr txBox="1">
            <a:spLocks noGrp="1"/>
          </p:cNvSpPr>
          <p:nvPr>
            <p:ph type="subTitle" idx="1"/>
          </p:nvPr>
        </p:nvSpPr>
        <p:spPr>
          <a:xfrm>
            <a:off x="2352400" y="2846300"/>
            <a:ext cx="74872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-167" y="4858971"/>
            <a:ext cx="12192336" cy="2017964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0" name="Google Shape;470;p9"/>
          <p:cNvGrpSpPr/>
          <p:nvPr/>
        </p:nvGrpSpPr>
        <p:grpSpPr>
          <a:xfrm>
            <a:off x="839532" y="5405253"/>
            <a:ext cx="10512184" cy="1298547"/>
            <a:chOff x="629649" y="4053940"/>
            <a:chExt cx="7884138" cy="973910"/>
          </a:xfrm>
        </p:grpSpPr>
        <p:grpSp>
          <p:nvGrpSpPr>
            <p:cNvPr id="471" name="Google Shape;471;p9"/>
            <p:cNvGrpSpPr/>
            <p:nvPr/>
          </p:nvGrpSpPr>
          <p:grpSpPr>
            <a:xfrm>
              <a:off x="629649" y="4885728"/>
              <a:ext cx="167162" cy="142122"/>
              <a:chOff x="1459849" y="4903578"/>
              <a:chExt cx="167162" cy="142122"/>
            </a:xfrm>
          </p:grpSpPr>
          <p:sp>
            <p:nvSpPr>
              <p:cNvPr id="472" name="Google Shape;472;p9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" name="Google Shape;475;p9"/>
            <p:cNvGrpSpPr/>
            <p:nvPr/>
          </p:nvGrpSpPr>
          <p:grpSpPr>
            <a:xfrm>
              <a:off x="1933589" y="4165707"/>
              <a:ext cx="167608" cy="105643"/>
              <a:chOff x="2313539" y="4811869"/>
              <a:chExt cx="167608" cy="105643"/>
            </a:xfrm>
          </p:grpSpPr>
          <p:sp>
            <p:nvSpPr>
              <p:cNvPr id="476" name="Google Shape;476;p9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5632643" y="4803554"/>
              <a:ext cx="194333" cy="110385"/>
              <a:chOff x="3169393" y="4715929"/>
              <a:chExt cx="194333" cy="110385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>
              <a:off x="3213032" y="4903567"/>
              <a:ext cx="166017" cy="106445"/>
              <a:chOff x="8105507" y="3916667"/>
              <a:chExt cx="166017" cy="106445"/>
            </a:xfrm>
          </p:grpSpPr>
          <p:sp>
            <p:nvSpPr>
              <p:cNvPr id="484" name="Google Shape;484;p9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7" name="Google Shape;487;p9"/>
            <p:cNvGrpSpPr/>
            <p:nvPr/>
          </p:nvGrpSpPr>
          <p:grpSpPr>
            <a:xfrm>
              <a:off x="7388172" y="4053940"/>
              <a:ext cx="188606" cy="117097"/>
              <a:chOff x="6912722" y="4491852"/>
              <a:chExt cx="188606" cy="117097"/>
            </a:xfrm>
          </p:grpSpPr>
          <p:sp>
            <p:nvSpPr>
              <p:cNvPr id="488" name="Google Shape;488;p9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" name="Google Shape;491;p9"/>
            <p:cNvGrpSpPr/>
            <p:nvPr/>
          </p:nvGrpSpPr>
          <p:grpSpPr>
            <a:xfrm>
              <a:off x="4487457" y="4059267"/>
              <a:ext cx="166017" cy="106445"/>
              <a:chOff x="8105507" y="3916667"/>
              <a:chExt cx="166017" cy="106445"/>
            </a:xfrm>
          </p:grpSpPr>
          <p:sp>
            <p:nvSpPr>
              <p:cNvPr id="492" name="Google Shape;492;p9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9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9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" name="Google Shape;495;p9"/>
            <p:cNvGrpSpPr/>
            <p:nvPr/>
          </p:nvGrpSpPr>
          <p:grpSpPr>
            <a:xfrm>
              <a:off x="8347770" y="4697117"/>
              <a:ext cx="166017" cy="106445"/>
              <a:chOff x="8105507" y="3916667"/>
              <a:chExt cx="166017" cy="106445"/>
            </a:xfrm>
          </p:grpSpPr>
          <p:sp>
            <p:nvSpPr>
              <p:cNvPr id="496" name="Google Shape;496;p9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588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-4482" y="4363400"/>
            <a:ext cx="12201037" cy="2284689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3"/>
          <p:cNvGrpSpPr/>
          <p:nvPr/>
        </p:nvGrpSpPr>
        <p:grpSpPr>
          <a:xfrm rot="674933" flipH="1">
            <a:off x="-391449" y="4280313"/>
            <a:ext cx="4193368" cy="2450868"/>
            <a:chOff x="4246750" y="3914450"/>
            <a:chExt cx="533900" cy="312050"/>
          </a:xfrm>
        </p:grpSpPr>
        <p:sp>
          <p:nvSpPr>
            <p:cNvPr id="113" name="Google Shape;113;p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 rot="-674933">
            <a:off x="8078351" y="4044046"/>
            <a:ext cx="4193368" cy="2450868"/>
            <a:chOff x="4246750" y="3914450"/>
            <a:chExt cx="533900" cy="312050"/>
          </a:xfrm>
        </p:grpSpPr>
        <p:sp>
          <p:nvSpPr>
            <p:cNvPr id="124" name="Google Shape;124;p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092553">
                <a:alpha val="3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4880183" y="4735401"/>
            <a:ext cx="2487765" cy="1068169"/>
            <a:chOff x="3124075" y="3826725"/>
            <a:chExt cx="412000" cy="176900"/>
          </a:xfrm>
        </p:grpSpPr>
        <p:sp>
          <p:nvSpPr>
            <p:cNvPr id="135" name="Google Shape;135;p3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-26436" y="5708434"/>
            <a:ext cx="12244871" cy="1184596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3" name="Google Shape;143;p3"/>
          <p:cNvGrpSpPr/>
          <p:nvPr/>
        </p:nvGrpSpPr>
        <p:grpSpPr>
          <a:xfrm>
            <a:off x="1452965" y="6068243"/>
            <a:ext cx="9588440" cy="659357"/>
            <a:chOff x="1089724" y="4551182"/>
            <a:chExt cx="7191330" cy="494518"/>
          </a:xfrm>
        </p:grpSpPr>
        <p:grpSp>
          <p:nvGrpSpPr>
            <p:cNvPr id="144" name="Google Shape;144;p3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" name="Google Shape;148;p3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149" name="Google Shape;149;p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" name="Google Shape;152;p3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153" name="Google Shape;153;p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" name="Google Shape;156;p3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4910425" y="1414328"/>
            <a:ext cx="4489600" cy="8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title" idx="2" hasCustomPrompt="1"/>
          </p:nvPr>
        </p:nvSpPr>
        <p:spPr>
          <a:xfrm>
            <a:off x="2910775" y="1661231"/>
            <a:ext cx="14912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3"/>
          <p:cNvSpPr txBox="1">
            <a:spLocks noGrp="1"/>
          </p:cNvSpPr>
          <p:nvPr>
            <p:ph type="subTitle" idx="1"/>
          </p:nvPr>
        </p:nvSpPr>
        <p:spPr>
          <a:xfrm>
            <a:off x="4910425" y="2181833"/>
            <a:ext cx="4489600" cy="8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1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"/>
          <p:cNvSpPr/>
          <p:nvPr/>
        </p:nvSpPr>
        <p:spPr>
          <a:xfrm>
            <a:off x="-4533" y="4970429"/>
            <a:ext cx="12201037" cy="1833891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0" name="Google Shape;330;p7"/>
          <p:cNvGrpSpPr/>
          <p:nvPr/>
        </p:nvGrpSpPr>
        <p:grpSpPr>
          <a:xfrm rot="987595" flipH="1">
            <a:off x="-2039766" y="4682656"/>
            <a:ext cx="4193401" cy="2450877"/>
            <a:chOff x="4246750" y="3914450"/>
            <a:chExt cx="533900" cy="312050"/>
          </a:xfrm>
        </p:grpSpPr>
        <p:sp>
          <p:nvSpPr>
            <p:cNvPr id="331" name="Google Shape;331;p7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" name="Google Shape;341;p7"/>
          <p:cNvGrpSpPr/>
          <p:nvPr/>
        </p:nvGrpSpPr>
        <p:grpSpPr>
          <a:xfrm flipH="1">
            <a:off x="10651361" y="5149422"/>
            <a:ext cx="3976871" cy="2111612"/>
            <a:chOff x="2051275" y="3803825"/>
            <a:chExt cx="548050" cy="291000"/>
          </a:xfrm>
        </p:grpSpPr>
        <p:sp>
          <p:nvSpPr>
            <p:cNvPr id="342" name="Google Shape;342;p7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7"/>
          <p:cNvSpPr/>
          <p:nvPr/>
        </p:nvSpPr>
        <p:spPr>
          <a:xfrm flipH="1">
            <a:off x="-168" y="5811479"/>
            <a:ext cx="12192336" cy="1068204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4" name="Google Shape;354;p7"/>
          <p:cNvGrpSpPr/>
          <p:nvPr/>
        </p:nvGrpSpPr>
        <p:grpSpPr>
          <a:xfrm flipH="1">
            <a:off x="1285777" y="6068243"/>
            <a:ext cx="9588440" cy="659357"/>
            <a:chOff x="1089724" y="4551182"/>
            <a:chExt cx="7191330" cy="494518"/>
          </a:xfrm>
        </p:grpSpPr>
        <p:grpSp>
          <p:nvGrpSpPr>
            <p:cNvPr id="355" name="Google Shape;355;p7"/>
            <p:cNvGrpSpPr/>
            <p:nvPr/>
          </p:nvGrpSpPr>
          <p:grpSpPr>
            <a:xfrm>
              <a:off x="1089724" y="4903578"/>
              <a:ext cx="167162" cy="142122"/>
              <a:chOff x="1459849" y="4903578"/>
              <a:chExt cx="167162" cy="142122"/>
            </a:xfrm>
          </p:grpSpPr>
          <p:sp>
            <p:nvSpPr>
              <p:cNvPr id="356" name="Google Shape;356;p7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9" name="Google Shape;359;p7"/>
            <p:cNvGrpSpPr/>
            <p:nvPr/>
          </p:nvGrpSpPr>
          <p:grpSpPr>
            <a:xfrm>
              <a:off x="2983514" y="4551182"/>
              <a:ext cx="167608" cy="105643"/>
              <a:chOff x="2313539" y="4811869"/>
              <a:chExt cx="167608" cy="105643"/>
            </a:xfrm>
          </p:grpSpPr>
          <p:sp>
            <p:nvSpPr>
              <p:cNvPr id="360" name="Google Shape;360;p7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" name="Google Shape;363;p7"/>
            <p:cNvGrpSpPr/>
            <p:nvPr/>
          </p:nvGrpSpPr>
          <p:grpSpPr>
            <a:xfrm>
              <a:off x="6092743" y="4598729"/>
              <a:ext cx="194333" cy="110385"/>
              <a:chOff x="3169393" y="4715929"/>
              <a:chExt cx="194333" cy="110385"/>
            </a:xfrm>
          </p:grpSpPr>
          <p:sp>
            <p:nvSpPr>
              <p:cNvPr id="364" name="Google Shape;364;p7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" name="Google Shape;367;p7"/>
            <p:cNvGrpSpPr/>
            <p:nvPr/>
          </p:nvGrpSpPr>
          <p:grpSpPr>
            <a:xfrm>
              <a:off x="4588907" y="4921417"/>
              <a:ext cx="166017" cy="106445"/>
              <a:chOff x="8105507" y="3916667"/>
              <a:chExt cx="166017" cy="10644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8105507" y="3916667"/>
                <a:ext cx="65032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318" extrusionOk="0">
                    <a:moveTo>
                      <a:pt x="247" y="0"/>
                    </a:moveTo>
                    <a:cubicBezTo>
                      <a:pt x="94" y="0"/>
                      <a:pt x="1" y="232"/>
                      <a:pt x="159" y="345"/>
                    </a:cubicBezTo>
                    <a:cubicBezTo>
                      <a:pt x="301" y="446"/>
                      <a:pt x="408" y="595"/>
                      <a:pt x="469" y="756"/>
                    </a:cubicBezTo>
                    <a:cubicBezTo>
                      <a:pt x="523" y="912"/>
                      <a:pt x="489" y="1100"/>
                      <a:pt x="584" y="1228"/>
                    </a:cubicBezTo>
                    <a:cubicBezTo>
                      <a:pt x="621" y="1282"/>
                      <a:pt x="685" y="1318"/>
                      <a:pt x="747" y="1318"/>
                    </a:cubicBezTo>
                    <a:cubicBezTo>
                      <a:pt x="786" y="1318"/>
                      <a:pt x="825" y="1303"/>
                      <a:pt x="853" y="1269"/>
                    </a:cubicBezTo>
                    <a:cubicBezTo>
                      <a:pt x="1022" y="1073"/>
                      <a:pt x="928" y="783"/>
                      <a:pt x="833" y="574"/>
                    </a:cubicBezTo>
                    <a:cubicBezTo>
                      <a:pt x="725" y="345"/>
                      <a:pt x="550" y="163"/>
                      <a:pt x="341" y="28"/>
                    </a:cubicBezTo>
                    <a:cubicBezTo>
                      <a:pt x="308" y="9"/>
                      <a:pt x="277" y="0"/>
                      <a:pt x="24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8182502" y="3917834"/>
                <a:ext cx="30989" cy="89081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221" extrusionOk="0">
                    <a:moveTo>
                      <a:pt x="244" y="0"/>
                    </a:moveTo>
                    <a:cubicBezTo>
                      <a:pt x="161" y="0"/>
                      <a:pt x="78" y="56"/>
                      <a:pt x="68" y="167"/>
                    </a:cubicBezTo>
                    <a:cubicBezTo>
                      <a:pt x="48" y="437"/>
                      <a:pt x="28" y="713"/>
                      <a:pt x="1" y="983"/>
                    </a:cubicBezTo>
                    <a:cubicBezTo>
                      <a:pt x="1" y="1057"/>
                      <a:pt x="55" y="1152"/>
                      <a:pt x="122" y="1185"/>
                    </a:cubicBezTo>
                    <a:cubicBezTo>
                      <a:pt x="169" y="1209"/>
                      <a:pt x="206" y="1221"/>
                      <a:pt x="244" y="1221"/>
                    </a:cubicBezTo>
                    <a:cubicBezTo>
                      <a:pt x="281" y="1221"/>
                      <a:pt x="318" y="1209"/>
                      <a:pt x="365" y="1185"/>
                    </a:cubicBezTo>
                    <a:cubicBezTo>
                      <a:pt x="432" y="1152"/>
                      <a:pt x="486" y="1057"/>
                      <a:pt x="486" y="983"/>
                    </a:cubicBezTo>
                    <a:lnTo>
                      <a:pt x="419" y="167"/>
                    </a:lnTo>
                    <a:cubicBezTo>
                      <a:pt x="409" y="56"/>
                      <a:pt x="326" y="0"/>
                      <a:pt x="244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8210182" y="3948404"/>
                <a:ext cx="61342" cy="74708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024" extrusionOk="0">
                    <a:moveTo>
                      <a:pt x="681" y="0"/>
                    </a:moveTo>
                    <a:cubicBezTo>
                      <a:pt x="612" y="0"/>
                      <a:pt x="540" y="32"/>
                      <a:pt x="483" y="106"/>
                    </a:cubicBezTo>
                    <a:cubicBezTo>
                      <a:pt x="361" y="267"/>
                      <a:pt x="240" y="429"/>
                      <a:pt x="132" y="605"/>
                    </a:cubicBezTo>
                    <a:cubicBezTo>
                      <a:pt x="1" y="816"/>
                      <a:pt x="203" y="1024"/>
                      <a:pt x="397" y="1024"/>
                    </a:cubicBezTo>
                    <a:cubicBezTo>
                      <a:pt x="481" y="1024"/>
                      <a:pt x="564" y="984"/>
                      <a:pt x="618" y="888"/>
                    </a:cubicBezTo>
                    <a:cubicBezTo>
                      <a:pt x="719" y="713"/>
                      <a:pt x="800" y="530"/>
                      <a:pt x="881" y="342"/>
                    </a:cubicBezTo>
                    <a:cubicBezTo>
                      <a:pt x="964" y="152"/>
                      <a:pt x="831" y="0"/>
                      <a:pt x="681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1" name="Google Shape;371;p7"/>
            <p:cNvGrpSpPr/>
            <p:nvPr/>
          </p:nvGrpSpPr>
          <p:grpSpPr>
            <a:xfrm>
              <a:off x="8092447" y="4686452"/>
              <a:ext cx="188606" cy="117097"/>
              <a:chOff x="6912722" y="4491852"/>
              <a:chExt cx="188606" cy="117097"/>
            </a:xfrm>
          </p:grpSpPr>
          <p:sp>
            <p:nvSpPr>
              <p:cNvPr id="372" name="Google Shape;372;p7"/>
              <p:cNvSpPr/>
              <p:nvPr/>
            </p:nvSpPr>
            <p:spPr>
              <a:xfrm>
                <a:off x="6912722" y="4491852"/>
                <a:ext cx="60387" cy="8806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1207" extrusionOk="0">
                    <a:moveTo>
                      <a:pt x="319" y="1"/>
                    </a:moveTo>
                    <a:cubicBezTo>
                      <a:pt x="150" y="1"/>
                      <a:pt x="1" y="234"/>
                      <a:pt x="144" y="409"/>
                    </a:cubicBezTo>
                    <a:cubicBezTo>
                      <a:pt x="299" y="598"/>
                      <a:pt x="374" y="807"/>
                      <a:pt x="455" y="1036"/>
                    </a:cubicBezTo>
                    <a:cubicBezTo>
                      <a:pt x="495" y="1154"/>
                      <a:pt x="585" y="1206"/>
                      <a:pt x="676" y="1206"/>
                    </a:cubicBezTo>
                    <a:cubicBezTo>
                      <a:pt x="811" y="1206"/>
                      <a:pt x="948" y="1090"/>
                      <a:pt x="920" y="908"/>
                    </a:cubicBezTo>
                    <a:cubicBezTo>
                      <a:pt x="866" y="604"/>
                      <a:pt x="677" y="308"/>
                      <a:pt x="475" y="78"/>
                    </a:cubicBezTo>
                    <a:cubicBezTo>
                      <a:pt x="427" y="24"/>
                      <a:pt x="372" y="1"/>
                      <a:pt x="319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6980872" y="4500461"/>
                <a:ext cx="58224" cy="82734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134" extrusionOk="0">
                    <a:moveTo>
                      <a:pt x="622" y="1"/>
                    </a:moveTo>
                    <a:cubicBezTo>
                      <a:pt x="563" y="1"/>
                      <a:pt x="504" y="28"/>
                      <a:pt x="469" y="88"/>
                    </a:cubicBezTo>
                    <a:cubicBezTo>
                      <a:pt x="408" y="196"/>
                      <a:pt x="388" y="318"/>
                      <a:pt x="328" y="419"/>
                    </a:cubicBezTo>
                    <a:cubicBezTo>
                      <a:pt x="267" y="527"/>
                      <a:pt x="206" y="641"/>
                      <a:pt x="132" y="736"/>
                    </a:cubicBezTo>
                    <a:cubicBezTo>
                      <a:pt x="0" y="913"/>
                      <a:pt x="193" y="1133"/>
                      <a:pt x="377" y="1133"/>
                    </a:cubicBezTo>
                    <a:cubicBezTo>
                      <a:pt x="437" y="1133"/>
                      <a:pt x="497" y="1109"/>
                      <a:pt x="543" y="1053"/>
                    </a:cubicBezTo>
                    <a:cubicBezTo>
                      <a:pt x="732" y="817"/>
                      <a:pt x="914" y="453"/>
                      <a:pt x="813" y="136"/>
                    </a:cubicBezTo>
                    <a:cubicBezTo>
                      <a:pt x="786" y="50"/>
                      <a:pt x="703" y="1"/>
                      <a:pt x="622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7032351" y="4533876"/>
                <a:ext cx="68978" cy="75073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29" extrusionOk="0">
                    <a:moveTo>
                      <a:pt x="743" y="0"/>
                    </a:moveTo>
                    <a:cubicBezTo>
                      <a:pt x="687" y="0"/>
                      <a:pt x="630" y="21"/>
                      <a:pt x="584" y="69"/>
                    </a:cubicBezTo>
                    <a:cubicBezTo>
                      <a:pt x="395" y="271"/>
                      <a:pt x="173" y="467"/>
                      <a:pt x="65" y="730"/>
                    </a:cubicBezTo>
                    <a:cubicBezTo>
                      <a:pt x="0" y="886"/>
                      <a:pt x="155" y="1029"/>
                      <a:pt x="305" y="1029"/>
                    </a:cubicBezTo>
                    <a:cubicBezTo>
                      <a:pt x="343" y="1029"/>
                      <a:pt x="381" y="1020"/>
                      <a:pt x="415" y="999"/>
                    </a:cubicBezTo>
                    <a:cubicBezTo>
                      <a:pt x="651" y="851"/>
                      <a:pt x="800" y="581"/>
                      <a:pt x="962" y="359"/>
                    </a:cubicBezTo>
                    <a:cubicBezTo>
                      <a:pt x="1084" y="191"/>
                      <a:pt x="914" y="0"/>
                      <a:pt x="74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5" name="Google Shape;375;p7"/>
          <p:cNvSpPr txBox="1">
            <a:spLocks noGrp="1"/>
          </p:cNvSpPr>
          <p:nvPr>
            <p:ph type="subTitle" idx="1"/>
          </p:nvPr>
        </p:nvSpPr>
        <p:spPr>
          <a:xfrm>
            <a:off x="950967" y="1939300"/>
            <a:ext cx="5145600" cy="33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76" name="Google Shape;376;p7"/>
          <p:cNvSpPr txBox="1">
            <a:spLocks noGrp="1"/>
          </p:cNvSpPr>
          <p:nvPr>
            <p:ph type="title"/>
          </p:nvPr>
        </p:nvSpPr>
        <p:spPr>
          <a:xfrm>
            <a:off x="950967" y="486380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77" name="Google Shape;377;p7"/>
          <p:cNvSpPr/>
          <p:nvPr/>
        </p:nvSpPr>
        <p:spPr>
          <a:xfrm rot="-77436" flipH="1">
            <a:off x="-2161005" y="-105161"/>
            <a:ext cx="3345396" cy="1012396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0196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3"/>
          <p:cNvSpPr/>
          <p:nvPr/>
        </p:nvSpPr>
        <p:spPr>
          <a:xfrm flipH="1">
            <a:off x="-4537" y="4918833"/>
            <a:ext cx="12201037" cy="1915531"/>
          </a:xfrm>
          <a:custGeom>
            <a:avLst/>
            <a:gdLst/>
            <a:ahLst/>
            <a:cxnLst/>
            <a:rect l="l" t="t" r="r" b="b"/>
            <a:pathLst>
              <a:path w="284960" h="62640" extrusionOk="0">
                <a:moveTo>
                  <a:pt x="28810" y="1"/>
                </a:moveTo>
                <a:cubicBezTo>
                  <a:pt x="27913" y="1"/>
                  <a:pt x="27012" y="28"/>
                  <a:pt x="26110" y="85"/>
                </a:cubicBezTo>
                <a:cubicBezTo>
                  <a:pt x="15502" y="754"/>
                  <a:pt x="4681" y="6985"/>
                  <a:pt x="0" y="16043"/>
                </a:cubicBezTo>
                <a:lnTo>
                  <a:pt x="0" y="62639"/>
                </a:lnTo>
                <a:cubicBezTo>
                  <a:pt x="39125" y="55163"/>
                  <a:pt x="87712" y="49080"/>
                  <a:pt x="143535" y="49080"/>
                </a:cubicBezTo>
                <a:cubicBezTo>
                  <a:pt x="144221" y="49080"/>
                  <a:pt x="144908" y="49081"/>
                  <a:pt x="145595" y="49083"/>
                </a:cubicBezTo>
                <a:cubicBezTo>
                  <a:pt x="199517" y="49235"/>
                  <a:pt x="246631" y="55101"/>
                  <a:pt x="284960" y="62305"/>
                </a:cubicBezTo>
                <a:lnTo>
                  <a:pt x="284960" y="19113"/>
                </a:lnTo>
                <a:cubicBezTo>
                  <a:pt x="278715" y="20017"/>
                  <a:pt x="272444" y="20512"/>
                  <a:pt x="266170" y="20512"/>
                </a:cubicBezTo>
                <a:cubicBezTo>
                  <a:pt x="260839" y="20512"/>
                  <a:pt x="255507" y="20154"/>
                  <a:pt x="250187" y="19386"/>
                </a:cubicBezTo>
                <a:cubicBezTo>
                  <a:pt x="226936" y="15985"/>
                  <a:pt x="204335" y="4871"/>
                  <a:pt x="181288" y="4871"/>
                </a:cubicBezTo>
                <a:cubicBezTo>
                  <a:pt x="177972" y="4871"/>
                  <a:pt x="174647" y="5101"/>
                  <a:pt x="171310" y="5617"/>
                </a:cubicBezTo>
                <a:cubicBezTo>
                  <a:pt x="148984" y="9080"/>
                  <a:pt x="129266" y="25087"/>
                  <a:pt x="106775" y="25087"/>
                </a:cubicBezTo>
                <a:cubicBezTo>
                  <a:pt x="106362" y="25087"/>
                  <a:pt x="105948" y="25081"/>
                  <a:pt x="105534" y="25070"/>
                </a:cubicBezTo>
                <a:cubicBezTo>
                  <a:pt x="91521" y="24736"/>
                  <a:pt x="78573" y="17988"/>
                  <a:pt x="66019" y="11666"/>
                </a:cubicBezTo>
                <a:cubicBezTo>
                  <a:pt x="54305" y="5780"/>
                  <a:pt x="41819" y="1"/>
                  <a:pt x="28810" y="1"/>
                </a:cubicBezTo>
                <a:close/>
              </a:path>
            </a:pathLst>
          </a:custGeom>
          <a:solidFill>
            <a:srgbClr val="FFFFFF">
              <a:alpha val="428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7" name="Google Shape;1157;p23"/>
          <p:cNvGrpSpPr/>
          <p:nvPr/>
        </p:nvGrpSpPr>
        <p:grpSpPr>
          <a:xfrm>
            <a:off x="-1651132" y="5082855"/>
            <a:ext cx="3976871" cy="2111612"/>
            <a:chOff x="2051275" y="3803825"/>
            <a:chExt cx="548050" cy="291000"/>
          </a:xfrm>
        </p:grpSpPr>
        <p:sp>
          <p:nvSpPr>
            <p:cNvPr id="1158" name="Google Shape;1158;p23"/>
            <p:cNvSpPr/>
            <p:nvPr/>
          </p:nvSpPr>
          <p:spPr>
            <a:xfrm>
              <a:off x="2051275" y="3803825"/>
              <a:ext cx="548050" cy="291000"/>
            </a:xfrm>
            <a:custGeom>
              <a:avLst/>
              <a:gdLst/>
              <a:ahLst/>
              <a:cxnLst/>
              <a:rect l="l" t="t" r="r" b="b"/>
              <a:pathLst>
                <a:path w="21922" h="11640" extrusionOk="0">
                  <a:moveTo>
                    <a:pt x="8946" y="1"/>
                  </a:moveTo>
                  <a:cubicBezTo>
                    <a:pt x="8236" y="1"/>
                    <a:pt x="7532" y="269"/>
                    <a:pt x="7087" y="824"/>
                  </a:cubicBezTo>
                  <a:cubicBezTo>
                    <a:pt x="6393" y="1687"/>
                    <a:pt x="6487" y="2934"/>
                    <a:pt x="6615" y="4040"/>
                  </a:cubicBezTo>
                  <a:cubicBezTo>
                    <a:pt x="6358" y="3842"/>
                    <a:pt x="6038" y="3744"/>
                    <a:pt x="5716" y="3744"/>
                  </a:cubicBezTo>
                  <a:cubicBezTo>
                    <a:pt x="5371" y="3744"/>
                    <a:pt x="5026" y="3857"/>
                    <a:pt x="4761" y="4080"/>
                  </a:cubicBezTo>
                  <a:cubicBezTo>
                    <a:pt x="4242" y="4519"/>
                    <a:pt x="4080" y="5328"/>
                    <a:pt x="4377" y="5935"/>
                  </a:cubicBezTo>
                  <a:cubicBezTo>
                    <a:pt x="3811" y="5669"/>
                    <a:pt x="3187" y="5535"/>
                    <a:pt x="2563" y="5535"/>
                  </a:cubicBezTo>
                  <a:cubicBezTo>
                    <a:pt x="2362" y="5535"/>
                    <a:pt x="2161" y="5549"/>
                    <a:pt x="1963" y="5577"/>
                  </a:cubicBezTo>
                  <a:cubicBezTo>
                    <a:pt x="1632" y="5624"/>
                    <a:pt x="1288" y="5719"/>
                    <a:pt x="1032" y="5941"/>
                  </a:cubicBezTo>
                  <a:cubicBezTo>
                    <a:pt x="762" y="6177"/>
                    <a:pt x="621" y="6541"/>
                    <a:pt x="513" y="6892"/>
                  </a:cubicBezTo>
                  <a:cubicBezTo>
                    <a:pt x="48" y="8423"/>
                    <a:pt x="0" y="10081"/>
                    <a:pt x="378" y="11639"/>
                  </a:cubicBezTo>
                  <a:lnTo>
                    <a:pt x="21922" y="8834"/>
                  </a:lnTo>
                  <a:cubicBezTo>
                    <a:pt x="21827" y="7276"/>
                    <a:pt x="21173" y="3231"/>
                    <a:pt x="20357" y="1916"/>
                  </a:cubicBezTo>
                  <a:cubicBezTo>
                    <a:pt x="19932" y="1228"/>
                    <a:pt x="19386" y="574"/>
                    <a:pt x="18645" y="277"/>
                  </a:cubicBezTo>
                  <a:cubicBezTo>
                    <a:pt x="18417" y="188"/>
                    <a:pt x="18168" y="143"/>
                    <a:pt x="17920" y="143"/>
                  </a:cubicBezTo>
                  <a:cubicBezTo>
                    <a:pt x="17359" y="143"/>
                    <a:pt x="16804" y="374"/>
                    <a:pt x="16514" y="850"/>
                  </a:cubicBezTo>
                  <a:cubicBezTo>
                    <a:pt x="16163" y="1417"/>
                    <a:pt x="16264" y="2145"/>
                    <a:pt x="16379" y="2799"/>
                  </a:cubicBezTo>
                  <a:cubicBezTo>
                    <a:pt x="16069" y="2199"/>
                    <a:pt x="15691" y="1619"/>
                    <a:pt x="15158" y="1208"/>
                  </a:cubicBezTo>
                  <a:cubicBezTo>
                    <a:pt x="14761" y="897"/>
                    <a:pt x="14259" y="698"/>
                    <a:pt x="13761" y="698"/>
                  </a:cubicBezTo>
                  <a:cubicBezTo>
                    <a:pt x="13601" y="698"/>
                    <a:pt x="13440" y="718"/>
                    <a:pt x="13284" y="763"/>
                  </a:cubicBezTo>
                  <a:cubicBezTo>
                    <a:pt x="12637" y="945"/>
                    <a:pt x="12111" y="1585"/>
                    <a:pt x="12171" y="2260"/>
                  </a:cubicBezTo>
                  <a:cubicBezTo>
                    <a:pt x="11645" y="1356"/>
                    <a:pt x="10897" y="534"/>
                    <a:pt x="9926" y="176"/>
                  </a:cubicBezTo>
                  <a:cubicBezTo>
                    <a:pt x="9616" y="60"/>
                    <a:pt x="9280" y="1"/>
                    <a:pt x="8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23"/>
            <p:cNvSpPr/>
            <p:nvPr/>
          </p:nvSpPr>
          <p:spPr>
            <a:xfrm>
              <a:off x="2498075" y="3839450"/>
              <a:ext cx="15950" cy="36075"/>
            </a:xfrm>
            <a:custGeom>
              <a:avLst/>
              <a:gdLst/>
              <a:ahLst/>
              <a:cxnLst/>
              <a:rect l="l" t="t" r="r" b="b"/>
              <a:pathLst>
                <a:path w="638" h="1443" extrusionOk="0">
                  <a:moveTo>
                    <a:pt x="123" y="1"/>
                  </a:moveTo>
                  <a:cubicBezTo>
                    <a:pt x="62" y="1"/>
                    <a:pt x="0" y="42"/>
                    <a:pt x="4" y="120"/>
                  </a:cubicBezTo>
                  <a:cubicBezTo>
                    <a:pt x="17" y="376"/>
                    <a:pt x="71" y="626"/>
                    <a:pt x="152" y="868"/>
                  </a:cubicBezTo>
                  <a:cubicBezTo>
                    <a:pt x="220" y="1077"/>
                    <a:pt x="287" y="1307"/>
                    <a:pt x="476" y="1428"/>
                  </a:cubicBezTo>
                  <a:cubicBezTo>
                    <a:pt x="492" y="1438"/>
                    <a:pt x="508" y="1442"/>
                    <a:pt x="524" y="1442"/>
                  </a:cubicBezTo>
                  <a:cubicBezTo>
                    <a:pt x="575" y="1442"/>
                    <a:pt x="619" y="1399"/>
                    <a:pt x="624" y="1347"/>
                  </a:cubicBezTo>
                  <a:cubicBezTo>
                    <a:pt x="638" y="1131"/>
                    <a:pt x="503" y="943"/>
                    <a:pt x="429" y="747"/>
                  </a:cubicBezTo>
                  <a:cubicBezTo>
                    <a:pt x="348" y="531"/>
                    <a:pt x="301" y="309"/>
                    <a:pt x="240" y="86"/>
                  </a:cubicBezTo>
                  <a:cubicBezTo>
                    <a:pt x="225" y="29"/>
                    <a:pt x="174" y="1"/>
                    <a:pt x="12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2481600" y="3922000"/>
              <a:ext cx="13550" cy="27400"/>
            </a:xfrm>
            <a:custGeom>
              <a:avLst/>
              <a:gdLst/>
              <a:ahLst/>
              <a:cxnLst/>
              <a:rect l="l" t="t" r="r" b="b"/>
              <a:pathLst>
                <a:path w="542" h="1096" extrusionOk="0">
                  <a:moveTo>
                    <a:pt x="140" y="1"/>
                  </a:moveTo>
                  <a:cubicBezTo>
                    <a:pt x="70" y="1"/>
                    <a:pt x="1" y="57"/>
                    <a:pt x="29" y="142"/>
                  </a:cubicBezTo>
                  <a:cubicBezTo>
                    <a:pt x="76" y="311"/>
                    <a:pt x="130" y="486"/>
                    <a:pt x="184" y="655"/>
                  </a:cubicBezTo>
                  <a:cubicBezTo>
                    <a:pt x="225" y="796"/>
                    <a:pt x="245" y="972"/>
                    <a:pt x="359" y="1073"/>
                  </a:cubicBezTo>
                  <a:cubicBezTo>
                    <a:pt x="377" y="1088"/>
                    <a:pt x="400" y="1095"/>
                    <a:pt x="422" y="1095"/>
                  </a:cubicBezTo>
                  <a:cubicBezTo>
                    <a:pt x="459" y="1095"/>
                    <a:pt x="495" y="1074"/>
                    <a:pt x="508" y="1032"/>
                  </a:cubicBezTo>
                  <a:cubicBezTo>
                    <a:pt x="541" y="884"/>
                    <a:pt x="461" y="736"/>
                    <a:pt x="413" y="587"/>
                  </a:cubicBezTo>
                  <a:lnTo>
                    <a:pt x="420" y="587"/>
                  </a:lnTo>
                  <a:cubicBezTo>
                    <a:pt x="359" y="419"/>
                    <a:pt x="305" y="250"/>
                    <a:pt x="252" y="82"/>
                  </a:cubicBezTo>
                  <a:cubicBezTo>
                    <a:pt x="233" y="25"/>
                    <a:pt x="186" y="1"/>
                    <a:pt x="14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2534675" y="3941450"/>
              <a:ext cx="15775" cy="26550"/>
            </a:xfrm>
            <a:custGeom>
              <a:avLst/>
              <a:gdLst/>
              <a:ahLst/>
              <a:cxnLst/>
              <a:rect l="l" t="t" r="r" b="b"/>
              <a:pathLst>
                <a:path w="631" h="1062" extrusionOk="0">
                  <a:moveTo>
                    <a:pt x="176" y="1"/>
                  </a:moveTo>
                  <a:cubicBezTo>
                    <a:pt x="87" y="1"/>
                    <a:pt x="1" y="71"/>
                    <a:pt x="37" y="180"/>
                  </a:cubicBezTo>
                  <a:cubicBezTo>
                    <a:pt x="97" y="376"/>
                    <a:pt x="165" y="571"/>
                    <a:pt x="226" y="767"/>
                  </a:cubicBezTo>
                  <a:cubicBezTo>
                    <a:pt x="257" y="866"/>
                    <a:pt x="305" y="1062"/>
                    <a:pt x="443" y="1062"/>
                  </a:cubicBezTo>
                  <a:cubicBezTo>
                    <a:pt x="455" y="1062"/>
                    <a:pt x="468" y="1060"/>
                    <a:pt x="482" y="1057"/>
                  </a:cubicBezTo>
                  <a:cubicBezTo>
                    <a:pt x="630" y="1009"/>
                    <a:pt x="576" y="814"/>
                    <a:pt x="536" y="713"/>
                  </a:cubicBezTo>
                  <a:lnTo>
                    <a:pt x="320" y="106"/>
                  </a:lnTo>
                  <a:cubicBezTo>
                    <a:pt x="296" y="33"/>
                    <a:pt x="235" y="1"/>
                    <a:pt x="17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2432375" y="3945475"/>
              <a:ext cx="18050" cy="42700"/>
            </a:xfrm>
            <a:custGeom>
              <a:avLst/>
              <a:gdLst/>
              <a:ahLst/>
              <a:cxnLst/>
              <a:rect l="l" t="t" r="r" b="b"/>
              <a:pathLst>
                <a:path w="722" h="1708" extrusionOk="0">
                  <a:moveTo>
                    <a:pt x="128" y="1"/>
                  </a:moveTo>
                  <a:cubicBezTo>
                    <a:pt x="67" y="1"/>
                    <a:pt x="1" y="56"/>
                    <a:pt x="9" y="134"/>
                  </a:cubicBezTo>
                  <a:cubicBezTo>
                    <a:pt x="76" y="612"/>
                    <a:pt x="150" y="1246"/>
                    <a:pt x="447" y="1644"/>
                  </a:cubicBezTo>
                  <a:cubicBezTo>
                    <a:pt x="480" y="1688"/>
                    <a:pt x="523" y="1708"/>
                    <a:pt x="566" y="1708"/>
                  </a:cubicBezTo>
                  <a:cubicBezTo>
                    <a:pt x="646" y="1708"/>
                    <a:pt x="721" y="1638"/>
                    <a:pt x="703" y="1536"/>
                  </a:cubicBezTo>
                  <a:cubicBezTo>
                    <a:pt x="656" y="1287"/>
                    <a:pt x="528" y="1051"/>
                    <a:pt x="440" y="815"/>
                  </a:cubicBezTo>
                  <a:cubicBezTo>
                    <a:pt x="360" y="572"/>
                    <a:pt x="279" y="329"/>
                    <a:pt x="218" y="80"/>
                  </a:cubicBezTo>
                  <a:cubicBezTo>
                    <a:pt x="205" y="24"/>
                    <a:pt x="167" y="1"/>
                    <a:pt x="12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2261350" y="3853350"/>
              <a:ext cx="20050" cy="34650"/>
            </a:xfrm>
            <a:custGeom>
              <a:avLst/>
              <a:gdLst/>
              <a:ahLst/>
              <a:cxnLst/>
              <a:rect l="l" t="t" r="r" b="b"/>
              <a:pathLst>
                <a:path w="802" h="1386" extrusionOk="0">
                  <a:moveTo>
                    <a:pt x="173" y="1"/>
                  </a:moveTo>
                  <a:cubicBezTo>
                    <a:pt x="90" y="1"/>
                    <a:pt x="0" y="96"/>
                    <a:pt x="46" y="198"/>
                  </a:cubicBezTo>
                  <a:lnTo>
                    <a:pt x="343" y="872"/>
                  </a:lnTo>
                  <a:cubicBezTo>
                    <a:pt x="424" y="1054"/>
                    <a:pt x="478" y="1277"/>
                    <a:pt x="653" y="1378"/>
                  </a:cubicBezTo>
                  <a:cubicBezTo>
                    <a:pt x="664" y="1383"/>
                    <a:pt x="676" y="1386"/>
                    <a:pt x="688" y="1386"/>
                  </a:cubicBezTo>
                  <a:cubicBezTo>
                    <a:pt x="722" y="1386"/>
                    <a:pt x="758" y="1365"/>
                    <a:pt x="768" y="1331"/>
                  </a:cubicBezTo>
                  <a:cubicBezTo>
                    <a:pt x="802" y="1135"/>
                    <a:pt x="680" y="953"/>
                    <a:pt x="599" y="778"/>
                  </a:cubicBezTo>
                  <a:cubicBezTo>
                    <a:pt x="491" y="542"/>
                    <a:pt x="383" y="306"/>
                    <a:pt x="269" y="70"/>
                  </a:cubicBezTo>
                  <a:cubicBezTo>
                    <a:pt x="248" y="21"/>
                    <a:pt x="211" y="1"/>
                    <a:pt x="17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2249650" y="3942700"/>
              <a:ext cx="20450" cy="37375"/>
            </a:xfrm>
            <a:custGeom>
              <a:avLst/>
              <a:gdLst/>
              <a:ahLst/>
              <a:cxnLst/>
              <a:rect l="l" t="t" r="r" b="b"/>
              <a:pathLst>
                <a:path w="818" h="1495" extrusionOk="0">
                  <a:moveTo>
                    <a:pt x="170" y="1"/>
                  </a:moveTo>
                  <a:cubicBezTo>
                    <a:pt x="89" y="1"/>
                    <a:pt x="1" y="96"/>
                    <a:pt x="42" y="198"/>
                  </a:cubicBezTo>
                  <a:cubicBezTo>
                    <a:pt x="143" y="427"/>
                    <a:pt x="245" y="649"/>
                    <a:pt x="339" y="879"/>
                  </a:cubicBezTo>
                  <a:cubicBezTo>
                    <a:pt x="427" y="1074"/>
                    <a:pt x="487" y="1317"/>
                    <a:pt x="642" y="1465"/>
                  </a:cubicBezTo>
                  <a:cubicBezTo>
                    <a:pt x="665" y="1485"/>
                    <a:pt x="691" y="1494"/>
                    <a:pt x="717" y="1494"/>
                  </a:cubicBezTo>
                  <a:cubicBezTo>
                    <a:pt x="769" y="1494"/>
                    <a:pt x="818" y="1457"/>
                    <a:pt x="818" y="1398"/>
                  </a:cubicBezTo>
                  <a:cubicBezTo>
                    <a:pt x="811" y="1182"/>
                    <a:pt x="683" y="980"/>
                    <a:pt x="595" y="784"/>
                  </a:cubicBezTo>
                  <a:cubicBezTo>
                    <a:pt x="487" y="548"/>
                    <a:pt x="373" y="305"/>
                    <a:pt x="265" y="69"/>
                  </a:cubicBezTo>
                  <a:cubicBezTo>
                    <a:pt x="244" y="21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23"/>
            <p:cNvSpPr/>
            <p:nvPr/>
          </p:nvSpPr>
          <p:spPr>
            <a:xfrm>
              <a:off x="2188825" y="4005675"/>
              <a:ext cx="25000" cy="36825"/>
            </a:xfrm>
            <a:custGeom>
              <a:avLst/>
              <a:gdLst/>
              <a:ahLst/>
              <a:cxnLst/>
              <a:rect l="l" t="t" r="r" b="b"/>
              <a:pathLst>
                <a:path w="1000" h="1473" extrusionOk="0">
                  <a:moveTo>
                    <a:pt x="186" y="1"/>
                  </a:moveTo>
                  <a:cubicBezTo>
                    <a:pt x="97" y="1"/>
                    <a:pt x="1" y="75"/>
                    <a:pt x="41" y="173"/>
                  </a:cubicBezTo>
                  <a:cubicBezTo>
                    <a:pt x="129" y="396"/>
                    <a:pt x="223" y="618"/>
                    <a:pt x="331" y="827"/>
                  </a:cubicBezTo>
                  <a:cubicBezTo>
                    <a:pt x="439" y="1030"/>
                    <a:pt x="540" y="1272"/>
                    <a:pt x="709" y="1434"/>
                  </a:cubicBezTo>
                  <a:cubicBezTo>
                    <a:pt x="739" y="1460"/>
                    <a:pt x="775" y="1472"/>
                    <a:pt x="812" y="1472"/>
                  </a:cubicBezTo>
                  <a:cubicBezTo>
                    <a:pt x="906" y="1472"/>
                    <a:pt x="999" y="1393"/>
                    <a:pt x="965" y="1286"/>
                  </a:cubicBezTo>
                  <a:cubicBezTo>
                    <a:pt x="904" y="1077"/>
                    <a:pt x="749" y="888"/>
                    <a:pt x="641" y="693"/>
                  </a:cubicBezTo>
                  <a:cubicBezTo>
                    <a:pt x="527" y="484"/>
                    <a:pt x="405" y="281"/>
                    <a:pt x="297" y="66"/>
                  </a:cubicBezTo>
                  <a:cubicBezTo>
                    <a:pt x="275" y="20"/>
                    <a:pt x="231" y="1"/>
                    <a:pt x="1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23"/>
            <p:cNvSpPr/>
            <p:nvPr/>
          </p:nvSpPr>
          <p:spPr>
            <a:xfrm>
              <a:off x="2183075" y="3935075"/>
              <a:ext cx="19775" cy="35075"/>
            </a:xfrm>
            <a:custGeom>
              <a:avLst/>
              <a:gdLst/>
              <a:ahLst/>
              <a:cxnLst/>
              <a:rect l="l" t="t" r="r" b="b"/>
              <a:pathLst>
                <a:path w="791" h="1403" extrusionOk="0">
                  <a:moveTo>
                    <a:pt x="137" y="0"/>
                  </a:moveTo>
                  <a:cubicBezTo>
                    <a:pt x="66" y="0"/>
                    <a:pt x="0" y="53"/>
                    <a:pt x="28" y="138"/>
                  </a:cubicBezTo>
                  <a:cubicBezTo>
                    <a:pt x="109" y="368"/>
                    <a:pt x="197" y="597"/>
                    <a:pt x="298" y="819"/>
                  </a:cubicBezTo>
                  <a:cubicBezTo>
                    <a:pt x="386" y="1022"/>
                    <a:pt x="453" y="1251"/>
                    <a:pt x="635" y="1386"/>
                  </a:cubicBezTo>
                  <a:cubicBezTo>
                    <a:pt x="650" y="1397"/>
                    <a:pt x="667" y="1402"/>
                    <a:pt x="684" y="1402"/>
                  </a:cubicBezTo>
                  <a:cubicBezTo>
                    <a:pt x="737" y="1402"/>
                    <a:pt x="790" y="1354"/>
                    <a:pt x="790" y="1298"/>
                  </a:cubicBezTo>
                  <a:cubicBezTo>
                    <a:pt x="784" y="1103"/>
                    <a:pt x="662" y="934"/>
                    <a:pt x="568" y="759"/>
                  </a:cubicBezTo>
                  <a:lnTo>
                    <a:pt x="575" y="759"/>
                  </a:lnTo>
                  <a:cubicBezTo>
                    <a:pt x="460" y="536"/>
                    <a:pt x="352" y="307"/>
                    <a:pt x="258" y="78"/>
                  </a:cubicBezTo>
                  <a:cubicBezTo>
                    <a:pt x="233" y="24"/>
                    <a:pt x="184" y="0"/>
                    <a:pt x="13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2089725" y="4015575"/>
              <a:ext cx="19050" cy="30825"/>
            </a:xfrm>
            <a:custGeom>
              <a:avLst/>
              <a:gdLst/>
              <a:ahLst/>
              <a:cxnLst/>
              <a:rect l="l" t="t" r="r" b="b"/>
              <a:pathLst>
                <a:path w="762" h="1233" extrusionOk="0">
                  <a:moveTo>
                    <a:pt x="207" y="0"/>
                  </a:moveTo>
                  <a:cubicBezTo>
                    <a:pt x="107" y="0"/>
                    <a:pt x="0" y="108"/>
                    <a:pt x="61" y="229"/>
                  </a:cubicBezTo>
                  <a:cubicBezTo>
                    <a:pt x="148" y="398"/>
                    <a:pt x="229" y="573"/>
                    <a:pt x="310" y="742"/>
                  </a:cubicBezTo>
                  <a:cubicBezTo>
                    <a:pt x="377" y="897"/>
                    <a:pt x="425" y="1099"/>
                    <a:pt x="560" y="1207"/>
                  </a:cubicBezTo>
                  <a:cubicBezTo>
                    <a:pt x="581" y="1223"/>
                    <a:pt x="612" y="1233"/>
                    <a:pt x="642" y="1233"/>
                  </a:cubicBezTo>
                  <a:cubicBezTo>
                    <a:pt x="685" y="1233"/>
                    <a:pt x="727" y="1212"/>
                    <a:pt x="735" y="1160"/>
                  </a:cubicBezTo>
                  <a:cubicBezTo>
                    <a:pt x="762" y="978"/>
                    <a:pt x="674" y="823"/>
                    <a:pt x="600" y="661"/>
                  </a:cubicBezTo>
                  <a:cubicBezTo>
                    <a:pt x="512" y="458"/>
                    <a:pt x="418" y="270"/>
                    <a:pt x="324" y="74"/>
                  </a:cubicBezTo>
                  <a:cubicBezTo>
                    <a:pt x="296" y="22"/>
                    <a:pt x="252" y="0"/>
                    <a:pt x="20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2112700" y="3964975"/>
              <a:ext cx="19400" cy="28150"/>
            </a:xfrm>
            <a:custGeom>
              <a:avLst/>
              <a:gdLst/>
              <a:ahLst/>
              <a:cxnLst/>
              <a:rect l="l" t="t" r="r" b="b"/>
              <a:pathLst>
                <a:path w="776" h="1126" extrusionOk="0">
                  <a:moveTo>
                    <a:pt x="138" y="0"/>
                  </a:moveTo>
                  <a:cubicBezTo>
                    <a:pt x="74" y="0"/>
                    <a:pt x="0" y="57"/>
                    <a:pt x="32" y="129"/>
                  </a:cubicBezTo>
                  <a:cubicBezTo>
                    <a:pt x="99" y="311"/>
                    <a:pt x="187" y="493"/>
                    <a:pt x="281" y="669"/>
                  </a:cubicBezTo>
                  <a:cubicBezTo>
                    <a:pt x="369" y="817"/>
                    <a:pt x="463" y="1026"/>
                    <a:pt x="618" y="1114"/>
                  </a:cubicBezTo>
                  <a:cubicBezTo>
                    <a:pt x="634" y="1122"/>
                    <a:pt x="649" y="1126"/>
                    <a:pt x="665" y="1126"/>
                  </a:cubicBezTo>
                  <a:cubicBezTo>
                    <a:pt x="724" y="1126"/>
                    <a:pt x="776" y="1070"/>
                    <a:pt x="760" y="1006"/>
                  </a:cubicBezTo>
                  <a:cubicBezTo>
                    <a:pt x="719" y="837"/>
                    <a:pt x="571" y="696"/>
                    <a:pt x="483" y="554"/>
                  </a:cubicBezTo>
                  <a:cubicBezTo>
                    <a:pt x="382" y="392"/>
                    <a:pt x="295" y="224"/>
                    <a:pt x="214" y="48"/>
                  </a:cubicBezTo>
                  <a:cubicBezTo>
                    <a:pt x="200" y="15"/>
                    <a:pt x="170" y="0"/>
                    <a:pt x="138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9" name="Google Shape;1169;p23"/>
          <p:cNvGrpSpPr/>
          <p:nvPr/>
        </p:nvGrpSpPr>
        <p:grpSpPr>
          <a:xfrm>
            <a:off x="9431924" y="4717640"/>
            <a:ext cx="4193393" cy="2450883"/>
            <a:chOff x="4246750" y="3914450"/>
            <a:chExt cx="533900" cy="312050"/>
          </a:xfrm>
        </p:grpSpPr>
        <p:sp>
          <p:nvSpPr>
            <p:cNvPr id="1170" name="Google Shape;1170;p23"/>
            <p:cNvSpPr/>
            <p:nvPr/>
          </p:nvSpPr>
          <p:spPr>
            <a:xfrm>
              <a:off x="4246750" y="3914450"/>
              <a:ext cx="533900" cy="312050"/>
            </a:xfrm>
            <a:custGeom>
              <a:avLst/>
              <a:gdLst/>
              <a:ahLst/>
              <a:cxnLst/>
              <a:rect l="l" t="t" r="r" b="b"/>
              <a:pathLst>
                <a:path w="21356" h="12482" extrusionOk="0">
                  <a:moveTo>
                    <a:pt x="17428" y="0"/>
                  </a:moveTo>
                  <a:cubicBezTo>
                    <a:pt x="16612" y="0"/>
                    <a:pt x="15790" y="271"/>
                    <a:pt x="15145" y="775"/>
                  </a:cubicBezTo>
                  <a:cubicBezTo>
                    <a:pt x="14052" y="1629"/>
                    <a:pt x="13486" y="3070"/>
                    <a:pt x="13595" y="4457"/>
                  </a:cubicBezTo>
                  <a:lnTo>
                    <a:pt x="13595" y="4457"/>
                  </a:lnTo>
                  <a:cubicBezTo>
                    <a:pt x="13523" y="3903"/>
                    <a:pt x="12942" y="3528"/>
                    <a:pt x="12373" y="3528"/>
                  </a:cubicBezTo>
                  <a:cubicBezTo>
                    <a:pt x="12226" y="3528"/>
                    <a:pt x="12079" y="3553"/>
                    <a:pt x="11942" y="3607"/>
                  </a:cubicBezTo>
                  <a:cubicBezTo>
                    <a:pt x="11255" y="3883"/>
                    <a:pt x="10870" y="4658"/>
                    <a:pt x="10837" y="5393"/>
                  </a:cubicBezTo>
                  <a:cubicBezTo>
                    <a:pt x="10783" y="4645"/>
                    <a:pt x="10729" y="3883"/>
                    <a:pt x="10439" y="3189"/>
                  </a:cubicBezTo>
                  <a:cubicBezTo>
                    <a:pt x="10149" y="2501"/>
                    <a:pt x="9589" y="1874"/>
                    <a:pt x="8854" y="1712"/>
                  </a:cubicBezTo>
                  <a:cubicBezTo>
                    <a:pt x="8721" y="1682"/>
                    <a:pt x="8587" y="1669"/>
                    <a:pt x="8452" y="1669"/>
                  </a:cubicBezTo>
                  <a:cubicBezTo>
                    <a:pt x="7974" y="1669"/>
                    <a:pt x="7497" y="1842"/>
                    <a:pt x="7081" y="2089"/>
                  </a:cubicBezTo>
                  <a:cubicBezTo>
                    <a:pt x="5840" y="2824"/>
                    <a:pt x="5031" y="4234"/>
                    <a:pt x="5024" y="5670"/>
                  </a:cubicBezTo>
                  <a:cubicBezTo>
                    <a:pt x="4517" y="5379"/>
                    <a:pt x="3932" y="5232"/>
                    <a:pt x="3347" y="5232"/>
                  </a:cubicBezTo>
                  <a:cubicBezTo>
                    <a:pt x="2765" y="5232"/>
                    <a:pt x="2184" y="5377"/>
                    <a:pt x="1680" y="5670"/>
                  </a:cubicBezTo>
                  <a:cubicBezTo>
                    <a:pt x="668" y="6250"/>
                    <a:pt x="1" y="7396"/>
                    <a:pt x="1" y="8563"/>
                  </a:cubicBezTo>
                  <a:lnTo>
                    <a:pt x="19715" y="12273"/>
                  </a:lnTo>
                  <a:lnTo>
                    <a:pt x="19715" y="12273"/>
                  </a:lnTo>
                  <a:cubicBezTo>
                    <a:pt x="19662" y="12311"/>
                    <a:pt x="19649" y="12470"/>
                    <a:pt x="19751" y="12480"/>
                  </a:cubicBezTo>
                  <a:cubicBezTo>
                    <a:pt x="19756" y="12481"/>
                    <a:pt x="19762" y="12481"/>
                    <a:pt x="19767" y="12481"/>
                  </a:cubicBezTo>
                  <a:cubicBezTo>
                    <a:pt x="19886" y="12481"/>
                    <a:pt x="19969" y="12340"/>
                    <a:pt x="20020" y="12224"/>
                  </a:cubicBezTo>
                  <a:cubicBezTo>
                    <a:pt x="20924" y="10019"/>
                    <a:pt x="21356" y="7625"/>
                    <a:pt x="21275" y="5238"/>
                  </a:cubicBezTo>
                  <a:cubicBezTo>
                    <a:pt x="21207" y="3411"/>
                    <a:pt x="20695" y="1375"/>
                    <a:pt x="19124" y="444"/>
                  </a:cubicBezTo>
                  <a:cubicBezTo>
                    <a:pt x="18610" y="143"/>
                    <a:pt x="18021" y="0"/>
                    <a:pt x="174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23"/>
            <p:cNvSpPr/>
            <p:nvPr/>
          </p:nvSpPr>
          <p:spPr>
            <a:xfrm>
              <a:off x="4625550" y="4001525"/>
              <a:ext cx="7100" cy="27250"/>
            </a:xfrm>
            <a:custGeom>
              <a:avLst/>
              <a:gdLst/>
              <a:ahLst/>
              <a:cxnLst/>
              <a:rect l="l" t="t" r="r" b="b"/>
              <a:pathLst>
                <a:path w="284" h="1090" extrusionOk="0">
                  <a:moveTo>
                    <a:pt x="138" y="1"/>
                  </a:moveTo>
                  <a:cubicBezTo>
                    <a:pt x="89" y="1"/>
                    <a:pt x="41" y="33"/>
                    <a:pt x="41" y="97"/>
                  </a:cubicBezTo>
                  <a:cubicBezTo>
                    <a:pt x="34" y="285"/>
                    <a:pt x="27" y="481"/>
                    <a:pt x="27" y="670"/>
                  </a:cubicBezTo>
                  <a:cubicBezTo>
                    <a:pt x="20" y="818"/>
                    <a:pt x="0" y="946"/>
                    <a:pt x="88" y="1074"/>
                  </a:cubicBezTo>
                  <a:cubicBezTo>
                    <a:pt x="98" y="1084"/>
                    <a:pt x="118" y="1090"/>
                    <a:pt x="138" y="1090"/>
                  </a:cubicBezTo>
                  <a:cubicBezTo>
                    <a:pt x="159" y="1090"/>
                    <a:pt x="179" y="1084"/>
                    <a:pt x="189" y="1074"/>
                  </a:cubicBezTo>
                  <a:cubicBezTo>
                    <a:pt x="283" y="946"/>
                    <a:pt x="256" y="818"/>
                    <a:pt x="250" y="670"/>
                  </a:cubicBezTo>
                  <a:lnTo>
                    <a:pt x="236" y="97"/>
                  </a:lnTo>
                  <a:cubicBezTo>
                    <a:pt x="236" y="33"/>
                    <a:pt x="187" y="1"/>
                    <a:pt x="138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4686225" y="3976325"/>
              <a:ext cx="8275" cy="35400"/>
            </a:xfrm>
            <a:custGeom>
              <a:avLst/>
              <a:gdLst/>
              <a:ahLst/>
              <a:cxnLst/>
              <a:rect l="l" t="t" r="r" b="b"/>
              <a:pathLst>
                <a:path w="331" h="1416" extrusionOk="0">
                  <a:moveTo>
                    <a:pt x="191" y="1"/>
                  </a:moveTo>
                  <a:cubicBezTo>
                    <a:pt x="139" y="1"/>
                    <a:pt x="88" y="36"/>
                    <a:pt x="88" y="107"/>
                  </a:cubicBezTo>
                  <a:cubicBezTo>
                    <a:pt x="75" y="322"/>
                    <a:pt x="68" y="545"/>
                    <a:pt x="54" y="768"/>
                  </a:cubicBezTo>
                  <a:cubicBezTo>
                    <a:pt x="48" y="963"/>
                    <a:pt x="1" y="1165"/>
                    <a:pt x="68" y="1354"/>
                  </a:cubicBezTo>
                  <a:cubicBezTo>
                    <a:pt x="83" y="1393"/>
                    <a:pt x="121" y="1416"/>
                    <a:pt x="158" y="1416"/>
                  </a:cubicBezTo>
                  <a:cubicBezTo>
                    <a:pt x="185" y="1416"/>
                    <a:pt x="213" y="1403"/>
                    <a:pt x="230" y="1374"/>
                  </a:cubicBezTo>
                  <a:cubicBezTo>
                    <a:pt x="324" y="1199"/>
                    <a:pt x="311" y="1004"/>
                    <a:pt x="324" y="815"/>
                  </a:cubicBezTo>
                  <a:cubicBezTo>
                    <a:pt x="331" y="579"/>
                    <a:pt x="317" y="343"/>
                    <a:pt x="304" y="107"/>
                  </a:cubicBezTo>
                  <a:cubicBezTo>
                    <a:pt x="297" y="36"/>
                    <a:pt x="243" y="1"/>
                    <a:pt x="19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4461850" y="4009925"/>
              <a:ext cx="8300" cy="25250"/>
            </a:xfrm>
            <a:custGeom>
              <a:avLst/>
              <a:gdLst/>
              <a:ahLst/>
              <a:cxnLst/>
              <a:rect l="l" t="t" r="r" b="b"/>
              <a:pathLst>
                <a:path w="332" h="1010" extrusionOk="0">
                  <a:moveTo>
                    <a:pt x="169" y="0"/>
                  </a:moveTo>
                  <a:cubicBezTo>
                    <a:pt x="115" y="0"/>
                    <a:pt x="61" y="37"/>
                    <a:pt x="55" y="111"/>
                  </a:cubicBezTo>
                  <a:cubicBezTo>
                    <a:pt x="48" y="260"/>
                    <a:pt x="34" y="415"/>
                    <a:pt x="28" y="563"/>
                  </a:cubicBezTo>
                  <a:cubicBezTo>
                    <a:pt x="28" y="698"/>
                    <a:pt x="1" y="833"/>
                    <a:pt x="68" y="954"/>
                  </a:cubicBezTo>
                  <a:cubicBezTo>
                    <a:pt x="88" y="991"/>
                    <a:pt x="127" y="1010"/>
                    <a:pt x="166" y="1010"/>
                  </a:cubicBezTo>
                  <a:cubicBezTo>
                    <a:pt x="205" y="1010"/>
                    <a:pt x="243" y="991"/>
                    <a:pt x="264" y="954"/>
                  </a:cubicBezTo>
                  <a:cubicBezTo>
                    <a:pt x="331" y="833"/>
                    <a:pt x="311" y="698"/>
                    <a:pt x="304" y="563"/>
                  </a:cubicBezTo>
                  <a:cubicBezTo>
                    <a:pt x="304" y="415"/>
                    <a:pt x="291" y="260"/>
                    <a:pt x="284" y="111"/>
                  </a:cubicBezTo>
                  <a:cubicBezTo>
                    <a:pt x="277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4537725" y="4069175"/>
              <a:ext cx="9800" cy="26600"/>
            </a:xfrm>
            <a:custGeom>
              <a:avLst/>
              <a:gdLst/>
              <a:ahLst/>
              <a:cxnLst/>
              <a:rect l="l" t="t" r="r" b="b"/>
              <a:pathLst>
                <a:path w="392" h="1064" extrusionOk="0">
                  <a:moveTo>
                    <a:pt x="268" y="1"/>
                  </a:moveTo>
                  <a:cubicBezTo>
                    <a:pt x="222" y="1"/>
                    <a:pt x="173" y="28"/>
                    <a:pt x="155" y="74"/>
                  </a:cubicBezTo>
                  <a:cubicBezTo>
                    <a:pt x="94" y="229"/>
                    <a:pt x="88" y="398"/>
                    <a:pt x="67" y="560"/>
                  </a:cubicBezTo>
                  <a:cubicBezTo>
                    <a:pt x="54" y="715"/>
                    <a:pt x="0" y="877"/>
                    <a:pt x="81" y="1012"/>
                  </a:cubicBezTo>
                  <a:cubicBezTo>
                    <a:pt x="101" y="1043"/>
                    <a:pt x="140" y="1064"/>
                    <a:pt x="178" y="1064"/>
                  </a:cubicBezTo>
                  <a:cubicBezTo>
                    <a:pt x="204" y="1064"/>
                    <a:pt x="230" y="1054"/>
                    <a:pt x="250" y="1032"/>
                  </a:cubicBezTo>
                  <a:cubicBezTo>
                    <a:pt x="357" y="910"/>
                    <a:pt x="337" y="749"/>
                    <a:pt x="351" y="593"/>
                  </a:cubicBezTo>
                  <a:cubicBezTo>
                    <a:pt x="364" y="418"/>
                    <a:pt x="391" y="250"/>
                    <a:pt x="357" y="74"/>
                  </a:cubicBezTo>
                  <a:cubicBezTo>
                    <a:pt x="348" y="23"/>
                    <a:pt x="309" y="1"/>
                    <a:pt x="2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23"/>
            <p:cNvSpPr/>
            <p:nvPr/>
          </p:nvSpPr>
          <p:spPr>
            <a:xfrm>
              <a:off x="4612225" y="4105825"/>
              <a:ext cx="8275" cy="32050"/>
            </a:xfrm>
            <a:custGeom>
              <a:avLst/>
              <a:gdLst/>
              <a:ahLst/>
              <a:cxnLst/>
              <a:rect l="l" t="t" r="r" b="b"/>
              <a:pathLst>
                <a:path w="331" h="1282" extrusionOk="0">
                  <a:moveTo>
                    <a:pt x="204" y="1"/>
                  </a:moveTo>
                  <a:cubicBezTo>
                    <a:pt x="147" y="1"/>
                    <a:pt x="88" y="38"/>
                    <a:pt x="81" y="112"/>
                  </a:cubicBezTo>
                  <a:cubicBezTo>
                    <a:pt x="75" y="321"/>
                    <a:pt x="61" y="530"/>
                    <a:pt x="48" y="739"/>
                  </a:cubicBezTo>
                  <a:cubicBezTo>
                    <a:pt x="41" y="914"/>
                    <a:pt x="0" y="1083"/>
                    <a:pt x="81" y="1238"/>
                  </a:cubicBezTo>
                  <a:cubicBezTo>
                    <a:pt x="98" y="1267"/>
                    <a:pt x="127" y="1281"/>
                    <a:pt x="156" y="1281"/>
                  </a:cubicBezTo>
                  <a:cubicBezTo>
                    <a:pt x="187" y="1281"/>
                    <a:pt x="219" y="1266"/>
                    <a:pt x="236" y="1238"/>
                  </a:cubicBezTo>
                  <a:cubicBezTo>
                    <a:pt x="331" y="1090"/>
                    <a:pt x="304" y="908"/>
                    <a:pt x="304" y="739"/>
                  </a:cubicBezTo>
                  <a:cubicBezTo>
                    <a:pt x="311" y="530"/>
                    <a:pt x="311" y="321"/>
                    <a:pt x="317" y="112"/>
                  </a:cubicBezTo>
                  <a:cubicBezTo>
                    <a:pt x="317" y="38"/>
                    <a:pt x="262" y="1"/>
                    <a:pt x="204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3"/>
            <p:cNvSpPr/>
            <p:nvPr/>
          </p:nvSpPr>
          <p:spPr>
            <a:xfrm>
              <a:off x="4671725" y="4110925"/>
              <a:ext cx="9300" cy="30500"/>
            </a:xfrm>
            <a:custGeom>
              <a:avLst/>
              <a:gdLst/>
              <a:ahLst/>
              <a:cxnLst/>
              <a:rect l="l" t="t" r="r" b="b"/>
              <a:pathLst>
                <a:path w="372" h="1220" extrusionOk="0">
                  <a:moveTo>
                    <a:pt x="199" y="1"/>
                  </a:moveTo>
                  <a:cubicBezTo>
                    <a:pt x="127" y="1"/>
                    <a:pt x="58" y="46"/>
                    <a:pt x="61" y="137"/>
                  </a:cubicBezTo>
                  <a:cubicBezTo>
                    <a:pt x="68" y="313"/>
                    <a:pt x="61" y="481"/>
                    <a:pt x="55" y="650"/>
                  </a:cubicBezTo>
                  <a:cubicBezTo>
                    <a:pt x="41" y="811"/>
                    <a:pt x="1" y="973"/>
                    <a:pt x="48" y="1128"/>
                  </a:cubicBezTo>
                  <a:cubicBezTo>
                    <a:pt x="67" y="1186"/>
                    <a:pt x="123" y="1219"/>
                    <a:pt x="178" y="1219"/>
                  </a:cubicBezTo>
                  <a:cubicBezTo>
                    <a:pt x="221" y="1219"/>
                    <a:pt x="264" y="1199"/>
                    <a:pt x="291" y="1155"/>
                  </a:cubicBezTo>
                  <a:cubicBezTo>
                    <a:pt x="371" y="1014"/>
                    <a:pt x="358" y="852"/>
                    <a:pt x="358" y="690"/>
                  </a:cubicBezTo>
                  <a:cubicBezTo>
                    <a:pt x="365" y="508"/>
                    <a:pt x="358" y="326"/>
                    <a:pt x="351" y="137"/>
                  </a:cubicBezTo>
                  <a:cubicBezTo>
                    <a:pt x="345" y="46"/>
                    <a:pt x="270" y="1"/>
                    <a:pt x="199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4464550" y="4088375"/>
              <a:ext cx="9125" cy="27175"/>
            </a:xfrm>
            <a:custGeom>
              <a:avLst/>
              <a:gdLst/>
              <a:ahLst/>
              <a:cxnLst/>
              <a:rect l="l" t="t" r="r" b="b"/>
              <a:pathLst>
                <a:path w="365" h="1087" extrusionOk="0">
                  <a:moveTo>
                    <a:pt x="168" y="1"/>
                  </a:moveTo>
                  <a:cubicBezTo>
                    <a:pt x="105" y="1"/>
                    <a:pt x="41" y="41"/>
                    <a:pt x="34" y="122"/>
                  </a:cubicBezTo>
                  <a:cubicBezTo>
                    <a:pt x="21" y="297"/>
                    <a:pt x="7" y="473"/>
                    <a:pt x="14" y="648"/>
                  </a:cubicBezTo>
                  <a:cubicBezTo>
                    <a:pt x="14" y="796"/>
                    <a:pt x="1" y="945"/>
                    <a:pt x="109" y="1053"/>
                  </a:cubicBezTo>
                  <a:cubicBezTo>
                    <a:pt x="132" y="1076"/>
                    <a:pt x="161" y="1086"/>
                    <a:pt x="190" y="1086"/>
                  </a:cubicBezTo>
                  <a:cubicBezTo>
                    <a:pt x="229" y="1086"/>
                    <a:pt x="267" y="1067"/>
                    <a:pt x="291" y="1032"/>
                  </a:cubicBezTo>
                  <a:cubicBezTo>
                    <a:pt x="365" y="904"/>
                    <a:pt x="318" y="763"/>
                    <a:pt x="304" y="614"/>
                  </a:cubicBezTo>
                  <a:cubicBezTo>
                    <a:pt x="291" y="453"/>
                    <a:pt x="284" y="284"/>
                    <a:pt x="291" y="122"/>
                  </a:cubicBezTo>
                  <a:cubicBezTo>
                    <a:pt x="291" y="41"/>
                    <a:pt x="230" y="1"/>
                    <a:pt x="168" y="1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4318400" y="4070425"/>
              <a:ext cx="7600" cy="30150"/>
            </a:xfrm>
            <a:custGeom>
              <a:avLst/>
              <a:gdLst/>
              <a:ahLst/>
              <a:cxnLst/>
              <a:rect l="l" t="t" r="r" b="b"/>
              <a:pathLst>
                <a:path w="304" h="1206" extrusionOk="0">
                  <a:moveTo>
                    <a:pt x="94" y="0"/>
                  </a:moveTo>
                  <a:cubicBezTo>
                    <a:pt x="49" y="0"/>
                    <a:pt x="1" y="32"/>
                    <a:pt x="1" y="85"/>
                  </a:cubicBezTo>
                  <a:cubicBezTo>
                    <a:pt x="1" y="281"/>
                    <a:pt x="1" y="476"/>
                    <a:pt x="14" y="672"/>
                  </a:cubicBezTo>
                  <a:cubicBezTo>
                    <a:pt x="21" y="840"/>
                    <a:pt x="7" y="1002"/>
                    <a:pt x="75" y="1157"/>
                  </a:cubicBezTo>
                  <a:cubicBezTo>
                    <a:pt x="89" y="1191"/>
                    <a:pt x="121" y="1206"/>
                    <a:pt x="154" y="1206"/>
                  </a:cubicBezTo>
                  <a:cubicBezTo>
                    <a:pt x="201" y="1206"/>
                    <a:pt x="252" y="1177"/>
                    <a:pt x="264" y="1130"/>
                  </a:cubicBezTo>
                  <a:cubicBezTo>
                    <a:pt x="304" y="962"/>
                    <a:pt x="264" y="773"/>
                    <a:pt x="243" y="597"/>
                  </a:cubicBezTo>
                  <a:lnTo>
                    <a:pt x="243" y="591"/>
                  </a:lnTo>
                  <a:cubicBezTo>
                    <a:pt x="230" y="415"/>
                    <a:pt x="196" y="240"/>
                    <a:pt x="169" y="65"/>
                  </a:cubicBezTo>
                  <a:cubicBezTo>
                    <a:pt x="163" y="20"/>
                    <a:pt x="130" y="0"/>
                    <a:pt x="94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23"/>
            <p:cNvSpPr/>
            <p:nvPr/>
          </p:nvSpPr>
          <p:spPr>
            <a:xfrm>
              <a:off x="4274275" y="4084325"/>
              <a:ext cx="10275" cy="28925"/>
            </a:xfrm>
            <a:custGeom>
              <a:avLst/>
              <a:gdLst/>
              <a:ahLst/>
              <a:cxnLst/>
              <a:rect l="l" t="t" r="r" b="b"/>
              <a:pathLst>
                <a:path w="411" h="1157" extrusionOk="0">
                  <a:moveTo>
                    <a:pt x="148" y="0"/>
                  </a:moveTo>
                  <a:cubicBezTo>
                    <a:pt x="78" y="0"/>
                    <a:pt x="0" y="60"/>
                    <a:pt x="12" y="149"/>
                  </a:cubicBezTo>
                  <a:cubicBezTo>
                    <a:pt x="46" y="325"/>
                    <a:pt x="73" y="493"/>
                    <a:pt x="100" y="662"/>
                  </a:cubicBezTo>
                  <a:cubicBezTo>
                    <a:pt x="127" y="817"/>
                    <a:pt x="141" y="972"/>
                    <a:pt x="221" y="1114"/>
                  </a:cubicBezTo>
                  <a:cubicBezTo>
                    <a:pt x="237" y="1142"/>
                    <a:pt x="270" y="1157"/>
                    <a:pt x="302" y="1157"/>
                  </a:cubicBezTo>
                  <a:cubicBezTo>
                    <a:pt x="340" y="1157"/>
                    <a:pt x="376" y="1137"/>
                    <a:pt x="383" y="1093"/>
                  </a:cubicBezTo>
                  <a:cubicBezTo>
                    <a:pt x="410" y="938"/>
                    <a:pt x="370" y="790"/>
                    <a:pt x="343" y="635"/>
                  </a:cubicBezTo>
                  <a:cubicBezTo>
                    <a:pt x="316" y="453"/>
                    <a:pt x="282" y="271"/>
                    <a:pt x="248" y="89"/>
                  </a:cubicBezTo>
                  <a:cubicBezTo>
                    <a:pt x="238" y="27"/>
                    <a:pt x="195" y="0"/>
                    <a:pt x="148" y="0"/>
                  </a:cubicBezTo>
                  <a:close/>
                </a:path>
              </a:pathLst>
            </a:custGeom>
            <a:solidFill>
              <a:srgbClr val="226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0" name="Google Shape;1180;p23"/>
          <p:cNvGrpSpPr/>
          <p:nvPr/>
        </p:nvGrpSpPr>
        <p:grpSpPr>
          <a:xfrm>
            <a:off x="4852134" y="5244585"/>
            <a:ext cx="2487765" cy="1068169"/>
            <a:chOff x="3124075" y="3826725"/>
            <a:chExt cx="412000" cy="176900"/>
          </a:xfrm>
        </p:grpSpPr>
        <p:sp>
          <p:nvSpPr>
            <p:cNvPr id="1181" name="Google Shape;1181;p23"/>
            <p:cNvSpPr/>
            <p:nvPr/>
          </p:nvSpPr>
          <p:spPr>
            <a:xfrm>
              <a:off x="3124075" y="3826725"/>
              <a:ext cx="412000" cy="176900"/>
            </a:xfrm>
            <a:custGeom>
              <a:avLst/>
              <a:gdLst/>
              <a:ahLst/>
              <a:cxnLst/>
              <a:rect l="l" t="t" r="r" b="b"/>
              <a:pathLst>
                <a:path w="16480" h="7076" extrusionOk="0">
                  <a:moveTo>
                    <a:pt x="6192" y="0"/>
                  </a:moveTo>
                  <a:cubicBezTo>
                    <a:pt x="5606" y="0"/>
                    <a:pt x="5023" y="217"/>
                    <a:pt x="4552" y="568"/>
                  </a:cubicBezTo>
                  <a:cubicBezTo>
                    <a:pt x="3540" y="1324"/>
                    <a:pt x="3055" y="2719"/>
                    <a:pt x="3392" y="3940"/>
                  </a:cubicBezTo>
                  <a:cubicBezTo>
                    <a:pt x="2901" y="3443"/>
                    <a:pt x="2287" y="2907"/>
                    <a:pt x="1629" y="2907"/>
                  </a:cubicBezTo>
                  <a:cubicBezTo>
                    <a:pt x="1519" y="2907"/>
                    <a:pt x="1407" y="2922"/>
                    <a:pt x="1295" y="2955"/>
                  </a:cubicBezTo>
                  <a:cubicBezTo>
                    <a:pt x="803" y="3097"/>
                    <a:pt x="465" y="3555"/>
                    <a:pt x="297" y="4041"/>
                  </a:cubicBezTo>
                  <a:cubicBezTo>
                    <a:pt x="0" y="4864"/>
                    <a:pt x="115" y="5821"/>
                    <a:pt x="580" y="6563"/>
                  </a:cubicBezTo>
                  <a:lnTo>
                    <a:pt x="16264" y="7075"/>
                  </a:lnTo>
                  <a:cubicBezTo>
                    <a:pt x="16372" y="6286"/>
                    <a:pt x="16480" y="5464"/>
                    <a:pt x="16278" y="4688"/>
                  </a:cubicBezTo>
                  <a:cubicBezTo>
                    <a:pt x="16069" y="3920"/>
                    <a:pt x="15462" y="3191"/>
                    <a:pt x="14666" y="3104"/>
                  </a:cubicBezTo>
                  <a:cubicBezTo>
                    <a:pt x="14605" y="3097"/>
                    <a:pt x="14545" y="3093"/>
                    <a:pt x="14486" y="3093"/>
                  </a:cubicBezTo>
                  <a:cubicBezTo>
                    <a:pt x="13620" y="3093"/>
                    <a:pt x="12886" y="3803"/>
                    <a:pt x="12292" y="4459"/>
                  </a:cubicBezTo>
                  <a:cubicBezTo>
                    <a:pt x="11773" y="3879"/>
                    <a:pt x="11234" y="3272"/>
                    <a:pt x="10519" y="2962"/>
                  </a:cubicBezTo>
                  <a:cubicBezTo>
                    <a:pt x="10250" y="2844"/>
                    <a:pt x="9947" y="2781"/>
                    <a:pt x="9648" y="2781"/>
                  </a:cubicBezTo>
                  <a:cubicBezTo>
                    <a:pt x="9160" y="2781"/>
                    <a:pt x="8683" y="2950"/>
                    <a:pt x="8382" y="3326"/>
                  </a:cubicBezTo>
                  <a:cubicBezTo>
                    <a:pt x="8173" y="2706"/>
                    <a:pt x="8341" y="2011"/>
                    <a:pt x="8159" y="1377"/>
                  </a:cubicBezTo>
                  <a:cubicBezTo>
                    <a:pt x="7950" y="690"/>
                    <a:pt x="7303" y="170"/>
                    <a:pt x="6595" y="36"/>
                  </a:cubicBezTo>
                  <a:cubicBezTo>
                    <a:pt x="6461" y="12"/>
                    <a:pt x="6327" y="0"/>
                    <a:pt x="61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3150975" y="3954750"/>
              <a:ext cx="12725" cy="25025"/>
            </a:xfrm>
            <a:custGeom>
              <a:avLst/>
              <a:gdLst/>
              <a:ahLst/>
              <a:cxnLst/>
              <a:rect l="l" t="t" r="r" b="b"/>
              <a:pathLst>
                <a:path w="509" h="1001" extrusionOk="0">
                  <a:moveTo>
                    <a:pt x="65" y="0"/>
                  </a:moveTo>
                  <a:cubicBezTo>
                    <a:pt x="31" y="0"/>
                    <a:pt x="1" y="32"/>
                    <a:pt x="10" y="73"/>
                  </a:cubicBezTo>
                  <a:cubicBezTo>
                    <a:pt x="37" y="248"/>
                    <a:pt x="91" y="410"/>
                    <a:pt x="151" y="572"/>
                  </a:cubicBezTo>
                  <a:cubicBezTo>
                    <a:pt x="205" y="713"/>
                    <a:pt x="239" y="875"/>
                    <a:pt x="347" y="976"/>
                  </a:cubicBezTo>
                  <a:cubicBezTo>
                    <a:pt x="364" y="993"/>
                    <a:pt x="385" y="1001"/>
                    <a:pt x="407" y="1001"/>
                  </a:cubicBezTo>
                  <a:cubicBezTo>
                    <a:pt x="454" y="1001"/>
                    <a:pt x="502" y="965"/>
                    <a:pt x="502" y="909"/>
                  </a:cubicBezTo>
                  <a:cubicBezTo>
                    <a:pt x="509" y="761"/>
                    <a:pt x="414" y="626"/>
                    <a:pt x="360" y="491"/>
                  </a:cubicBezTo>
                  <a:cubicBezTo>
                    <a:pt x="286" y="329"/>
                    <a:pt x="212" y="174"/>
                    <a:pt x="111" y="26"/>
                  </a:cubicBezTo>
                  <a:cubicBezTo>
                    <a:pt x="98" y="8"/>
                    <a:pt x="81" y="0"/>
                    <a:pt x="65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3238550" y="3863300"/>
              <a:ext cx="10800" cy="25775"/>
            </a:xfrm>
            <a:custGeom>
              <a:avLst/>
              <a:gdLst/>
              <a:ahLst/>
              <a:cxnLst/>
              <a:rect l="l" t="t" r="r" b="b"/>
              <a:pathLst>
                <a:path w="432" h="1031" extrusionOk="0">
                  <a:moveTo>
                    <a:pt x="111" y="1"/>
                  </a:moveTo>
                  <a:cubicBezTo>
                    <a:pt x="57" y="1"/>
                    <a:pt x="1" y="48"/>
                    <a:pt x="13" y="117"/>
                  </a:cubicBezTo>
                  <a:cubicBezTo>
                    <a:pt x="60" y="386"/>
                    <a:pt x="60" y="751"/>
                    <a:pt x="215" y="987"/>
                  </a:cubicBezTo>
                  <a:cubicBezTo>
                    <a:pt x="236" y="1017"/>
                    <a:pt x="265" y="1030"/>
                    <a:pt x="293" y="1030"/>
                  </a:cubicBezTo>
                  <a:cubicBezTo>
                    <a:pt x="340" y="1030"/>
                    <a:pt x="387" y="994"/>
                    <a:pt x="391" y="939"/>
                  </a:cubicBezTo>
                  <a:cubicBezTo>
                    <a:pt x="431" y="663"/>
                    <a:pt x="276" y="333"/>
                    <a:pt x="195" y="70"/>
                  </a:cubicBezTo>
                  <a:cubicBezTo>
                    <a:pt x="182" y="21"/>
                    <a:pt x="147" y="1"/>
                    <a:pt x="111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3218975" y="3943775"/>
              <a:ext cx="11150" cy="25725"/>
            </a:xfrm>
            <a:custGeom>
              <a:avLst/>
              <a:gdLst/>
              <a:ahLst/>
              <a:cxnLst/>
              <a:rect l="l" t="t" r="r" b="b"/>
              <a:pathLst>
                <a:path w="446" h="1029" extrusionOk="0">
                  <a:moveTo>
                    <a:pt x="103" y="1"/>
                  </a:moveTo>
                  <a:cubicBezTo>
                    <a:pt x="55" y="1"/>
                    <a:pt x="7" y="34"/>
                    <a:pt x="7" y="94"/>
                  </a:cubicBezTo>
                  <a:cubicBezTo>
                    <a:pt x="0" y="276"/>
                    <a:pt x="34" y="444"/>
                    <a:pt x="75" y="613"/>
                  </a:cubicBezTo>
                  <a:cubicBezTo>
                    <a:pt x="102" y="761"/>
                    <a:pt x="115" y="937"/>
                    <a:pt x="257" y="1018"/>
                  </a:cubicBezTo>
                  <a:cubicBezTo>
                    <a:pt x="268" y="1025"/>
                    <a:pt x="284" y="1028"/>
                    <a:pt x="300" y="1028"/>
                  </a:cubicBezTo>
                  <a:cubicBezTo>
                    <a:pt x="331" y="1028"/>
                    <a:pt x="365" y="1015"/>
                    <a:pt x="378" y="984"/>
                  </a:cubicBezTo>
                  <a:cubicBezTo>
                    <a:pt x="445" y="842"/>
                    <a:pt x="371" y="721"/>
                    <a:pt x="331" y="579"/>
                  </a:cubicBezTo>
                  <a:cubicBezTo>
                    <a:pt x="284" y="404"/>
                    <a:pt x="257" y="235"/>
                    <a:pt x="196" y="67"/>
                  </a:cubicBezTo>
                  <a:cubicBezTo>
                    <a:pt x="181" y="22"/>
                    <a:pt x="142" y="1"/>
                    <a:pt x="103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3383825" y="3928300"/>
              <a:ext cx="9300" cy="28575"/>
            </a:xfrm>
            <a:custGeom>
              <a:avLst/>
              <a:gdLst/>
              <a:ahLst/>
              <a:cxnLst/>
              <a:rect l="l" t="t" r="r" b="b"/>
              <a:pathLst>
                <a:path w="372" h="1143" extrusionOk="0">
                  <a:moveTo>
                    <a:pt x="187" y="1"/>
                  </a:moveTo>
                  <a:cubicBezTo>
                    <a:pt x="125" y="1"/>
                    <a:pt x="62" y="41"/>
                    <a:pt x="55" y="119"/>
                  </a:cubicBezTo>
                  <a:cubicBezTo>
                    <a:pt x="41" y="295"/>
                    <a:pt x="28" y="470"/>
                    <a:pt x="28" y="645"/>
                  </a:cubicBezTo>
                  <a:cubicBezTo>
                    <a:pt x="21" y="794"/>
                    <a:pt x="1" y="962"/>
                    <a:pt x="95" y="1084"/>
                  </a:cubicBezTo>
                  <a:cubicBezTo>
                    <a:pt x="121" y="1120"/>
                    <a:pt x="165" y="1142"/>
                    <a:pt x="207" y="1142"/>
                  </a:cubicBezTo>
                  <a:cubicBezTo>
                    <a:pt x="244" y="1142"/>
                    <a:pt x="279" y="1125"/>
                    <a:pt x="298" y="1084"/>
                  </a:cubicBezTo>
                  <a:cubicBezTo>
                    <a:pt x="372" y="942"/>
                    <a:pt x="331" y="801"/>
                    <a:pt x="325" y="645"/>
                  </a:cubicBezTo>
                  <a:lnTo>
                    <a:pt x="318" y="645"/>
                  </a:lnTo>
                  <a:cubicBezTo>
                    <a:pt x="311" y="470"/>
                    <a:pt x="304" y="295"/>
                    <a:pt x="304" y="119"/>
                  </a:cubicBezTo>
                  <a:cubicBezTo>
                    <a:pt x="304" y="39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23"/>
            <p:cNvSpPr/>
            <p:nvPr/>
          </p:nvSpPr>
          <p:spPr>
            <a:xfrm>
              <a:off x="3450600" y="3949250"/>
              <a:ext cx="10625" cy="31175"/>
            </a:xfrm>
            <a:custGeom>
              <a:avLst/>
              <a:gdLst/>
              <a:ahLst/>
              <a:cxnLst/>
              <a:rect l="l" t="t" r="r" b="b"/>
              <a:pathLst>
                <a:path w="425" h="1247" extrusionOk="0">
                  <a:moveTo>
                    <a:pt x="267" y="0"/>
                  </a:moveTo>
                  <a:cubicBezTo>
                    <a:pt x="204" y="0"/>
                    <a:pt x="139" y="43"/>
                    <a:pt x="128" y="124"/>
                  </a:cubicBezTo>
                  <a:cubicBezTo>
                    <a:pt x="115" y="300"/>
                    <a:pt x="95" y="468"/>
                    <a:pt x="68" y="644"/>
                  </a:cubicBezTo>
                  <a:cubicBezTo>
                    <a:pt x="41" y="792"/>
                    <a:pt x="0" y="940"/>
                    <a:pt x="7" y="1095"/>
                  </a:cubicBezTo>
                  <a:cubicBezTo>
                    <a:pt x="7" y="1180"/>
                    <a:pt x="93" y="1247"/>
                    <a:pt x="173" y="1247"/>
                  </a:cubicBezTo>
                  <a:cubicBezTo>
                    <a:pt x="220" y="1247"/>
                    <a:pt x="265" y="1224"/>
                    <a:pt x="290" y="1169"/>
                  </a:cubicBezTo>
                  <a:cubicBezTo>
                    <a:pt x="425" y="859"/>
                    <a:pt x="405" y="455"/>
                    <a:pt x="391" y="124"/>
                  </a:cubicBezTo>
                  <a:cubicBezTo>
                    <a:pt x="388" y="41"/>
                    <a:pt x="328" y="0"/>
                    <a:pt x="267" y="0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23"/>
            <p:cNvSpPr/>
            <p:nvPr/>
          </p:nvSpPr>
          <p:spPr>
            <a:xfrm>
              <a:off x="3491225" y="3929650"/>
              <a:ext cx="8450" cy="30200"/>
            </a:xfrm>
            <a:custGeom>
              <a:avLst/>
              <a:gdLst/>
              <a:ahLst/>
              <a:cxnLst/>
              <a:rect l="l" t="t" r="r" b="b"/>
              <a:pathLst>
                <a:path w="338" h="1208" extrusionOk="0">
                  <a:moveTo>
                    <a:pt x="207" y="1"/>
                  </a:moveTo>
                  <a:cubicBezTo>
                    <a:pt x="158" y="1"/>
                    <a:pt x="108" y="34"/>
                    <a:pt x="101" y="99"/>
                  </a:cubicBezTo>
                  <a:cubicBezTo>
                    <a:pt x="81" y="308"/>
                    <a:pt x="54" y="517"/>
                    <a:pt x="47" y="733"/>
                  </a:cubicBezTo>
                  <a:cubicBezTo>
                    <a:pt x="34" y="895"/>
                    <a:pt x="0" y="1057"/>
                    <a:pt x="108" y="1185"/>
                  </a:cubicBezTo>
                  <a:cubicBezTo>
                    <a:pt x="121" y="1201"/>
                    <a:pt x="141" y="1208"/>
                    <a:pt x="162" y="1208"/>
                  </a:cubicBezTo>
                  <a:cubicBezTo>
                    <a:pt x="185" y="1208"/>
                    <a:pt x="208" y="1199"/>
                    <a:pt x="223" y="1185"/>
                  </a:cubicBezTo>
                  <a:cubicBezTo>
                    <a:pt x="337" y="1063"/>
                    <a:pt x="310" y="895"/>
                    <a:pt x="317" y="733"/>
                  </a:cubicBezTo>
                  <a:cubicBezTo>
                    <a:pt x="317" y="517"/>
                    <a:pt x="304" y="308"/>
                    <a:pt x="304" y="99"/>
                  </a:cubicBezTo>
                  <a:cubicBezTo>
                    <a:pt x="300" y="33"/>
                    <a:pt x="254" y="1"/>
                    <a:pt x="207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8" name="Google Shape;1188;p23"/>
          <p:cNvSpPr/>
          <p:nvPr/>
        </p:nvSpPr>
        <p:spPr>
          <a:xfrm>
            <a:off x="-4833" y="5826277"/>
            <a:ext cx="12192336" cy="1068204"/>
          </a:xfrm>
          <a:custGeom>
            <a:avLst/>
            <a:gdLst/>
            <a:ahLst/>
            <a:cxnLst/>
            <a:rect l="l" t="t" r="r" b="b"/>
            <a:pathLst>
              <a:path w="99122" h="22807" extrusionOk="0">
                <a:moveTo>
                  <a:pt x="61118" y="0"/>
                </a:moveTo>
                <a:cubicBezTo>
                  <a:pt x="40645" y="0"/>
                  <a:pt x="20272" y="2138"/>
                  <a:pt x="1" y="6374"/>
                </a:cubicBezTo>
                <a:lnTo>
                  <a:pt x="1" y="22807"/>
                </a:lnTo>
                <a:lnTo>
                  <a:pt x="99121" y="22807"/>
                </a:lnTo>
                <a:lnTo>
                  <a:pt x="99121" y="2450"/>
                </a:lnTo>
                <a:cubicBezTo>
                  <a:pt x="86417" y="814"/>
                  <a:pt x="73749" y="0"/>
                  <a:pt x="611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9" name="Google Shape;1189;p23"/>
          <p:cNvSpPr/>
          <p:nvPr/>
        </p:nvSpPr>
        <p:spPr>
          <a:xfrm>
            <a:off x="11128136" y="6416173"/>
            <a:ext cx="78056" cy="111187"/>
          </a:xfrm>
          <a:custGeom>
            <a:avLst/>
            <a:gdLst/>
            <a:ahLst/>
            <a:cxnLst/>
            <a:rect l="l" t="t" r="r" b="b"/>
            <a:pathLst>
              <a:path w="920" h="1143" extrusionOk="0">
                <a:moveTo>
                  <a:pt x="318" y="0"/>
                </a:moveTo>
                <a:cubicBezTo>
                  <a:pt x="149" y="0"/>
                  <a:pt x="0" y="226"/>
                  <a:pt x="151" y="392"/>
                </a:cubicBezTo>
                <a:cubicBezTo>
                  <a:pt x="306" y="567"/>
                  <a:pt x="373" y="750"/>
                  <a:pt x="448" y="972"/>
                </a:cubicBezTo>
                <a:cubicBezTo>
                  <a:pt x="479" y="1071"/>
                  <a:pt x="567" y="1142"/>
                  <a:pt x="676" y="1142"/>
                </a:cubicBezTo>
                <a:cubicBezTo>
                  <a:pt x="685" y="1142"/>
                  <a:pt x="694" y="1142"/>
                  <a:pt x="704" y="1141"/>
                </a:cubicBezTo>
                <a:cubicBezTo>
                  <a:pt x="805" y="1120"/>
                  <a:pt x="920" y="1026"/>
                  <a:pt x="899" y="911"/>
                </a:cubicBezTo>
                <a:cubicBezTo>
                  <a:pt x="866" y="594"/>
                  <a:pt x="690" y="298"/>
                  <a:pt x="468" y="68"/>
                </a:cubicBezTo>
                <a:cubicBezTo>
                  <a:pt x="421" y="20"/>
                  <a:pt x="369" y="0"/>
                  <a:pt x="318" y="0"/>
                </a:cubicBezTo>
                <a:close/>
              </a:path>
            </a:pathLst>
          </a:custGeom>
          <a:solidFill>
            <a:srgbClr val="4F7C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0" name="Google Shape;1190;p23"/>
          <p:cNvSpPr/>
          <p:nvPr/>
        </p:nvSpPr>
        <p:spPr>
          <a:xfrm>
            <a:off x="11215864" y="6394772"/>
            <a:ext cx="67451" cy="121304"/>
          </a:xfrm>
          <a:custGeom>
            <a:avLst/>
            <a:gdLst/>
            <a:ahLst/>
            <a:cxnLst/>
            <a:rect l="l" t="t" r="r" b="b"/>
            <a:pathLst>
              <a:path w="795" h="1247" extrusionOk="0">
                <a:moveTo>
                  <a:pt x="575" y="1"/>
                </a:moveTo>
                <a:cubicBezTo>
                  <a:pt x="538" y="1"/>
                  <a:pt x="500" y="16"/>
                  <a:pt x="466" y="52"/>
                </a:cubicBezTo>
                <a:cubicBezTo>
                  <a:pt x="209" y="322"/>
                  <a:pt x="0" y="720"/>
                  <a:pt x="81" y="1098"/>
                </a:cubicBezTo>
                <a:cubicBezTo>
                  <a:pt x="104" y="1203"/>
                  <a:pt x="175" y="1247"/>
                  <a:pt x="251" y="1247"/>
                </a:cubicBezTo>
                <a:cubicBezTo>
                  <a:pt x="355" y="1247"/>
                  <a:pt x="470" y="1164"/>
                  <a:pt x="486" y="1044"/>
                </a:cubicBezTo>
                <a:cubicBezTo>
                  <a:pt x="519" y="767"/>
                  <a:pt x="519" y="524"/>
                  <a:pt x="702" y="288"/>
                </a:cubicBezTo>
                <a:cubicBezTo>
                  <a:pt x="794" y="165"/>
                  <a:pt x="694" y="1"/>
                  <a:pt x="575" y="1"/>
                </a:cubicBezTo>
                <a:close/>
              </a:path>
            </a:pathLst>
          </a:custGeom>
          <a:solidFill>
            <a:srgbClr val="4F7C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91" name="Google Shape;1191;p23"/>
          <p:cNvGrpSpPr/>
          <p:nvPr/>
        </p:nvGrpSpPr>
        <p:grpSpPr>
          <a:xfrm>
            <a:off x="1941799" y="6068243"/>
            <a:ext cx="9402772" cy="659357"/>
            <a:chOff x="1456349" y="4551182"/>
            <a:chExt cx="7052079" cy="494518"/>
          </a:xfrm>
        </p:grpSpPr>
        <p:grpSp>
          <p:nvGrpSpPr>
            <p:cNvPr id="1192" name="Google Shape;1192;p23"/>
            <p:cNvGrpSpPr/>
            <p:nvPr/>
          </p:nvGrpSpPr>
          <p:grpSpPr>
            <a:xfrm>
              <a:off x="1456349" y="4903578"/>
              <a:ext cx="167162" cy="142122"/>
              <a:chOff x="1459849" y="4903578"/>
              <a:chExt cx="167162" cy="142122"/>
            </a:xfrm>
          </p:grpSpPr>
          <p:sp>
            <p:nvSpPr>
              <p:cNvPr id="1193" name="Google Shape;1193;p23"/>
              <p:cNvSpPr/>
              <p:nvPr/>
            </p:nvSpPr>
            <p:spPr>
              <a:xfrm>
                <a:off x="1459849" y="4957494"/>
                <a:ext cx="62105" cy="8784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204" extrusionOk="0">
                    <a:moveTo>
                      <a:pt x="217" y="1"/>
                    </a:moveTo>
                    <a:cubicBezTo>
                      <a:pt x="106" y="1"/>
                      <a:pt x="1" y="114"/>
                      <a:pt x="75" y="239"/>
                    </a:cubicBezTo>
                    <a:cubicBezTo>
                      <a:pt x="237" y="536"/>
                      <a:pt x="392" y="833"/>
                      <a:pt x="568" y="1116"/>
                    </a:cubicBezTo>
                    <a:cubicBezTo>
                      <a:pt x="607" y="1178"/>
                      <a:pt x="664" y="1204"/>
                      <a:pt x="721" y="1204"/>
                    </a:cubicBezTo>
                    <a:cubicBezTo>
                      <a:pt x="849" y="1204"/>
                      <a:pt x="975" y="1072"/>
                      <a:pt x="891" y="927"/>
                    </a:cubicBezTo>
                    <a:cubicBezTo>
                      <a:pt x="723" y="637"/>
                      <a:pt x="534" y="361"/>
                      <a:pt x="352" y="78"/>
                    </a:cubicBezTo>
                    <a:cubicBezTo>
                      <a:pt x="316" y="23"/>
                      <a:pt x="266" y="1"/>
                      <a:pt x="217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23"/>
              <p:cNvSpPr/>
              <p:nvPr/>
            </p:nvSpPr>
            <p:spPr>
              <a:xfrm>
                <a:off x="1511073" y="4903578"/>
                <a:ext cx="49252" cy="1133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1554" extrusionOk="0">
                    <a:moveTo>
                      <a:pt x="166" y="1"/>
                    </a:moveTo>
                    <a:cubicBezTo>
                      <a:pt x="81" y="1"/>
                      <a:pt x="1" y="65"/>
                      <a:pt x="32" y="176"/>
                    </a:cubicBezTo>
                    <a:cubicBezTo>
                      <a:pt x="100" y="439"/>
                      <a:pt x="160" y="702"/>
                      <a:pt x="235" y="958"/>
                    </a:cubicBezTo>
                    <a:cubicBezTo>
                      <a:pt x="288" y="1174"/>
                      <a:pt x="302" y="1390"/>
                      <a:pt x="491" y="1531"/>
                    </a:cubicBezTo>
                    <a:cubicBezTo>
                      <a:pt x="510" y="1547"/>
                      <a:pt x="531" y="1554"/>
                      <a:pt x="551" y="1554"/>
                    </a:cubicBezTo>
                    <a:cubicBezTo>
                      <a:pt x="610" y="1554"/>
                      <a:pt x="668" y="1500"/>
                      <a:pt x="693" y="1450"/>
                    </a:cubicBezTo>
                    <a:cubicBezTo>
                      <a:pt x="774" y="1241"/>
                      <a:pt x="659" y="1012"/>
                      <a:pt x="592" y="810"/>
                    </a:cubicBezTo>
                    <a:cubicBezTo>
                      <a:pt x="511" y="574"/>
                      <a:pt x="410" y="338"/>
                      <a:pt x="315" y="102"/>
                    </a:cubicBezTo>
                    <a:cubicBezTo>
                      <a:pt x="288" y="32"/>
                      <a:pt x="225" y="1"/>
                      <a:pt x="166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23"/>
              <p:cNvSpPr/>
              <p:nvPr/>
            </p:nvSpPr>
            <p:spPr>
              <a:xfrm>
                <a:off x="1562869" y="4948739"/>
                <a:ext cx="64142" cy="96961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1329" extrusionOk="0">
                    <a:moveTo>
                      <a:pt x="826" y="0"/>
                    </a:moveTo>
                    <a:cubicBezTo>
                      <a:pt x="796" y="0"/>
                      <a:pt x="765" y="11"/>
                      <a:pt x="735" y="36"/>
                    </a:cubicBezTo>
                    <a:lnTo>
                      <a:pt x="742" y="36"/>
                    </a:lnTo>
                    <a:cubicBezTo>
                      <a:pt x="533" y="204"/>
                      <a:pt x="351" y="400"/>
                      <a:pt x="236" y="643"/>
                    </a:cubicBezTo>
                    <a:cubicBezTo>
                      <a:pt x="162" y="804"/>
                      <a:pt x="0" y="1162"/>
                      <a:pt x="203" y="1297"/>
                    </a:cubicBezTo>
                    <a:cubicBezTo>
                      <a:pt x="239" y="1319"/>
                      <a:pt x="272" y="1329"/>
                      <a:pt x="301" y="1329"/>
                    </a:cubicBezTo>
                    <a:cubicBezTo>
                      <a:pt x="441" y="1329"/>
                      <a:pt x="506" y="1110"/>
                      <a:pt x="540" y="993"/>
                    </a:cubicBezTo>
                    <a:cubicBezTo>
                      <a:pt x="627" y="710"/>
                      <a:pt x="729" y="440"/>
                      <a:pt x="924" y="218"/>
                    </a:cubicBezTo>
                    <a:cubicBezTo>
                      <a:pt x="1007" y="119"/>
                      <a:pt x="926" y="0"/>
                      <a:pt x="826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6" name="Google Shape;1196;p23"/>
            <p:cNvGrpSpPr/>
            <p:nvPr/>
          </p:nvGrpSpPr>
          <p:grpSpPr>
            <a:xfrm>
              <a:off x="3407164" y="4551182"/>
              <a:ext cx="167608" cy="105643"/>
              <a:chOff x="2313539" y="4811869"/>
              <a:chExt cx="167608" cy="105643"/>
            </a:xfrm>
          </p:grpSpPr>
          <p:sp>
            <p:nvSpPr>
              <p:cNvPr id="1197" name="Google Shape;1197;p23"/>
              <p:cNvSpPr/>
              <p:nvPr/>
            </p:nvSpPr>
            <p:spPr>
              <a:xfrm>
                <a:off x="2313539" y="4832006"/>
                <a:ext cx="62487" cy="84995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65" extrusionOk="0">
                    <a:moveTo>
                      <a:pt x="265" y="0"/>
                    </a:moveTo>
                    <a:cubicBezTo>
                      <a:pt x="127" y="0"/>
                      <a:pt x="1" y="186"/>
                      <a:pt x="125" y="321"/>
                    </a:cubicBezTo>
                    <a:cubicBezTo>
                      <a:pt x="253" y="456"/>
                      <a:pt x="354" y="597"/>
                      <a:pt x="435" y="759"/>
                    </a:cubicBezTo>
                    <a:cubicBezTo>
                      <a:pt x="509" y="914"/>
                      <a:pt x="516" y="1096"/>
                      <a:pt x="691" y="1157"/>
                    </a:cubicBezTo>
                    <a:cubicBezTo>
                      <a:pt x="706" y="1163"/>
                      <a:pt x="721" y="1165"/>
                      <a:pt x="735" y="1165"/>
                    </a:cubicBezTo>
                    <a:cubicBezTo>
                      <a:pt x="789" y="1165"/>
                      <a:pt x="834" y="1127"/>
                      <a:pt x="867" y="1090"/>
                    </a:cubicBezTo>
                    <a:cubicBezTo>
                      <a:pt x="981" y="935"/>
                      <a:pt x="833" y="692"/>
                      <a:pt x="752" y="543"/>
                    </a:cubicBezTo>
                    <a:cubicBezTo>
                      <a:pt x="658" y="368"/>
                      <a:pt x="529" y="200"/>
                      <a:pt x="388" y="58"/>
                    </a:cubicBezTo>
                    <a:cubicBezTo>
                      <a:pt x="350" y="17"/>
                      <a:pt x="307" y="0"/>
                      <a:pt x="265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23"/>
              <p:cNvSpPr/>
              <p:nvPr/>
            </p:nvSpPr>
            <p:spPr>
              <a:xfrm>
                <a:off x="2392698" y="4811869"/>
                <a:ext cx="33089" cy="8696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192" extrusionOk="0">
                    <a:moveTo>
                      <a:pt x="265" y="1"/>
                    </a:moveTo>
                    <a:cubicBezTo>
                      <a:pt x="211" y="1"/>
                      <a:pt x="160" y="26"/>
                      <a:pt x="135" y="84"/>
                    </a:cubicBezTo>
                    <a:cubicBezTo>
                      <a:pt x="20" y="334"/>
                      <a:pt x="0" y="712"/>
                      <a:pt x="14" y="988"/>
                    </a:cubicBezTo>
                    <a:cubicBezTo>
                      <a:pt x="14" y="1082"/>
                      <a:pt x="74" y="1157"/>
                      <a:pt x="162" y="1184"/>
                    </a:cubicBezTo>
                    <a:cubicBezTo>
                      <a:pt x="179" y="1189"/>
                      <a:pt x="195" y="1191"/>
                      <a:pt x="211" y="1191"/>
                    </a:cubicBezTo>
                    <a:cubicBezTo>
                      <a:pt x="232" y="1191"/>
                      <a:pt x="253" y="1187"/>
                      <a:pt x="277" y="1184"/>
                    </a:cubicBezTo>
                    <a:cubicBezTo>
                      <a:pt x="337" y="1170"/>
                      <a:pt x="405" y="1103"/>
                      <a:pt x="418" y="1042"/>
                    </a:cubicBezTo>
                    <a:cubicBezTo>
                      <a:pt x="472" y="766"/>
                      <a:pt x="519" y="388"/>
                      <a:pt x="445" y="118"/>
                    </a:cubicBezTo>
                    <a:lnTo>
                      <a:pt x="445" y="118"/>
                    </a:lnTo>
                    <a:lnTo>
                      <a:pt x="445" y="125"/>
                    </a:lnTo>
                    <a:cubicBezTo>
                      <a:pt x="422" y="50"/>
                      <a:pt x="340" y="1"/>
                      <a:pt x="265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23"/>
              <p:cNvSpPr/>
              <p:nvPr/>
            </p:nvSpPr>
            <p:spPr>
              <a:xfrm>
                <a:off x="2428714" y="4856155"/>
                <a:ext cx="52433" cy="6135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841" extrusionOk="0">
                    <a:moveTo>
                      <a:pt x="627" y="0"/>
                    </a:moveTo>
                    <a:cubicBezTo>
                      <a:pt x="592" y="0"/>
                      <a:pt x="557" y="13"/>
                      <a:pt x="526" y="44"/>
                    </a:cubicBezTo>
                    <a:cubicBezTo>
                      <a:pt x="365" y="206"/>
                      <a:pt x="203" y="361"/>
                      <a:pt x="81" y="556"/>
                    </a:cubicBezTo>
                    <a:cubicBezTo>
                      <a:pt x="1" y="693"/>
                      <a:pt x="128" y="841"/>
                      <a:pt x="260" y="841"/>
                    </a:cubicBezTo>
                    <a:cubicBezTo>
                      <a:pt x="304" y="841"/>
                      <a:pt x="348" y="824"/>
                      <a:pt x="385" y="786"/>
                    </a:cubicBezTo>
                    <a:cubicBezTo>
                      <a:pt x="540" y="617"/>
                      <a:pt x="648" y="421"/>
                      <a:pt x="762" y="226"/>
                    </a:cubicBezTo>
                    <a:cubicBezTo>
                      <a:pt x="823" y="115"/>
                      <a:pt x="729" y="0"/>
                      <a:pt x="627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0" name="Google Shape;1200;p23"/>
            <p:cNvGrpSpPr/>
            <p:nvPr/>
          </p:nvGrpSpPr>
          <p:grpSpPr>
            <a:xfrm>
              <a:off x="5711743" y="4656829"/>
              <a:ext cx="194333" cy="110385"/>
              <a:chOff x="3169393" y="4715929"/>
              <a:chExt cx="194333" cy="110385"/>
            </a:xfrm>
          </p:grpSpPr>
          <p:sp>
            <p:nvSpPr>
              <p:cNvPr id="1201" name="Google Shape;1201;p23"/>
              <p:cNvSpPr/>
              <p:nvPr/>
            </p:nvSpPr>
            <p:spPr>
              <a:xfrm>
                <a:off x="3169393" y="4742048"/>
                <a:ext cx="70632" cy="84266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5" extrusionOk="0">
                    <a:moveTo>
                      <a:pt x="293" y="0"/>
                    </a:moveTo>
                    <a:cubicBezTo>
                      <a:pt x="141" y="0"/>
                      <a:pt x="0" y="213"/>
                      <a:pt x="134" y="367"/>
                    </a:cubicBezTo>
                    <a:lnTo>
                      <a:pt x="484" y="792"/>
                    </a:lnTo>
                    <a:cubicBezTo>
                      <a:pt x="592" y="920"/>
                      <a:pt x="693" y="1102"/>
                      <a:pt x="869" y="1149"/>
                    </a:cubicBezTo>
                    <a:cubicBezTo>
                      <a:pt x="882" y="1153"/>
                      <a:pt x="896" y="1155"/>
                      <a:pt x="910" y="1155"/>
                    </a:cubicBezTo>
                    <a:cubicBezTo>
                      <a:pt x="1004" y="1155"/>
                      <a:pt x="1110" y="1080"/>
                      <a:pt x="1098" y="974"/>
                    </a:cubicBezTo>
                    <a:cubicBezTo>
                      <a:pt x="1084" y="779"/>
                      <a:pt x="923" y="650"/>
                      <a:pt x="808" y="509"/>
                    </a:cubicBezTo>
                    <a:cubicBezTo>
                      <a:pt x="680" y="367"/>
                      <a:pt x="558" y="219"/>
                      <a:pt x="430" y="71"/>
                    </a:cubicBezTo>
                    <a:cubicBezTo>
                      <a:pt x="389" y="21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23"/>
              <p:cNvSpPr/>
              <p:nvPr/>
            </p:nvSpPr>
            <p:spPr>
              <a:xfrm>
                <a:off x="3260260" y="4715929"/>
                <a:ext cx="30480" cy="92291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265" extrusionOk="0">
                    <a:moveTo>
                      <a:pt x="239" y="0"/>
                    </a:moveTo>
                    <a:cubicBezTo>
                      <a:pt x="138" y="0"/>
                      <a:pt x="37" y="64"/>
                      <a:pt x="34" y="193"/>
                    </a:cubicBezTo>
                    <a:cubicBezTo>
                      <a:pt x="34" y="395"/>
                      <a:pt x="34" y="597"/>
                      <a:pt x="34" y="799"/>
                    </a:cubicBezTo>
                    <a:cubicBezTo>
                      <a:pt x="27" y="975"/>
                      <a:pt x="0" y="1137"/>
                      <a:pt x="162" y="1244"/>
                    </a:cubicBezTo>
                    <a:cubicBezTo>
                      <a:pt x="182" y="1258"/>
                      <a:pt x="209" y="1265"/>
                      <a:pt x="237" y="1265"/>
                    </a:cubicBezTo>
                    <a:cubicBezTo>
                      <a:pt x="265" y="1265"/>
                      <a:pt x="294" y="1258"/>
                      <a:pt x="317" y="1244"/>
                    </a:cubicBezTo>
                    <a:cubicBezTo>
                      <a:pt x="479" y="1137"/>
                      <a:pt x="445" y="975"/>
                      <a:pt x="445" y="799"/>
                    </a:cubicBezTo>
                    <a:cubicBezTo>
                      <a:pt x="445" y="597"/>
                      <a:pt x="439" y="395"/>
                      <a:pt x="439" y="193"/>
                    </a:cubicBezTo>
                    <a:cubicBezTo>
                      <a:pt x="439" y="64"/>
                      <a:pt x="339" y="0"/>
                      <a:pt x="239" y="0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23"/>
              <p:cNvSpPr/>
              <p:nvPr/>
            </p:nvSpPr>
            <p:spPr>
              <a:xfrm>
                <a:off x="3304039" y="4748103"/>
                <a:ext cx="59687" cy="74781"/>
              </a:xfrm>
              <a:custGeom>
                <a:avLst/>
                <a:gdLst/>
                <a:ahLst/>
                <a:cxnLst/>
                <a:rect l="l" t="t" r="r" b="b"/>
                <a:pathLst>
                  <a:path w="938" h="1025" extrusionOk="0">
                    <a:moveTo>
                      <a:pt x="711" y="1"/>
                    </a:moveTo>
                    <a:cubicBezTo>
                      <a:pt x="655" y="1"/>
                      <a:pt x="599" y="23"/>
                      <a:pt x="553" y="62"/>
                    </a:cubicBezTo>
                    <a:cubicBezTo>
                      <a:pt x="337" y="230"/>
                      <a:pt x="121" y="466"/>
                      <a:pt x="34" y="729"/>
                    </a:cubicBezTo>
                    <a:cubicBezTo>
                      <a:pt x="0" y="837"/>
                      <a:pt x="67" y="965"/>
                      <a:pt x="169" y="1006"/>
                    </a:cubicBezTo>
                    <a:cubicBezTo>
                      <a:pt x="199" y="1018"/>
                      <a:pt x="230" y="1024"/>
                      <a:pt x="259" y="1024"/>
                    </a:cubicBezTo>
                    <a:cubicBezTo>
                      <a:pt x="338" y="1024"/>
                      <a:pt x="409" y="980"/>
                      <a:pt x="459" y="911"/>
                    </a:cubicBezTo>
                    <a:cubicBezTo>
                      <a:pt x="526" y="817"/>
                      <a:pt x="573" y="709"/>
                      <a:pt x="641" y="615"/>
                    </a:cubicBezTo>
                    <a:cubicBezTo>
                      <a:pt x="701" y="520"/>
                      <a:pt x="775" y="439"/>
                      <a:pt x="856" y="365"/>
                    </a:cubicBezTo>
                    <a:cubicBezTo>
                      <a:pt x="937" y="284"/>
                      <a:pt x="937" y="143"/>
                      <a:pt x="856" y="62"/>
                    </a:cubicBezTo>
                    <a:cubicBezTo>
                      <a:pt x="814" y="20"/>
                      <a:pt x="763" y="1"/>
                      <a:pt x="711" y="1"/>
                    </a:cubicBezTo>
                    <a:close/>
                  </a:path>
                </a:pathLst>
              </a:custGeom>
              <a:solidFill>
                <a:srgbClr val="092553">
                  <a:alpha val="42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04" name="Google Shape;1204;p23"/>
            <p:cNvSpPr/>
            <p:nvPr/>
          </p:nvSpPr>
          <p:spPr>
            <a:xfrm>
              <a:off x="8443205" y="4846420"/>
              <a:ext cx="65223" cy="68215"/>
            </a:xfrm>
            <a:custGeom>
              <a:avLst/>
              <a:gdLst/>
              <a:ahLst/>
              <a:cxnLst/>
              <a:rect l="l" t="t" r="r" b="b"/>
              <a:pathLst>
                <a:path w="1025" h="935" extrusionOk="0">
                  <a:moveTo>
                    <a:pt x="786" y="1"/>
                  </a:moveTo>
                  <a:cubicBezTo>
                    <a:pt x="746" y="1"/>
                    <a:pt x="702" y="16"/>
                    <a:pt x="661" y="50"/>
                  </a:cubicBezTo>
                  <a:cubicBezTo>
                    <a:pt x="547" y="138"/>
                    <a:pt x="425" y="226"/>
                    <a:pt x="304" y="313"/>
                  </a:cubicBezTo>
                  <a:cubicBezTo>
                    <a:pt x="176" y="414"/>
                    <a:pt x="0" y="529"/>
                    <a:pt x="14" y="711"/>
                  </a:cubicBezTo>
                  <a:cubicBezTo>
                    <a:pt x="27" y="839"/>
                    <a:pt x="108" y="920"/>
                    <a:pt x="236" y="934"/>
                  </a:cubicBezTo>
                  <a:cubicBezTo>
                    <a:pt x="243" y="934"/>
                    <a:pt x="250" y="934"/>
                    <a:pt x="256" y="934"/>
                  </a:cubicBezTo>
                  <a:cubicBezTo>
                    <a:pt x="427" y="934"/>
                    <a:pt x="543" y="767"/>
                    <a:pt x="634" y="644"/>
                  </a:cubicBezTo>
                  <a:cubicBezTo>
                    <a:pt x="729" y="529"/>
                    <a:pt x="816" y="414"/>
                    <a:pt x="911" y="300"/>
                  </a:cubicBezTo>
                  <a:cubicBezTo>
                    <a:pt x="1024" y="160"/>
                    <a:pt x="920" y="1"/>
                    <a:pt x="786" y="1"/>
                  </a:cubicBezTo>
                  <a:close/>
                </a:path>
              </a:pathLst>
            </a:custGeom>
            <a:solidFill>
              <a:srgbClr val="092553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5" name="Google Shape;1205;p23"/>
          <p:cNvSpPr txBox="1">
            <a:spLocks noGrp="1"/>
          </p:cNvSpPr>
          <p:nvPr>
            <p:ph type="subTitle" idx="1"/>
          </p:nvPr>
        </p:nvSpPr>
        <p:spPr>
          <a:xfrm>
            <a:off x="6205891" y="3523188"/>
            <a:ext cx="4022000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6" name="Google Shape;1206;p23"/>
          <p:cNvSpPr txBox="1">
            <a:spLocks noGrp="1"/>
          </p:cNvSpPr>
          <p:nvPr>
            <p:ph type="subTitle" idx="2"/>
          </p:nvPr>
        </p:nvSpPr>
        <p:spPr>
          <a:xfrm>
            <a:off x="1964109" y="3523188"/>
            <a:ext cx="4022000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23"/>
          <p:cNvSpPr txBox="1">
            <a:spLocks noGrp="1"/>
          </p:cNvSpPr>
          <p:nvPr>
            <p:ph type="subTitle" idx="3"/>
          </p:nvPr>
        </p:nvSpPr>
        <p:spPr>
          <a:xfrm>
            <a:off x="1964109" y="2982061"/>
            <a:ext cx="40220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8" name="Google Shape;1208;p23"/>
          <p:cNvSpPr txBox="1">
            <a:spLocks noGrp="1"/>
          </p:cNvSpPr>
          <p:nvPr>
            <p:ph type="subTitle" idx="4"/>
          </p:nvPr>
        </p:nvSpPr>
        <p:spPr>
          <a:xfrm>
            <a:off x="6205891" y="2982061"/>
            <a:ext cx="4022000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9" name="Google Shape;1209;p23"/>
          <p:cNvSpPr txBox="1">
            <a:spLocks noGrp="1"/>
          </p:cNvSpPr>
          <p:nvPr>
            <p:ph type="title"/>
          </p:nvPr>
        </p:nvSpPr>
        <p:spPr>
          <a:xfrm>
            <a:off x="950967" y="486380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Black"/>
              <a:buNone/>
              <a:defRPr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63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6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3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2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9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9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FCF3-19B1-4184-8841-C7144F643D89}" type="datetimeFigureOut">
              <a:rPr lang="en-US" smtClean="0"/>
              <a:t>26/3/2023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177FD-3A61-45BC-97E3-1DA804EB5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7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38"/>
          <p:cNvSpPr/>
          <p:nvPr/>
        </p:nvSpPr>
        <p:spPr>
          <a:xfrm>
            <a:off x="10870263" y="491939"/>
            <a:ext cx="3345376" cy="1012391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0" name="Google Shape;1860;p38"/>
          <p:cNvSpPr/>
          <p:nvPr/>
        </p:nvSpPr>
        <p:spPr>
          <a:xfrm rot="-104743">
            <a:off x="850257" y="577770"/>
            <a:ext cx="3506467" cy="1062257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61" name="Google Shape;1861;p38"/>
          <p:cNvGrpSpPr/>
          <p:nvPr/>
        </p:nvGrpSpPr>
        <p:grpSpPr>
          <a:xfrm>
            <a:off x="221945" y="2274501"/>
            <a:ext cx="5931495" cy="3937320"/>
            <a:chOff x="-74742" y="1755451"/>
            <a:chExt cx="4448621" cy="2952990"/>
          </a:xfrm>
        </p:grpSpPr>
        <p:grpSp>
          <p:nvGrpSpPr>
            <p:cNvPr id="1862" name="Google Shape;1862;p38"/>
            <p:cNvGrpSpPr/>
            <p:nvPr/>
          </p:nvGrpSpPr>
          <p:grpSpPr>
            <a:xfrm rot="-334755">
              <a:off x="39454" y="1954550"/>
              <a:ext cx="4220230" cy="2554791"/>
              <a:chOff x="238125" y="3088650"/>
              <a:chExt cx="1754925" cy="1062375"/>
            </a:xfrm>
          </p:grpSpPr>
          <p:sp>
            <p:nvSpPr>
              <p:cNvPr id="1863" name="Google Shape;1863;p38"/>
              <p:cNvSpPr/>
              <p:nvPr/>
            </p:nvSpPr>
            <p:spPr>
              <a:xfrm>
                <a:off x="238125" y="3088650"/>
                <a:ext cx="1754925" cy="1062375"/>
              </a:xfrm>
              <a:custGeom>
                <a:avLst/>
                <a:gdLst/>
                <a:ahLst/>
                <a:cxnLst/>
                <a:rect l="l" t="t" r="r" b="b"/>
                <a:pathLst>
                  <a:path w="70197" h="42495" extrusionOk="0">
                    <a:moveTo>
                      <a:pt x="29095" y="0"/>
                    </a:moveTo>
                    <a:cubicBezTo>
                      <a:pt x="28321" y="0"/>
                      <a:pt x="27689" y="606"/>
                      <a:pt x="27650" y="1367"/>
                    </a:cubicBezTo>
                    <a:cubicBezTo>
                      <a:pt x="26657" y="1522"/>
                      <a:pt x="25896" y="2386"/>
                      <a:pt x="25896" y="3418"/>
                    </a:cubicBezTo>
                    <a:lnTo>
                      <a:pt x="25896" y="6552"/>
                    </a:lnTo>
                    <a:cubicBezTo>
                      <a:pt x="25458" y="6732"/>
                      <a:pt x="25045" y="7003"/>
                      <a:pt x="24697" y="7338"/>
                    </a:cubicBezTo>
                    <a:lnTo>
                      <a:pt x="24633" y="7338"/>
                    </a:lnTo>
                    <a:lnTo>
                      <a:pt x="24194" y="7893"/>
                    </a:lnTo>
                    <a:lnTo>
                      <a:pt x="24194" y="7906"/>
                    </a:lnTo>
                    <a:cubicBezTo>
                      <a:pt x="23910" y="8293"/>
                      <a:pt x="23704" y="8705"/>
                      <a:pt x="23575" y="9157"/>
                    </a:cubicBezTo>
                    <a:cubicBezTo>
                      <a:pt x="23523" y="9337"/>
                      <a:pt x="23485" y="9518"/>
                      <a:pt x="23446" y="9698"/>
                    </a:cubicBezTo>
                    <a:lnTo>
                      <a:pt x="23137" y="9698"/>
                    </a:lnTo>
                    <a:cubicBezTo>
                      <a:pt x="22169" y="9698"/>
                      <a:pt x="21383" y="10485"/>
                      <a:pt x="21383" y="11452"/>
                    </a:cubicBezTo>
                    <a:lnTo>
                      <a:pt x="21383" y="11878"/>
                    </a:lnTo>
                    <a:cubicBezTo>
                      <a:pt x="20454" y="11981"/>
                      <a:pt x="19719" y="12716"/>
                      <a:pt x="19603" y="13645"/>
                    </a:cubicBezTo>
                    <a:cubicBezTo>
                      <a:pt x="18777" y="13903"/>
                      <a:pt x="18068" y="14509"/>
                      <a:pt x="17681" y="15321"/>
                    </a:cubicBezTo>
                    <a:lnTo>
                      <a:pt x="15154" y="20712"/>
                    </a:lnTo>
                    <a:cubicBezTo>
                      <a:pt x="15037" y="20751"/>
                      <a:pt x="14934" y="20789"/>
                      <a:pt x="14844" y="20841"/>
                    </a:cubicBezTo>
                    <a:cubicBezTo>
                      <a:pt x="14496" y="21035"/>
                      <a:pt x="14251" y="21344"/>
                      <a:pt x="14148" y="21744"/>
                    </a:cubicBezTo>
                    <a:cubicBezTo>
                      <a:pt x="14122" y="21847"/>
                      <a:pt x="14109" y="21950"/>
                      <a:pt x="14109" y="22053"/>
                    </a:cubicBezTo>
                    <a:cubicBezTo>
                      <a:pt x="13013" y="22389"/>
                      <a:pt x="12265" y="23407"/>
                      <a:pt x="12329" y="24504"/>
                    </a:cubicBezTo>
                    <a:cubicBezTo>
                      <a:pt x="12355" y="24865"/>
                      <a:pt x="12471" y="25174"/>
                      <a:pt x="12664" y="25432"/>
                    </a:cubicBezTo>
                    <a:cubicBezTo>
                      <a:pt x="12729" y="25510"/>
                      <a:pt x="12781" y="25574"/>
                      <a:pt x="12845" y="25626"/>
                    </a:cubicBezTo>
                    <a:lnTo>
                      <a:pt x="12652" y="26051"/>
                    </a:lnTo>
                    <a:cubicBezTo>
                      <a:pt x="12213" y="26993"/>
                      <a:pt x="11981" y="28037"/>
                      <a:pt x="11981" y="29069"/>
                    </a:cubicBezTo>
                    <a:lnTo>
                      <a:pt x="11981" y="30359"/>
                    </a:lnTo>
                    <a:cubicBezTo>
                      <a:pt x="11684" y="30668"/>
                      <a:pt x="11504" y="31094"/>
                      <a:pt x="11504" y="31545"/>
                    </a:cubicBezTo>
                    <a:lnTo>
                      <a:pt x="11504" y="33286"/>
                    </a:lnTo>
                    <a:cubicBezTo>
                      <a:pt x="11504" y="33596"/>
                      <a:pt x="11581" y="33892"/>
                      <a:pt x="11736" y="34150"/>
                    </a:cubicBezTo>
                    <a:lnTo>
                      <a:pt x="10691" y="34150"/>
                    </a:lnTo>
                    <a:lnTo>
                      <a:pt x="10188" y="35118"/>
                    </a:lnTo>
                    <a:cubicBezTo>
                      <a:pt x="10085" y="34924"/>
                      <a:pt x="9943" y="34744"/>
                      <a:pt x="9789" y="34589"/>
                    </a:cubicBezTo>
                    <a:cubicBezTo>
                      <a:pt x="9801" y="34473"/>
                      <a:pt x="9801" y="34357"/>
                      <a:pt x="9801" y="34228"/>
                    </a:cubicBezTo>
                    <a:cubicBezTo>
                      <a:pt x="9801" y="31674"/>
                      <a:pt x="7725" y="29598"/>
                      <a:pt x="5172" y="29598"/>
                    </a:cubicBezTo>
                    <a:cubicBezTo>
                      <a:pt x="2618" y="29598"/>
                      <a:pt x="542" y="31674"/>
                      <a:pt x="542" y="34228"/>
                    </a:cubicBezTo>
                    <a:cubicBezTo>
                      <a:pt x="542" y="35040"/>
                      <a:pt x="748" y="35788"/>
                      <a:pt x="1109" y="36446"/>
                    </a:cubicBezTo>
                    <a:cubicBezTo>
                      <a:pt x="451" y="36781"/>
                      <a:pt x="0" y="37465"/>
                      <a:pt x="0" y="38238"/>
                    </a:cubicBezTo>
                    <a:cubicBezTo>
                      <a:pt x="0" y="39348"/>
                      <a:pt x="903" y="40250"/>
                      <a:pt x="2012" y="40250"/>
                    </a:cubicBezTo>
                    <a:cubicBezTo>
                      <a:pt x="2953" y="40250"/>
                      <a:pt x="3753" y="39593"/>
                      <a:pt x="3959" y="38703"/>
                    </a:cubicBezTo>
                    <a:cubicBezTo>
                      <a:pt x="4346" y="38806"/>
                      <a:pt x="4759" y="38858"/>
                      <a:pt x="5172" y="38858"/>
                    </a:cubicBezTo>
                    <a:cubicBezTo>
                      <a:pt x="5468" y="38858"/>
                      <a:pt x="5765" y="38832"/>
                      <a:pt x="6061" y="38780"/>
                    </a:cubicBezTo>
                    <a:cubicBezTo>
                      <a:pt x="6551" y="39154"/>
                      <a:pt x="7145" y="39373"/>
                      <a:pt x="7777" y="39373"/>
                    </a:cubicBezTo>
                    <a:cubicBezTo>
                      <a:pt x="8679" y="39373"/>
                      <a:pt x="9479" y="38948"/>
                      <a:pt x="9995" y="38290"/>
                    </a:cubicBezTo>
                    <a:lnTo>
                      <a:pt x="12303" y="38290"/>
                    </a:lnTo>
                    <a:cubicBezTo>
                      <a:pt x="12664" y="38870"/>
                      <a:pt x="13322" y="39270"/>
                      <a:pt x="14070" y="39270"/>
                    </a:cubicBezTo>
                    <a:lnTo>
                      <a:pt x="16920" y="39270"/>
                    </a:lnTo>
                    <a:cubicBezTo>
                      <a:pt x="17759" y="41205"/>
                      <a:pt x="19680" y="42494"/>
                      <a:pt x="21860" y="42494"/>
                    </a:cubicBezTo>
                    <a:cubicBezTo>
                      <a:pt x="23639" y="42494"/>
                      <a:pt x="25226" y="41656"/>
                      <a:pt x="26219" y="40302"/>
                    </a:cubicBezTo>
                    <a:cubicBezTo>
                      <a:pt x="27212" y="41656"/>
                      <a:pt x="28798" y="42494"/>
                      <a:pt x="30578" y="42494"/>
                    </a:cubicBezTo>
                    <a:cubicBezTo>
                      <a:pt x="32719" y="42494"/>
                      <a:pt x="34627" y="41230"/>
                      <a:pt x="35491" y="39335"/>
                    </a:cubicBezTo>
                    <a:lnTo>
                      <a:pt x="40328" y="39335"/>
                    </a:lnTo>
                    <a:cubicBezTo>
                      <a:pt x="40508" y="39335"/>
                      <a:pt x="40676" y="39309"/>
                      <a:pt x="40856" y="39270"/>
                    </a:cubicBezTo>
                    <a:lnTo>
                      <a:pt x="42546" y="39270"/>
                    </a:lnTo>
                    <a:cubicBezTo>
                      <a:pt x="43384" y="41205"/>
                      <a:pt x="45306" y="42494"/>
                      <a:pt x="47485" y="42494"/>
                    </a:cubicBezTo>
                    <a:cubicBezTo>
                      <a:pt x="49433" y="42494"/>
                      <a:pt x="51161" y="41475"/>
                      <a:pt x="52115" y="39889"/>
                    </a:cubicBezTo>
                    <a:cubicBezTo>
                      <a:pt x="52360" y="40031"/>
                      <a:pt x="52657" y="40108"/>
                      <a:pt x="52953" y="40108"/>
                    </a:cubicBezTo>
                    <a:lnTo>
                      <a:pt x="53727" y="40108"/>
                    </a:lnTo>
                    <a:cubicBezTo>
                      <a:pt x="54707" y="41579"/>
                      <a:pt x="56397" y="42494"/>
                      <a:pt x="58202" y="42494"/>
                    </a:cubicBezTo>
                    <a:cubicBezTo>
                      <a:pt x="60008" y="42494"/>
                      <a:pt x="61697" y="41579"/>
                      <a:pt x="62690" y="40108"/>
                    </a:cubicBezTo>
                    <a:lnTo>
                      <a:pt x="68481" y="40108"/>
                    </a:lnTo>
                    <a:cubicBezTo>
                      <a:pt x="69422" y="40108"/>
                      <a:pt x="70196" y="39348"/>
                      <a:pt x="70196" y="38406"/>
                    </a:cubicBezTo>
                    <a:lnTo>
                      <a:pt x="70196" y="37594"/>
                    </a:lnTo>
                    <a:cubicBezTo>
                      <a:pt x="70196" y="37013"/>
                      <a:pt x="69900" y="36485"/>
                      <a:pt x="69448" y="36188"/>
                    </a:cubicBezTo>
                    <a:lnTo>
                      <a:pt x="69448" y="33325"/>
                    </a:lnTo>
                    <a:cubicBezTo>
                      <a:pt x="69448" y="31584"/>
                      <a:pt x="68262" y="30114"/>
                      <a:pt x="66572" y="29727"/>
                    </a:cubicBezTo>
                    <a:lnTo>
                      <a:pt x="53405" y="26735"/>
                    </a:lnTo>
                    <a:lnTo>
                      <a:pt x="50232" y="16211"/>
                    </a:lnTo>
                    <a:cubicBezTo>
                      <a:pt x="50181" y="16018"/>
                      <a:pt x="50103" y="15824"/>
                      <a:pt x="50026" y="15644"/>
                    </a:cubicBezTo>
                    <a:cubicBezTo>
                      <a:pt x="49678" y="14909"/>
                      <a:pt x="49110" y="14303"/>
                      <a:pt x="48401" y="13929"/>
                    </a:cubicBezTo>
                    <a:cubicBezTo>
                      <a:pt x="48298" y="13864"/>
                      <a:pt x="48182" y="13812"/>
                      <a:pt x="48066" y="13774"/>
                    </a:cubicBezTo>
                    <a:cubicBezTo>
                      <a:pt x="48053" y="13426"/>
                      <a:pt x="47937" y="13103"/>
                      <a:pt x="47769" y="12819"/>
                    </a:cubicBezTo>
                    <a:lnTo>
                      <a:pt x="47833" y="12523"/>
                    </a:lnTo>
                    <a:lnTo>
                      <a:pt x="47872" y="12587"/>
                    </a:lnTo>
                    <a:lnTo>
                      <a:pt x="48143" y="11955"/>
                    </a:lnTo>
                    <a:cubicBezTo>
                      <a:pt x="48272" y="11994"/>
                      <a:pt x="48414" y="12007"/>
                      <a:pt x="48556" y="12007"/>
                    </a:cubicBezTo>
                    <a:cubicBezTo>
                      <a:pt x="48672" y="12007"/>
                      <a:pt x="48801" y="11994"/>
                      <a:pt x="48917" y="11968"/>
                    </a:cubicBezTo>
                    <a:cubicBezTo>
                      <a:pt x="49484" y="11852"/>
                      <a:pt x="49961" y="11427"/>
                      <a:pt x="50168" y="10885"/>
                    </a:cubicBezTo>
                    <a:lnTo>
                      <a:pt x="51367" y="7983"/>
                    </a:lnTo>
                    <a:lnTo>
                      <a:pt x="47588" y="6823"/>
                    </a:lnTo>
                    <a:lnTo>
                      <a:pt x="47485" y="7055"/>
                    </a:lnTo>
                    <a:lnTo>
                      <a:pt x="46608" y="4965"/>
                    </a:lnTo>
                    <a:lnTo>
                      <a:pt x="44377" y="5907"/>
                    </a:lnTo>
                    <a:cubicBezTo>
                      <a:pt x="43990" y="5223"/>
                      <a:pt x="43255" y="4759"/>
                      <a:pt x="42417" y="4759"/>
                    </a:cubicBezTo>
                    <a:lnTo>
                      <a:pt x="40379" y="4759"/>
                    </a:lnTo>
                    <a:cubicBezTo>
                      <a:pt x="40031" y="3843"/>
                      <a:pt x="39141" y="3199"/>
                      <a:pt x="38109" y="3199"/>
                    </a:cubicBezTo>
                    <a:lnTo>
                      <a:pt x="37323" y="3199"/>
                    </a:lnTo>
                    <a:cubicBezTo>
                      <a:pt x="37207" y="2154"/>
                      <a:pt x="36330" y="1342"/>
                      <a:pt x="35259" y="1342"/>
                    </a:cubicBezTo>
                    <a:lnTo>
                      <a:pt x="34434" y="1342"/>
                    </a:lnTo>
                    <a:cubicBezTo>
                      <a:pt x="34382" y="594"/>
                      <a:pt x="33750" y="0"/>
                      <a:pt x="32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4" name="Google Shape;1864;p38"/>
              <p:cNvSpPr/>
              <p:nvPr/>
            </p:nvSpPr>
            <p:spPr>
              <a:xfrm>
                <a:off x="939050" y="3144750"/>
                <a:ext cx="19830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2446" extrusionOk="0">
                    <a:moveTo>
                      <a:pt x="1148" y="0"/>
                    </a:moveTo>
                    <a:cubicBezTo>
                      <a:pt x="503" y="0"/>
                      <a:pt x="0" y="516"/>
                      <a:pt x="0" y="1148"/>
                    </a:cubicBezTo>
                    <a:lnTo>
                      <a:pt x="0" y="11285"/>
                    </a:lnTo>
                    <a:cubicBezTo>
                      <a:pt x="0" y="11930"/>
                      <a:pt x="503" y="12445"/>
                      <a:pt x="1148" y="12445"/>
                    </a:cubicBezTo>
                    <a:lnTo>
                      <a:pt x="6784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5" name="Google Shape;1865;p38"/>
              <p:cNvSpPr/>
              <p:nvPr/>
            </p:nvSpPr>
            <p:spPr>
              <a:xfrm>
                <a:off x="911950" y="3144750"/>
                <a:ext cx="1983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12446" extrusionOk="0">
                    <a:moveTo>
                      <a:pt x="1149" y="0"/>
                    </a:moveTo>
                    <a:cubicBezTo>
                      <a:pt x="504" y="0"/>
                      <a:pt x="1" y="516"/>
                      <a:pt x="1" y="1148"/>
                    </a:cubicBezTo>
                    <a:lnTo>
                      <a:pt x="1" y="11285"/>
                    </a:lnTo>
                    <a:cubicBezTo>
                      <a:pt x="1" y="11930"/>
                      <a:pt x="504" y="12445"/>
                      <a:pt x="1149" y="12445"/>
                    </a:cubicBezTo>
                    <a:lnTo>
                      <a:pt x="6785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6" name="Google Shape;1866;p38"/>
              <p:cNvSpPr/>
              <p:nvPr/>
            </p:nvSpPr>
            <p:spPr>
              <a:xfrm>
                <a:off x="954200" y="3443950"/>
                <a:ext cx="1138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78" extrusionOk="0">
                    <a:moveTo>
                      <a:pt x="426" y="0"/>
                    </a:moveTo>
                    <a:cubicBezTo>
                      <a:pt x="194" y="0"/>
                      <a:pt x="0" y="194"/>
                      <a:pt x="0" y="439"/>
                    </a:cubicBezTo>
                    <a:cubicBezTo>
                      <a:pt x="0" y="684"/>
                      <a:pt x="194" y="877"/>
                      <a:pt x="426" y="877"/>
                    </a:cubicBezTo>
                    <a:lnTo>
                      <a:pt x="4114" y="877"/>
                    </a:lnTo>
                    <a:cubicBezTo>
                      <a:pt x="4347" y="877"/>
                      <a:pt x="4553" y="684"/>
                      <a:pt x="4553" y="439"/>
                    </a:cubicBezTo>
                    <a:cubicBezTo>
                      <a:pt x="4553" y="194"/>
                      <a:pt x="4359" y="0"/>
                      <a:pt x="4114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7" name="Google Shape;1867;p38"/>
              <p:cNvSpPr/>
              <p:nvPr/>
            </p:nvSpPr>
            <p:spPr>
              <a:xfrm>
                <a:off x="9390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29" y="0"/>
                      <a:pt x="0" y="142"/>
                      <a:pt x="0" y="310"/>
                    </a:cubicBezTo>
                    <a:lnTo>
                      <a:pt x="0" y="967"/>
                    </a:lnTo>
                    <a:cubicBezTo>
                      <a:pt x="0" y="1135"/>
                      <a:pt x="129" y="1264"/>
                      <a:pt x="297" y="1264"/>
                    </a:cubicBezTo>
                    <a:cubicBezTo>
                      <a:pt x="464" y="1264"/>
                      <a:pt x="606" y="1135"/>
                      <a:pt x="606" y="967"/>
                    </a:cubicBezTo>
                    <a:lnTo>
                      <a:pt x="606" y="310"/>
                    </a:lnTo>
                    <a:cubicBezTo>
                      <a:pt x="606" y="142"/>
                      <a:pt x="464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8" name="Google Shape;1868;p38"/>
              <p:cNvSpPr/>
              <p:nvPr/>
            </p:nvSpPr>
            <p:spPr>
              <a:xfrm>
                <a:off x="10686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30" y="0"/>
                      <a:pt x="1" y="142"/>
                      <a:pt x="1" y="310"/>
                    </a:cubicBezTo>
                    <a:lnTo>
                      <a:pt x="1" y="967"/>
                    </a:lnTo>
                    <a:cubicBezTo>
                      <a:pt x="1" y="1135"/>
                      <a:pt x="130" y="1264"/>
                      <a:pt x="297" y="1264"/>
                    </a:cubicBezTo>
                    <a:cubicBezTo>
                      <a:pt x="465" y="1264"/>
                      <a:pt x="607" y="1135"/>
                      <a:pt x="607" y="967"/>
                    </a:cubicBezTo>
                    <a:lnTo>
                      <a:pt x="607" y="310"/>
                    </a:lnTo>
                    <a:cubicBezTo>
                      <a:pt x="607" y="142"/>
                      <a:pt x="465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9" name="Google Shape;1869;p38"/>
              <p:cNvSpPr/>
              <p:nvPr/>
            </p:nvSpPr>
            <p:spPr>
              <a:xfrm>
                <a:off x="950000" y="3243400"/>
                <a:ext cx="12222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4450" extrusionOk="0">
                    <a:moveTo>
                      <a:pt x="1" y="1"/>
                    </a:moveTo>
                    <a:lnTo>
                      <a:pt x="1" y="4140"/>
                    </a:lnTo>
                    <a:cubicBezTo>
                      <a:pt x="1" y="4140"/>
                      <a:pt x="891" y="4450"/>
                      <a:pt x="2438" y="4450"/>
                    </a:cubicBezTo>
                    <a:cubicBezTo>
                      <a:pt x="4089" y="4450"/>
                      <a:pt x="4889" y="4140"/>
                      <a:pt x="4889" y="4140"/>
                    </a:cubicBezTo>
                    <a:lnTo>
                      <a:pt x="4889" y="1"/>
                    </a:lnTo>
                    <a:cubicBezTo>
                      <a:pt x="4889" y="1"/>
                      <a:pt x="3895" y="310"/>
                      <a:pt x="2438" y="310"/>
                    </a:cubicBezTo>
                    <a:cubicBezTo>
                      <a:pt x="981" y="31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7E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0" name="Google Shape;1870;p38"/>
              <p:cNvSpPr/>
              <p:nvPr/>
            </p:nvSpPr>
            <p:spPr>
              <a:xfrm>
                <a:off x="969675" y="3117025"/>
                <a:ext cx="825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380" extrusionOk="0">
                    <a:moveTo>
                      <a:pt x="3096" y="207"/>
                    </a:moveTo>
                    <a:lnTo>
                      <a:pt x="3096" y="2902"/>
                    </a:lnTo>
                    <a:cubicBezTo>
                      <a:pt x="3096" y="3057"/>
                      <a:pt x="2980" y="3173"/>
                      <a:pt x="2825" y="3173"/>
                    </a:cubicBezTo>
                    <a:lnTo>
                      <a:pt x="478" y="3173"/>
                    </a:lnTo>
                    <a:cubicBezTo>
                      <a:pt x="336" y="3173"/>
                      <a:pt x="207" y="3057"/>
                      <a:pt x="207" y="2902"/>
                    </a:cubicBezTo>
                    <a:lnTo>
                      <a:pt x="207" y="207"/>
                    </a:lnTo>
                    <a:close/>
                    <a:moveTo>
                      <a:pt x="0" y="0"/>
                    </a:moveTo>
                    <a:lnTo>
                      <a:pt x="0" y="2902"/>
                    </a:lnTo>
                    <a:cubicBezTo>
                      <a:pt x="0" y="3173"/>
                      <a:pt x="220" y="3379"/>
                      <a:pt x="478" y="3379"/>
                    </a:cubicBezTo>
                    <a:lnTo>
                      <a:pt x="2825" y="3379"/>
                    </a:lnTo>
                    <a:cubicBezTo>
                      <a:pt x="3096" y="3379"/>
                      <a:pt x="3302" y="3160"/>
                      <a:pt x="3302" y="2902"/>
                    </a:cubicBezTo>
                    <a:lnTo>
                      <a:pt x="3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1" name="Google Shape;1871;p38"/>
              <p:cNvSpPr/>
              <p:nvPr/>
            </p:nvSpPr>
            <p:spPr>
              <a:xfrm>
                <a:off x="955475" y="3111225"/>
                <a:ext cx="10965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491" extrusionOk="0">
                    <a:moveTo>
                      <a:pt x="246" y="0"/>
                    </a:moveTo>
                    <a:cubicBezTo>
                      <a:pt x="117" y="0"/>
                      <a:pt x="1" y="116"/>
                      <a:pt x="1" y="245"/>
                    </a:cubicBezTo>
                    <a:cubicBezTo>
                      <a:pt x="1" y="374"/>
                      <a:pt x="117" y="490"/>
                      <a:pt x="246" y="490"/>
                    </a:cubicBezTo>
                    <a:lnTo>
                      <a:pt x="4141" y="490"/>
                    </a:lnTo>
                    <a:cubicBezTo>
                      <a:pt x="4283" y="490"/>
                      <a:pt x="4386" y="374"/>
                      <a:pt x="4386" y="245"/>
                    </a:cubicBezTo>
                    <a:cubicBezTo>
                      <a:pt x="4386" y="116"/>
                      <a:pt x="4283" y="0"/>
                      <a:pt x="4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2" name="Google Shape;1872;p38"/>
              <p:cNvSpPr/>
              <p:nvPr/>
            </p:nvSpPr>
            <p:spPr>
              <a:xfrm>
                <a:off x="842325" y="3266175"/>
                <a:ext cx="160250" cy="146325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853" extrusionOk="0">
                    <a:moveTo>
                      <a:pt x="3207" y="1"/>
                    </a:moveTo>
                    <a:cubicBezTo>
                      <a:pt x="3000" y="1"/>
                      <a:pt x="2790" y="23"/>
                      <a:pt x="2580" y="70"/>
                    </a:cubicBezTo>
                    <a:cubicBezTo>
                      <a:pt x="993" y="418"/>
                      <a:pt x="0" y="1978"/>
                      <a:pt x="348" y="3565"/>
                    </a:cubicBezTo>
                    <a:cubicBezTo>
                      <a:pt x="650" y="4926"/>
                      <a:pt x="1858" y="5852"/>
                      <a:pt x="3197" y="5852"/>
                    </a:cubicBezTo>
                    <a:cubicBezTo>
                      <a:pt x="3406" y="5852"/>
                      <a:pt x="3618" y="5830"/>
                      <a:pt x="3831" y="5783"/>
                    </a:cubicBezTo>
                    <a:cubicBezTo>
                      <a:pt x="5417" y="5435"/>
                      <a:pt x="6410" y="3874"/>
                      <a:pt x="6062" y="2301"/>
                    </a:cubicBezTo>
                    <a:cubicBezTo>
                      <a:pt x="5760" y="938"/>
                      <a:pt x="4549" y="1"/>
                      <a:pt x="3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3" name="Google Shape;1873;p38"/>
              <p:cNvSpPr/>
              <p:nvPr/>
            </p:nvSpPr>
            <p:spPr>
              <a:xfrm>
                <a:off x="881325" y="3294025"/>
                <a:ext cx="11610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47" extrusionOk="0">
                    <a:moveTo>
                      <a:pt x="3947" y="0"/>
                    </a:moveTo>
                    <a:cubicBezTo>
                      <a:pt x="3767" y="3302"/>
                      <a:pt x="1406" y="4063"/>
                      <a:pt x="1" y="4230"/>
                    </a:cubicBezTo>
                    <a:cubicBezTo>
                      <a:pt x="401" y="4501"/>
                      <a:pt x="865" y="4682"/>
                      <a:pt x="1368" y="4733"/>
                    </a:cubicBezTo>
                    <a:cubicBezTo>
                      <a:pt x="1463" y="4743"/>
                      <a:pt x="1557" y="4747"/>
                      <a:pt x="1650" y="4747"/>
                    </a:cubicBezTo>
                    <a:cubicBezTo>
                      <a:pt x="3144" y="4747"/>
                      <a:pt x="4420" y="3608"/>
                      <a:pt x="4566" y="2103"/>
                    </a:cubicBezTo>
                    <a:cubicBezTo>
                      <a:pt x="4643" y="1316"/>
                      <a:pt x="4398" y="581"/>
                      <a:pt x="3947" y="0"/>
                    </a:cubicBezTo>
                    <a:close/>
                  </a:path>
                </a:pathLst>
              </a:custGeom>
              <a:solidFill>
                <a:srgbClr val="B8ED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4" name="Google Shape;1874;p38"/>
              <p:cNvSpPr/>
              <p:nvPr/>
            </p:nvSpPr>
            <p:spPr>
              <a:xfrm>
                <a:off x="850375" y="3266950"/>
                <a:ext cx="143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804" extrusionOk="0">
                    <a:moveTo>
                      <a:pt x="3302" y="0"/>
                    </a:moveTo>
                    <a:lnTo>
                      <a:pt x="3302" y="0"/>
                    </a:lnTo>
                    <a:cubicBezTo>
                      <a:pt x="3392" y="258"/>
                      <a:pt x="3444" y="503"/>
                      <a:pt x="3470" y="722"/>
                    </a:cubicBezTo>
                    <a:cubicBezTo>
                      <a:pt x="3444" y="722"/>
                      <a:pt x="3431" y="709"/>
                      <a:pt x="3405" y="709"/>
                    </a:cubicBezTo>
                    <a:cubicBezTo>
                      <a:pt x="3248" y="694"/>
                      <a:pt x="2996" y="676"/>
                      <a:pt x="2668" y="676"/>
                    </a:cubicBezTo>
                    <a:cubicBezTo>
                      <a:pt x="2190" y="676"/>
                      <a:pt x="1549" y="714"/>
                      <a:pt x="800" y="851"/>
                    </a:cubicBezTo>
                    <a:cubicBezTo>
                      <a:pt x="723" y="929"/>
                      <a:pt x="645" y="1019"/>
                      <a:pt x="581" y="1109"/>
                    </a:cubicBezTo>
                    <a:cubicBezTo>
                      <a:pt x="1443" y="932"/>
                      <a:pt x="2171" y="886"/>
                      <a:pt x="2691" y="886"/>
                    </a:cubicBezTo>
                    <a:cubicBezTo>
                      <a:pt x="3082" y="886"/>
                      <a:pt x="3356" y="912"/>
                      <a:pt x="3483" y="929"/>
                    </a:cubicBezTo>
                    <a:cubicBezTo>
                      <a:pt x="3509" y="1238"/>
                      <a:pt x="3470" y="1509"/>
                      <a:pt x="3418" y="1728"/>
                    </a:cubicBezTo>
                    <a:cubicBezTo>
                      <a:pt x="3315" y="1702"/>
                      <a:pt x="3147" y="1664"/>
                      <a:pt x="2915" y="1651"/>
                    </a:cubicBezTo>
                    <a:cubicBezTo>
                      <a:pt x="2767" y="1635"/>
                      <a:pt x="2595" y="1625"/>
                      <a:pt x="2402" y="1625"/>
                    </a:cubicBezTo>
                    <a:cubicBezTo>
                      <a:pt x="1808" y="1625"/>
                      <a:pt x="1016" y="1723"/>
                      <a:pt x="91" y="2064"/>
                    </a:cubicBezTo>
                    <a:cubicBezTo>
                      <a:pt x="65" y="2141"/>
                      <a:pt x="39" y="2231"/>
                      <a:pt x="26" y="2309"/>
                    </a:cubicBezTo>
                    <a:cubicBezTo>
                      <a:pt x="1001" y="1932"/>
                      <a:pt x="1837" y="1834"/>
                      <a:pt x="2438" y="1834"/>
                    </a:cubicBezTo>
                    <a:cubicBezTo>
                      <a:pt x="2887" y="1834"/>
                      <a:pt x="3205" y="1889"/>
                      <a:pt x="3354" y="1922"/>
                    </a:cubicBezTo>
                    <a:cubicBezTo>
                      <a:pt x="3302" y="2102"/>
                      <a:pt x="3225" y="2244"/>
                      <a:pt x="3160" y="2347"/>
                    </a:cubicBezTo>
                    <a:cubicBezTo>
                      <a:pt x="3083" y="2476"/>
                      <a:pt x="2954" y="2554"/>
                      <a:pt x="2799" y="2566"/>
                    </a:cubicBezTo>
                    <a:cubicBezTo>
                      <a:pt x="1381" y="2670"/>
                      <a:pt x="517" y="3018"/>
                      <a:pt x="1" y="3366"/>
                    </a:cubicBezTo>
                    <a:cubicBezTo>
                      <a:pt x="14" y="3443"/>
                      <a:pt x="26" y="3508"/>
                      <a:pt x="52" y="3585"/>
                    </a:cubicBezTo>
                    <a:cubicBezTo>
                      <a:pt x="220" y="3469"/>
                      <a:pt x="439" y="3340"/>
                      <a:pt x="710" y="3224"/>
                    </a:cubicBezTo>
                    <a:cubicBezTo>
                      <a:pt x="762" y="3624"/>
                      <a:pt x="1007" y="4785"/>
                      <a:pt x="2064" y="5700"/>
                    </a:cubicBezTo>
                    <a:cubicBezTo>
                      <a:pt x="2206" y="5752"/>
                      <a:pt x="2361" y="5778"/>
                      <a:pt x="2515" y="5804"/>
                    </a:cubicBezTo>
                    <a:cubicBezTo>
                      <a:pt x="1174" y="4849"/>
                      <a:pt x="942" y="3482"/>
                      <a:pt x="903" y="3147"/>
                    </a:cubicBezTo>
                    <a:cubicBezTo>
                      <a:pt x="1252" y="3018"/>
                      <a:pt x="1664" y="2915"/>
                      <a:pt x="2167" y="2837"/>
                    </a:cubicBezTo>
                    <a:cubicBezTo>
                      <a:pt x="2245" y="3263"/>
                      <a:pt x="2606" y="4862"/>
                      <a:pt x="4050" y="5584"/>
                    </a:cubicBezTo>
                    <a:cubicBezTo>
                      <a:pt x="4128" y="5546"/>
                      <a:pt x="4205" y="5507"/>
                      <a:pt x="4282" y="5468"/>
                    </a:cubicBezTo>
                    <a:cubicBezTo>
                      <a:pt x="2799" y="4823"/>
                      <a:pt x="2438" y="3224"/>
                      <a:pt x="2374" y="2812"/>
                    </a:cubicBezTo>
                    <a:cubicBezTo>
                      <a:pt x="2515" y="2799"/>
                      <a:pt x="2657" y="2786"/>
                      <a:pt x="2812" y="2773"/>
                    </a:cubicBezTo>
                    <a:cubicBezTo>
                      <a:pt x="2877" y="2773"/>
                      <a:pt x="2941" y="2760"/>
                      <a:pt x="3006" y="2734"/>
                    </a:cubicBezTo>
                    <a:cubicBezTo>
                      <a:pt x="3109" y="3095"/>
                      <a:pt x="3599" y="4553"/>
                      <a:pt x="4901" y="5030"/>
                    </a:cubicBezTo>
                    <a:cubicBezTo>
                      <a:pt x="4953" y="4978"/>
                      <a:pt x="5005" y="4927"/>
                      <a:pt x="5056" y="4862"/>
                    </a:cubicBezTo>
                    <a:cubicBezTo>
                      <a:pt x="4824" y="4798"/>
                      <a:pt x="4618" y="4694"/>
                      <a:pt x="4437" y="4565"/>
                    </a:cubicBezTo>
                    <a:cubicBezTo>
                      <a:pt x="4721" y="4398"/>
                      <a:pt x="5327" y="3856"/>
                      <a:pt x="5740" y="2283"/>
                    </a:cubicBezTo>
                    <a:cubicBezTo>
                      <a:pt x="5714" y="2141"/>
                      <a:pt x="5675" y="2012"/>
                      <a:pt x="5636" y="1883"/>
                    </a:cubicBezTo>
                    <a:cubicBezTo>
                      <a:pt x="5185" y="3895"/>
                      <a:pt x="4437" y="4346"/>
                      <a:pt x="4257" y="4436"/>
                    </a:cubicBezTo>
                    <a:cubicBezTo>
                      <a:pt x="3973" y="4191"/>
                      <a:pt x="3766" y="3908"/>
                      <a:pt x="3599" y="3637"/>
                    </a:cubicBezTo>
                    <a:cubicBezTo>
                      <a:pt x="3857" y="3431"/>
                      <a:pt x="4631" y="2657"/>
                      <a:pt x="4721" y="619"/>
                    </a:cubicBezTo>
                    <a:cubicBezTo>
                      <a:pt x="4656" y="568"/>
                      <a:pt x="4592" y="516"/>
                      <a:pt x="4514" y="477"/>
                    </a:cubicBezTo>
                    <a:cubicBezTo>
                      <a:pt x="4463" y="2450"/>
                      <a:pt x="3741" y="3237"/>
                      <a:pt x="3496" y="3443"/>
                    </a:cubicBezTo>
                    <a:cubicBezTo>
                      <a:pt x="3302" y="3057"/>
                      <a:pt x="3199" y="2721"/>
                      <a:pt x="3186" y="2631"/>
                    </a:cubicBezTo>
                    <a:cubicBezTo>
                      <a:pt x="3238" y="2579"/>
                      <a:pt x="3289" y="2528"/>
                      <a:pt x="3328" y="2450"/>
                    </a:cubicBezTo>
                    <a:cubicBezTo>
                      <a:pt x="3560" y="2089"/>
                      <a:pt x="3908" y="1251"/>
                      <a:pt x="3534" y="52"/>
                    </a:cubicBezTo>
                    <a:cubicBezTo>
                      <a:pt x="3457" y="26"/>
                      <a:pt x="3380" y="13"/>
                      <a:pt x="3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5" name="Google Shape;1875;p38"/>
              <p:cNvSpPr/>
              <p:nvPr/>
            </p:nvSpPr>
            <p:spPr>
              <a:xfrm>
                <a:off x="1086700" y="3190850"/>
                <a:ext cx="130925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612" extrusionOk="0">
                    <a:moveTo>
                      <a:pt x="4012" y="439"/>
                    </a:moveTo>
                    <a:cubicBezTo>
                      <a:pt x="4437" y="439"/>
                      <a:pt x="4798" y="800"/>
                      <a:pt x="4798" y="1226"/>
                    </a:cubicBezTo>
                    <a:lnTo>
                      <a:pt x="4798" y="3173"/>
                    </a:lnTo>
                    <a:lnTo>
                      <a:pt x="439" y="3173"/>
                    </a:lnTo>
                    <a:lnTo>
                      <a:pt x="439" y="1226"/>
                    </a:lnTo>
                    <a:cubicBezTo>
                      <a:pt x="439" y="800"/>
                      <a:pt x="788" y="439"/>
                      <a:pt x="1226" y="439"/>
                    </a:cubicBezTo>
                    <a:close/>
                    <a:moveTo>
                      <a:pt x="1226" y="0"/>
                    </a:moveTo>
                    <a:cubicBezTo>
                      <a:pt x="555" y="0"/>
                      <a:pt x="1" y="555"/>
                      <a:pt x="1" y="1226"/>
                    </a:cubicBezTo>
                    <a:lnTo>
                      <a:pt x="1" y="3612"/>
                    </a:lnTo>
                    <a:lnTo>
                      <a:pt x="5237" y="3612"/>
                    </a:lnTo>
                    <a:lnTo>
                      <a:pt x="5237" y="1226"/>
                    </a:lnTo>
                    <a:cubicBezTo>
                      <a:pt x="5237" y="555"/>
                      <a:pt x="4682" y="0"/>
                      <a:pt x="4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6" name="Google Shape;1876;p38"/>
              <p:cNvSpPr/>
              <p:nvPr/>
            </p:nvSpPr>
            <p:spPr>
              <a:xfrm>
                <a:off x="982900" y="3230175"/>
                <a:ext cx="3385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8642" extrusionOk="0">
                    <a:moveTo>
                      <a:pt x="1419" y="1"/>
                    </a:moveTo>
                    <a:cubicBezTo>
                      <a:pt x="632" y="1"/>
                      <a:pt x="0" y="633"/>
                      <a:pt x="0" y="1432"/>
                    </a:cubicBezTo>
                    <a:lnTo>
                      <a:pt x="0" y="7223"/>
                    </a:lnTo>
                    <a:cubicBezTo>
                      <a:pt x="0" y="8010"/>
                      <a:pt x="632" y="8642"/>
                      <a:pt x="1419" y="8642"/>
                    </a:cubicBezTo>
                    <a:lnTo>
                      <a:pt x="12110" y="8642"/>
                    </a:lnTo>
                    <a:cubicBezTo>
                      <a:pt x="12897" y="8642"/>
                      <a:pt x="13542" y="8010"/>
                      <a:pt x="13542" y="7223"/>
                    </a:cubicBezTo>
                    <a:lnTo>
                      <a:pt x="13542" y="1432"/>
                    </a:lnTo>
                    <a:cubicBezTo>
                      <a:pt x="13542" y="633"/>
                      <a:pt x="12897" y="1"/>
                      <a:pt x="12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7" name="Google Shape;1877;p38"/>
              <p:cNvSpPr/>
              <p:nvPr/>
            </p:nvSpPr>
            <p:spPr>
              <a:xfrm>
                <a:off x="982900" y="3317550"/>
                <a:ext cx="338550" cy="128675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5147" extrusionOk="0">
                    <a:moveTo>
                      <a:pt x="0" y="1"/>
                    </a:moveTo>
                    <a:lnTo>
                      <a:pt x="0" y="4025"/>
                    </a:lnTo>
                    <a:cubicBezTo>
                      <a:pt x="0" y="4644"/>
                      <a:pt x="503" y="5147"/>
                      <a:pt x="1122" y="5147"/>
                    </a:cubicBezTo>
                    <a:lnTo>
                      <a:pt x="12407" y="5147"/>
                    </a:lnTo>
                    <a:cubicBezTo>
                      <a:pt x="13026" y="5147"/>
                      <a:pt x="13542" y="4644"/>
                      <a:pt x="13542" y="4025"/>
                    </a:cubicBezTo>
                    <a:lnTo>
                      <a:pt x="13542" y="220"/>
                    </a:lnTo>
                    <a:cubicBezTo>
                      <a:pt x="11287" y="1080"/>
                      <a:pt x="9128" y="1406"/>
                      <a:pt x="7149" y="1406"/>
                    </a:cubicBezTo>
                    <a:cubicBezTo>
                      <a:pt x="4317" y="1406"/>
                      <a:pt x="1852" y="73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8" name="Google Shape;1878;p38"/>
              <p:cNvSpPr/>
              <p:nvPr/>
            </p:nvSpPr>
            <p:spPr>
              <a:xfrm>
                <a:off x="1285000" y="3230175"/>
                <a:ext cx="36450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820" extrusionOk="0">
                    <a:moveTo>
                      <a:pt x="0" y="1"/>
                    </a:moveTo>
                    <a:cubicBezTo>
                      <a:pt x="0" y="40"/>
                      <a:pt x="0" y="65"/>
                      <a:pt x="0" y="91"/>
                    </a:cubicBezTo>
                    <a:cubicBezTo>
                      <a:pt x="0" y="955"/>
                      <a:pt x="632" y="1677"/>
                      <a:pt x="1458" y="1819"/>
                    </a:cubicBezTo>
                    <a:lnTo>
                      <a:pt x="1458" y="1136"/>
                    </a:lnTo>
                    <a:cubicBezTo>
                      <a:pt x="1458" y="504"/>
                      <a:pt x="942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9" name="Google Shape;1879;p38"/>
              <p:cNvSpPr/>
              <p:nvPr/>
            </p:nvSpPr>
            <p:spPr>
              <a:xfrm>
                <a:off x="982900" y="3230175"/>
                <a:ext cx="3000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755" extrusionOk="0">
                    <a:moveTo>
                      <a:pt x="1122" y="1"/>
                    </a:moveTo>
                    <a:cubicBezTo>
                      <a:pt x="503" y="1"/>
                      <a:pt x="0" y="504"/>
                      <a:pt x="0" y="1136"/>
                    </a:cubicBezTo>
                    <a:lnTo>
                      <a:pt x="0" y="1755"/>
                    </a:lnTo>
                    <a:cubicBezTo>
                      <a:pt x="697" y="1523"/>
                      <a:pt x="1200" y="865"/>
                      <a:pt x="1200" y="104"/>
                    </a:cubicBezTo>
                    <a:cubicBezTo>
                      <a:pt x="1200" y="65"/>
                      <a:pt x="1200" y="40"/>
                      <a:pt x="1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0" name="Google Shape;1880;p38"/>
              <p:cNvSpPr/>
              <p:nvPr/>
            </p:nvSpPr>
            <p:spPr>
              <a:xfrm>
                <a:off x="1285000" y="3403325"/>
                <a:ext cx="364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716" extrusionOk="0">
                    <a:moveTo>
                      <a:pt x="1458" y="0"/>
                    </a:moveTo>
                    <a:cubicBezTo>
                      <a:pt x="632" y="142"/>
                      <a:pt x="0" y="851"/>
                      <a:pt x="0" y="1716"/>
                    </a:cubicBezTo>
                    <a:lnTo>
                      <a:pt x="323" y="1716"/>
                    </a:lnTo>
                    <a:cubicBezTo>
                      <a:pt x="942" y="1716"/>
                      <a:pt x="1458" y="1213"/>
                      <a:pt x="1458" y="594"/>
                    </a:cubicBez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1" name="Google Shape;1881;p38"/>
              <p:cNvSpPr/>
              <p:nvPr/>
            </p:nvSpPr>
            <p:spPr>
              <a:xfrm>
                <a:off x="982900" y="3404925"/>
                <a:ext cx="30000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652" extrusionOk="0">
                    <a:moveTo>
                      <a:pt x="0" y="1"/>
                    </a:moveTo>
                    <a:lnTo>
                      <a:pt x="0" y="530"/>
                    </a:lnTo>
                    <a:cubicBezTo>
                      <a:pt x="0" y="1149"/>
                      <a:pt x="503" y="1652"/>
                      <a:pt x="1122" y="1652"/>
                    </a:cubicBezTo>
                    <a:lnTo>
                      <a:pt x="1200" y="1652"/>
                    </a:lnTo>
                    <a:cubicBezTo>
                      <a:pt x="1200" y="878"/>
                      <a:pt x="697" y="233"/>
                      <a:pt x="0" y="1"/>
                    </a:cubicBezTo>
                    <a:close/>
                  </a:path>
                </a:pathLst>
              </a:custGeom>
              <a:solidFill>
                <a:srgbClr val="F9F8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2" name="Google Shape;1882;p38"/>
              <p:cNvSpPr/>
              <p:nvPr/>
            </p:nvSpPr>
            <p:spPr>
              <a:xfrm>
                <a:off x="12382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3" name="Google Shape;1883;p38"/>
              <p:cNvSpPr/>
              <p:nvPr/>
            </p:nvSpPr>
            <p:spPr>
              <a:xfrm>
                <a:off x="10541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4" name="Google Shape;1884;p38"/>
              <p:cNvSpPr/>
              <p:nvPr/>
            </p:nvSpPr>
            <p:spPr>
              <a:xfrm>
                <a:off x="1234375" y="3309500"/>
                <a:ext cx="83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355" extrusionOk="0">
                    <a:moveTo>
                      <a:pt x="349" y="0"/>
                    </a:moveTo>
                    <a:cubicBezTo>
                      <a:pt x="155" y="0"/>
                      <a:pt x="1" y="155"/>
                      <a:pt x="1" y="349"/>
                    </a:cubicBezTo>
                    <a:lnTo>
                      <a:pt x="1" y="1355"/>
                    </a:lnTo>
                    <a:lnTo>
                      <a:pt x="284" y="1355"/>
                    </a:lnTo>
                    <a:lnTo>
                      <a:pt x="284" y="349"/>
                    </a:lnTo>
                    <a:cubicBezTo>
                      <a:pt x="284" y="310"/>
                      <a:pt x="310" y="284"/>
                      <a:pt x="349" y="284"/>
                    </a:cubicBezTo>
                    <a:lnTo>
                      <a:pt x="3005" y="284"/>
                    </a:lnTo>
                    <a:cubicBezTo>
                      <a:pt x="3044" y="284"/>
                      <a:pt x="3070" y="310"/>
                      <a:pt x="3070" y="349"/>
                    </a:cubicBezTo>
                    <a:lnTo>
                      <a:pt x="3070" y="968"/>
                    </a:lnTo>
                    <a:lnTo>
                      <a:pt x="3354" y="968"/>
                    </a:lnTo>
                    <a:lnTo>
                      <a:pt x="3354" y="349"/>
                    </a:lnTo>
                    <a:cubicBezTo>
                      <a:pt x="3354" y="155"/>
                      <a:pt x="3199" y="0"/>
                      <a:pt x="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5" name="Google Shape;1885;p38"/>
              <p:cNvSpPr/>
              <p:nvPr/>
            </p:nvSpPr>
            <p:spPr>
              <a:xfrm>
                <a:off x="1198575" y="3331100"/>
                <a:ext cx="16060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605" extrusionOk="0">
                    <a:moveTo>
                      <a:pt x="904" y="0"/>
                    </a:moveTo>
                    <a:cubicBezTo>
                      <a:pt x="401" y="0"/>
                      <a:pt x="1" y="413"/>
                      <a:pt x="1" y="916"/>
                    </a:cubicBezTo>
                    <a:lnTo>
                      <a:pt x="1" y="3689"/>
                    </a:lnTo>
                    <a:cubicBezTo>
                      <a:pt x="1" y="4205"/>
                      <a:pt x="401" y="4605"/>
                      <a:pt x="904" y="4605"/>
                    </a:cubicBezTo>
                    <a:lnTo>
                      <a:pt x="5508" y="4605"/>
                    </a:lnTo>
                    <a:cubicBezTo>
                      <a:pt x="6011" y="4605"/>
                      <a:pt x="6423" y="4205"/>
                      <a:pt x="6423" y="3689"/>
                    </a:cubicBezTo>
                    <a:lnTo>
                      <a:pt x="6423" y="916"/>
                    </a:lnTo>
                    <a:cubicBezTo>
                      <a:pt x="6423" y="413"/>
                      <a:pt x="6011" y="0"/>
                      <a:pt x="5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6" name="Google Shape;1886;p38"/>
              <p:cNvSpPr/>
              <p:nvPr/>
            </p:nvSpPr>
            <p:spPr>
              <a:xfrm>
                <a:off x="1258875" y="3346850"/>
                <a:ext cx="954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358" extrusionOk="0">
                    <a:moveTo>
                      <a:pt x="1906" y="0"/>
                    </a:moveTo>
                    <a:cubicBezTo>
                      <a:pt x="1692" y="0"/>
                      <a:pt x="1474" y="42"/>
                      <a:pt x="1265" y="131"/>
                    </a:cubicBezTo>
                    <a:cubicBezTo>
                      <a:pt x="413" y="492"/>
                      <a:pt x="1" y="1473"/>
                      <a:pt x="362" y="2324"/>
                    </a:cubicBezTo>
                    <a:cubicBezTo>
                      <a:pt x="634" y="2965"/>
                      <a:pt x="1257" y="3358"/>
                      <a:pt x="1912" y="3358"/>
                    </a:cubicBezTo>
                    <a:cubicBezTo>
                      <a:pt x="2127" y="3358"/>
                      <a:pt x="2344" y="3316"/>
                      <a:pt x="2554" y="3227"/>
                    </a:cubicBezTo>
                    <a:cubicBezTo>
                      <a:pt x="3405" y="2865"/>
                      <a:pt x="3818" y="1885"/>
                      <a:pt x="3457" y="1034"/>
                    </a:cubicBezTo>
                    <a:cubicBezTo>
                      <a:pt x="3185" y="393"/>
                      <a:pt x="2561" y="0"/>
                      <a:pt x="1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7" name="Google Shape;1887;p38"/>
              <p:cNvSpPr/>
              <p:nvPr/>
            </p:nvSpPr>
            <p:spPr>
              <a:xfrm>
                <a:off x="1269850" y="3354550"/>
                <a:ext cx="735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732" extrusionOk="0">
                    <a:moveTo>
                      <a:pt x="1466" y="0"/>
                    </a:moveTo>
                    <a:cubicBezTo>
                      <a:pt x="1395" y="0"/>
                      <a:pt x="1323" y="6"/>
                      <a:pt x="1251" y="17"/>
                    </a:cubicBezTo>
                    <a:cubicBezTo>
                      <a:pt x="516" y="146"/>
                      <a:pt x="0" y="842"/>
                      <a:pt x="129" y="1590"/>
                    </a:cubicBezTo>
                    <a:cubicBezTo>
                      <a:pt x="233" y="2249"/>
                      <a:pt x="814" y="2732"/>
                      <a:pt x="1463" y="2732"/>
                    </a:cubicBezTo>
                    <a:cubicBezTo>
                      <a:pt x="1538" y="2732"/>
                      <a:pt x="1613" y="2726"/>
                      <a:pt x="1690" y="2712"/>
                    </a:cubicBezTo>
                    <a:cubicBezTo>
                      <a:pt x="2438" y="2596"/>
                      <a:pt x="2941" y="1887"/>
                      <a:pt x="2824" y="1152"/>
                    </a:cubicBezTo>
                    <a:cubicBezTo>
                      <a:pt x="2708" y="476"/>
                      <a:pt x="2128" y="0"/>
                      <a:pt x="1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8" name="Google Shape;1888;p38"/>
              <p:cNvSpPr/>
              <p:nvPr/>
            </p:nvSpPr>
            <p:spPr>
              <a:xfrm>
                <a:off x="1292400" y="3374300"/>
                <a:ext cx="28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49" extrusionOk="0">
                    <a:moveTo>
                      <a:pt x="568" y="1"/>
                    </a:moveTo>
                    <a:cubicBezTo>
                      <a:pt x="259" y="1"/>
                      <a:pt x="1" y="259"/>
                      <a:pt x="1" y="581"/>
                    </a:cubicBezTo>
                    <a:cubicBezTo>
                      <a:pt x="1" y="890"/>
                      <a:pt x="259" y="1148"/>
                      <a:pt x="568" y="1148"/>
                    </a:cubicBezTo>
                    <a:cubicBezTo>
                      <a:pt x="891" y="1148"/>
                      <a:pt x="1136" y="890"/>
                      <a:pt x="1136" y="581"/>
                    </a:cubicBezTo>
                    <a:cubicBezTo>
                      <a:pt x="1136" y="259"/>
                      <a:pt x="891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9" name="Google Shape;1889;p38"/>
              <p:cNvSpPr/>
              <p:nvPr/>
            </p:nvSpPr>
            <p:spPr>
              <a:xfrm>
                <a:off x="1209875" y="3355925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1"/>
                    </a:moveTo>
                    <a:cubicBezTo>
                      <a:pt x="65" y="1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1"/>
                      <a:pt x="1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0" name="Google Shape;1890;p38"/>
              <p:cNvSpPr/>
              <p:nvPr/>
            </p:nvSpPr>
            <p:spPr>
              <a:xfrm>
                <a:off x="1209875" y="3372050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1" name="Google Shape;1891;p38"/>
              <p:cNvSpPr/>
              <p:nvPr/>
            </p:nvSpPr>
            <p:spPr>
              <a:xfrm>
                <a:off x="1209875" y="3388175"/>
                <a:ext cx="4420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4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19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19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2" name="Google Shape;1892;p38"/>
              <p:cNvSpPr/>
              <p:nvPr/>
            </p:nvSpPr>
            <p:spPr>
              <a:xfrm>
                <a:off x="799125" y="3353675"/>
                <a:ext cx="4120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16482" h="3702" extrusionOk="0">
                    <a:moveTo>
                      <a:pt x="722" y="0"/>
                    </a:moveTo>
                    <a:cubicBezTo>
                      <a:pt x="323" y="0"/>
                      <a:pt x="0" y="323"/>
                      <a:pt x="0" y="735"/>
                    </a:cubicBezTo>
                    <a:lnTo>
                      <a:pt x="0" y="2966"/>
                    </a:lnTo>
                    <a:cubicBezTo>
                      <a:pt x="0" y="3379"/>
                      <a:pt x="323" y="3702"/>
                      <a:pt x="722" y="3702"/>
                    </a:cubicBezTo>
                    <a:lnTo>
                      <a:pt x="15747" y="3702"/>
                    </a:lnTo>
                    <a:cubicBezTo>
                      <a:pt x="16160" y="3702"/>
                      <a:pt x="16482" y="3379"/>
                      <a:pt x="16482" y="2966"/>
                    </a:cubicBezTo>
                    <a:lnTo>
                      <a:pt x="16482" y="735"/>
                    </a:lnTo>
                    <a:cubicBezTo>
                      <a:pt x="16482" y="323"/>
                      <a:pt x="16160" y="0"/>
                      <a:pt x="15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3" name="Google Shape;1893;p38"/>
              <p:cNvSpPr/>
              <p:nvPr/>
            </p:nvSpPr>
            <p:spPr>
              <a:xfrm>
                <a:off x="798800" y="3398150"/>
                <a:ext cx="4123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6495" h="1923" extrusionOk="0">
                    <a:moveTo>
                      <a:pt x="0" y="1"/>
                    </a:moveTo>
                    <a:lnTo>
                      <a:pt x="0" y="1175"/>
                    </a:lnTo>
                    <a:lnTo>
                      <a:pt x="13" y="1175"/>
                    </a:lnTo>
                    <a:cubicBezTo>
                      <a:pt x="13" y="1587"/>
                      <a:pt x="336" y="1923"/>
                      <a:pt x="748" y="1923"/>
                    </a:cubicBezTo>
                    <a:lnTo>
                      <a:pt x="15747" y="1923"/>
                    </a:lnTo>
                    <a:cubicBezTo>
                      <a:pt x="16160" y="1923"/>
                      <a:pt x="16495" y="1587"/>
                      <a:pt x="16495" y="1175"/>
                    </a:cubicBezTo>
                    <a:lnTo>
                      <a:pt x="164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4" name="Google Shape;1894;p38"/>
              <p:cNvSpPr/>
              <p:nvPr/>
            </p:nvSpPr>
            <p:spPr>
              <a:xfrm>
                <a:off x="841675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496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5" name="Google Shape;1895;p38"/>
              <p:cNvSpPr/>
              <p:nvPr/>
            </p:nvSpPr>
            <p:spPr>
              <a:xfrm>
                <a:off x="1119600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509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6" name="Google Shape;1896;p38"/>
              <p:cNvSpPr/>
              <p:nvPr/>
            </p:nvSpPr>
            <p:spPr>
              <a:xfrm>
                <a:off x="959675" y="3386550"/>
                <a:ext cx="9062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1510" extrusionOk="0">
                    <a:moveTo>
                      <a:pt x="142" y="1"/>
                    </a:moveTo>
                    <a:cubicBezTo>
                      <a:pt x="65" y="1"/>
                      <a:pt x="1" y="65"/>
                      <a:pt x="1" y="143"/>
                    </a:cubicBezTo>
                    <a:lnTo>
                      <a:pt x="1" y="1510"/>
                    </a:lnTo>
                    <a:lnTo>
                      <a:pt x="3625" y="1510"/>
                    </a:lnTo>
                    <a:lnTo>
                      <a:pt x="3625" y="143"/>
                    </a:lnTo>
                    <a:cubicBezTo>
                      <a:pt x="3625" y="65"/>
                      <a:pt x="3560" y="1"/>
                      <a:pt x="3483" y="1"/>
                    </a:cubicBezTo>
                    <a:cubicBezTo>
                      <a:pt x="3405" y="1"/>
                      <a:pt x="3341" y="65"/>
                      <a:pt x="3341" y="143"/>
                    </a:cubicBezTo>
                    <a:lnTo>
                      <a:pt x="3341" y="1213"/>
                    </a:lnTo>
                    <a:lnTo>
                      <a:pt x="284" y="1213"/>
                    </a:lnTo>
                    <a:lnTo>
                      <a:pt x="284" y="143"/>
                    </a:lnTo>
                    <a:cubicBezTo>
                      <a:pt x="284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7" name="Google Shape;1897;p38"/>
              <p:cNvSpPr/>
              <p:nvPr/>
            </p:nvSpPr>
            <p:spPr>
              <a:xfrm>
                <a:off x="954200" y="3411375"/>
                <a:ext cx="1019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36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68"/>
                      <a:pt x="155" y="736"/>
                      <a:pt x="361" y="736"/>
                    </a:cubicBezTo>
                    <a:lnTo>
                      <a:pt x="3702" y="736"/>
                    </a:lnTo>
                    <a:cubicBezTo>
                      <a:pt x="3908" y="736"/>
                      <a:pt x="4076" y="568"/>
                      <a:pt x="4076" y="362"/>
                    </a:cubicBezTo>
                    <a:cubicBezTo>
                      <a:pt x="4076" y="155"/>
                      <a:pt x="3908" y="1"/>
                      <a:pt x="3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8" name="Google Shape;1898;p38"/>
              <p:cNvSpPr/>
              <p:nvPr/>
            </p:nvSpPr>
            <p:spPr>
              <a:xfrm>
                <a:off x="1403000" y="3288225"/>
                <a:ext cx="7482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2516" extrusionOk="0">
                    <a:moveTo>
                      <a:pt x="1484" y="0"/>
                    </a:moveTo>
                    <a:lnTo>
                      <a:pt x="1226" y="542"/>
                    </a:lnTo>
                    <a:lnTo>
                      <a:pt x="1019" y="993"/>
                    </a:lnTo>
                    <a:cubicBezTo>
                      <a:pt x="923" y="833"/>
                      <a:pt x="757" y="735"/>
                      <a:pt x="571" y="735"/>
                    </a:cubicBezTo>
                    <a:cubicBezTo>
                      <a:pt x="532" y="735"/>
                      <a:pt x="492" y="739"/>
                      <a:pt x="452" y="748"/>
                    </a:cubicBezTo>
                    <a:cubicBezTo>
                      <a:pt x="168" y="813"/>
                      <a:pt x="0" y="1084"/>
                      <a:pt x="52" y="1367"/>
                    </a:cubicBezTo>
                    <a:cubicBezTo>
                      <a:pt x="108" y="1612"/>
                      <a:pt x="327" y="1780"/>
                      <a:pt x="568" y="1780"/>
                    </a:cubicBezTo>
                    <a:cubicBezTo>
                      <a:pt x="606" y="1780"/>
                      <a:pt x="645" y="1776"/>
                      <a:pt x="684" y="1767"/>
                    </a:cubicBezTo>
                    <a:cubicBezTo>
                      <a:pt x="839" y="1728"/>
                      <a:pt x="968" y="1625"/>
                      <a:pt x="1045" y="1483"/>
                    </a:cubicBezTo>
                    <a:lnTo>
                      <a:pt x="1045" y="1470"/>
                    </a:lnTo>
                    <a:cubicBezTo>
                      <a:pt x="1045" y="1470"/>
                      <a:pt x="1058" y="1458"/>
                      <a:pt x="1058" y="1445"/>
                    </a:cubicBezTo>
                    <a:lnTo>
                      <a:pt x="1419" y="619"/>
                    </a:lnTo>
                    <a:lnTo>
                      <a:pt x="2528" y="1045"/>
                    </a:lnTo>
                    <a:lnTo>
                      <a:pt x="2232" y="1703"/>
                    </a:lnTo>
                    <a:cubicBezTo>
                      <a:pt x="2136" y="1564"/>
                      <a:pt x="1979" y="1470"/>
                      <a:pt x="1804" y="1470"/>
                    </a:cubicBezTo>
                    <a:cubicBezTo>
                      <a:pt x="1767" y="1470"/>
                      <a:pt x="1728" y="1474"/>
                      <a:pt x="1690" y="1483"/>
                    </a:cubicBezTo>
                    <a:cubicBezTo>
                      <a:pt x="1406" y="1548"/>
                      <a:pt x="1226" y="1819"/>
                      <a:pt x="1290" y="2102"/>
                    </a:cubicBezTo>
                    <a:cubicBezTo>
                      <a:pt x="1335" y="2347"/>
                      <a:pt x="1552" y="2515"/>
                      <a:pt x="1793" y="2515"/>
                    </a:cubicBezTo>
                    <a:cubicBezTo>
                      <a:pt x="1831" y="2515"/>
                      <a:pt x="1870" y="2511"/>
                      <a:pt x="1909" y="2502"/>
                    </a:cubicBezTo>
                    <a:cubicBezTo>
                      <a:pt x="2090" y="2463"/>
                      <a:pt x="2232" y="2335"/>
                      <a:pt x="2296" y="2154"/>
                    </a:cubicBezTo>
                    <a:lnTo>
                      <a:pt x="2992" y="465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9" name="Google Shape;1899;p38"/>
              <p:cNvSpPr/>
              <p:nvPr/>
            </p:nvSpPr>
            <p:spPr>
              <a:xfrm>
                <a:off x="1356575" y="3244700"/>
                <a:ext cx="31300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769" extrusionOk="0">
                    <a:moveTo>
                      <a:pt x="1071" y="0"/>
                    </a:moveTo>
                    <a:lnTo>
                      <a:pt x="452" y="258"/>
                    </a:lnTo>
                    <a:lnTo>
                      <a:pt x="258" y="336"/>
                    </a:lnTo>
                    <a:lnTo>
                      <a:pt x="503" y="1019"/>
                    </a:lnTo>
                    <a:cubicBezTo>
                      <a:pt x="477" y="1014"/>
                      <a:pt x="448" y="1011"/>
                      <a:pt x="417" y="1011"/>
                    </a:cubicBezTo>
                    <a:cubicBezTo>
                      <a:pt x="375" y="1011"/>
                      <a:pt x="329" y="1017"/>
                      <a:pt x="284" y="1032"/>
                    </a:cubicBezTo>
                    <a:cubicBezTo>
                      <a:pt x="91" y="1122"/>
                      <a:pt x="0" y="1341"/>
                      <a:pt x="78" y="1535"/>
                    </a:cubicBezTo>
                    <a:cubicBezTo>
                      <a:pt x="146" y="1682"/>
                      <a:pt x="289" y="1769"/>
                      <a:pt x="438" y="1769"/>
                    </a:cubicBezTo>
                    <a:cubicBezTo>
                      <a:pt x="486" y="1769"/>
                      <a:pt x="534" y="1760"/>
                      <a:pt x="581" y="1741"/>
                    </a:cubicBezTo>
                    <a:cubicBezTo>
                      <a:pt x="774" y="1651"/>
                      <a:pt x="864" y="1432"/>
                      <a:pt x="787" y="1238"/>
                    </a:cubicBezTo>
                    <a:lnTo>
                      <a:pt x="774" y="1238"/>
                    </a:lnTo>
                    <a:lnTo>
                      <a:pt x="594" y="671"/>
                    </a:lnTo>
                    <a:lnTo>
                      <a:pt x="1251" y="439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1374300" y="3367525"/>
                <a:ext cx="303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926" extrusionOk="0">
                    <a:moveTo>
                      <a:pt x="620" y="1"/>
                    </a:moveTo>
                    <a:lnTo>
                      <a:pt x="478" y="491"/>
                    </a:lnTo>
                    <a:cubicBezTo>
                      <a:pt x="452" y="452"/>
                      <a:pt x="400" y="426"/>
                      <a:pt x="349" y="413"/>
                    </a:cubicBezTo>
                    <a:cubicBezTo>
                      <a:pt x="326" y="407"/>
                      <a:pt x="304" y="404"/>
                      <a:pt x="282" y="404"/>
                    </a:cubicBezTo>
                    <a:cubicBezTo>
                      <a:pt x="165" y="404"/>
                      <a:pt x="59" y="487"/>
                      <a:pt x="26" y="607"/>
                    </a:cubicBezTo>
                    <a:cubicBezTo>
                      <a:pt x="1" y="749"/>
                      <a:pt x="78" y="891"/>
                      <a:pt x="220" y="916"/>
                    </a:cubicBezTo>
                    <a:cubicBezTo>
                      <a:pt x="242" y="923"/>
                      <a:pt x="265" y="925"/>
                      <a:pt x="286" y="925"/>
                    </a:cubicBezTo>
                    <a:cubicBezTo>
                      <a:pt x="404" y="925"/>
                      <a:pt x="510" y="843"/>
                      <a:pt x="542" y="723"/>
                    </a:cubicBezTo>
                    <a:lnTo>
                      <a:pt x="671" y="323"/>
                    </a:lnTo>
                    <a:lnTo>
                      <a:pt x="1136" y="465"/>
                    </a:lnTo>
                    <a:lnTo>
                      <a:pt x="1213" y="143"/>
                    </a:lnTo>
                    <a:lnTo>
                      <a:pt x="762" y="39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879725" y="3903625"/>
                <a:ext cx="237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379" extrusionOk="0">
                    <a:moveTo>
                      <a:pt x="4752" y="1"/>
                    </a:moveTo>
                    <a:cubicBezTo>
                      <a:pt x="3103" y="1"/>
                      <a:pt x="1542" y="986"/>
                      <a:pt x="877" y="2609"/>
                    </a:cubicBezTo>
                    <a:cubicBezTo>
                      <a:pt x="0" y="4750"/>
                      <a:pt x="1032" y="7200"/>
                      <a:pt x="3173" y="8064"/>
                    </a:cubicBezTo>
                    <a:cubicBezTo>
                      <a:pt x="3694" y="8277"/>
                      <a:pt x="4232" y="8379"/>
                      <a:pt x="4762" y="8379"/>
                    </a:cubicBezTo>
                    <a:cubicBezTo>
                      <a:pt x="6408" y="8379"/>
                      <a:pt x="7965" y="7401"/>
                      <a:pt x="8628" y="5781"/>
                    </a:cubicBezTo>
                    <a:cubicBezTo>
                      <a:pt x="9505" y="3641"/>
                      <a:pt x="8473" y="1190"/>
                      <a:pt x="6332" y="313"/>
                    </a:cubicBezTo>
                    <a:cubicBezTo>
                      <a:pt x="5814" y="101"/>
                      <a:pt x="5279" y="1"/>
                      <a:pt x="4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1571950" y="3903800"/>
                <a:ext cx="234725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376" extrusionOk="0">
                    <a:moveTo>
                      <a:pt x="4686" y="0"/>
                    </a:moveTo>
                    <a:cubicBezTo>
                      <a:pt x="2914" y="0"/>
                      <a:pt x="1271" y="1133"/>
                      <a:pt x="710" y="2911"/>
                    </a:cubicBezTo>
                    <a:cubicBezTo>
                      <a:pt x="0" y="5117"/>
                      <a:pt x="1213" y="7477"/>
                      <a:pt x="3418" y="8173"/>
                    </a:cubicBezTo>
                    <a:cubicBezTo>
                      <a:pt x="3845" y="8310"/>
                      <a:pt x="4278" y="8376"/>
                      <a:pt x="4703" y="8376"/>
                    </a:cubicBezTo>
                    <a:cubicBezTo>
                      <a:pt x="6475" y="8376"/>
                      <a:pt x="8118" y="7243"/>
                      <a:pt x="8680" y="5465"/>
                    </a:cubicBezTo>
                    <a:cubicBezTo>
                      <a:pt x="9389" y="3260"/>
                      <a:pt x="8177" y="899"/>
                      <a:pt x="5971" y="203"/>
                    </a:cubicBezTo>
                    <a:cubicBezTo>
                      <a:pt x="5544" y="66"/>
                      <a:pt x="5112" y="0"/>
                      <a:pt x="4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497650" y="3964650"/>
                <a:ext cx="14317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5727" h="1729" extrusionOk="0">
                    <a:moveTo>
                      <a:pt x="891" y="0"/>
                    </a:moveTo>
                    <a:lnTo>
                      <a:pt x="1" y="1728"/>
                    </a:lnTo>
                    <a:lnTo>
                      <a:pt x="5727" y="1728"/>
                    </a:lnTo>
                    <a:lnTo>
                      <a:pt x="57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753975" y="3407200"/>
                <a:ext cx="65227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6091" h="2541" extrusionOk="0">
                    <a:moveTo>
                      <a:pt x="25252" y="0"/>
                    </a:moveTo>
                    <a:lnTo>
                      <a:pt x="25239" y="13"/>
                    </a:lnTo>
                    <a:lnTo>
                      <a:pt x="839" y="13"/>
                    </a:lnTo>
                    <a:cubicBezTo>
                      <a:pt x="375" y="13"/>
                      <a:pt x="1" y="387"/>
                      <a:pt x="1" y="851"/>
                    </a:cubicBezTo>
                    <a:lnTo>
                      <a:pt x="1" y="2192"/>
                    </a:lnTo>
                    <a:lnTo>
                      <a:pt x="542" y="2192"/>
                    </a:lnTo>
                    <a:lnTo>
                      <a:pt x="542" y="851"/>
                    </a:lnTo>
                    <a:cubicBezTo>
                      <a:pt x="542" y="684"/>
                      <a:pt x="671" y="555"/>
                      <a:pt x="839" y="555"/>
                    </a:cubicBezTo>
                    <a:lnTo>
                      <a:pt x="2180" y="555"/>
                    </a:lnTo>
                    <a:lnTo>
                      <a:pt x="581" y="2154"/>
                    </a:lnTo>
                    <a:lnTo>
                      <a:pt x="955" y="2541"/>
                    </a:lnTo>
                    <a:lnTo>
                      <a:pt x="2941" y="555"/>
                    </a:lnTo>
                    <a:lnTo>
                      <a:pt x="6784" y="555"/>
                    </a:lnTo>
                    <a:lnTo>
                      <a:pt x="5185" y="2154"/>
                    </a:lnTo>
                    <a:lnTo>
                      <a:pt x="5559" y="2541"/>
                    </a:lnTo>
                    <a:lnTo>
                      <a:pt x="7545" y="555"/>
                    </a:lnTo>
                    <a:lnTo>
                      <a:pt x="12239" y="555"/>
                    </a:lnTo>
                    <a:lnTo>
                      <a:pt x="10640" y="2154"/>
                    </a:lnTo>
                    <a:lnTo>
                      <a:pt x="11014" y="2528"/>
                    </a:lnTo>
                    <a:lnTo>
                      <a:pt x="13000" y="555"/>
                    </a:lnTo>
                    <a:lnTo>
                      <a:pt x="17695" y="555"/>
                    </a:lnTo>
                    <a:lnTo>
                      <a:pt x="16096" y="2154"/>
                    </a:lnTo>
                    <a:lnTo>
                      <a:pt x="16482" y="2528"/>
                    </a:lnTo>
                    <a:lnTo>
                      <a:pt x="18456" y="542"/>
                    </a:lnTo>
                    <a:lnTo>
                      <a:pt x="23150" y="542"/>
                    </a:lnTo>
                    <a:lnTo>
                      <a:pt x="21551" y="2154"/>
                    </a:lnTo>
                    <a:lnTo>
                      <a:pt x="21938" y="2528"/>
                    </a:lnTo>
                    <a:lnTo>
                      <a:pt x="23924" y="542"/>
                    </a:lnTo>
                    <a:lnTo>
                      <a:pt x="25252" y="542"/>
                    </a:lnTo>
                    <a:cubicBezTo>
                      <a:pt x="25407" y="542"/>
                      <a:pt x="25549" y="684"/>
                      <a:pt x="25549" y="838"/>
                    </a:cubicBezTo>
                    <a:lnTo>
                      <a:pt x="25549" y="2192"/>
                    </a:lnTo>
                    <a:lnTo>
                      <a:pt x="26090" y="2192"/>
                    </a:lnTo>
                    <a:lnTo>
                      <a:pt x="26090" y="838"/>
                    </a:lnTo>
                    <a:cubicBezTo>
                      <a:pt x="26090" y="374"/>
                      <a:pt x="25703" y="0"/>
                      <a:pt x="25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5" name="Google Shape;1905;p38"/>
              <p:cNvSpPr/>
              <p:nvPr/>
            </p:nvSpPr>
            <p:spPr>
              <a:xfrm>
                <a:off x="1135725" y="3448450"/>
                <a:ext cx="804450" cy="583925"/>
              </a:xfrm>
              <a:custGeom>
                <a:avLst/>
                <a:gdLst/>
                <a:ahLst/>
                <a:cxnLst/>
                <a:rect l="l" t="t" r="r" b="b"/>
                <a:pathLst>
                  <a:path w="32178" h="23357" extrusionOk="0">
                    <a:moveTo>
                      <a:pt x="0" y="1"/>
                    </a:moveTo>
                    <a:lnTo>
                      <a:pt x="0" y="23356"/>
                    </a:lnTo>
                    <a:lnTo>
                      <a:pt x="32177" y="23356"/>
                    </a:lnTo>
                    <a:lnTo>
                      <a:pt x="32177" y="18623"/>
                    </a:lnTo>
                    <a:cubicBezTo>
                      <a:pt x="32177" y="17463"/>
                      <a:pt x="31378" y="16457"/>
                      <a:pt x="30243" y="16199"/>
                    </a:cubicBezTo>
                    <a:lnTo>
                      <a:pt x="16392" y="13052"/>
                    </a:lnTo>
                    <a:lnTo>
                      <a:pt x="13013" y="1845"/>
                    </a:lnTo>
                    <a:cubicBezTo>
                      <a:pt x="12716" y="749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6" name="Google Shape;1906;p38"/>
              <p:cNvSpPr/>
              <p:nvPr/>
            </p:nvSpPr>
            <p:spPr>
              <a:xfrm>
                <a:off x="1135725" y="3448125"/>
                <a:ext cx="63647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25459" h="15155" extrusionOk="0">
                    <a:moveTo>
                      <a:pt x="761" y="1"/>
                    </a:moveTo>
                    <a:lnTo>
                      <a:pt x="0" y="3070"/>
                    </a:lnTo>
                    <a:lnTo>
                      <a:pt x="0" y="8500"/>
                    </a:lnTo>
                    <a:lnTo>
                      <a:pt x="3611" y="14509"/>
                    </a:lnTo>
                    <a:lnTo>
                      <a:pt x="13542" y="15154"/>
                    </a:lnTo>
                    <a:lnTo>
                      <a:pt x="25458" y="15154"/>
                    </a:lnTo>
                    <a:lnTo>
                      <a:pt x="25432" y="15116"/>
                    </a:lnTo>
                    <a:lnTo>
                      <a:pt x="25445" y="15116"/>
                    </a:lnTo>
                    <a:lnTo>
                      <a:pt x="16405" y="13065"/>
                    </a:lnTo>
                    <a:lnTo>
                      <a:pt x="13013" y="1858"/>
                    </a:lnTo>
                    <a:cubicBezTo>
                      <a:pt x="12716" y="762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7" name="Google Shape;1907;p38"/>
              <p:cNvSpPr/>
              <p:nvPr/>
            </p:nvSpPr>
            <p:spPr>
              <a:xfrm>
                <a:off x="563750" y="3448125"/>
                <a:ext cx="1043675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41747" h="23370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22492"/>
                    </a:lnTo>
                    <a:cubicBezTo>
                      <a:pt x="1" y="22983"/>
                      <a:pt x="400" y="23369"/>
                      <a:pt x="890" y="23369"/>
                    </a:cubicBezTo>
                    <a:lnTo>
                      <a:pt x="41747" y="23369"/>
                    </a:lnTo>
                    <a:lnTo>
                      <a:pt x="41747" y="18572"/>
                    </a:lnTo>
                    <a:cubicBezTo>
                      <a:pt x="41747" y="17682"/>
                      <a:pt x="41192" y="16895"/>
                      <a:pt x="40354" y="16586"/>
                    </a:cubicBez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8" name="Google Shape;1908;p38"/>
              <p:cNvSpPr/>
              <p:nvPr/>
            </p:nvSpPr>
            <p:spPr>
              <a:xfrm>
                <a:off x="563750" y="3448125"/>
                <a:ext cx="91052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36421" h="15155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15154"/>
                    </a:lnTo>
                    <a:lnTo>
                      <a:pt x="36421" y="15154"/>
                    </a:ln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9" name="Google Shape;1909;p38"/>
              <p:cNvSpPr/>
              <p:nvPr/>
            </p:nvSpPr>
            <p:spPr>
              <a:xfrm>
                <a:off x="564075" y="3865975"/>
                <a:ext cx="10433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41734" h="6656" extrusionOk="0">
                    <a:moveTo>
                      <a:pt x="8667" y="1"/>
                    </a:moveTo>
                    <a:cubicBezTo>
                      <a:pt x="6294" y="1"/>
                      <a:pt x="4269" y="1458"/>
                      <a:pt x="3405" y="3522"/>
                    </a:cubicBezTo>
                    <a:lnTo>
                      <a:pt x="0" y="3522"/>
                    </a:lnTo>
                    <a:lnTo>
                      <a:pt x="0" y="5778"/>
                    </a:lnTo>
                    <a:cubicBezTo>
                      <a:pt x="0" y="6256"/>
                      <a:pt x="387" y="6655"/>
                      <a:pt x="877" y="6655"/>
                    </a:cubicBezTo>
                    <a:lnTo>
                      <a:pt x="41734" y="6655"/>
                    </a:lnTo>
                    <a:lnTo>
                      <a:pt x="41734" y="3522"/>
                    </a:lnTo>
                    <a:lnTo>
                      <a:pt x="39554" y="3522"/>
                    </a:lnTo>
                    <a:cubicBezTo>
                      <a:pt x="38703" y="1458"/>
                      <a:pt x="36666" y="1"/>
                      <a:pt x="34293" y="1"/>
                    </a:cubicBezTo>
                    <a:cubicBezTo>
                      <a:pt x="31920" y="1"/>
                      <a:pt x="29895" y="1458"/>
                      <a:pt x="29031" y="3522"/>
                    </a:cubicBezTo>
                    <a:lnTo>
                      <a:pt x="13929" y="3522"/>
                    </a:lnTo>
                    <a:cubicBezTo>
                      <a:pt x="13078" y="1458"/>
                      <a:pt x="11040" y="1"/>
                      <a:pt x="8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0" name="Google Shape;1910;p38"/>
              <p:cNvSpPr/>
              <p:nvPr/>
            </p:nvSpPr>
            <p:spPr>
              <a:xfrm>
                <a:off x="1545825" y="4008175"/>
                <a:ext cx="4130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1806" extrusionOk="0">
                    <a:moveTo>
                      <a:pt x="658" y="0"/>
                    </a:moveTo>
                    <a:cubicBezTo>
                      <a:pt x="297" y="0"/>
                      <a:pt x="1" y="297"/>
                      <a:pt x="1" y="671"/>
                    </a:cubicBezTo>
                    <a:lnTo>
                      <a:pt x="1" y="1135"/>
                    </a:lnTo>
                    <a:cubicBezTo>
                      <a:pt x="1" y="1509"/>
                      <a:pt x="297" y="1806"/>
                      <a:pt x="658" y="1806"/>
                    </a:cubicBezTo>
                    <a:lnTo>
                      <a:pt x="15851" y="1806"/>
                    </a:lnTo>
                    <a:cubicBezTo>
                      <a:pt x="16225" y="1806"/>
                      <a:pt x="16521" y="1509"/>
                      <a:pt x="16521" y="1135"/>
                    </a:cubicBezTo>
                    <a:lnTo>
                      <a:pt x="16521" y="671"/>
                    </a:lnTo>
                    <a:cubicBezTo>
                      <a:pt x="16521" y="297"/>
                      <a:pt x="16225" y="0"/>
                      <a:pt x="15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1" name="Google Shape;1911;p38"/>
              <p:cNvSpPr/>
              <p:nvPr/>
            </p:nvSpPr>
            <p:spPr>
              <a:xfrm>
                <a:off x="1545825" y="4008175"/>
                <a:ext cx="622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806" extrusionOk="0">
                    <a:moveTo>
                      <a:pt x="555" y="0"/>
                    </a:moveTo>
                    <a:cubicBezTo>
                      <a:pt x="246" y="0"/>
                      <a:pt x="1" y="258"/>
                      <a:pt x="1" y="568"/>
                    </a:cubicBezTo>
                    <a:lnTo>
                      <a:pt x="1" y="1251"/>
                    </a:lnTo>
                    <a:cubicBezTo>
                      <a:pt x="1" y="1561"/>
                      <a:pt x="246" y="1806"/>
                      <a:pt x="555" y="1806"/>
                    </a:cubicBezTo>
                    <a:lnTo>
                      <a:pt x="2490" y="1806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2" name="Google Shape;1912;p38"/>
              <p:cNvSpPr/>
              <p:nvPr/>
            </p:nvSpPr>
            <p:spPr>
              <a:xfrm>
                <a:off x="975475" y="3826650"/>
                <a:ext cx="28955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8293" extrusionOk="0">
                    <a:moveTo>
                      <a:pt x="903" y="0"/>
                    </a:moveTo>
                    <a:cubicBezTo>
                      <a:pt x="400" y="0"/>
                      <a:pt x="1" y="400"/>
                      <a:pt x="1" y="903"/>
                    </a:cubicBezTo>
                    <a:lnTo>
                      <a:pt x="1" y="7390"/>
                    </a:lnTo>
                    <a:cubicBezTo>
                      <a:pt x="1" y="7893"/>
                      <a:pt x="400" y="8293"/>
                      <a:pt x="903" y="8293"/>
                    </a:cubicBezTo>
                    <a:lnTo>
                      <a:pt x="10679" y="8293"/>
                    </a:lnTo>
                    <a:cubicBezTo>
                      <a:pt x="11182" y="8293"/>
                      <a:pt x="11582" y="7893"/>
                      <a:pt x="11582" y="7390"/>
                    </a:cubicBezTo>
                    <a:lnTo>
                      <a:pt x="11582" y="903"/>
                    </a:lnTo>
                    <a:cubicBezTo>
                      <a:pt x="11582" y="400"/>
                      <a:pt x="11182" y="0"/>
                      <a:pt x="10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3" name="Google Shape;1913;p38"/>
              <p:cNvSpPr/>
              <p:nvPr/>
            </p:nvSpPr>
            <p:spPr>
              <a:xfrm>
                <a:off x="996750" y="3860800"/>
                <a:ext cx="829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165" extrusionOk="0">
                    <a:moveTo>
                      <a:pt x="2977" y="1"/>
                    </a:moveTo>
                    <a:cubicBezTo>
                      <a:pt x="2969" y="1"/>
                      <a:pt x="2962" y="1"/>
                      <a:pt x="2954" y="1"/>
                    </a:cubicBezTo>
                    <a:lnTo>
                      <a:pt x="310" y="246"/>
                    </a:lnTo>
                    <a:cubicBezTo>
                      <a:pt x="130" y="259"/>
                      <a:pt x="1" y="414"/>
                      <a:pt x="1" y="582"/>
                    </a:cubicBezTo>
                    <a:cubicBezTo>
                      <a:pt x="1" y="762"/>
                      <a:pt x="143" y="904"/>
                      <a:pt x="310" y="917"/>
                    </a:cubicBezTo>
                    <a:lnTo>
                      <a:pt x="2954" y="1162"/>
                    </a:lnTo>
                    <a:cubicBezTo>
                      <a:pt x="2968" y="1164"/>
                      <a:pt x="2982" y="1165"/>
                      <a:pt x="2996" y="1165"/>
                    </a:cubicBezTo>
                    <a:cubicBezTo>
                      <a:pt x="3171" y="1165"/>
                      <a:pt x="3315" y="1018"/>
                      <a:pt x="3315" y="827"/>
                    </a:cubicBezTo>
                    <a:lnTo>
                      <a:pt x="3315" y="337"/>
                    </a:lnTo>
                    <a:cubicBezTo>
                      <a:pt x="3315" y="151"/>
                      <a:pt x="3160" y="1"/>
                      <a:pt x="29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4" name="Google Shape;1914;p38"/>
              <p:cNvSpPr/>
              <p:nvPr/>
            </p:nvSpPr>
            <p:spPr>
              <a:xfrm>
                <a:off x="1263725" y="3495200"/>
                <a:ext cx="281800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11907" extrusionOk="0">
                    <a:moveTo>
                      <a:pt x="1251" y="1"/>
                    </a:moveTo>
                    <a:cubicBezTo>
                      <a:pt x="529" y="1"/>
                      <a:pt x="0" y="671"/>
                      <a:pt x="181" y="1381"/>
                    </a:cubicBezTo>
                    <a:lnTo>
                      <a:pt x="2683" y="11182"/>
                    </a:lnTo>
                    <a:cubicBezTo>
                      <a:pt x="2683" y="11182"/>
                      <a:pt x="5128" y="11907"/>
                      <a:pt x="7815" y="11907"/>
                    </a:cubicBezTo>
                    <a:cubicBezTo>
                      <a:pt x="8169" y="11907"/>
                      <a:pt x="8528" y="11894"/>
                      <a:pt x="8886" y="11866"/>
                    </a:cubicBezTo>
                    <a:cubicBezTo>
                      <a:pt x="10975" y="11698"/>
                      <a:pt x="11272" y="11182"/>
                      <a:pt x="11272" y="11182"/>
                    </a:cubicBezTo>
                    <a:lnTo>
                      <a:pt x="8189" y="981"/>
                    </a:lnTo>
                    <a:cubicBezTo>
                      <a:pt x="8022" y="401"/>
                      <a:pt x="7480" y="1"/>
                      <a:pt x="68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5" name="Google Shape;1915;p38"/>
              <p:cNvSpPr/>
              <p:nvPr/>
            </p:nvSpPr>
            <p:spPr>
              <a:xfrm>
                <a:off x="998700" y="3495200"/>
                <a:ext cx="2847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1388" h="11183" extrusionOk="0">
                    <a:moveTo>
                      <a:pt x="1806" y="1"/>
                    </a:moveTo>
                    <a:cubicBezTo>
                      <a:pt x="1174" y="1"/>
                      <a:pt x="658" y="491"/>
                      <a:pt x="619" y="1123"/>
                    </a:cubicBezTo>
                    <a:lnTo>
                      <a:pt x="619" y="1110"/>
                    </a:lnTo>
                    <a:lnTo>
                      <a:pt x="0" y="11182"/>
                    </a:lnTo>
                    <a:lnTo>
                      <a:pt x="11388" y="11182"/>
                    </a:lnTo>
                    <a:lnTo>
                      <a:pt x="9247" y="1020"/>
                    </a:lnTo>
                    <a:cubicBezTo>
                      <a:pt x="9118" y="426"/>
                      <a:pt x="8602" y="1"/>
                      <a:pt x="7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6" name="Google Shape;1916;p38"/>
              <p:cNvSpPr/>
              <p:nvPr/>
            </p:nvSpPr>
            <p:spPr>
              <a:xfrm>
                <a:off x="1292075" y="3622250"/>
                <a:ext cx="1760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6827" extrusionOk="0">
                    <a:moveTo>
                      <a:pt x="272" y="0"/>
                    </a:moveTo>
                    <a:cubicBezTo>
                      <a:pt x="182" y="0"/>
                      <a:pt x="91" y="13"/>
                      <a:pt x="1" y="39"/>
                    </a:cubicBezTo>
                    <a:lnTo>
                      <a:pt x="1549" y="6100"/>
                    </a:lnTo>
                    <a:cubicBezTo>
                      <a:pt x="1549" y="6100"/>
                      <a:pt x="4012" y="6826"/>
                      <a:pt x="6710" y="6826"/>
                    </a:cubicBezTo>
                    <a:cubicBezTo>
                      <a:pt x="6820" y="6826"/>
                      <a:pt x="6931" y="6825"/>
                      <a:pt x="7043" y="6822"/>
                    </a:cubicBezTo>
                    <a:lnTo>
                      <a:pt x="6849" y="6126"/>
                    </a:lnTo>
                    <a:lnTo>
                      <a:pt x="6849" y="6139"/>
                    </a:lnTo>
                    <a:lnTo>
                      <a:pt x="5095" y="6139"/>
                    </a:lnTo>
                    <a:lnTo>
                      <a:pt x="5095" y="4501"/>
                    </a:lnTo>
                    <a:cubicBezTo>
                      <a:pt x="5095" y="3688"/>
                      <a:pt x="4437" y="3018"/>
                      <a:pt x="3625" y="3018"/>
                    </a:cubicBezTo>
                    <a:lnTo>
                      <a:pt x="3006" y="3018"/>
                    </a:lnTo>
                    <a:cubicBezTo>
                      <a:pt x="3638" y="3018"/>
                      <a:pt x="4141" y="2515"/>
                      <a:pt x="4141" y="1883"/>
                    </a:cubicBezTo>
                    <a:lnTo>
                      <a:pt x="4141" y="1135"/>
                    </a:lnTo>
                    <a:cubicBezTo>
                      <a:pt x="4141" y="516"/>
                      <a:pt x="3638" y="0"/>
                      <a:pt x="3006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7" name="Google Shape;1917;p38"/>
              <p:cNvSpPr/>
              <p:nvPr/>
            </p:nvSpPr>
            <p:spPr>
              <a:xfrm>
                <a:off x="998375" y="3613525"/>
                <a:ext cx="18797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450" extrusionOk="0">
                    <a:moveTo>
                      <a:pt x="851" y="1"/>
                    </a:moveTo>
                    <a:cubicBezTo>
                      <a:pt x="684" y="1"/>
                      <a:pt x="542" y="40"/>
                      <a:pt x="400" y="91"/>
                    </a:cubicBezTo>
                    <a:lnTo>
                      <a:pt x="232" y="2838"/>
                    </a:lnTo>
                    <a:cubicBezTo>
                      <a:pt x="413" y="2954"/>
                      <a:pt x="619" y="3019"/>
                      <a:pt x="851" y="3019"/>
                    </a:cubicBezTo>
                    <a:lnTo>
                      <a:pt x="219" y="3019"/>
                    </a:lnTo>
                    <a:lnTo>
                      <a:pt x="0" y="6449"/>
                    </a:lnTo>
                    <a:lnTo>
                      <a:pt x="7519" y="6449"/>
                    </a:lnTo>
                    <a:lnTo>
                      <a:pt x="7429" y="6127"/>
                    </a:lnTo>
                    <a:lnTo>
                      <a:pt x="5688" y="6127"/>
                    </a:lnTo>
                    <a:lnTo>
                      <a:pt x="5688" y="4502"/>
                    </a:lnTo>
                    <a:cubicBezTo>
                      <a:pt x="5688" y="3676"/>
                      <a:pt x="5017" y="3019"/>
                      <a:pt x="4204" y="3019"/>
                    </a:cubicBezTo>
                    <a:lnTo>
                      <a:pt x="3585" y="3019"/>
                    </a:lnTo>
                    <a:cubicBezTo>
                      <a:pt x="4217" y="3019"/>
                      <a:pt x="4720" y="2516"/>
                      <a:pt x="4720" y="1884"/>
                    </a:cubicBezTo>
                    <a:lnTo>
                      <a:pt x="4720" y="1136"/>
                    </a:lnTo>
                    <a:cubicBezTo>
                      <a:pt x="4720" y="504"/>
                      <a:pt x="4217" y="1"/>
                      <a:pt x="35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8" name="Google Shape;1918;p38"/>
              <p:cNvSpPr/>
              <p:nvPr/>
            </p:nvSpPr>
            <p:spPr>
              <a:xfrm>
                <a:off x="622100" y="3495200"/>
                <a:ext cx="3521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1183" extrusionOk="0">
                    <a:moveTo>
                      <a:pt x="6024" y="1"/>
                    </a:moveTo>
                    <a:cubicBezTo>
                      <a:pt x="5121" y="1"/>
                      <a:pt x="4308" y="542"/>
                      <a:pt x="3973" y="1381"/>
                    </a:cubicBezTo>
                    <a:lnTo>
                      <a:pt x="1" y="11182"/>
                    </a:lnTo>
                    <a:lnTo>
                      <a:pt x="13426" y="11182"/>
                    </a:lnTo>
                    <a:lnTo>
                      <a:pt x="14032" y="1510"/>
                    </a:lnTo>
                    <a:cubicBezTo>
                      <a:pt x="14084" y="697"/>
                      <a:pt x="13426" y="1"/>
                      <a:pt x="12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9" name="Google Shape;1919;p38"/>
              <p:cNvSpPr/>
              <p:nvPr/>
            </p:nvSpPr>
            <p:spPr>
              <a:xfrm>
                <a:off x="551825" y="3856950"/>
                <a:ext cx="3870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61" extrusionOk="0">
                    <a:moveTo>
                      <a:pt x="684" y="1"/>
                    </a:moveTo>
                    <a:cubicBezTo>
                      <a:pt x="310" y="1"/>
                      <a:pt x="0" y="297"/>
                      <a:pt x="0" y="684"/>
                    </a:cubicBezTo>
                    <a:lnTo>
                      <a:pt x="0" y="2064"/>
                    </a:lnTo>
                    <a:cubicBezTo>
                      <a:pt x="0" y="2451"/>
                      <a:pt x="310" y="2761"/>
                      <a:pt x="684" y="2761"/>
                    </a:cubicBezTo>
                    <a:lnTo>
                      <a:pt x="1548" y="2761"/>
                    </a:lnTo>
                    <a:lnTo>
                      <a:pt x="15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0" name="Google Shape;1920;p38"/>
              <p:cNvSpPr/>
              <p:nvPr/>
            </p:nvSpPr>
            <p:spPr>
              <a:xfrm>
                <a:off x="1332400" y="3775050"/>
                <a:ext cx="2131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712" extrusionOk="0">
                    <a:moveTo>
                      <a:pt x="0" y="1"/>
                    </a:moveTo>
                    <a:cubicBezTo>
                      <a:pt x="395" y="114"/>
                      <a:pt x="2648" y="711"/>
                      <a:pt x="5090" y="711"/>
                    </a:cubicBezTo>
                    <a:cubicBezTo>
                      <a:pt x="5437" y="711"/>
                      <a:pt x="5789" y="699"/>
                      <a:pt x="6139" y="672"/>
                    </a:cubicBezTo>
                    <a:cubicBezTo>
                      <a:pt x="7996" y="530"/>
                      <a:pt x="8447" y="104"/>
                      <a:pt x="8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1" name="Google Shape;1921;p38"/>
              <p:cNvSpPr/>
              <p:nvPr/>
            </p:nvSpPr>
            <p:spPr>
              <a:xfrm>
                <a:off x="1633200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2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2" y="3044"/>
                    </a:cubicBezTo>
                    <a:cubicBezTo>
                      <a:pt x="2361" y="3044"/>
                      <a:pt x="3044" y="2360"/>
                      <a:pt x="3044" y="1522"/>
                    </a:cubicBezTo>
                    <a:cubicBezTo>
                      <a:pt x="3044" y="684"/>
                      <a:pt x="2361" y="0"/>
                      <a:pt x="1522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2" name="Google Shape;1922;p38"/>
              <p:cNvSpPr/>
              <p:nvPr/>
            </p:nvSpPr>
            <p:spPr>
              <a:xfrm>
                <a:off x="1664150" y="3905650"/>
                <a:ext cx="451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044" extrusionOk="0">
                    <a:moveTo>
                      <a:pt x="284" y="0"/>
                    </a:moveTo>
                    <a:cubicBezTo>
                      <a:pt x="194" y="0"/>
                      <a:pt x="91" y="0"/>
                      <a:pt x="1" y="26"/>
                    </a:cubicBezTo>
                    <a:cubicBezTo>
                      <a:pt x="710" y="155"/>
                      <a:pt x="1252" y="774"/>
                      <a:pt x="1252" y="1522"/>
                    </a:cubicBezTo>
                    <a:cubicBezTo>
                      <a:pt x="1252" y="2270"/>
                      <a:pt x="710" y="2889"/>
                      <a:pt x="1" y="3018"/>
                    </a:cubicBezTo>
                    <a:cubicBezTo>
                      <a:pt x="91" y="3031"/>
                      <a:pt x="194" y="3044"/>
                      <a:pt x="284" y="3044"/>
                    </a:cubicBezTo>
                    <a:cubicBezTo>
                      <a:pt x="1123" y="3044"/>
                      <a:pt x="1806" y="2360"/>
                      <a:pt x="1806" y="1522"/>
                    </a:cubicBezTo>
                    <a:cubicBezTo>
                      <a:pt x="1806" y="684"/>
                      <a:pt x="1123" y="0"/>
                      <a:pt x="284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3" name="Google Shape;1923;p38"/>
              <p:cNvSpPr/>
              <p:nvPr/>
            </p:nvSpPr>
            <p:spPr>
              <a:xfrm>
                <a:off x="1847275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3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3" y="3044"/>
                    </a:cubicBezTo>
                    <a:cubicBezTo>
                      <a:pt x="2374" y="3044"/>
                      <a:pt x="3045" y="2360"/>
                      <a:pt x="3045" y="1522"/>
                    </a:cubicBezTo>
                    <a:cubicBezTo>
                      <a:pt x="3045" y="684"/>
                      <a:pt x="2374" y="0"/>
                      <a:pt x="1523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4" name="Google Shape;1924;p38"/>
              <p:cNvSpPr/>
              <p:nvPr/>
            </p:nvSpPr>
            <p:spPr>
              <a:xfrm>
                <a:off x="1877600" y="3905650"/>
                <a:ext cx="4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3044" extrusionOk="0">
                    <a:moveTo>
                      <a:pt x="310" y="0"/>
                    </a:moveTo>
                    <a:cubicBezTo>
                      <a:pt x="207" y="0"/>
                      <a:pt x="103" y="13"/>
                      <a:pt x="0" y="26"/>
                    </a:cubicBezTo>
                    <a:cubicBezTo>
                      <a:pt x="684" y="181"/>
                      <a:pt x="1200" y="787"/>
                      <a:pt x="1200" y="1522"/>
                    </a:cubicBezTo>
                    <a:cubicBezTo>
                      <a:pt x="1200" y="2257"/>
                      <a:pt x="684" y="2863"/>
                      <a:pt x="0" y="3005"/>
                    </a:cubicBezTo>
                    <a:cubicBezTo>
                      <a:pt x="103" y="3031"/>
                      <a:pt x="207" y="3044"/>
                      <a:pt x="310" y="3044"/>
                    </a:cubicBezTo>
                    <a:cubicBezTo>
                      <a:pt x="1161" y="3044"/>
                      <a:pt x="1844" y="2360"/>
                      <a:pt x="1844" y="1522"/>
                    </a:cubicBezTo>
                    <a:cubicBezTo>
                      <a:pt x="1844" y="684"/>
                      <a:pt x="1161" y="0"/>
                      <a:pt x="310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5" name="Google Shape;1925;p38"/>
              <p:cNvSpPr/>
              <p:nvPr/>
            </p:nvSpPr>
            <p:spPr>
              <a:xfrm>
                <a:off x="1728325" y="390887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68"/>
                      <a:pt x="0" y="361"/>
                    </a:cubicBezTo>
                    <a:cubicBezTo>
                      <a:pt x="0" y="567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67"/>
                      <a:pt x="4346" y="361"/>
                    </a:cubicBezTo>
                    <a:cubicBezTo>
                      <a:pt x="4346" y="168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6" name="Google Shape;1926;p38"/>
              <p:cNvSpPr/>
              <p:nvPr/>
            </p:nvSpPr>
            <p:spPr>
              <a:xfrm>
                <a:off x="1728325" y="3935300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55"/>
                      <a:pt x="155" y="723"/>
                      <a:pt x="361" y="723"/>
                    </a:cubicBezTo>
                    <a:lnTo>
                      <a:pt x="3985" y="723"/>
                    </a:lnTo>
                    <a:cubicBezTo>
                      <a:pt x="4191" y="723"/>
                      <a:pt x="4346" y="555"/>
                      <a:pt x="4346" y="362"/>
                    </a:cubicBezTo>
                    <a:cubicBezTo>
                      <a:pt x="4346" y="155"/>
                      <a:pt x="4191" y="1"/>
                      <a:pt x="39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7" name="Google Shape;1927;p38"/>
              <p:cNvSpPr/>
              <p:nvPr/>
            </p:nvSpPr>
            <p:spPr>
              <a:xfrm>
                <a:off x="1728325" y="396142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55"/>
                      <a:pt x="0" y="361"/>
                    </a:cubicBezTo>
                    <a:cubicBezTo>
                      <a:pt x="0" y="555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55"/>
                      <a:pt x="4346" y="361"/>
                    </a:cubicBezTo>
                    <a:cubicBezTo>
                      <a:pt x="4346" y="155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8" name="Google Shape;1928;p38"/>
              <p:cNvSpPr/>
              <p:nvPr/>
            </p:nvSpPr>
            <p:spPr>
              <a:xfrm>
                <a:off x="668225" y="3903925"/>
                <a:ext cx="2250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8379" extrusionOk="0">
                    <a:moveTo>
                      <a:pt x="4494" y="1"/>
                    </a:moveTo>
                    <a:cubicBezTo>
                      <a:pt x="2477" y="1"/>
                      <a:pt x="699" y="1470"/>
                      <a:pt x="374" y="3525"/>
                    </a:cubicBezTo>
                    <a:cubicBezTo>
                      <a:pt x="0" y="5808"/>
                      <a:pt x="1548" y="7949"/>
                      <a:pt x="3843" y="8323"/>
                    </a:cubicBezTo>
                    <a:cubicBezTo>
                      <a:pt x="4071" y="8360"/>
                      <a:pt x="4297" y="8378"/>
                      <a:pt x="4521" y="8378"/>
                    </a:cubicBezTo>
                    <a:cubicBezTo>
                      <a:pt x="6536" y="8378"/>
                      <a:pt x="8304" y="6909"/>
                      <a:pt x="8641" y="4854"/>
                    </a:cubicBezTo>
                    <a:cubicBezTo>
                      <a:pt x="9002" y="2571"/>
                      <a:pt x="7454" y="417"/>
                      <a:pt x="5172" y="56"/>
                    </a:cubicBezTo>
                    <a:cubicBezTo>
                      <a:pt x="4944" y="19"/>
                      <a:pt x="4717" y="1"/>
                      <a:pt x="4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9" name="Google Shape;1929;p38"/>
              <p:cNvSpPr/>
              <p:nvPr/>
            </p:nvSpPr>
            <p:spPr>
              <a:xfrm>
                <a:off x="721100" y="3948850"/>
                <a:ext cx="119300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4772" extrusionOk="0">
                    <a:moveTo>
                      <a:pt x="2386" y="0"/>
                    </a:moveTo>
                    <a:cubicBezTo>
                      <a:pt x="1071" y="0"/>
                      <a:pt x="0" y="1071"/>
                      <a:pt x="0" y="2386"/>
                    </a:cubicBezTo>
                    <a:cubicBezTo>
                      <a:pt x="0" y="3702"/>
                      <a:pt x="1071" y="4772"/>
                      <a:pt x="2386" y="4772"/>
                    </a:cubicBezTo>
                    <a:cubicBezTo>
                      <a:pt x="3701" y="4772"/>
                      <a:pt x="4772" y="3702"/>
                      <a:pt x="4772" y="2386"/>
                    </a:cubicBezTo>
                    <a:cubicBezTo>
                      <a:pt x="4772" y="1071"/>
                      <a:pt x="3701" y="0"/>
                      <a:pt x="2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0" name="Google Shape;1930;p38"/>
              <p:cNvSpPr/>
              <p:nvPr/>
            </p:nvSpPr>
            <p:spPr>
              <a:xfrm>
                <a:off x="721100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0" y="0"/>
                    </a:moveTo>
                    <a:cubicBezTo>
                      <a:pt x="39" y="193"/>
                      <a:pt x="0" y="400"/>
                      <a:pt x="0" y="619"/>
                    </a:cubicBezTo>
                    <a:cubicBezTo>
                      <a:pt x="0" y="1935"/>
                      <a:pt x="1071" y="3005"/>
                      <a:pt x="2386" y="3005"/>
                    </a:cubicBezTo>
                    <a:cubicBezTo>
                      <a:pt x="3585" y="3005"/>
                      <a:pt x="4566" y="2128"/>
                      <a:pt x="4746" y="993"/>
                    </a:cubicBezTo>
                    <a:lnTo>
                      <a:pt x="4746" y="993"/>
                    </a:lnTo>
                    <a:cubicBezTo>
                      <a:pt x="4306" y="1060"/>
                      <a:pt x="3895" y="1090"/>
                      <a:pt x="3511" y="1090"/>
                    </a:cubicBezTo>
                    <a:cubicBezTo>
                      <a:pt x="1966" y="1090"/>
                      <a:pt x="855" y="599"/>
                      <a:pt x="90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1" name="Google Shape;1931;p38"/>
              <p:cNvSpPr/>
              <p:nvPr/>
            </p:nvSpPr>
            <p:spPr>
              <a:xfrm>
                <a:off x="1304350" y="3903975"/>
                <a:ext cx="234400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8375" extrusionOk="0">
                    <a:moveTo>
                      <a:pt x="4685" y="1"/>
                    </a:moveTo>
                    <a:cubicBezTo>
                      <a:pt x="2908" y="1"/>
                      <a:pt x="1261" y="1144"/>
                      <a:pt x="696" y="2930"/>
                    </a:cubicBezTo>
                    <a:cubicBezTo>
                      <a:pt x="0" y="5135"/>
                      <a:pt x="1225" y="7483"/>
                      <a:pt x="3431" y="8179"/>
                    </a:cubicBezTo>
                    <a:cubicBezTo>
                      <a:pt x="3850" y="8311"/>
                      <a:pt x="4274" y="8374"/>
                      <a:pt x="4691" y="8374"/>
                    </a:cubicBezTo>
                    <a:cubicBezTo>
                      <a:pt x="6468" y="8374"/>
                      <a:pt x="8115" y="7231"/>
                      <a:pt x="8679" y="5445"/>
                    </a:cubicBezTo>
                    <a:cubicBezTo>
                      <a:pt x="9376" y="3240"/>
                      <a:pt x="8151" y="892"/>
                      <a:pt x="5945" y="196"/>
                    </a:cubicBezTo>
                    <a:cubicBezTo>
                      <a:pt x="5526" y="64"/>
                      <a:pt x="5102" y="1"/>
                      <a:pt x="4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2" name="Google Shape;1932;p38"/>
              <p:cNvSpPr/>
              <p:nvPr/>
            </p:nvSpPr>
            <p:spPr>
              <a:xfrm>
                <a:off x="1361725" y="3948850"/>
                <a:ext cx="119325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4772" extrusionOk="0">
                    <a:moveTo>
                      <a:pt x="2387" y="0"/>
                    </a:moveTo>
                    <a:cubicBezTo>
                      <a:pt x="1071" y="0"/>
                      <a:pt x="1" y="1071"/>
                      <a:pt x="1" y="2386"/>
                    </a:cubicBezTo>
                    <a:cubicBezTo>
                      <a:pt x="1" y="3702"/>
                      <a:pt x="1071" y="4772"/>
                      <a:pt x="2387" y="4772"/>
                    </a:cubicBezTo>
                    <a:cubicBezTo>
                      <a:pt x="3702" y="4772"/>
                      <a:pt x="4772" y="3702"/>
                      <a:pt x="4772" y="2386"/>
                    </a:cubicBezTo>
                    <a:cubicBezTo>
                      <a:pt x="4772" y="1071"/>
                      <a:pt x="3702" y="0"/>
                      <a:pt x="23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3" name="Google Shape;1933;p38"/>
              <p:cNvSpPr/>
              <p:nvPr/>
            </p:nvSpPr>
            <p:spPr>
              <a:xfrm>
                <a:off x="1361725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1" y="0"/>
                    </a:moveTo>
                    <a:cubicBezTo>
                      <a:pt x="39" y="193"/>
                      <a:pt x="1" y="400"/>
                      <a:pt x="1" y="619"/>
                    </a:cubicBezTo>
                    <a:cubicBezTo>
                      <a:pt x="1" y="1935"/>
                      <a:pt x="1071" y="3005"/>
                      <a:pt x="2387" y="3005"/>
                    </a:cubicBezTo>
                    <a:cubicBezTo>
                      <a:pt x="3586" y="3005"/>
                      <a:pt x="4566" y="2128"/>
                      <a:pt x="4747" y="993"/>
                    </a:cubicBezTo>
                    <a:lnTo>
                      <a:pt x="4747" y="993"/>
                    </a:lnTo>
                    <a:cubicBezTo>
                      <a:pt x="4307" y="1060"/>
                      <a:pt x="3896" y="1090"/>
                      <a:pt x="3511" y="1090"/>
                    </a:cubicBezTo>
                    <a:cubicBezTo>
                      <a:pt x="1966" y="1090"/>
                      <a:pt x="855" y="599"/>
                      <a:pt x="91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4" name="Google Shape;1934;p38"/>
              <p:cNvSpPr/>
              <p:nvPr/>
            </p:nvSpPr>
            <p:spPr>
              <a:xfrm>
                <a:off x="1311100" y="3727350"/>
                <a:ext cx="1557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2000" extrusionOk="0">
                    <a:moveTo>
                      <a:pt x="1600" y="0"/>
                    </a:moveTo>
                    <a:cubicBezTo>
                      <a:pt x="1149" y="0"/>
                      <a:pt x="723" y="323"/>
                      <a:pt x="504" y="826"/>
                    </a:cubicBezTo>
                    <a:lnTo>
                      <a:pt x="1" y="1999"/>
                    </a:lnTo>
                    <a:lnTo>
                      <a:pt x="6230" y="1999"/>
                    </a:lnTo>
                    <a:lnTo>
                      <a:pt x="5856" y="929"/>
                    </a:lnTo>
                    <a:cubicBezTo>
                      <a:pt x="5662" y="361"/>
                      <a:pt x="5211" y="0"/>
                      <a:pt x="47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5" name="Google Shape;1935;p38"/>
              <p:cNvSpPr/>
              <p:nvPr/>
            </p:nvSpPr>
            <p:spPr>
              <a:xfrm>
                <a:off x="1362050" y="3663500"/>
                <a:ext cx="62900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247" extrusionOk="0">
                    <a:moveTo>
                      <a:pt x="439" y="1"/>
                    </a:moveTo>
                    <a:cubicBezTo>
                      <a:pt x="439" y="1"/>
                      <a:pt x="168" y="2541"/>
                      <a:pt x="1" y="2554"/>
                    </a:cubicBezTo>
                    <a:cubicBezTo>
                      <a:pt x="1201" y="3267"/>
                      <a:pt x="1165" y="4247"/>
                      <a:pt x="1961" y="4247"/>
                    </a:cubicBezTo>
                    <a:cubicBezTo>
                      <a:pt x="1986" y="4247"/>
                      <a:pt x="2012" y="4246"/>
                      <a:pt x="2038" y="4244"/>
                    </a:cubicBezTo>
                    <a:cubicBezTo>
                      <a:pt x="2464" y="4218"/>
                      <a:pt x="2515" y="3805"/>
                      <a:pt x="2464" y="3405"/>
                    </a:cubicBezTo>
                    <a:cubicBezTo>
                      <a:pt x="2438" y="3199"/>
                      <a:pt x="2348" y="2993"/>
                      <a:pt x="2193" y="2851"/>
                    </a:cubicBezTo>
                    <a:cubicBezTo>
                      <a:pt x="2167" y="2825"/>
                      <a:pt x="2141" y="2812"/>
                      <a:pt x="2116" y="2799"/>
                    </a:cubicBezTo>
                    <a:lnTo>
                      <a:pt x="2309" y="171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6" name="Google Shape;1936;p38"/>
              <p:cNvSpPr/>
              <p:nvPr/>
            </p:nvSpPr>
            <p:spPr>
              <a:xfrm>
                <a:off x="1341425" y="3566775"/>
                <a:ext cx="125425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374" extrusionOk="0">
                    <a:moveTo>
                      <a:pt x="1870" y="1"/>
                    </a:moveTo>
                    <a:cubicBezTo>
                      <a:pt x="838" y="1"/>
                      <a:pt x="0" y="800"/>
                      <a:pt x="0" y="1781"/>
                    </a:cubicBezTo>
                    <a:lnTo>
                      <a:pt x="0" y="3883"/>
                    </a:lnTo>
                    <a:cubicBezTo>
                      <a:pt x="0" y="5211"/>
                      <a:pt x="1664" y="6062"/>
                      <a:pt x="2515" y="6281"/>
                    </a:cubicBezTo>
                    <a:cubicBezTo>
                      <a:pt x="2752" y="6345"/>
                      <a:pt x="2970" y="6374"/>
                      <a:pt x="3169" y="6374"/>
                    </a:cubicBezTo>
                    <a:cubicBezTo>
                      <a:pt x="4518" y="6374"/>
                      <a:pt x="5017" y="5040"/>
                      <a:pt x="5017" y="3883"/>
                    </a:cubicBezTo>
                    <a:lnTo>
                      <a:pt x="5017" y="1781"/>
                    </a:lnTo>
                    <a:cubicBezTo>
                      <a:pt x="5017" y="800"/>
                      <a:pt x="4192" y="1"/>
                      <a:pt x="3160" y="1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7" name="Google Shape;1937;p38"/>
              <p:cNvSpPr/>
              <p:nvPr/>
            </p:nvSpPr>
            <p:spPr>
              <a:xfrm>
                <a:off x="1299825" y="3523900"/>
                <a:ext cx="180575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5598" extrusionOk="0">
                    <a:moveTo>
                      <a:pt x="4205" y="1"/>
                    </a:moveTo>
                    <a:cubicBezTo>
                      <a:pt x="4115" y="1"/>
                      <a:pt x="4011" y="13"/>
                      <a:pt x="3921" y="39"/>
                    </a:cubicBezTo>
                    <a:cubicBezTo>
                      <a:pt x="2631" y="323"/>
                      <a:pt x="2322" y="1303"/>
                      <a:pt x="2322" y="1303"/>
                    </a:cubicBezTo>
                    <a:lnTo>
                      <a:pt x="2283" y="1303"/>
                    </a:lnTo>
                    <a:cubicBezTo>
                      <a:pt x="2154" y="1303"/>
                      <a:pt x="2012" y="1329"/>
                      <a:pt x="1896" y="1368"/>
                    </a:cubicBezTo>
                    <a:cubicBezTo>
                      <a:pt x="1213" y="1561"/>
                      <a:pt x="1" y="2283"/>
                      <a:pt x="774" y="4979"/>
                    </a:cubicBezTo>
                    <a:lnTo>
                      <a:pt x="1342" y="5108"/>
                    </a:lnTo>
                    <a:lnTo>
                      <a:pt x="1716" y="5598"/>
                    </a:lnTo>
                    <a:lnTo>
                      <a:pt x="2309" y="5262"/>
                    </a:lnTo>
                    <a:cubicBezTo>
                      <a:pt x="2309" y="5262"/>
                      <a:pt x="2928" y="4940"/>
                      <a:pt x="3083" y="2644"/>
                    </a:cubicBezTo>
                    <a:cubicBezTo>
                      <a:pt x="4527" y="3818"/>
                      <a:pt x="6500" y="4231"/>
                      <a:pt x="6668" y="4282"/>
                    </a:cubicBezTo>
                    <a:lnTo>
                      <a:pt x="6668" y="5030"/>
                    </a:lnTo>
                    <a:cubicBezTo>
                      <a:pt x="6990" y="4940"/>
                      <a:pt x="7223" y="4669"/>
                      <a:pt x="7223" y="4347"/>
                    </a:cubicBezTo>
                    <a:lnTo>
                      <a:pt x="7223" y="3083"/>
                    </a:lnTo>
                    <a:cubicBezTo>
                      <a:pt x="7223" y="2915"/>
                      <a:pt x="7210" y="2760"/>
                      <a:pt x="7184" y="2606"/>
                    </a:cubicBezTo>
                    <a:cubicBezTo>
                      <a:pt x="7171" y="2503"/>
                      <a:pt x="7145" y="2412"/>
                      <a:pt x="7119" y="2309"/>
                    </a:cubicBezTo>
                    <a:cubicBezTo>
                      <a:pt x="7107" y="2206"/>
                      <a:pt x="7068" y="2116"/>
                      <a:pt x="7042" y="2025"/>
                    </a:cubicBezTo>
                    <a:cubicBezTo>
                      <a:pt x="6990" y="1883"/>
                      <a:pt x="6926" y="1742"/>
                      <a:pt x="6849" y="1613"/>
                    </a:cubicBezTo>
                    <a:cubicBezTo>
                      <a:pt x="6810" y="1522"/>
                      <a:pt x="6758" y="1445"/>
                      <a:pt x="6707" y="1355"/>
                    </a:cubicBezTo>
                    <a:cubicBezTo>
                      <a:pt x="6681" y="1316"/>
                      <a:pt x="6655" y="1277"/>
                      <a:pt x="6616" y="1239"/>
                    </a:cubicBezTo>
                    <a:cubicBezTo>
                      <a:pt x="6565" y="1161"/>
                      <a:pt x="6500" y="1084"/>
                      <a:pt x="6436" y="1007"/>
                    </a:cubicBezTo>
                    <a:cubicBezTo>
                      <a:pt x="6384" y="955"/>
                      <a:pt x="6333" y="903"/>
                      <a:pt x="6281" y="852"/>
                    </a:cubicBezTo>
                    <a:cubicBezTo>
                      <a:pt x="6062" y="633"/>
                      <a:pt x="5791" y="452"/>
                      <a:pt x="5507" y="310"/>
                    </a:cubicBezTo>
                    <a:cubicBezTo>
                      <a:pt x="5430" y="259"/>
                      <a:pt x="5340" y="220"/>
                      <a:pt x="5237" y="194"/>
                    </a:cubicBezTo>
                    <a:cubicBezTo>
                      <a:pt x="5108" y="142"/>
                      <a:pt x="4966" y="104"/>
                      <a:pt x="4811" y="65"/>
                    </a:cubicBezTo>
                    <a:cubicBezTo>
                      <a:pt x="4617" y="26"/>
                      <a:pt x="4411" y="1"/>
                      <a:pt x="4205" y="1"/>
                    </a:cubicBezTo>
                    <a:close/>
                  </a:path>
                </a:pathLst>
              </a:custGeom>
              <a:solidFill>
                <a:srgbClr val="ED73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8" name="Google Shape;1938;p38"/>
              <p:cNvSpPr/>
              <p:nvPr/>
            </p:nvSpPr>
            <p:spPr>
              <a:xfrm>
                <a:off x="1434275" y="3644150"/>
                <a:ext cx="116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7" extrusionOk="0">
                    <a:moveTo>
                      <a:pt x="233" y="1"/>
                    </a:moveTo>
                    <a:cubicBezTo>
                      <a:pt x="104" y="1"/>
                      <a:pt x="0" y="607"/>
                      <a:pt x="0" y="826"/>
                    </a:cubicBezTo>
                    <a:cubicBezTo>
                      <a:pt x="0" y="1046"/>
                      <a:pt x="104" y="1226"/>
                      <a:pt x="233" y="1226"/>
                    </a:cubicBezTo>
                    <a:cubicBezTo>
                      <a:pt x="361" y="1226"/>
                      <a:pt x="465" y="1046"/>
                      <a:pt x="465" y="826"/>
                    </a:cubicBezTo>
                    <a:cubicBezTo>
                      <a:pt x="465" y="607"/>
                      <a:pt x="361" y="1"/>
                      <a:pt x="233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9" name="Google Shape;1939;p38"/>
              <p:cNvSpPr/>
              <p:nvPr/>
            </p:nvSpPr>
            <p:spPr>
              <a:xfrm>
                <a:off x="1418150" y="3671475"/>
                <a:ext cx="251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611" extrusionOk="0">
                    <a:moveTo>
                      <a:pt x="85" y="1"/>
                    </a:moveTo>
                    <a:cubicBezTo>
                      <a:pt x="79" y="1"/>
                      <a:pt x="72" y="2"/>
                      <a:pt x="65" y="4"/>
                    </a:cubicBezTo>
                    <a:cubicBezTo>
                      <a:pt x="26" y="4"/>
                      <a:pt x="1" y="43"/>
                      <a:pt x="13" y="69"/>
                    </a:cubicBezTo>
                    <a:cubicBezTo>
                      <a:pt x="104" y="494"/>
                      <a:pt x="555" y="610"/>
                      <a:pt x="839" y="610"/>
                    </a:cubicBezTo>
                    <a:cubicBezTo>
                      <a:pt x="878" y="610"/>
                      <a:pt x="916" y="610"/>
                      <a:pt x="942" y="597"/>
                    </a:cubicBezTo>
                    <a:cubicBezTo>
                      <a:pt x="981" y="597"/>
                      <a:pt x="1006" y="572"/>
                      <a:pt x="994" y="533"/>
                    </a:cubicBezTo>
                    <a:cubicBezTo>
                      <a:pt x="994" y="494"/>
                      <a:pt x="968" y="481"/>
                      <a:pt x="929" y="481"/>
                    </a:cubicBezTo>
                    <a:cubicBezTo>
                      <a:pt x="925" y="481"/>
                      <a:pt x="901" y="483"/>
                      <a:pt x="865" y="483"/>
                    </a:cubicBezTo>
                    <a:cubicBezTo>
                      <a:pt x="691" y="483"/>
                      <a:pt x="228" y="448"/>
                      <a:pt x="142" y="43"/>
                    </a:cubicBezTo>
                    <a:cubicBezTo>
                      <a:pt x="132" y="22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0" name="Google Shape;1940;p38"/>
              <p:cNvSpPr/>
              <p:nvPr/>
            </p:nvSpPr>
            <p:spPr>
              <a:xfrm>
                <a:off x="145555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20" y="671"/>
                      <a:pt x="284" y="517"/>
                      <a:pt x="284" y="336"/>
                    </a:cubicBezTo>
                    <a:cubicBezTo>
                      <a:pt x="284" y="156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1" name="Google Shape;1941;p38"/>
              <p:cNvSpPr/>
              <p:nvPr/>
            </p:nvSpPr>
            <p:spPr>
              <a:xfrm>
                <a:off x="1446525" y="3617375"/>
                <a:ext cx="313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27" extrusionOk="0">
                    <a:moveTo>
                      <a:pt x="405" y="0"/>
                    </a:moveTo>
                    <a:cubicBezTo>
                      <a:pt x="76" y="0"/>
                      <a:pt x="0" y="337"/>
                      <a:pt x="0" y="337"/>
                    </a:cubicBezTo>
                    <a:cubicBezTo>
                      <a:pt x="426" y="388"/>
                      <a:pt x="1226" y="827"/>
                      <a:pt x="1226" y="827"/>
                    </a:cubicBezTo>
                    <a:cubicBezTo>
                      <a:pt x="1226" y="827"/>
                      <a:pt x="1251" y="311"/>
                      <a:pt x="684" y="66"/>
                    </a:cubicBezTo>
                    <a:cubicBezTo>
                      <a:pt x="575" y="19"/>
                      <a:pt x="483" y="0"/>
                      <a:pt x="405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2" name="Google Shape;1942;p38"/>
              <p:cNvSpPr/>
              <p:nvPr/>
            </p:nvSpPr>
            <p:spPr>
              <a:xfrm>
                <a:off x="140880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33" y="671"/>
                      <a:pt x="284" y="517"/>
                      <a:pt x="284" y="336"/>
                    </a:cubicBezTo>
                    <a:cubicBezTo>
                      <a:pt x="284" y="156"/>
                      <a:pt x="233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3" name="Google Shape;1943;p38"/>
              <p:cNvSpPr/>
              <p:nvPr/>
            </p:nvSpPr>
            <p:spPr>
              <a:xfrm>
                <a:off x="1393325" y="3617075"/>
                <a:ext cx="309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39" extrusionOk="0">
                    <a:moveTo>
                      <a:pt x="858" y="0"/>
                    </a:moveTo>
                    <a:cubicBezTo>
                      <a:pt x="781" y="0"/>
                      <a:pt x="690" y="19"/>
                      <a:pt x="581" y="65"/>
                    </a:cubicBezTo>
                    <a:cubicBezTo>
                      <a:pt x="13" y="310"/>
                      <a:pt x="13" y="826"/>
                      <a:pt x="13" y="826"/>
                    </a:cubicBezTo>
                    <a:lnTo>
                      <a:pt x="1" y="839"/>
                    </a:lnTo>
                    <a:cubicBezTo>
                      <a:pt x="1" y="839"/>
                      <a:pt x="800" y="400"/>
                      <a:pt x="1239" y="349"/>
                    </a:cubicBezTo>
                    <a:cubicBezTo>
                      <a:pt x="1239" y="349"/>
                      <a:pt x="1188" y="0"/>
                      <a:pt x="858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4" name="Google Shape;1944;p38"/>
              <p:cNvSpPr/>
              <p:nvPr/>
            </p:nvSpPr>
            <p:spPr>
              <a:xfrm>
                <a:off x="14020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5" y="0"/>
                    </a:moveTo>
                    <a:cubicBezTo>
                      <a:pt x="253" y="0"/>
                      <a:pt x="229" y="12"/>
                      <a:pt x="220" y="31"/>
                    </a:cubicBezTo>
                    <a:lnTo>
                      <a:pt x="14" y="444"/>
                    </a:lnTo>
                    <a:cubicBezTo>
                      <a:pt x="1" y="469"/>
                      <a:pt x="14" y="508"/>
                      <a:pt x="39" y="521"/>
                    </a:cubicBezTo>
                    <a:cubicBezTo>
                      <a:pt x="52" y="521"/>
                      <a:pt x="65" y="534"/>
                      <a:pt x="65" y="534"/>
                    </a:cubicBezTo>
                    <a:cubicBezTo>
                      <a:pt x="91" y="534"/>
                      <a:pt x="117" y="521"/>
                      <a:pt x="130" y="495"/>
                    </a:cubicBezTo>
                    <a:lnTo>
                      <a:pt x="323" y="95"/>
                    </a:lnTo>
                    <a:cubicBezTo>
                      <a:pt x="349" y="57"/>
                      <a:pt x="336" y="18"/>
                      <a:pt x="297" y="5"/>
                    </a:cubicBezTo>
                    <a:cubicBezTo>
                      <a:pt x="290" y="2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5" name="Google Shape;1945;p38"/>
              <p:cNvSpPr/>
              <p:nvPr/>
            </p:nvSpPr>
            <p:spPr>
              <a:xfrm>
                <a:off x="13917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4" y="0"/>
                    </a:moveTo>
                    <a:cubicBezTo>
                      <a:pt x="252" y="0"/>
                      <a:pt x="229" y="12"/>
                      <a:pt x="219" y="31"/>
                    </a:cubicBezTo>
                    <a:lnTo>
                      <a:pt x="13" y="444"/>
                    </a:lnTo>
                    <a:cubicBezTo>
                      <a:pt x="0" y="469"/>
                      <a:pt x="13" y="508"/>
                      <a:pt x="52" y="521"/>
                    </a:cubicBezTo>
                    <a:cubicBezTo>
                      <a:pt x="52" y="521"/>
                      <a:pt x="65" y="534"/>
                      <a:pt x="77" y="534"/>
                    </a:cubicBezTo>
                    <a:cubicBezTo>
                      <a:pt x="90" y="534"/>
                      <a:pt x="116" y="521"/>
                      <a:pt x="129" y="495"/>
                    </a:cubicBezTo>
                    <a:lnTo>
                      <a:pt x="335" y="95"/>
                    </a:lnTo>
                    <a:cubicBezTo>
                      <a:pt x="348" y="57"/>
                      <a:pt x="335" y="18"/>
                      <a:pt x="297" y="5"/>
                    </a:cubicBezTo>
                    <a:cubicBezTo>
                      <a:pt x="290" y="2"/>
                      <a:pt x="282" y="0"/>
                      <a:pt x="274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6" name="Google Shape;1946;p38"/>
              <p:cNvSpPr/>
              <p:nvPr/>
            </p:nvSpPr>
            <p:spPr>
              <a:xfrm>
                <a:off x="1457800" y="3662100"/>
                <a:ext cx="87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34" extrusionOk="0">
                    <a:moveTo>
                      <a:pt x="75" y="0"/>
                    </a:moveTo>
                    <a:cubicBezTo>
                      <a:pt x="67" y="0"/>
                      <a:pt x="59" y="2"/>
                      <a:pt x="52" y="5"/>
                    </a:cubicBezTo>
                    <a:cubicBezTo>
                      <a:pt x="14" y="18"/>
                      <a:pt x="1" y="57"/>
                      <a:pt x="14" y="95"/>
                    </a:cubicBezTo>
                    <a:lnTo>
                      <a:pt x="220" y="495"/>
                    </a:lnTo>
                    <a:cubicBezTo>
                      <a:pt x="233" y="521"/>
                      <a:pt x="259" y="534"/>
                      <a:pt x="285" y="534"/>
                    </a:cubicBezTo>
                    <a:cubicBezTo>
                      <a:pt x="285" y="521"/>
                      <a:pt x="297" y="521"/>
                      <a:pt x="310" y="521"/>
                    </a:cubicBezTo>
                    <a:cubicBezTo>
                      <a:pt x="336" y="508"/>
                      <a:pt x="349" y="469"/>
                      <a:pt x="336" y="444"/>
                    </a:cubicBezTo>
                    <a:lnTo>
                      <a:pt x="130" y="31"/>
                    </a:lnTo>
                    <a:cubicBezTo>
                      <a:pt x="120" y="12"/>
                      <a:pt x="97" y="0"/>
                      <a:pt x="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7" name="Google Shape;1947;p38"/>
              <p:cNvSpPr/>
              <p:nvPr/>
            </p:nvSpPr>
            <p:spPr>
              <a:xfrm>
                <a:off x="1311100" y="3630600"/>
                <a:ext cx="542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079" extrusionOk="0">
                    <a:moveTo>
                      <a:pt x="895" y="0"/>
                    </a:moveTo>
                    <a:cubicBezTo>
                      <a:pt x="777" y="0"/>
                      <a:pt x="662" y="26"/>
                      <a:pt x="555" y="79"/>
                    </a:cubicBezTo>
                    <a:cubicBezTo>
                      <a:pt x="117" y="298"/>
                      <a:pt x="1" y="904"/>
                      <a:pt x="285" y="1433"/>
                    </a:cubicBezTo>
                    <a:cubicBezTo>
                      <a:pt x="509" y="1833"/>
                      <a:pt x="897" y="2079"/>
                      <a:pt x="1262" y="2079"/>
                    </a:cubicBezTo>
                    <a:cubicBezTo>
                      <a:pt x="1379" y="2079"/>
                      <a:pt x="1494" y="2053"/>
                      <a:pt x="1600" y="2000"/>
                    </a:cubicBezTo>
                    <a:cubicBezTo>
                      <a:pt x="2039" y="1781"/>
                      <a:pt x="2168" y="1175"/>
                      <a:pt x="1871" y="646"/>
                    </a:cubicBezTo>
                    <a:cubicBezTo>
                      <a:pt x="1656" y="246"/>
                      <a:pt x="1263" y="0"/>
                      <a:pt x="895" y="0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8" name="Google Shape;1948;p38"/>
              <p:cNvSpPr/>
              <p:nvPr/>
            </p:nvSpPr>
            <p:spPr>
              <a:xfrm>
                <a:off x="1342700" y="36748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33" y="0"/>
                    </a:moveTo>
                    <a:cubicBezTo>
                      <a:pt x="104" y="0"/>
                      <a:pt x="1" y="103"/>
                      <a:pt x="1" y="232"/>
                    </a:cubicBezTo>
                    <a:cubicBezTo>
                      <a:pt x="1" y="361"/>
                      <a:pt x="104" y="477"/>
                      <a:pt x="233" y="477"/>
                    </a:cubicBezTo>
                    <a:cubicBezTo>
                      <a:pt x="362" y="477"/>
                      <a:pt x="478" y="361"/>
                      <a:pt x="478" y="232"/>
                    </a:cubicBezTo>
                    <a:cubicBezTo>
                      <a:pt x="478" y="103"/>
                      <a:pt x="362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9" name="Google Shape;1949;p38"/>
              <p:cNvSpPr/>
              <p:nvPr/>
            </p:nvSpPr>
            <p:spPr>
              <a:xfrm>
                <a:off x="1322725" y="3640300"/>
                <a:ext cx="29025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65" extrusionOk="0">
                    <a:moveTo>
                      <a:pt x="0" y="0"/>
                    </a:moveTo>
                    <a:cubicBezTo>
                      <a:pt x="452" y="245"/>
                      <a:pt x="722" y="529"/>
                      <a:pt x="890" y="761"/>
                    </a:cubicBezTo>
                    <a:cubicBezTo>
                      <a:pt x="833" y="740"/>
                      <a:pt x="770" y="731"/>
                      <a:pt x="705" y="731"/>
                    </a:cubicBezTo>
                    <a:cubicBezTo>
                      <a:pt x="417" y="731"/>
                      <a:pt x="90" y="903"/>
                      <a:pt x="90" y="903"/>
                    </a:cubicBezTo>
                    <a:cubicBezTo>
                      <a:pt x="277" y="857"/>
                      <a:pt x="430" y="838"/>
                      <a:pt x="557" y="838"/>
                    </a:cubicBezTo>
                    <a:cubicBezTo>
                      <a:pt x="823" y="838"/>
                      <a:pt x="970" y="923"/>
                      <a:pt x="1058" y="1019"/>
                    </a:cubicBezTo>
                    <a:cubicBezTo>
                      <a:pt x="1135" y="1174"/>
                      <a:pt x="1161" y="1264"/>
                      <a:pt x="1161" y="1264"/>
                    </a:cubicBezTo>
                    <a:cubicBezTo>
                      <a:pt x="1161" y="1258"/>
                      <a:pt x="1158" y="1248"/>
                      <a:pt x="1154" y="1237"/>
                    </a:cubicBezTo>
                    <a:lnTo>
                      <a:pt x="1154" y="1237"/>
                    </a:lnTo>
                    <a:cubicBezTo>
                      <a:pt x="1156" y="1238"/>
                      <a:pt x="1158" y="1238"/>
                      <a:pt x="1161" y="1238"/>
                    </a:cubicBezTo>
                    <a:cubicBezTo>
                      <a:pt x="1148" y="1135"/>
                      <a:pt x="1135" y="1045"/>
                      <a:pt x="1109" y="980"/>
                    </a:cubicBezTo>
                    <a:cubicBezTo>
                      <a:pt x="877" y="9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0" name="Google Shape;1950;p38"/>
              <p:cNvSpPr/>
              <p:nvPr/>
            </p:nvSpPr>
            <p:spPr>
              <a:xfrm>
                <a:off x="930975" y="3551375"/>
                <a:ext cx="6400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317" extrusionOk="0">
                    <a:moveTo>
                      <a:pt x="1443" y="1"/>
                    </a:moveTo>
                    <a:cubicBezTo>
                      <a:pt x="792" y="1"/>
                      <a:pt x="1" y="862"/>
                      <a:pt x="1" y="862"/>
                    </a:cubicBezTo>
                    <a:lnTo>
                      <a:pt x="181" y="2280"/>
                    </a:lnTo>
                    <a:cubicBezTo>
                      <a:pt x="309" y="2305"/>
                      <a:pt x="437" y="2316"/>
                      <a:pt x="562" y="2316"/>
                    </a:cubicBezTo>
                    <a:cubicBezTo>
                      <a:pt x="1640" y="2316"/>
                      <a:pt x="2560" y="1463"/>
                      <a:pt x="2051" y="423"/>
                    </a:cubicBezTo>
                    <a:cubicBezTo>
                      <a:pt x="1897" y="114"/>
                      <a:pt x="1679" y="1"/>
                      <a:pt x="1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1" name="Google Shape;1951;p38"/>
              <p:cNvSpPr/>
              <p:nvPr/>
            </p:nvSpPr>
            <p:spPr>
              <a:xfrm>
                <a:off x="881325" y="3522450"/>
                <a:ext cx="500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858" extrusionOk="0">
                    <a:moveTo>
                      <a:pt x="1106" y="1"/>
                    </a:moveTo>
                    <a:cubicBezTo>
                      <a:pt x="1058" y="1"/>
                      <a:pt x="1008" y="7"/>
                      <a:pt x="955" y="20"/>
                    </a:cubicBezTo>
                    <a:cubicBezTo>
                      <a:pt x="1" y="252"/>
                      <a:pt x="942" y="2857"/>
                      <a:pt x="942" y="2857"/>
                    </a:cubicBezTo>
                    <a:lnTo>
                      <a:pt x="2000" y="1735"/>
                    </a:lnTo>
                    <a:cubicBezTo>
                      <a:pt x="2000" y="1735"/>
                      <a:pt x="1908" y="1"/>
                      <a:pt x="1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2" name="Google Shape;1952;p38"/>
              <p:cNvSpPr/>
              <p:nvPr/>
            </p:nvSpPr>
            <p:spPr>
              <a:xfrm>
                <a:off x="770750" y="3600625"/>
                <a:ext cx="1934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5899" extrusionOk="0">
                    <a:moveTo>
                      <a:pt x="7493" y="1"/>
                    </a:moveTo>
                    <a:lnTo>
                      <a:pt x="5649" y="182"/>
                    </a:lnTo>
                    <a:cubicBezTo>
                      <a:pt x="5636" y="439"/>
                      <a:pt x="5636" y="865"/>
                      <a:pt x="5675" y="1304"/>
                    </a:cubicBezTo>
                    <a:lnTo>
                      <a:pt x="4952" y="1445"/>
                    </a:lnTo>
                    <a:lnTo>
                      <a:pt x="3985" y="2812"/>
                    </a:lnTo>
                    <a:lnTo>
                      <a:pt x="3482" y="1432"/>
                    </a:lnTo>
                    <a:lnTo>
                      <a:pt x="2257" y="581"/>
                    </a:lnTo>
                    <a:lnTo>
                      <a:pt x="1084" y="697"/>
                    </a:lnTo>
                    <a:cubicBezTo>
                      <a:pt x="1084" y="697"/>
                      <a:pt x="619" y="3870"/>
                      <a:pt x="0" y="4450"/>
                    </a:cubicBezTo>
                    <a:cubicBezTo>
                      <a:pt x="0" y="4450"/>
                      <a:pt x="1311" y="5630"/>
                      <a:pt x="3033" y="5630"/>
                    </a:cubicBezTo>
                    <a:cubicBezTo>
                      <a:pt x="3403" y="5630"/>
                      <a:pt x="3792" y="5576"/>
                      <a:pt x="4192" y="5443"/>
                    </a:cubicBezTo>
                    <a:cubicBezTo>
                      <a:pt x="4876" y="5778"/>
                      <a:pt x="5456" y="5898"/>
                      <a:pt x="5937" y="5898"/>
                    </a:cubicBezTo>
                    <a:cubicBezTo>
                      <a:pt x="7160" y="5898"/>
                      <a:pt x="7738" y="5121"/>
                      <a:pt x="7738" y="5121"/>
                    </a:cubicBezTo>
                    <a:cubicBezTo>
                      <a:pt x="7313" y="4399"/>
                      <a:pt x="7196" y="2967"/>
                      <a:pt x="7390" y="1923"/>
                    </a:cubicBezTo>
                    <a:cubicBezTo>
                      <a:pt x="7545" y="1432"/>
                      <a:pt x="7687" y="723"/>
                      <a:pt x="7493" y="1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3" name="Google Shape;1953;p38"/>
              <p:cNvSpPr/>
              <p:nvPr/>
            </p:nvSpPr>
            <p:spPr>
              <a:xfrm>
                <a:off x="787500" y="3720900"/>
                <a:ext cx="16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142" extrusionOk="0">
                    <a:moveTo>
                      <a:pt x="1626" y="0"/>
                    </a:moveTo>
                    <a:cubicBezTo>
                      <a:pt x="1097" y="0"/>
                      <a:pt x="620" y="387"/>
                      <a:pt x="414" y="993"/>
                    </a:cubicBezTo>
                    <a:lnTo>
                      <a:pt x="1" y="2141"/>
                    </a:lnTo>
                    <a:lnTo>
                      <a:pt x="6694" y="2141"/>
                    </a:lnTo>
                    <a:lnTo>
                      <a:pt x="6140" y="877"/>
                    </a:lnTo>
                    <a:cubicBezTo>
                      <a:pt x="5907" y="336"/>
                      <a:pt x="5456" y="0"/>
                      <a:pt x="49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4" name="Google Shape;1954;p38"/>
              <p:cNvSpPr/>
              <p:nvPr/>
            </p:nvSpPr>
            <p:spPr>
              <a:xfrm>
                <a:off x="832975" y="3652225"/>
                <a:ext cx="67075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4569" extrusionOk="0">
                    <a:moveTo>
                      <a:pt x="2206" y="0"/>
                    </a:moveTo>
                    <a:cubicBezTo>
                      <a:pt x="2206" y="0"/>
                      <a:pt x="2206" y="4"/>
                      <a:pt x="2207" y="11"/>
                    </a:cubicBezTo>
                    <a:lnTo>
                      <a:pt x="2207" y="11"/>
                    </a:lnTo>
                    <a:lnTo>
                      <a:pt x="2218" y="0"/>
                    </a:lnTo>
                    <a:close/>
                    <a:moveTo>
                      <a:pt x="2207" y="11"/>
                    </a:moveTo>
                    <a:lnTo>
                      <a:pt x="207" y="1845"/>
                    </a:lnTo>
                    <a:lnTo>
                      <a:pt x="413" y="3005"/>
                    </a:lnTo>
                    <a:cubicBezTo>
                      <a:pt x="387" y="3018"/>
                      <a:pt x="361" y="3044"/>
                      <a:pt x="336" y="3070"/>
                    </a:cubicBezTo>
                    <a:cubicBezTo>
                      <a:pt x="168" y="3212"/>
                      <a:pt x="78" y="3431"/>
                      <a:pt x="52" y="3663"/>
                    </a:cubicBezTo>
                    <a:cubicBezTo>
                      <a:pt x="0" y="4089"/>
                      <a:pt x="52" y="4527"/>
                      <a:pt x="503" y="4566"/>
                    </a:cubicBezTo>
                    <a:cubicBezTo>
                      <a:pt x="530" y="4568"/>
                      <a:pt x="556" y="4569"/>
                      <a:pt x="580" y="4569"/>
                    </a:cubicBezTo>
                    <a:cubicBezTo>
                      <a:pt x="1429" y="4569"/>
                      <a:pt x="1405" y="3524"/>
                      <a:pt x="2683" y="2747"/>
                    </a:cubicBezTo>
                    <a:cubicBezTo>
                      <a:pt x="2521" y="2735"/>
                      <a:pt x="2228" y="197"/>
                      <a:pt x="2207" y="1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5" name="Google Shape;1955;p38"/>
              <p:cNvSpPr/>
              <p:nvPr/>
            </p:nvSpPr>
            <p:spPr>
              <a:xfrm>
                <a:off x="773650" y="3617825"/>
                <a:ext cx="4870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961" extrusionOk="0">
                    <a:moveTo>
                      <a:pt x="846" y="1"/>
                    </a:moveTo>
                    <a:cubicBezTo>
                      <a:pt x="774" y="1"/>
                      <a:pt x="702" y="12"/>
                      <a:pt x="632" y="35"/>
                    </a:cubicBezTo>
                    <a:cubicBezTo>
                      <a:pt x="194" y="164"/>
                      <a:pt x="0" y="706"/>
                      <a:pt x="194" y="1235"/>
                    </a:cubicBezTo>
                    <a:cubicBezTo>
                      <a:pt x="358" y="1671"/>
                      <a:pt x="743" y="1960"/>
                      <a:pt x="1116" y="1960"/>
                    </a:cubicBezTo>
                    <a:cubicBezTo>
                      <a:pt x="1183" y="1960"/>
                      <a:pt x="1250" y="1951"/>
                      <a:pt x="1316" y="1931"/>
                    </a:cubicBezTo>
                    <a:cubicBezTo>
                      <a:pt x="1754" y="1789"/>
                      <a:pt x="1948" y="1247"/>
                      <a:pt x="1754" y="732"/>
                    </a:cubicBezTo>
                    <a:cubicBezTo>
                      <a:pt x="1592" y="290"/>
                      <a:pt x="1214" y="1"/>
                      <a:pt x="846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6" name="Google Shape;1956;p38"/>
              <p:cNvSpPr/>
              <p:nvPr/>
            </p:nvSpPr>
            <p:spPr>
              <a:xfrm>
                <a:off x="759450" y="3565825"/>
                <a:ext cx="180575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305" extrusionOk="0">
                    <a:moveTo>
                      <a:pt x="1961" y="0"/>
                    </a:moveTo>
                    <a:lnTo>
                      <a:pt x="1123" y="3134"/>
                    </a:lnTo>
                    <a:cubicBezTo>
                      <a:pt x="1" y="4320"/>
                      <a:pt x="1110" y="6036"/>
                      <a:pt x="3044" y="6268"/>
                    </a:cubicBezTo>
                    <a:cubicBezTo>
                      <a:pt x="3251" y="6293"/>
                      <a:pt x="3446" y="6305"/>
                      <a:pt x="3628" y="6305"/>
                    </a:cubicBezTo>
                    <a:cubicBezTo>
                      <a:pt x="5149" y="6305"/>
                      <a:pt x="5836" y="5469"/>
                      <a:pt x="6101" y="4295"/>
                    </a:cubicBezTo>
                    <a:lnTo>
                      <a:pt x="6127" y="4230"/>
                    </a:lnTo>
                    <a:lnTo>
                      <a:pt x="6062" y="4282"/>
                    </a:lnTo>
                    <a:lnTo>
                      <a:pt x="6062" y="4282"/>
                    </a:lnTo>
                    <a:lnTo>
                      <a:pt x="7223" y="1677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7" name="Google Shape;1957;p38"/>
              <p:cNvSpPr/>
              <p:nvPr/>
            </p:nvSpPr>
            <p:spPr>
              <a:xfrm>
                <a:off x="891325" y="3592575"/>
                <a:ext cx="542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529" extrusionOk="0">
                    <a:moveTo>
                      <a:pt x="632" y="1"/>
                    </a:moveTo>
                    <a:lnTo>
                      <a:pt x="323" y="91"/>
                    </a:lnTo>
                    <a:cubicBezTo>
                      <a:pt x="323" y="91"/>
                      <a:pt x="1" y="1110"/>
                      <a:pt x="529" y="2528"/>
                    </a:cubicBezTo>
                    <a:lnTo>
                      <a:pt x="1419" y="2425"/>
                    </a:lnTo>
                    <a:lnTo>
                      <a:pt x="2167" y="336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8" name="Google Shape;1958;p38"/>
              <p:cNvSpPr/>
              <p:nvPr/>
            </p:nvSpPr>
            <p:spPr>
              <a:xfrm>
                <a:off x="803625" y="3635400"/>
                <a:ext cx="174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50" extrusionOk="0">
                    <a:moveTo>
                      <a:pt x="453" y="0"/>
                    </a:moveTo>
                    <a:cubicBezTo>
                      <a:pt x="287" y="0"/>
                      <a:pt x="64" y="346"/>
                      <a:pt x="39" y="493"/>
                    </a:cubicBezTo>
                    <a:cubicBezTo>
                      <a:pt x="1" y="648"/>
                      <a:pt x="104" y="802"/>
                      <a:pt x="284" y="841"/>
                    </a:cubicBezTo>
                    <a:cubicBezTo>
                      <a:pt x="311" y="847"/>
                      <a:pt x="337" y="850"/>
                      <a:pt x="363" y="850"/>
                    </a:cubicBezTo>
                    <a:cubicBezTo>
                      <a:pt x="505" y="850"/>
                      <a:pt x="637" y="765"/>
                      <a:pt x="658" y="635"/>
                    </a:cubicBezTo>
                    <a:cubicBezTo>
                      <a:pt x="697" y="493"/>
                      <a:pt x="645" y="41"/>
                      <a:pt x="478" y="3"/>
                    </a:cubicBezTo>
                    <a:cubicBezTo>
                      <a:pt x="470" y="1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9" name="Google Shape;1959;p38"/>
              <p:cNvSpPr/>
              <p:nvPr/>
            </p:nvSpPr>
            <p:spPr>
              <a:xfrm>
                <a:off x="794600" y="362092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1"/>
                    </a:moveTo>
                    <a:cubicBezTo>
                      <a:pt x="172" y="1"/>
                      <a:pt x="76" y="126"/>
                      <a:pt x="39" y="298"/>
                    </a:cubicBezTo>
                    <a:cubicBezTo>
                      <a:pt x="1" y="479"/>
                      <a:pt x="26" y="646"/>
                      <a:pt x="104" y="672"/>
                    </a:cubicBezTo>
                    <a:cubicBezTo>
                      <a:pt x="107" y="673"/>
                      <a:pt x="111" y="673"/>
                      <a:pt x="115" y="673"/>
                    </a:cubicBezTo>
                    <a:cubicBezTo>
                      <a:pt x="190" y="673"/>
                      <a:pt x="286" y="547"/>
                      <a:pt x="323" y="363"/>
                    </a:cubicBezTo>
                    <a:cubicBezTo>
                      <a:pt x="375" y="182"/>
                      <a:pt x="336" y="27"/>
                      <a:pt x="258" y="1"/>
                    </a:cubicBezTo>
                    <a:cubicBezTo>
                      <a:pt x="255" y="1"/>
                      <a:pt x="251" y="1"/>
                      <a:pt x="248" y="1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0" name="Google Shape;1960;p38"/>
              <p:cNvSpPr/>
              <p:nvPr/>
            </p:nvSpPr>
            <p:spPr>
              <a:xfrm>
                <a:off x="792350" y="3599975"/>
                <a:ext cx="24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1" extrusionOk="0">
                    <a:moveTo>
                      <a:pt x="626" y="1"/>
                    </a:moveTo>
                    <a:cubicBezTo>
                      <a:pt x="593" y="1"/>
                      <a:pt x="556" y="5"/>
                      <a:pt x="516" y="14"/>
                    </a:cubicBezTo>
                    <a:cubicBezTo>
                      <a:pt x="52" y="104"/>
                      <a:pt x="0" y="620"/>
                      <a:pt x="0" y="620"/>
                    </a:cubicBezTo>
                    <a:cubicBezTo>
                      <a:pt x="0" y="620"/>
                      <a:pt x="533" y="432"/>
                      <a:pt x="875" y="432"/>
                    </a:cubicBezTo>
                    <a:cubicBezTo>
                      <a:pt x="913" y="432"/>
                      <a:pt x="948" y="435"/>
                      <a:pt x="980" y="440"/>
                    </a:cubicBezTo>
                    <a:cubicBezTo>
                      <a:pt x="980" y="440"/>
                      <a:pt x="970" y="1"/>
                      <a:pt x="626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1" name="Google Shape;1961;p38"/>
              <p:cNvSpPr/>
              <p:nvPr/>
            </p:nvSpPr>
            <p:spPr>
              <a:xfrm>
                <a:off x="841025" y="363157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0"/>
                    </a:moveTo>
                    <a:cubicBezTo>
                      <a:pt x="172" y="0"/>
                      <a:pt x="76" y="126"/>
                      <a:pt x="39" y="311"/>
                    </a:cubicBezTo>
                    <a:cubicBezTo>
                      <a:pt x="1" y="491"/>
                      <a:pt x="26" y="646"/>
                      <a:pt x="104" y="672"/>
                    </a:cubicBezTo>
                    <a:cubicBezTo>
                      <a:pt x="107" y="672"/>
                      <a:pt x="111" y="673"/>
                      <a:pt x="115" y="673"/>
                    </a:cubicBezTo>
                    <a:cubicBezTo>
                      <a:pt x="191" y="673"/>
                      <a:pt x="286" y="547"/>
                      <a:pt x="323" y="375"/>
                    </a:cubicBezTo>
                    <a:cubicBezTo>
                      <a:pt x="375" y="194"/>
                      <a:pt x="336" y="27"/>
                      <a:pt x="259" y="1"/>
                    </a:cubicBezTo>
                    <a:cubicBezTo>
                      <a:pt x="255" y="0"/>
                      <a:pt x="251" y="0"/>
                      <a:pt x="248" y="0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2" name="Google Shape;1962;p38"/>
              <p:cNvSpPr/>
              <p:nvPr/>
            </p:nvSpPr>
            <p:spPr>
              <a:xfrm>
                <a:off x="838775" y="3609425"/>
                <a:ext cx="306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42" extrusionOk="0">
                    <a:moveTo>
                      <a:pt x="359" y="1"/>
                    </a:moveTo>
                    <a:cubicBezTo>
                      <a:pt x="103" y="1"/>
                      <a:pt x="0" y="268"/>
                      <a:pt x="0" y="268"/>
                    </a:cubicBezTo>
                    <a:cubicBezTo>
                      <a:pt x="413" y="423"/>
                      <a:pt x="1109" y="1042"/>
                      <a:pt x="1109" y="1042"/>
                    </a:cubicBezTo>
                    <a:cubicBezTo>
                      <a:pt x="1109" y="1042"/>
                      <a:pt x="1226" y="513"/>
                      <a:pt x="710" y="139"/>
                    </a:cubicBezTo>
                    <a:cubicBezTo>
                      <a:pt x="570" y="38"/>
                      <a:pt x="454" y="1"/>
                      <a:pt x="359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3" name="Google Shape;1963;p38"/>
              <p:cNvSpPr/>
              <p:nvPr/>
            </p:nvSpPr>
            <p:spPr>
              <a:xfrm>
                <a:off x="843600" y="3655775"/>
                <a:ext cx="64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8" extrusionOk="0">
                    <a:moveTo>
                      <a:pt x="52" y="0"/>
                    </a:moveTo>
                    <a:cubicBezTo>
                      <a:pt x="27" y="13"/>
                      <a:pt x="1" y="39"/>
                      <a:pt x="14" y="78"/>
                    </a:cubicBezTo>
                    <a:lnTo>
                      <a:pt x="117" y="529"/>
                    </a:lnTo>
                    <a:cubicBezTo>
                      <a:pt x="130" y="555"/>
                      <a:pt x="143" y="568"/>
                      <a:pt x="168" y="568"/>
                    </a:cubicBezTo>
                    <a:cubicBezTo>
                      <a:pt x="175" y="574"/>
                      <a:pt x="178" y="577"/>
                      <a:pt x="181" y="577"/>
                    </a:cubicBezTo>
                    <a:cubicBezTo>
                      <a:pt x="185" y="577"/>
                      <a:pt x="188" y="574"/>
                      <a:pt x="194" y="568"/>
                    </a:cubicBezTo>
                    <a:cubicBezTo>
                      <a:pt x="233" y="568"/>
                      <a:pt x="259" y="529"/>
                      <a:pt x="246" y="503"/>
                    </a:cubicBezTo>
                    <a:lnTo>
                      <a:pt x="130" y="52"/>
                    </a:lnTo>
                    <a:cubicBezTo>
                      <a:pt x="130" y="13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4" name="Google Shape;1964;p38"/>
              <p:cNvSpPr/>
              <p:nvPr/>
            </p:nvSpPr>
            <p:spPr>
              <a:xfrm>
                <a:off x="853600" y="3658275"/>
                <a:ext cx="64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1" extrusionOk="0">
                    <a:moveTo>
                      <a:pt x="80" y="0"/>
                    </a:moveTo>
                    <a:cubicBezTo>
                      <a:pt x="75" y="0"/>
                      <a:pt x="70" y="1"/>
                      <a:pt x="65" y="3"/>
                    </a:cubicBezTo>
                    <a:cubicBezTo>
                      <a:pt x="26" y="3"/>
                      <a:pt x="1" y="42"/>
                      <a:pt x="14" y="68"/>
                    </a:cubicBezTo>
                    <a:lnTo>
                      <a:pt x="117" y="519"/>
                    </a:lnTo>
                    <a:cubicBezTo>
                      <a:pt x="130" y="545"/>
                      <a:pt x="142" y="558"/>
                      <a:pt x="168" y="571"/>
                    </a:cubicBezTo>
                    <a:lnTo>
                      <a:pt x="194" y="571"/>
                    </a:lnTo>
                    <a:cubicBezTo>
                      <a:pt x="233" y="558"/>
                      <a:pt x="259" y="532"/>
                      <a:pt x="246" y="494"/>
                    </a:cubicBezTo>
                    <a:lnTo>
                      <a:pt x="142" y="42"/>
                    </a:lnTo>
                    <a:cubicBezTo>
                      <a:pt x="132" y="21"/>
                      <a:pt x="104" y="0"/>
                      <a:pt x="8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5" name="Google Shape;1965;p38"/>
              <p:cNvSpPr/>
              <p:nvPr/>
            </p:nvSpPr>
            <p:spPr>
              <a:xfrm>
                <a:off x="785575" y="3644125"/>
                <a:ext cx="109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80" extrusionOk="0">
                    <a:moveTo>
                      <a:pt x="370" y="1"/>
                    </a:moveTo>
                    <a:cubicBezTo>
                      <a:pt x="349" y="1"/>
                      <a:pt x="331" y="12"/>
                      <a:pt x="323" y="28"/>
                    </a:cubicBezTo>
                    <a:lnTo>
                      <a:pt x="26" y="376"/>
                    </a:lnTo>
                    <a:cubicBezTo>
                      <a:pt x="0" y="402"/>
                      <a:pt x="13" y="440"/>
                      <a:pt x="39" y="466"/>
                    </a:cubicBezTo>
                    <a:cubicBezTo>
                      <a:pt x="39" y="466"/>
                      <a:pt x="52" y="479"/>
                      <a:pt x="65" y="479"/>
                    </a:cubicBezTo>
                    <a:cubicBezTo>
                      <a:pt x="91" y="479"/>
                      <a:pt x="116" y="479"/>
                      <a:pt x="129" y="453"/>
                    </a:cubicBezTo>
                    <a:lnTo>
                      <a:pt x="426" y="105"/>
                    </a:lnTo>
                    <a:cubicBezTo>
                      <a:pt x="439" y="79"/>
                      <a:pt x="439" y="41"/>
                      <a:pt x="413" y="15"/>
                    </a:cubicBezTo>
                    <a:cubicBezTo>
                      <a:pt x="398" y="5"/>
                      <a:pt x="384" y="1"/>
                      <a:pt x="370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6" name="Google Shape;1966;p38"/>
              <p:cNvSpPr/>
              <p:nvPr/>
            </p:nvSpPr>
            <p:spPr>
              <a:xfrm>
                <a:off x="889075" y="3641200"/>
                <a:ext cx="561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30" extrusionOk="0">
                    <a:moveTo>
                      <a:pt x="1340" y="1"/>
                    </a:moveTo>
                    <a:cubicBezTo>
                      <a:pt x="1024" y="1"/>
                      <a:pt x="681" y="155"/>
                      <a:pt x="426" y="441"/>
                    </a:cubicBezTo>
                    <a:cubicBezTo>
                      <a:pt x="13" y="906"/>
                      <a:pt x="0" y="1538"/>
                      <a:pt x="387" y="1847"/>
                    </a:cubicBezTo>
                    <a:cubicBezTo>
                      <a:pt x="535" y="1971"/>
                      <a:pt x="721" y="2030"/>
                      <a:pt x="917" y="2030"/>
                    </a:cubicBezTo>
                    <a:cubicBezTo>
                      <a:pt x="1232" y="2030"/>
                      <a:pt x="1572" y="1876"/>
                      <a:pt x="1819" y="1589"/>
                    </a:cubicBezTo>
                    <a:cubicBezTo>
                      <a:pt x="2231" y="1138"/>
                      <a:pt x="2244" y="506"/>
                      <a:pt x="1870" y="183"/>
                    </a:cubicBezTo>
                    <a:cubicBezTo>
                      <a:pt x="1722" y="60"/>
                      <a:pt x="1536" y="1"/>
                      <a:pt x="1340" y="1"/>
                    </a:cubicBez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7" name="Google Shape;1967;p38"/>
              <p:cNvSpPr/>
              <p:nvPr/>
            </p:nvSpPr>
            <p:spPr>
              <a:xfrm>
                <a:off x="894550" y="3682075"/>
                <a:ext cx="132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8" extrusionOk="0">
                    <a:moveTo>
                      <a:pt x="273" y="1"/>
                    </a:moveTo>
                    <a:cubicBezTo>
                      <a:pt x="162" y="1"/>
                      <a:pt x="62" y="74"/>
                      <a:pt x="39" y="186"/>
                    </a:cubicBezTo>
                    <a:cubicBezTo>
                      <a:pt x="0" y="315"/>
                      <a:pt x="91" y="444"/>
                      <a:pt x="220" y="483"/>
                    </a:cubicBezTo>
                    <a:cubicBezTo>
                      <a:pt x="236" y="486"/>
                      <a:pt x="253" y="488"/>
                      <a:pt x="269" y="488"/>
                    </a:cubicBezTo>
                    <a:cubicBezTo>
                      <a:pt x="377" y="488"/>
                      <a:pt x="470" y="415"/>
                      <a:pt x="503" y="302"/>
                    </a:cubicBezTo>
                    <a:cubicBezTo>
                      <a:pt x="529" y="173"/>
                      <a:pt x="452" y="44"/>
                      <a:pt x="323" y="6"/>
                    </a:cubicBezTo>
                    <a:cubicBezTo>
                      <a:pt x="306" y="2"/>
                      <a:pt x="290" y="1"/>
                      <a:pt x="2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8" name="Google Shape;1968;p38"/>
              <p:cNvSpPr/>
              <p:nvPr/>
            </p:nvSpPr>
            <p:spPr>
              <a:xfrm>
                <a:off x="900350" y="3653700"/>
                <a:ext cx="358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12" extrusionOk="0">
                    <a:moveTo>
                      <a:pt x="1320" y="0"/>
                    </a:moveTo>
                    <a:cubicBezTo>
                      <a:pt x="1068" y="0"/>
                      <a:pt x="450" y="72"/>
                      <a:pt x="117" y="728"/>
                    </a:cubicBezTo>
                    <a:cubicBezTo>
                      <a:pt x="65" y="793"/>
                      <a:pt x="26" y="870"/>
                      <a:pt x="1" y="986"/>
                    </a:cubicBezTo>
                    <a:cubicBezTo>
                      <a:pt x="2" y="985"/>
                      <a:pt x="3" y="983"/>
                      <a:pt x="4" y="982"/>
                    </a:cubicBezTo>
                    <a:lnTo>
                      <a:pt x="4" y="982"/>
                    </a:lnTo>
                    <a:cubicBezTo>
                      <a:pt x="2" y="989"/>
                      <a:pt x="1" y="995"/>
                      <a:pt x="1" y="999"/>
                    </a:cubicBezTo>
                    <a:lnTo>
                      <a:pt x="1" y="1012"/>
                    </a:lnTo>
                    <a:cubicBezTo>
                      <a:pt x="1" y="1012"/>
                      <a:pt x="39" y="909"/>
                      <a:pt x="155" y="780"/>
                    </a:cubicBezTo>
                    <a:cubicBezTo>
                      <a:pt x="229" y="731"/>
                      <a:pt x="331" y="691"/>
                      <a:pt x="476" y="691"/>
                    </a:cubicBezTo>
                    <a:cubicBezTo>
                      <a:pt x="637" y="691"/>
                      <a:pt x="850" y="740"/>
                      <a:pt x="1136" y="883"/>
                    </a:cubicBezTo>
                    <a:cubicBezTo>
                      <a:pt x="1136" y="883"/>
                      <a:pt x="765" y="568"/>
                      <a:pt x="443" y="568"/>
                    </a:cubicBezTo>
                    <a:cubicBezTo>
                      <a:pt x="420" y="568"/>
                      <a:pt x="397" y="570"/>
                      <a:pt x="375" y="573"/>
                    </a:cubicBezTo>
                    <a:cubicBezTo>
                      <a:pt x="594" y="380"/>
                      <a:pt x="929" y="161"/>
                      <a:pt x="1432" y="6"/>
                    </a:cubicBezTo>
                    <a:cubicBezTo>
                      <a:pt x="1432" y="6"/>
                      <a:pt x="1390" y="0"/>
                      <a:pt x="132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9" name="Google Shape;1969;p38"/>
              <p:cNvSpPr/>
              <p:nvPr/>
            </p:nvSpPr>
            <p:spPr>
              <a:xfrm>
                <a:off x="792350" y="3661250"/>
                <a:ext cx="432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372" extrusionOk="0">
                    <a:moveTo>
                      <a:pt x="181" y="1"/>
                    </a:moveTo>
                    <a:cubicBezTo>
                      <a:pt x="103" y="284"/>
                      <a:pt x="0" y="865"/>
                      <a:pt x="452" y="1239"/>
                    </a:cubicBezTo>
                    <a:cubicBezTo>
                      <a:pt x="567" y="1323"/>
                      <a:pt x="701" y="1371"/>
                      <a:pt x="835" y="1371"/>
                    </a:cubicBezTo>
                    <a:cubicBezTo>
                      <a:pt x="924" y="1371"/>
                      <a:pt x="1014" y="1350"/>
                      <a:pt x="1096" y="1303"/>
                    </a:cubicBezTo>
                    <a:cubicBezTo>
                      <a:pt x="1329" y="1187"/>
                      <a:pt x="1599" y="916"/>
                      <a:pt x="1716" y="310"/>
                    </a:cubicBezTo>
                    <a:cubicBezTo>
                      <a:pt x="1728" y="271"/>
                      <a:pt x="1728" y="220"/>
                      <a:pt x="1728" y="181"/>
                    </a:cubicBezTo>
                    <a:lnTo>
                      <a:pt x="1728" y="181"/>
                    </a:lnTo>
                    <a:cubicBezTo>
                      <a:pt x="1504" y="228"/>
                      <a:pt x="1304" y="247"/>
                      <a:pt x="1129" y="247"/>
                    </a:cubicBezTo>
                    <a:cubicBezTo>
                      <a:pt x="491" y="247"/>
                      <a:pt x="181" y="1"/>
                      <a:pt x="181" y="1"/>
                    </a:cubicBezTo>
                    <a:close/>
                  </a:path>
                </a:pathLst>
              </a:custGeom>
              <a:solidFill>
                <a:srgbClr val="171D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0" name="Google Shape;1970;p38"/>
              <p:cNvSpPr/>
              <p:nvPr/>
            </p:nvSpPr>
            <p:spPr>
              <a:xfrm>
                <a:off x="798150" y="3676050"/>
                <a:ext cx="345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783" extrusionOk="0">
                    <a:moveTo>
                      <a:pt x="900" y="0"/>
                    </a:moveTo>
                    <a:cubicBezTo>
                      <a:pt x="564" y="0"/>
                      <a:pt x="237" y="136"/>
                      <a:pt x="0" y="363"/>
                    </a:cubicBezTo>
                    <a:cubicBezTo>
                      <a:pt x="0" y="376"/>
                      <a:pt x="0" y="376"/>
                      <a:pt x="13" y="389"/>
                    </a:cubicBezTo>
                    <a:cubicBezTo>
                      <a:pt x="13" y="402"/>
                      <a:pt x="26" y="414"/>
                      <a:pt x="39" y="427"/>
                    </a:cubicBezTo>
                    <a:lnTo>
                      <a:pt x="52" y="466"/>
                    </a:lnTo>
                    <a:cubicBezTo>
                      <a:pt x="78" y="479"/>
                      <a:pt x="91" y="505"/>
                      <a:pt x="104" y="518"/>
                    </a:cubicBezTo>
                    <a:cubicBezTo>
                      <a:pt x="116" y="531"/>
                      <a:pt x="129" y="543"/>
                      <a:pt x="142" y="556"/>
                    </a:cubicBezTo>
                    <a:lnTo>
                      <a:pt x="168" y="595"/>
                    </a:lnTo>
                    <a:cubicBezTo>
                      <a:pt x="181" y="608"/>
                      <a:pt x="194" y="621"/>
                      <a:pt x="207" y="634"/>
                    </a:cubicBezTo>
                    <a:lnTo>
                      <a:pt x="233" y="647"/>
                    </a:lnTo>
                    <a:cubicBezTo>
                      <a:pt x="344" y="734"/>
                      <a:pt x="475" y="782"/>
                      <a:pt x="607" y="782"/>
                    </a:cubicBezTo>
                    <a:cubicBezTo>
                      <a:pt x="689" y="782"/>
                      <a:pt x="772" y="764"/>
                      <a:pt x="852" y="724"/>
                    </a:cubicBezTo>
                    <a:cubicBezTo>
                      <a:pt x="1032" y="634"/>
                      <a:pt x="1238" y="453"/>
                      <a:pt x="1380" y="92"/>
                    </a:cubicBezTo>
                    <a:cubicBezTo>
                      <a:pt x="1329" y="66"/>
                      <a:pt x="1277" y="53"/>
                      <a:pt x="1213" y="40"/>
                    </a:cubicBezTo>
                    <a:cubicBezTo>
                      <a:pt x="1109" y="13"/>
                      <a:pt x="1004" y="0"/>
                      <a:pt x="900" y="0"/>
                    </a:cubicBezTo>
                    <a:close/>
                  </a:path>
                </a:pathLst>
              </a:custGeom>
              <a:solidFill>
                <a:srgbClr val="D133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1" name="Google Shape;1971;p38"/>
              <p:cNvSpPr/>
              <p:nvPr/>
            </p:nvSpPr>
            <p:spPr>
              <a:xfrm>
                <a:off x="784600" y="3538000"/>
                <a:ext cx="177300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3229" extrusionOk="0">
                    <a:moveTo>
                      <a:pt x="2785" y="0"/>
                    </a:moveTo>
                    <a:cubicBezTo>
                      <a:pt x="2390" y="0"/>
                      <a:pt x="1958" y="22"/>
                      <a:pt x="1484" y="69"/>
                    </a:cubicBezTo>
                    <a:cubicBezTo>
                      <a:pt x="633" y="146"/>
                      <a:pt x="155" y="791"/>
                      <a:pt x="39" y="1448"/>
                    </a:cubicBezTo>
                    <a:cubicBezTo>
                      <a:pt x="1" y="1719"/>
                      <a:pt x="259" y="2003"/>
                      <a:pt x="542" y="2016"/>
                    </a:cubicBezTo>
                    <a:cubicBezTo>
                      <a:pt x="566" y="2018"/>
                      <a:pt x="590" y="2019"/>
                      <a:pt x="613" y="2019"/>
                    </a:cubicBezTo>
                    <a:cubicBezTo>
                      <a:pt x="880" y="2019"/>
                      <a:pt x="1117" y="1888"/>
                      <a:pt x="1342" y="1758"/>
                    </a:cubicBezTo>
                    <a:cubicBezTo>
                      <a:pt x="1600" y="2093"/>
                      <a:pt x="1974" y="2338"/>
                      <a:pt x="2374" y="2429"/>
                    </a:cubicBezTo>
                    <a:cubicBezTo>
                      <a:pt x="2424" y="2440"/>
                      <a:pt x="2475" y="2449"/>
                      <a:pt x="2523" y="2449"/>
                    </a:cubicBezTo>
                    <a:cubicBezTo>
                      <a:pt x="2586" y="2449"/>
                      <a:pt x="2645" y="2434"/>
                      <a:pt x="2696" y="2390"/>
                    </a:cubicBezTo>
                    <a:cubicBezTo>
                      <a:pt x="2735" y="2351"/>
                      <a:pt x="2748" y="2274"/>
                      <a:pt x="2722" y="2222"/>
                    </a:cubicBezTo>
                    <a:lnTo>
                      <a:pt x="2722" y="2222"/>
                    </a:lnTo>
                    <a:cubicBezTo>
                      <a:pt x="3341" y="2699"/>
                      <a:pt x="4179" y="3022"/>
                      <a:pt x="4940" y="3228"/>
                    </a:cubicBezTo>
                    <a:lnTo>
                      <a:pt x="7029" y="3151"/>
                    </a:lnTo>
                    <a:cubicBezTo>
                      <a:pt x="6947" y="2560"/>
                      <a:pt x="7091" y="0"/>
                      <a:pt x="2785" y="0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611325" y="3624800"/>
                <a:ext cx="10947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69" extrusionOk="0">
                    <a:moveTo>
                      <a:pt x="1789" y="1"/>
                    </a:moveTo>
                    <a:cubicBezTo>
                      <a:pt x="1148" y="1"/>
                      <a:pt x="530" y="52"/>
                      <a:pt x="329" y="156"/>
                    </a:cubicBezTo>
                    <a:cubicBezTo>
                      <a:pt x="0" y="326"/>
                      <a:pt x="532" y="1276"/>
                      <a:pt x="788" y="1276"/>
                    </a:cubicBezTo>
                    <a:cubicBezTo>
                      <a:pt x="804" y="1276"/>
                      <a:pt x="818" y="1272"/>
                      <a:pt x="832" y="1265"/>
                    </a:cubicBezTo>
                    <a:cubicBezTo>
                      <a:pt x="939" y="1209"/>
                      <a:pt x="1408" y="1174"/>
                      <a:pt x="1911" y="1174"/>
                    </a:cubicBezTo>
                    <a:cubicBezTo>
                      <a:pt x="2555" y="1174"/>
                      <a:pt x="3255" y="1231"/>
                      <a:pt x="3321" y="1368"/>
                    </a:cubicBezTo>
                    <a:lnTo>
                      <a:pt x="4378" y="1278"/>
                    </a:lnTo>
                    <a:cubicBezTo>
                      <a:pt x="4185" y="839"/>
                      <a:pt x="3888" y="427"/>
                      <a:pt x="3475" y="195"/>
                    </a:cubicBezTo>
                    <a:cubicBezTo>
                      <a:pt x="3251" y="65"/>
                      <a:pt x="2505" y="1"/>
                      <a:pt x="1789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3" name="Google Shape;1973;p38"/>
              <p:cNvSpPr/>
              <p:nvPr/>
            </p:nvSpPr>
            <p:spPr>
              <a:xfrm>
                <a:off x="679825" y="3721075"/>
                <a:ext cx="1064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160" extrusionOk="0">
                    <a:moveTo>
                      <a:pt x="2790" y="1"/>
                    </a:moveTo>
                    <a:cubicBezTo>
                      <a:pt x="2759" y="1"/>
                      <a:pt x="2727" y="3"/>
                      <a:pt x="2696" y="6"/>
                    </a:cubicBezTo>
                    <a:lnTo>
                      <a:pt x="1342" y="161"/>
                    </a:lnTo>
                    <a:cubicBezTo>
                      <a:pt x="710" y="226"/>
                      <a:pt x="181" y="1025"/>
                      <a:pt x="0" y="2147"/>
                    </a:cubicBezTo>
                    <a:lnTo>
                      <a:pt x="0" y="2160"/>
                    </a:lnTo>
                    <a:lnTo>
                      <a:pt x="4256" y="2160"/>
                    </a:lnTo>
                    <a:lnTo>
                      <a:pt x="4179" y="1799"/>
                    </a:lnTo>
                    <a:cubicBezTo>
                      <a:pt x="3958" y="719"/>
                      <a:pt x="3410" y="1"/>
                      <a:pt x="2790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4" name="Google Shape;1974;p38"/>
              <p:cNvSpPr/>
              <p:nvPr/>
            </p:nvSpPr>
            <p:spPr>
              <a:xfrm>
                <a:off x="571800" y="3659575"/>
                <a:ext cx="9090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2564" extrusionOk="0">
                    <a:moveTo>
                      <a:pt x="1360" y="0"/>
                    </a:moveTo>
                    <a:cubicBezTo>
                      <a:pt x="1222" y="0"/>
                      <a:pt x="1090" y="17"/>
                      <a:pt x="968" y="55"/>
                    </a:cubicBezTo>
                    <a:cubicBezTo>
                      <a:pt x="439" y="209"/>
                      <a:pt x="1" y="725"/>
                      <a:pt x="27" y="1280"/>
                    </a:cubicBezTo>
                    <a:cubicBezTo>
                      <a:pt x="40" y="1370"/>
                      <a:pt x="53" y="1473"/>
                      <a:pt x="104" y="1538"/>
                    </a:cubicBezTo>
                    <a:cubicBezTo>
                      <a:pt x="169" y="1602"/>
                      <a:pt x="246" y="1641"/>
                      <a:pt x="336" y="1680"/>
                    </a:cubicBezTo>
                    <a:cubicBezTo>
                      <a:pt x="476" y="1721"/>
                      <a:pt x="621" y="1731"/>
                      <a:pt x="769" y="1731"/>
                    </a:cubicBezTo>
                    <a:cubicBezTo>
                      <a:pt x="916" y="1731"/>
                      <a:pt x="1066" y="1721"/>
                      <a:pt x="1213" y="1721"/>
                    </a:cubicBezTo>
                    <a:cubicBezTo>
                      <a:pt x="1287" y="1721"/>
                      <a:pt x="1360" y="1723"/>
                      <a:pt x="1433" y="1731"/>
                    </a:cubicBezTo>
                    <a:cubicBezTo>
                      <a:pt x="2077" y="1783"/>
                      <a:pt x="2232" y="2260"/>
                      <a:pt x="2722" y="2492"/>
                    </a:cubicBezTo>
                    <a:cubicBezTo>
                      <a:pt x="2823" y="2541"/>
                      <a:pt x="2919" y="2564"/>
                      <a:pt x="3008" y="2564"/>
                    </a:cubicBezTo>
                    <a:cubicBezTo>
                      <a:pt x="3386" y="2564"/>
                      <a:pt x="3636" y="2157"/>
                      <a:pt x="3573" y="1667"/>
                    </a:cubicBezTo>
                    <a:cubicBezTo>
                      <a:pt x="3461" y="770"/>
                      <a:pt x="2278" y="0"/>
                      <a:pt x="1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5" name="Google Shape;1975;p38"/>
              <p:cNvSpPr/>
              <p:nvPr/>
            </p:nvSpPr>
            <p:spPr>
              <a:xfrm>
                <a:off x="590200" y="3676425"/>
                <a:ext cx="6030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238" extrusionOk="0">
                    <a:moveTo>
                      <a:pt x="550" y="0"/>
                    </a:moveTo>
                    <a:cubicBezTo>
                      <a:pt x="230" y="0"/>
                      <a:pt x="0" y="51"/>
                      <a:pt x="0" y="51"/>
                    </a:cubicBezTo>
                    <a:cubicBezTo>
                      <a:pt x="1896" y="103"/>
                      <a:pt x="2412" y="1238"/>
                      <a:pt x="2412" y="1238"/>
                    </a:cubicBezTo>
                    <a:cubicBezTo>
                      <a:pt x="2091" y="183"/>
                      <a:pt x="1157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622425" y="3617500"/>
                <a:ext cx="139950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882" extrusionOk="0">
                    <a:moveTo>
                      <a:pt x="3635" y="0"/>
                    </a:moveTo>
                    <a:cubicBezTo>
                      <a:pt x="3546" y="0"/>
                      <a:pt x="3456" y="8"/>
                      <a:pt x="3367" y="22"/>
                    </a:cubicBezTo>
                    <a:cubicBezTo>
                      <a:pt x="2657" y="113"/>
                      <a:pt x="2077" y="616"/>
                      <a:pt x="1884" y="1286"/>
                    </a:cubicBezTo>
                    <a:lnTo>
                      <a:pt x="1394" y="2937"/>
                    </a:lnTo>
                    <a:lnTo>
                      <a:pt x="181" y="3956"/>
                    </a:lnTo>
                    <a:cubicBezTo>
                      <a:pt x="52" y="4059"/>
                      <a:pt x="1" y="4227"/>
                      <a:pt x="39" y="4381"/>
                    </a:cubicBezTo>
                    <a:cubicBezTo>
                      <a:pt x="143" y="4781"/>
                      <a:pt x="542" y="5529"/>
                      <a:pt x="2051" y="5787"/>
                    </a:cubicBezTo>
                    <a:cubicBezTo>
                      <a:pt x="2449" y="5855"/>
                      <a:pt x="2786" y="5882"/>
                      <a:pt x="3071" y="5882"/>
                    </a:cubicBezTo>
                    <a:cubicBezTo>
                      <a:pt x="4315" y="5882"/>
                      <a:pt x="4579" y="5362"/>
                      <a:pt x="4579" y="5362"/>
                    </a:cubicBezTo>
                    <a:cubicBezTo>
                      <a:pt x="5095" y="4730"/>
                      <a:pt x="5598" y="2241"/>
                      <a:pt x="5456" y="1505"/>
                    </a:cubicBezTo>
                    <a:cubicBezTo>
                      <a:pt x="5353" y="1067"/>
                      <a:pt x="5121" y="667"/>
                      <a:pt x="4747" y="396"/>
                    </a:cubicBezTo>
                    <a:lnTo>
                      <a:pt x="4682" y="358"/>
                    </a:lnTo>
                    <a:cubicBezTo>
                      <a:pt x="4380" y="128"/>
                      <a:pt x="4011" y="0"/>
                      <a:pt x="3635" y="0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7" name="Google Shape;1977;p38"/>
              <p:cNvSpPr/>
              <p:nvPr/>
            </p:nvSpPr>
            <p:spPr>
              <a:xfrm>
                <a:off x="650475" y="3636100"/>
                <a:ext cx="5162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645" extrusionOk="0">
                    <a:moveTo>
                      <a:pt x="1032" y="1"/>
                    </a:moveTo>
                    <a:cubicBezTo>
                      <a:pt x="916" y="168"/>
                      <a:pt x="826" y="349"/>
                      <a:pt x="762" y="542"/>
                    </a:cubicBezTo>
                    <a:lnTo>
                      <a:pt x="272" y="2193"/>
                    </a:lnTo>
                    <a:lnTo>
                      <a:pt x="1" y="2425"/>
                    </a:lnTo>
                    <a:cubicBezTo>
                      <a:pt x="207" y="2554"/>
                      <a:pt x="465" y="2644"/>
                      <a:pt x="723" y="2644"/>
                    </a:cubicBezTo>
                    <a:cubicBezTo>
                      <a:pt x="1471" y="2644"/>
                      <a:pt x="2064" y="2038"/>
                      <a:pt x="2064" y="1303"/>
                    </a:cubicBezTo>
                    <a:cubicBezTo>
                      <a:pt x="2064" y="671"/>
                      <a:pt x="1626" y="142"/>
                      <a:pt x="1032" y="1"/>
                    </a:cubicBezTo>
                    <a:close/>
                  </a:path>
                </a:pathLst>
              </a:custGeom>
              <a:solidFill>
                <a:srgbClr val="FFF6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667250" y="3667950"/>
                <a:ext cx="113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93" extrusionOk="0">
                    <a:moveTo>
                      <a:pt x="290" y="1"/>
                    </a:moveTo>
                    <a:cubicBezTo>
                      <a:pt x="203" y="1"/>
                      <a:pt x="100" y="148"/>
                      <a:pt x="52" y="352"/>
                    </a:cubicBezTo>
                    <a:cubicBezTo>
                      <a:pt x="0" y="571"/>
                      <a:pt x="39" y="764"/>
                      <a:pt x="129" y="790"/>
                    </a:cubicBezTo>
                    <a:cubicBezTo>
                      <a:pt x="136" y="792"/>
                      <a:pt x="144" y="793"/>
                      <a:pt x="151" y="793"/>
                    </a:cubicBezTo>
                    <a:cubicBezTo>
                      <a:pt x="248" y="793"/>
                      <a:pt x="352" y="633"/>
                      <a:pt x="400" y="429"/>
                    </a:cubicBezTo>
                    <a:cubicBezTo>
                      <a:pt x="452" y="210"/>
                      <a:pt x="413" y="16"/>
                      <a:pt x="310" y="3"/>
                    </a:cubicBezTo>
                    <a:cubicBezTo>
                      <a:pt x="303" y="1"/>
                      <a:pt x="297" y="1"/>
                      <a:pt x="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9" name="Google Shape;1979;p38"/>
              <p:cNvSpPr/>
              <p:nvPr/>
            </p:nvSpPr>
            <p:spPr>
              <a:xfrm>
                <a:off x="709150" y="3675425"/>
                <a:ext cx="113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04" extrusionOk="0">
                    <a:moveTo>
                      <a:pt x="311" y="0"/>
                    </a:moveTo>
                    <a:cubicBezTo>
                      <a:pt x="211" y="0"/>
                      <a:pt x="102" y="151"/>
                      <a:pt x="53" y="362"/>
                    </a:cubicBezTo>
                    <a:cubicBezTo>
                      <a:pt x="1" y="581"/>
                      <a:pt x="40" y="775"/>
                      <a:pt x="130" y="801"/>
                    </a:cubicBezTo>
                    <a:cubicBezTo>
                      <a:pt x="137" y="802"/>
                      <a:pt x="144" y="803"/>
                      <a:pt x="151" y="803"/>
                    </a:cubicBezTo>
                    <a:cubicBezTo>
                      <a:pt x="249" y="803"/>
                      <a:pt x="353" y="644"/>
                      <a:pt x="401" y="439"/>
                    </a:cubicBezTo>
                    <a:cubicBezTo>
                      <a:pt x="452" y="220"/>
                      <a:pt x="414" y="27"/>
                      <a:pt x="323" y="1"/>
                    </a:cubicBezTo>
                    <a:cubicBezTo>
                      <a:pt x="319" y="0"/>
                      <a:pt x="315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0" name="Google Shape;1980;p38"/>
              <p:cNvSpPr/>
              <p:nvPr/>
            </p:nvSpPr>
            <p:spPr>
              <a:xfrm>
                <a:off x="709800" y="3661100"/>
                <a:ext cx="24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32" extrusionOk="0">
                    <a:moveTo>
                      <a:pt x="298" y="0"/>
                    </a:moveTo>
                    <a:cubicBezTo>
                      <a:pt x="90" y="0"/>
                      <a:pt x="1" y="213"/>
                      <a:pt x="1" y="213"/>
                    </a:cubicBezTo>
                    <a:cubicBezTo>
                      <a:pt x="336" y="342"/>
                      <a:pt x="903" y="832"/>
                      <a:pt x="903" y="832"/>
                    </a:cubicBezTo>
                    <a:cubicBezTo>
                      <a:pt x="903" y="832"/>
                      <a:pt x="994" y="406"/>
                      <a:pt x="581" y="110"/>
                    </a:cubicBezTo>
                    <a:cubicBezTo>
                      <a:pt x="469" y="29"/>
                      <a:pt x="376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661450" y="3657800"/>
                <a:ext cx="19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42" extrusionOk="0">
                    <a:moveTo>
                      <a:pt x="542" y="1"/>
                    </a:moveTo>
                    <a:cubicBezTo>
                      <a:pt x="483" y="1"/>
                      <a:pt x="411" y="24"/>
                      <a:pt x="323" y="87"/>
                    </a:cubicBezTo>
                    <a:cubicBezTo>
                      <a:pt x="0" y="319"/>
                      <a:pt x="65" y="641"/>
                      <a:pt x="65" y="641"/>
                    </a:cubicBezTo>
                    <a:cubicBezTo>
                      <a:pt x="65" y="641"/>
                      <a:pt x="503" y="267"/>
                      <a:pt x="761" y="164"/>
                    </a:cubicBezTo>
                    <a:cubicBezTo>
                      <a:pt x="761" y="164"/>
                      <a:pt x="700" y="1"/>
                      <a:pt x="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2" name="Google Shape;1982;p38"/>
              <p:cNvSpPr/>
              <p:nvPr/>
            </p:nvSpPr>
            <p:spPr>
              <a:xfrm>
                <a:off x="655900" y="3579175"/>
                <a:ext cx="1200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65" extrusionOk="0">
                    <a:moveTo>
                      <a:pt x="2777" y="1"/>
                    </a:moveTo>
                    <a:cubicBezTo>
                      <a:pt x="1927" y="1"/>
                      <a:pt x="587" y="181"/>
                      <a:pt x="300" y="382"/>
                    </a:cubicBezTo>
                    <a:cubicBezTo>
                      <a:pt x="1" y="585"/>
                      <a:pt x="600" y="1443"/>
                      <a:pt x="874" y="1443"/>
                    </a:cubicBezTo>
                    <a:cubicBezTo>
                      <a:pt x="895" y="1443"/>
                      <a:pt x="915" y="1438"/>
                      <a:pt x="932" y="1426"/>
                    </a:cubicBezTo>
                    <a:cubicBezTo>
                      <a:pt x="1032" y="1361"/>
                      <a:pt x="1601" y="1210"/>
                      <a:pt x="2171" y="1210"/>
                    </a:cubicBezTo>
                    <a:cubicBezTo>
                      <a:pt x="2844" y="1210"/>
                      <a:pt x="3518" y="1422"/>
                      <a:pt x="3421" y="2239"/>
                    </a:cubicBezTo>
                    <a:lnTo>
                      <a:pt x="4117" y="3464"/>
                    </a:lnTo>
                    <a:cubicBezTo>
                      <a:pt x="4801" y="717"/>
                      <a:pt x="3872" y="266"/>
                      <a:pt x="3421" y="72"/>
                    </a:cubicBezTo>
                    <a:cubicBezTo>
                      <a:pt x="3308" y="22"/>
                      <a:pt x="3072" y="1"/>
                      <a:pt x="2777" y="1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3" name="Google Shape;1983;p38"/>
              <p:cNvSpPr/>
              <p:nvPr/>
            </p:nvSpPr>
            <p:spPr>
              <a:xfrm>
                <a:off x="686600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0" y="26"/>
                      <a:pt x="0" y="52"/>
                    </a:cubicBezTo>
                    <a:cubicBezTo>
                      <a:pt x="0" y="91"/>
                      <a:pt x="26" y="117"/>
                      <a:pt x="52" y="117"/>
                    </a:cubicBezTo>
                    <a:cubicBezTo>
                      <a:pt x="78" y="117"/>
                      <a:pt x="103" y="91"/>
                      <a:pt x="103" y="52"/>
                    </a:cubicBezTo>
                    <a:cubicBezTo>
                      <a:pt x="103" y="26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4" name="Google Shape;1984;p38"/>
              <p:cNvSpPr/>
              <p:nvPr/>
            </p:nvSpPr>
            <p:spPr>
              <a:xfrm>
                <a:off x="700775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1" y="26"/>
                      <a:pt x="1" y="52"/>
                    </a:cubicBezTo>
                    <a:cubicBezTo>
                      <a:pt x="1" y="91"/>
                      <a:pt x="26" y="117"/>
                      <a:pt x="52" y="117"/>
                    </a:cubicBezTo>
                    <a:cubicBezTo>
                      <a:pt x="91" y="117"/>
                      <a:pt x="104" y="91"/>
                      <a:pt x="104" y="52"/>
                    </a:cubicBezTo>
                    <a:cubicBezTo>
                      <a:pt x="104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5" name="Google Shape;1985;p38"/>
              <p:cNvSpPr/>
              <p:nvPr/>
            </p:nvSpPr>
            <p:spPr>
              <a:xfrm>
                <a:off x="694000" y="3749600"/>
                <a:ext cx="29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04" extrusionOk="0">
                    <a:moveTo>
                      <a:pt x="52" y="0"/>
                    </a:moveTo>
                    <a:cubicBezTo>
                      <a:pt x="27" y="0"/>
                      <a:pt x="1" y="26"/>
                      <a:pt x="1" y="52"/>
                    </a:cubicBezTo>
                    <a:cubicBezTo>
                      <a:pt x="1" y="78"/>
                      <a:pt x="27" y="103"/>
                      <a:pt x="52" y="103"/>
                    </a:cubicBezTo>
                    <a:cubicBezTo>
                      <a:pt x="91" y="103"/>
                      <a:pt x="117" y="78"/>
                      <a:pt x="117" y="52"/>
                    </a:cubicBezTo>
                    <a:cubicBezTo>
                      <a:pt x="117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6" name="Google Shape;1986;p38"/>
              <p:cNvSpPr/>
              <p:nvPr/>
            </p:nvSpPr>
            <p:spPr>
              <a:xfrm>
                <a:off x="625650" y="3723150"/>
                <a:ext cx="26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04" extrusionOk="0">
                    <a:moveTo>
                      <a:pt x="52" y="1"/>
                    </a:moveTo>
                    <a:cubicBezTo>
                      <a:pt x="27" y="1"/>
                      <a:pt x="1" y="26"/>
                      <a:pt x="1" y="52"/>
                    </a:cubicBezTo>
                    <a:cubicBezTo>
                      <a:pt x="1" y="78"/>
                      <a:pt x="27" y="104"/>
                      <a:pt x="52" y="104"/>
                    </a:cubicBezTo>
                    <a:cubicBezTo>
                      <a:pt x="78" y="104"/>
                      <a:pt x="104" y="78"/>
                      <a:pt x="104" y="52"/>
                    </a:cubicBezTo>
                    <a:cubicBezTo>
                      <a:pt x="104" y="26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7" name="Google Shape;1987;p38"/>
              <p:cNvSpPr/>
              <p:nvPr/>
            </p:nvSpPr>
            <p:spPr>
              <a:xfrm>
                <a:off x="637250" y="3727225"/>
                <a:ext cx="26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1" extrusionOk="0">
                    <a:moveTo>
                      <a:pt x="45" y="0"/>
                    </a:moveTo>
                    <a:cubicBezTo>
                      <a:pt x="27" y="0"/>
                      <a:pt x="10" y="12"/>
                      <a:pt x="1" y="31"/>
                    </a:cubicBezTo>
                    <a:cubicBezTo>
                      <a:pt x="1" y="57"/>
                      <a:pt x="14" y="83"/>
                      <a:pt x="40" y="96"/>
                    </a:cubicBezTo>
                    <a:cubicBezTo>
                      <a:pt x="47" y="99"/>
                      <a:pt x="54" y="101"/>
                      <a:pt x="60" y="101"/>
                    </a:cubicBezTo>
                    <a:cubicBezTo>
                      <a:pt x="77" y="101"/>
                      <a:pt x="91" y="89"/>
                      <a:pt x="91" y="70"/>
                    </a:cubicBezTo>
                    <a:cubicBezTo>
                      <a:pt x="104" y="44"/>
                      <a:pt x="91" y="18"/>
                      <a:pt x="65" y="5"/>
                    </a:cubicBezTo>
                    <a:cubicBezTo>
                      <a:pt x="59" y="2"/>
                      <a:pt x="52" y="0"/>
                      <a:pt x="45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8" name="Google Shape;1988;p38"/>
              <p:cNvSpPr/>
              <p:nvPr/>
            </p:nvSpPr>
            <p:spPr>
              <a:xfrm>
                <a:off x="629850" y="3731225"/>
                <a:ext cx="260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1" extrusionOk="0">
                    <a:moveTo>
                      <a:pt x="52" y="0"/>
                    </a:moveTo>
                    <a:cubicBezTo>
                      <a:pt x="26" y="0"/>
                      <a:pt x="0" y="13"/>
                      <a:pt x="0" y="39"/>
                    </a:cubicBezTo>
                    <a:cubicBezTo>
                      <a:pt x="0" y="65"/>
                      <a:pt x="26" y="90"/>
                      <a:pt x="52" y="90"/>
                    </a:cubicBezTo>
                    <a:cubicBezTo>
                      <a:pt x="78" y="90"/>
                      <a:pt x="104" y="65"/>
                      <a:pt x="104" y="39"/>
                    </a:cubicBezTo>
                    <a:cubicBezTo>
                      <a:pt x="104" y="13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9" name="Google Shape;1989;p38"/>
              <p:cNvSpPr/>
              <p:nvPr/>
            </p:nvSpPr>
            <p:spPr>
              <a:xfrm>
                <a:off x="639200" y="3720300"/>
                <a:ext cx="5192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508" extrusionOk="0">
                    <a:moveTo>
                      <a:pt x="292" y="0"/>
                    </a:moveTo>
                    <a:cubicBezTo>
                      <a:pt x="0" y="0"/>
                      <a:pt x="65" y="153"/>
                      <a:pt x="65" y="153"/>
                    </a:cubicBezTo>
                    <a:cubicBezTo>
                      <a:pt x="65" y="540"/>
                      <a:pt x="323" y="837"/>
                      <a:pt x="619" y="979"/>
                    </a:cubicBezTo>
                    <a:cubicBezTo>
                      <a:pt x="594" y="1108"/>
                      <a:pt x="568" y="1275"/>
                      <a:pt x="581" y="1456"/>
                    </a:cubicBezTo>
                    <a:cubicBezTo>
                      <a:pt x="619" y="1482"/>
                      <a:pt x="658" y="1495"/>
                      <a:pt x="697" y="1507"/>
                    </a:cubicBezTo>
                    <a:cubicBezTo>
                      <a:pt x="697" y="1327"/>
                      <a:pt x="710" y="1159"/>
                      <a:pt x="735" y="1030"/>
                    </a:cubicBezTo>
                    <a:cubicBezTo>
                      <a:pt x="850" y="1076"/>
                      <a:pt x="967" y="1099"/>
                      <a:pt x="1076" y="1099"/>
                    </a:cubicBezTo>
                    <a:cubicBezTo>
                      <a:pt x="1211" y="1099"/>
                      <a:pt x="1333" y="1063"/>
                      <a:pt x="1419" y="992"/>
                    </a:cubicBezTo>
                    <a:cubicBezTo>
                      <a:pt x="1780" y="682"/>
                      <a:pt x="2077" y="450"/>
                      <a:pt x="1006" y="140"/>
                    </a:cubicBezTo>
                    <a:cubicBezTo>
                      <a:pt x="655" y="36"/>
                      <a:pt x="43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0" name="Google Shape;1990;p38"/>
              <p:cNvSpPr/>
              <p:nvPr/>
            </p:nvSpPr>
            <p:spPr>
              <a:xfrm>
                <a:off x="1056725" y="3721225"/>
                <a:ext cx="21540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2142" extrusionOk="0">
                    <a:moveTo>
                      <a:pt x="2038" y="0"/>
                    </a:moveTo>
                    <a:cubicBezTo>
                      <a:pt x="1380" y="0"/>
                      <a:pt x="774" y="387"/>
                      <a:pt x="503" y="993"/>
                    </a:cubicBezTo>
                    <a:lnTo>
                      <a:pt x="0" y="2141"/>
                    </a:lnTo>
                    <a:lnTo>
                      <a:pt x="8615" y="2141"/>
                    </a:lnTo>
                    <a:lnTo>
                      <a:pt x="7700" y="877"/>
                    </a:lnTo>
                    <a:cubicBezTo>
                      <a:pt x="7403" y="336"/>
                      <a:pt x="6836" y="0"/>
                      <a:pt x="6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1" name="Google Shape;1991;p38"/>
              <p:cNvSpPr/>
              <p:nvPr/>
            </p:nvSpPr>
            <p:spPr>
              <a:xfrm>
                <a:off x="1135725" y="3651575"/>
                <a:ext cx="69650" cy="11392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557" extrusionOk="0">
                    <a:moveTo>
                      <a:pt x="477" y="1"/>
                    </a:moveTo>
                    <a:cubicBezTo>
                      <a:pt x="477" y="1"/>
                      <a:pt x="181" y="2670"/>
                      <a:pt x="0" y="2683"/>
                    </a:cubicBezTo>
                    <a:cubicBezTo>
                      <a:pt x="1286" y="3457"/>
                      <a:pt x="1267" y="4557"/>
                      <a:pt x="2106" y="4557"/>
                    </a:cubicBezTo>
                    <a:cubicBezTo>
                      <a:pt x="2134" y="4557"/>
                      <a:pt x="2163" y="4556"/>
                      <a:pt x="2193" y="4553"/>
                    </a:cubicBezTo>
                    <a:cubicBezTo>
                      <a:pt x="2786" y="4514"/>
                      <a:pt x="2696" y="3766"/>
                      <a:pt x="2579" y="3289"/>
                    </a:cubicBezTo>
                    <a:cubicBezTo>
                      <a:pt x="2450" y="3186"/>
                      <a:pt x="2347" y="3109"/>
                      <a:pt x="2231" y="3044"/>
                    </a:cubicBezTo>
                    <a:lnTo>
                      <a:pt x="2489" y="184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2" name="Google Shape;1992;p38"/>
              <p:cNvSpPr/>
              <p:nvPr/>
            </p:nvSpPr>
            <p:spPr>
              <a:xfrm>
                <a:off x="1223100" y="3581625"/>
                <a:ext cx="38700" cy="886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3547" extrusionOk="0">
                    <a:moveTo>
                      <a:pt x="748" y="0"/>
                    </a:moveTo>
                    <a:lnTo>
                      <a:pt x="0" y="387"/>
                    </a:lnTo>
                    <a:lnTo>
                      <a:pt x="0" y="3547"/>
                    </a:lnTo>
                    <a:cubicBezTo>
                      <a:pt x="0" y="3547"/>
                      <a:pt x="1548" y="2915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3" name="Google Shape;1993;p38"/>
              <p:cNvSpPr/>
              <p:nvPr/>
            </p:nvSpPr>
            <p:spPr>
              <a:xfrm>
                <a:off x="1088325" y="3548775"/>
                <a:ext cx="1476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7540" extrusionOk="0">
                    <a:moveTo>
                      <a:pt x="3947" y="1"/>
                    </a:moveTo>
                    <a:cubicBezTo>
                      <a:pt x="3883" y="1"/>
                      <a:pt x="3818" y="4"/>
                      <a:pt x="3753" y="12"/>
                    </a:cubicBezTo>
                    <a:cubicBezTo>
                      <a:pt x="3250" y="50"/>
                      <a:pt x="2747" y="115"/>
                      <a:pt x="2244" y="179"/>
                    </a:cubicBezTo>
                    <a:cubicBezTo>
                      <a:pt x="1032" y="386"/>
                      <a:pt x="39" y="1417"/>
                      <a:pt x="13" y="2333"/>
                    </a:cubicBezTo>
                    <a:cubicBezTo>
                      <a:pt x="0" y="3016"/>
                      <a:pt x="258" y="3739"/>
                      <a:pt x="400" y="4396"/>
                    </a:cubicBezTo>
                    <a:cubicBezTo>
                      <a:pt x="890" y="6589"/>
                      <a:pt x="1303" y="6834"/>
                      <a:pt x="2954" y="7324"/>
                    </a:cubicBezTo>
                    <a:cubicBezTo>
                      <a:pt x="3452" y="7471"/>
                      <a:pt x="3866" y="7540"/>
                      <a:pt x="4210" y="7540"/>
                    </a:cubicBezTo>
                    <a:cubicBezTo>
                      <a:pt x="5549" y="7540"/>
                      <a:pt x="5825" y="6503"/>
                      <a:pt x="5855" y="5067"/>
                    </a:cubicBezTo>
                    <a:cubicBezTo>
                      <a:pt x="5868" y="4138"/>
                      <a:pt x="5868" y="3210"/>
                      <a:pt x="5881" y="2281"/>
                    </a:cubicBezTo>
                    <a:cubicBezTo>
                      <a:pt x="5906" y="1026"/>
                      <a:pt x="5043" y="1"/>
                      <a:pt x="3947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4" name="Google Shape;1994;p38"/>
              <p:cNvSpPr/>
              <p:nvPr/>
            </p:nvSpPr>
            <p:spPr>
              <a:xfrm>
                <a:off x="1066075" y="3514150"/>
                <a:ext cx="1876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5769" extrusionOk="0">
                    <a:moveTo>
                      <a:pt x="4192" y="0"/>
                    </a:moveTo>
                    <a:cubicBezTo>
                      <a:pt x="3924" y="0"/>
                      <a:pt x="3636" y="22"/>
                      <a:pt x="3328" y="68"/>
                    </a:cubicBezTo>
                    <a:cubicBezTo>
                      <a:pt x="3005" y="107"/>
                      <a:pt x="2722" y="171"/>
                      <a:pt x="2477" y="249"/>
                    </a:cubicBezTo>
                    <a:cubicBezTo>
                      <a:pt x="1677" y="700"/>
                      <a:pt x="1703" y="1487"/>
                      <a:pt x="1703" y="1487"/>
                    </a:cubicBezTo>
                    <a:cubicBezTo>
                      <a:pt x="1693" y="1486"/>
                      <a:pt x="1683" y="1486"/>
                      <a:pt x="1673" y="1486"/>
                    </a:cubicBezTo>
                    <a:cubicBezTo>
                      <a:pt x="1081" y="1486"/>
                      <a:pt x="607" y="2235"/>
                      <a:pt x="607" y="2235"/>
                    </a:cubicBezTo>
                    <a:cubicBezTo>
                      <a:pt x="349" y="2583"/>
                      <a:pt x="0" y="3344"/>
                      <a:pt x="349" y="4827"/>
                    </a:cubicBezTo>
                    <a:lnTo>
                      <a:pt x="2090" y="5768"/>
                    </a:lnTo>
                    <a:cubicBezTo>
                      <a:pt x="2090" y="5768"/>
                      <a:pt x="2593" y="4775"/>
                      <a:pt x="2335" y="3176"/>
                    </a:cubicBezTo>
                    <a:lnTo>
                      <a:pt x="2335" y="3176"/>
                    </a:lnTo>
                    <a:cubicBezTo>
                      <a:pt x="3115" y="3478"/>
                      <a:pt x="4129" y="3779"/>
                      <a:pt x="5094" y="3779"/>
                    </a:cubicBezTo>
                    <a:cubicBezTo>
                      <a:pt x="5821" y="3779"/>
                      <a:pt x="6519" y="3608"/>
                      <a:pt x="7068" y="3138"/>
                    </a:cubicBezTo>
                    <a:cubicBezTo>
                      <a:pt x="7377" y="2880"/>
                      <a:pt x="7506" y="2454"/>
                      <a:pt x="7403" y="2041"/>
                    </a:cubicBezTo>
                    <a:cubicBezTo>
                      <a:pt x="7220" y="1320"/>
                      <a:pt x="6306" y="0"/>
                      <a:pt x="4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5" name="Google Shape;1995;p38"/>
              <p:cNvSpPr/>
              <p:nvPr/>
            </p:nvSpPr>
            <p:spPr>
              <a:xfrm>
                <a:off x="1192150" y="3653500"/>
                <a:ext cx="151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98" extrusionOk="0">
                    <a:moveTo>
                      <a:pt x="297" y="1"/>
                    </a:moveTo>
                    <a:cubicBezTo>
                      <a:pt x="129" y="1"/>
                      <a:pt x="0" y="530"/>
                      <a:pt x="0" y="723"/>
                    </a:cubicBezTo>
                    <a:cubicBezTo>
                      <a:pt x="0" y="1007"/>
                      <a:pt x="129" y="1097"/>
                      <a:pt x="297" y="1097"/>
                    </a:cubicBezTo>
                    <a:cubicBezTo>
                      <a:pt x="464" y="1097"/>
                      <a:pt x="606" y="1020"/>
                      <a:pt x="606" y="749"/>
                    </a:cubicBezTo>
                    <a:cubicBezTo>
                      <a:pt x="606" y="543"/>
                      <a:pt x="464" y="14"/>
                      <a:pt x="297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6" name="Google Shape;1996;p38"/>
              <p:cNvSpPr/>
              <p:nvPr/>
            </p:nvSpPr>
            <p:spPr>
              <a:xfrm>
                <a:off x="1177300" y="3676075"/>
                <a:ext cx="25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6" extrusionOk="0">
                    <a:moveTo>
                      <a:pt x="52" y="1"/>
                    </a:moveTo>
                    <a:cubicBezTo>
                      <a:pt x="27" y="14"/>
                      <a:pt x="1" y="52"/>
                      <a:pt x="1" y="91"/>
                    </a:cubicBezTo>
                    <a:cubicBezTo>
                      <a:pt x="104" y="581"/>
                      <a:pt x="568" y="723"/>
                      <a:pt x="865" y="736"/>
                    </a:cubicBezTo>
                    <a:lnTo>
                      <a:pt x="955" y="736"/>
                    </a:lnTo>
                    <a:cubicBezTo>
                      <a:pt x="994" y="723"/>
                      <a:pt x="1020" y="697"/>
                      <a:pt x="1020" y="658"/>
                    </a:cubicBezTo>
                    <a:cubicBezTo>
                      <a:pt x="1020" y="620"/>
                      <a:pt x="981" y="594"/>
                      <a:pt x="942" y="594"/>
                    </a:cubicBezTo>
                    <a:cubicBezTo>
                      <a:pt x="939" y="594"/>
                      <a:pt x="927" y="595"/>
                      <a:pt x="907" y="595"/>
                    </a:cubicBezTo>
                    <a:cubicBezTo>
                      <a:pt x="763" y="595"/>
                      <a:pt x="232" y="565"/>
                      <a:pt x="130" y="65"/>
                    </a:cubicBezTo>
                    <a:cubicBezTo>
                      <a:pt x="130" y="27"/>
                      <a:pt x="91" y="1"/>
                      <a:pt x="5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7" name="Google Shape;1997;p38"/>
              <p:cNvSpPr/>
              <p:nvPr/>
            </p:nvSpPr>
            <p:spPr>
              <a:xfrm>
                <a:off x="1215350" y="3640275"/>
                <a:ext cx="7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63" extrusionOk="0">
                    <a:moveTo>
                      <a:pt x="146" y="1"/>
                    </a:moveTo>
                    <a:cubicBezTo>
                      <a:pt x="61" y="1"/>
                      <a:pt x="1" y="164"/>
                      <a:pt x="1" y="375"/>
                    </a:cubicBezTo>
                    <a:cubicBezTo>
                      <a:pt x="1" y="582"/>
                      <a:pt x="65" y="762"/>
                      <a:pt x="155" y="762"/>
                    </a:cubicBezTo>
                    <a:cubicBezTo>
                      <a:pt x="233" y="762"/>
                      <a:pt x="297" y="594"/>
                      <a:pt x="297" y="388"/>
                    </a:cubicBezTo>
                    <a:cubicBezTo>
                      <a:pt x="297" y="169"/>
                      <a:pt x="233" y="1"/>
                      <a:pt x="155" y="1"/>
                    </a:cubicBezTo>
                    <a:cubicBezTo>
                      <a:pt x="152" y="1"/>
                      <a:pt x="149" y="1"/>
                      <a:pt x="146" y="1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8" name="Google Shape;1998;p38"/>
              <p:cNvSpPr/>
              <p:nvPr/>
            </p:nvSpPr>
            <p:spPr>
              <a:xfrm>
                <a:off x="1204400" y="3614125"/>
                <a:ext cx="3482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12" extrusionOk="0">
                    <a:moveTo>
                      <a:pt x="530" y="1"/>
                    </a:moveTo>
                    <a:cubicBezTo>
                      <a:pt x="156" y="1"/>
                      <a:pt x="0" y="467"/>
                      <a:pt x="0" y="467"/>
                    </a:cubicBezTo>
                    <a:cubicBezTo>
                      <a:pt x="439" y="544"/>
                      <a:pt x="1316" y="1112"/>
                      <a:pt x="1316" y="1112"/>
                    </a:cubicBezTo>
                    <a:cubicBezTo>
                      <a:pt x="1316" y="1112"/>
                      <a:pt x="1393" y="390"/>
                      <a:pt x="813" y="80"/>
                    </a:cubicBezTo>
                    <a:cubicBezTo>
                      <a:pt x="707" y="24"/>
                      <a:pt x="613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9" name="Google Shape;1999;p38"/>
              <p:cNvSpPr/>
              <p:nvPr/>
            </p:nvSpPr>
            <p:spPr>
              <a:xfrm>
                <a:off x="1167325" y="3638025"/>
                <a:ext cx="77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763" extrusionOk="0">
                    <a:moveTo>
                      <a:pt x="146" y="0"/>
                    </a:moveTo>
                    <a:cubicBezTo>
                      <a:pt x="60" y="0"/>
                      <a:pt x="0" y="176"/>
                      <a:pt x="0" y="375"/>
                    </a:cubicBezTo>
                    <a:cubicBezTo>
                      <a:pt x="0" y="594"/>
                      <a:pt x="64" y="762"/>
                      <a:pt x="155" y="762"/>
                    </a:cubicBezTo>
                    <a:cubicBezTo>
                      <a:pt x="158" y="762"/>
                      <a:pt x="160" y="763"/>
                      <a:pt x="163" y="763"/>
                    </a:cubicBezTo>
                    <a:cubicBezTo>
                      <a:pt x="238" y="763"/>
                      <a:pt x="310" y="599"/>
                      <a:pt x="310" y="388"/>
                    </a:cubicBezTo>
                    <a:cubicBezTo>
                      <a:pt x="310" y="169"/>
                      <a:pt x="232" y="1"/>
                      <a:pt x="155" y="1"/>
                    </a:cubicBezTo>
                    <a:cubicBezTo>
                      <a:pt x="152" y="1"/>
                      <a:pt x="149" y="0"/>
                      <a:pt x="146" y="0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0" name="Google Shape;2000;p38"/>
              <p:cNvSpPr/>
              <p:nvPr/>
            </p:nvSpPr>
            <p:spPr>
              <a:xfrm>
                <a:off x="1149575" y="3612525"/>
                <a:ext cx="377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99" extrusionOk="0">
                    <a:moveTo>
                      <a:pt x="858" y="1"/>
                    </a:moveTo>
                    <a:cubicBezTo>
                      <a:pt x="781" y="1"/>
                      <a:pt x="697" y="16"/>
                      <a:pt x="607" y="54"/>
                    </a:cubicBezTo>
                    <a:cubicBezTo>
                      <a:pt x="1" y="299"/>
                      <a:pt x="65" y="1098"/>
                      <a:pt x="65" y="1098"/>
                    </a:cubicBezTo>
                    <a:cubicBezTo>
                      <a:pt x="65" y="1098"/>
                      <a:pt x="1071" y="531"/>
                      <a:pt x="1510" y="492"/>
                    </a:cubicBezTo>
                    <a:cubicBezTo>
                      <a:pt x="1510" y="492"/>
                      <a:pt x="1287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1" name="Google Shape;2001;p38"/>
              <p:cNvSpPr/>
              <p:nvPr/>
            </p:nvSpPr>
            <p:spPr>
              <a:xfrm>
                <a:off x="1160225" y="3665000"/>
                <a:ext cx="9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599" extrusionOk="0">
                    <a:moveTo>
                      <a:pt x="287" y="0"/>
                    </a:moveTo>
                    <a:cubicBezTo>
                      <a:pt x="264" y="0"/>
                      <a:pt x="238" y="12"/>
                      <a:pt x="220" y="31"/>
                    </a:cubicBezTo>
                    <a:lnTo>
                      <a:pt x="13" y="495"/>
                    </a:lnTo>
                    <a:cubicBezTo>
                      <a:pt x="0" y="534"/>
                      <a:pt x="13" y="573"/>
                      <a:pt x="39" y="586"/>
                    </a:cubicBezTo>
                    <a:cubicBezTo>
                      <a:pt x="52" y="599"/>
                      <a:pt x="65" y="599"/>
                      <a:pt x="78" y="599"/>
                    </a:cubicBezTo>
                    <a:cubicBezTo>
                      <a:pt x="103" y="599"/>
                      <a:pt x="116" y="586"/>
                      <a:pt x="129" y="560"/>
                    </a:cubicBezTo>
                    <a:lnTo>
                      <a:pt x="348" y="108"/>
                    </a:lnTo>
                    <a:cubicBezTo>
                      <a:pt x="361" y="70"/>
                      <a:pt x="348" y="31"/>
                      <a:pt x="310" y="5"/>
                    </a:cubicBezTo>
                    <a:cubicBezTo>
                      <a:pt x="303" y="2"/>
                      <a:pt x="295" y="0"/>
                      <a:pt x="287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2" name="Google Shape;2002;p38"/>
              <p:cNvSpPr/>
              <p:nvPr/>
            </p:nvSpPr>
            <p:spPr>
              <a:xfrm>
                <a:off x="1149575" y="3664450"/>
                <a:ext cx="90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608" extrusionOk="0">
                    <a:moveTo>
                      <a:pt x="279" y="1"/>
                    </a:moveTo>
                    <a:cubicBezTo>
                      <a:pt x="259" y="1"/>
                      <a:pt x="237" y="15"/>
                      <a:pt x="220" y="40"/>
                    </a:cubicBezTo>
                    <a:lnTo>
                      <a:pt x="14" y="504"/>
                    </a:lnTo>
                    <a:cubicBezTo>
                      <a:pt x="1" y="530"/>
                      <a:pt x="14" y="582"/>
                      <a:pt x="39" y="595"/>
                    </a:cubicBezTo>
                    <a:cubicBezTo>
                      <a:pt x="52" y="608"/>
                      <a:pt x="65" y="608"/>
                      <a:pt x="78" y="608"/>
                    </a:cubicBezTo>
                    <a:cubicBezTo>
                      <a:pt x="104" y="608"/>
                      <a:pt x="117" y="595"/>
                      <a:pt x="130" y="569"/>
                    </a:cubicBezTo>
                    <a:lnTo>
                      <a:pt x="349" y="105"/>
                    </a:lnTo>
                    <a:cubicBezTo>
                      <a:pt x="362" y="79"/>
                      <a:pt x="349" y="27"/>
                      <a:pt x="310" y="14"/>
                    </a:cubicBezTo>
                    <a:cubicBezTo>
                      <a:pt x="301" y="5"/>
                      <a:pt x="290" y="1"/>
                      <a:pt x="279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3" name="Google Shape;2003;p38"/>
              <p:cNvSpPr/>
              <p:nvPr/>
            </p:nvSpPr>
            <p:spPr>
              <a:xfrm>
                <a:off x="1217925" y="3666925"/>
                <a:ext cx="87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2" extrusionOk="0">
                    <a:moveTo>
                      <a:pt x="68" y="1"/>
                    </a:moveTo>
                    <a:cubicBezTo>
                      <a:pt x="59" y="1"/>
                      <a:pt x="49" y="2"/>
                      <a:pt x="39" y="6"/>
                    </a:cubicBezTo>
                    <a:cubicBezTo>
                      <a:pt x="14" y="31"/>
                      <a:pt x="1" y="70"/>
                      <a:pt x="14" y="109"/>
                    </a:cubicBezTo>
                    <a:lnTo>
                      <a:pt x="220" y="573"/>
                    </a:lnTo>
                    <a:cubicBezTo>
                      <a:pt x="233" y="599"/>
                      <a:pt x="259" y="612"/>
                      <a:pt x="272" y="612"/>
                    </a:cubicBezTo>
                    <a:lnTo>
                      <a:pt x="310" y="612"/>
                    </a:lnTo>
                    <a:cubicBezTo>
                      <a:pt x="336" y="599"/>
                      <a:pt x="349" y="547"/>
                      <a:pt x="336" y="522"/>
                    </a:cubicBezTo>
                    <a:lnTo>
                      <a:pt x="130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4" name="Google Shape;2004;p38"/>
              <p:cNvSpPr/>
              <p:nvPr/>
            </p:nvSpPr>
            <p:spPr>
              <a:xfrm>
                <a:off x="1228250" y="3667575"/>
                <a:ext cx="647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99" extrusionOk="0">
                    <a:moveTo>
                      <a:pt x="68" y="1"/>
                    </a:moveTo>
                    <a:cubicBezTo>
                      <a:pt x="58" y="1"/>
                      <a:pt x="49" y="2"/>
                      <a:pt x="39" y="5"/>
                    </a:cubicBezTo>
                    <a:cubicBezTo>
                      <a:pt x="13" y="18"/>
                      <a:pt x="0" y="57"/>
                      <a:pt x="13" y="96"/>
                    </a:cubicBezTo>
                    <a:lnTo>
                      <a:pt x="220" y="560"/>
                    </a:lnTo>
                    <a:cubicBezTo>
                      <a:pt x="220" y="586"/>
                      <a:pt x="233" y="586"/>
                      <a:pt x="246" y="599"/>
                    </a:cubicBezTo>
                    <a:cubicBezTo>
                      <a:pt x="246" y="508"/>
                      <a:pt x="258" y="418"/>
                      <a:pt x="258" y="328"/>
                    </a:cubicBezTo>
                    <a:lnTo>
                      <a:pt x="129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5" name="Google Shape;2005;p38"/>
              <p:cNvSpPr/>
              <p:nvPr/>
            </p:nvSpPr>
            <p:spPr>
              <a:xfrm>
                <a:off x="1059950" y="3624675"/>
                <a:ext cx="6482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29" extrusionOk="0">
                    <a:moveTo>
                      <a:pt x="1039" y="0"/>
                    </a:moveTo>
                    <a:cubicBezTo>
                      <a:pt x="912" y="0"/>
                      <a:pt x="787" y="27"/>
                      <a:pt x="671" y="84"/>
                    </a:cubicBezTo>
                    <a:cubicBezTo>
                      <a:pt x="142" y="342"/>
                      <a:pt x="0" y="1141"/>
                      <a:pt x="349" y="1850"/>
                    </a:cubicBezTo>
                    <a:cubicBezTo>
                      <a:pt x="617" y="2397"/>
                      <a:pt x="1099" y="2729"/>
                      <a:pt x="1548" y="2729"/>
                    </a:cubicBezTo>
                    <a:cubicBezTo>
                      <a:pt x="1682" y="2729"/>
                      <a:pt x="1813" y="2699"/>
                      <a:pt x="1935" y="2637"/>
                    </a:cubicBezTo>
                    <a:cubicBezTo>
                      <a:pt x="2451" y="2379"/>
                      <a:pt x="2593" y="1592"/>
                      <a:pt x="2244" y="883"/>
                    </a:cubicBezTo>
                    <a:lnTo>
                      <a:pt x="2257" y="883"/>
                    </a:lnTo>
                    <a:cubicBezTo>
                      <a:pt x="1986" y="340"/>
                      <a:pt x="1494" y="0"/>
                      <a:pt x="1039" y="0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6" name="Google Shape;2006;p38"/>
              <p:cNvSpPr/>
              <p:nvPr/>
            </p:nvSpPr>
            <p:spPr>
              <a:xfrm>
                <a:off x="1074125" y="3636425"/>
                <a:ext cx="345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729" extrusionOk="0">
                    <a:moveTo>
                      <a:pt x="1381" y="1688"/>
                    </a:moveTo>
                    <a:cubicBezTo>
                      <a:pt x="1381" y="1689"/>
                      <a:pt x="1381" y="1689"/>
                      <a:pt x="1381" y="1690"/>
                    </a:cubicBezTo>
                    <a:cubicBezTo>
                      <a:pt x="1381" y="1689"/>
                      <a:pt x="1381" y="1689"/>
                      <a:pt x="1381" y="1688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530" y="362"/>
                      <a:pt x="865" y="736"/>
                      <a:pt x="1071" y="1058"/>
                    </a:cubicBezTo>
                    <a:cubicBezTo>
                      <a:pt x="989" y="1019"/>
                      <a:pt x="898" y="1003"/>
                      <a:pt x="804" y="1003"/>
                    </a:cubicBezTo>
                    <a:cubicBezTo>
                      <a:pt x="471" y="1003"/>
                      <a:pt x="117" y="1200"/>
                      <a:pt x="117" y="1200"/>
                    </a:cubicBezTo>
                    <a:cubicBezTo>
                      <a:pt x="314" y="1152"/>
                      <a:pt x="481" y="1131"/>
                      <a:pt x="623" y="1131"/>
                    </a:cubicBezTo>
                    <a:cubicBezTo>
                      <a:pt x="971" y="1131"/>
                      <a:pt x="1164" y="1256"/>
                      <a:pt x="1265" y="1393"/>
                    </a:cubicBezTo>
                    <a:cubicBezTo>
                      <a:pt x="1355" y="1600"/>
                      <a:pt x="1381" y="1729"/>
                      <a:pt x="1381" y="1729"/>
                    </a:cubicBezTo>
                    <a:cubicBezTo>
                      <a:pt x="1381" y="1703"/>
                      <a:pt x="1381" y="1664"/>
                      <a:pt x="1368" y="1638"/>
                    </a:cubicBezTo>
                    <a:lnTo>
                      <a:pt x="1368" y="1638"/>
                    </a:lnTo>
                    <a:cubicBezTo>
                      <a:pt x="1380" y="1663"/>
                      <a:pt x="1381" y="1676"/>
                      <a:pt x="1381" y="1688"/>
                    </a:cubicBezTo>
                    <a:lnTo>
                      <a:pt x="1381" y="1688"/>
                    </a:lnTo>
                    <a:cubicBezTo>
                      <a:pt x="1381" y="1547"/>
                      <a:pt x="1355" y="1432"/>
                      <a:pt x="1329" y="1342"/>
                    </a:cubicBezTo>
                    <a:cubicBezTo>
                      <a:pt x="1046" y="1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7" name="Google Shape;2007;p38"/>
              <p:cNvSpPr/>
              <p:nvPr/>
            </p:nvSpPr>
            <p:spPr>
              <a:xfrm>
                <a:off x="1001550" y="3723425"/>
                <a:ext cx="2367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75" extrusionOk="0">
                    <a:moveTo>
                      <a:pt x="3855" y="1"/>
                    </a:moveTo>
                    <a:cubicBezTo>
                      <a:pt x="2707" y="1"/>
                      <a:pt x="0" y="4046"/>
                      <a:pt x="892" y="4568"/>
                    </a:cubicBezTo>
                    <a:cubicBezTo>
                      <a:pt x="1376" y="4855"/>
                      <a:pt x="1909" y="4975"/>
                      <a:pt x="2463" y="4975"/>
                    </a:cubicBezTo>
                    <a:cubicBezTo>
                      <a:pt x="4126" y="4975"/>
                      <a:pt x="5973" y="3894"/>
                      <a:pt x="7211" y="2995"/>
                    </a:cubicBezTo>
                    <a:cubicBezTo>
                      <a:pt x="7405" y="2866"/>
                      <a:pt x="7560" y="2788"/>
                      <a:pt x="7753" y="2749"/>
                    </a:cubicBezTo>
                    <a:cubicBezTo>
                      <a:pt x="7921" y="2711"/>
                      <a:pt x="8088" y="2646"/>
                      <a:pt x="8204" y="2530"/>
                    </a:cubicBezTo>
                    <a:cubicBezTo>
                      <a:pt x="8514" y="2247"/>
                      <a:pt x="8901" y="2053"/>
                      <a:pt x="9326" y="2053"/>
                    </a:cubicBezTo>
                    <a:lnTo>
                      <a:pt x="9468" y="2053"/>
                    </a:lnTo>
                    <a:lnTo>
                      <a:pt x="9262" y="1718"/>
                    </a:lnTo>
                    <a:cubicBezTo>
                      <a:pt x="9120" y="1473"/>
                      <a:pt x="8862" y="1331"/>
                      <a:pt x="8591" y="1331"/>
                    </a:cubicBezTo>
                    <a:lnTo>
                      <a:pt x="7792" y="1318"/>
                    </a:lnTo>
                    <a:cubicBezTo>
                      <a:pt x="7379" y="1318"/>
                      <a:pt x="6979" y="1447"/>
                      <a:pt x="6657" y="1679"/>
                    </a:cubicBezTo>
                    <a:lnTo>
                      <a:pt x="6141" y="2066"/>
                    </a:lnTo>
                    <a:lnTo>
                      <a:pt x="3691" y="2943"/>
                    </a:lnTo>
                    <a:cubicBezTo>
                      <a:pt x="3691" y="2943"/>
                      <a:pt x="4838" y="1589"/>
                      <a:pt x="4864" y="1021"/>
                    </a:cubicBezTo>
                    <a:cubicBezTo>
                      <a:pt x="4890" y="377"/>
                      <a:pt x="4245" y="28"/>
                      <a:pt x="3897" y="3"/>
                    </a:cubicBezTo>
                    <a:cubicBezTo>
                      <a:pt x="3883" y="1"/>
                      <a:pt x="3869" y="1"/>
                      <a:pt x="3855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8" name="Google Shape;2008;p38"/>
              <p:cNvSpPr/>
              <p:nvPr/>
            </p:nvSpPr>
            <p:spPr>
              <a:xfrm>
                <a:off x="1040925" y="3723425"/>
                <a:ext cx="8287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312" extrusionOk="0">
                    <a:moveTo>
                      <a:pt x="2282" y="1"/>
                    </a:moveTo>
                    <a:cubicBezTo>
                      <a:pt x="1707" y="1"/>
                      <a:pt x="719" y="1047"/>
                      <a:pt x="1" y="2143"/>
                    </a:cubicBezTo>
                    <a:cubicBezTo>
                      <a:pt x="243" y="2089"/>
                      <a:pt x="530" y="2054"/>
                      <a:pt x="869" y="2054"/>
                    </a:cubicBezTo>
                    <a:cubicBezTo>
                      <a:pt x="1342" y="2054"/>
                      <a:pt x="1915" y="2123"/>
                      <a:pt x="2606" y="2311"/>
                    </a:cubicBezTo>
                    <a:cubicBezTo>
                      <a:pt x="2928" y="1885"/>
                      <a:pt x="3276" y="1331"/>
                      <a:pt x="3289" y="1034"/>
                    </a:cubicBezTo>
                    <a:cubicBezTo>
                      <a:pt x="3315" y="377"/>
                      <a:pt x="2670" y="28"/>
                      <a:pt x="2322" y="3"/>
                    </a:cubicBezTo>
                    <a:cubicBezTo>
                      <a:pt x="2309" y="1"/>
                      <a:pt x="2295" y="1"/>
                      <a:pt x="2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9" name="Google Shape;2009;p38"/>
              <p:cNvSpPr/>
              <p:nvPr/>
            </p:nvSpPr>
            <p:spPr>
              <a:xfrm>
                <a:off x="1324975" y="3698650"/>
                <a:ext cx="4000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81" extrusionOk="0">
                    <a:moveTo>
                      <a:pt x="1432" y="1"/>
                    </a:moveTo>
                    <a:cubicBezTo>
                      <a:pt x="1380" y="26"/>
                      <a:pt x="1316" y="52"/>
                      <a:pt x="1251" y="65"/>
                    </a:cubicBezTo>
                    <a:cubicBezTo>
                      <a:pt x="736" y="194"/>
                      <a:pt x="0" y="375"/>
                      <a:pt x="0" y="375"/>
                    </a:cubicBezTo>
                    <a:cubicBezTo>
                      <a:pt x="0" y="375"/>
                      <a:pt x="0" y="632"/>
                      <a:pt x="245" y="710"/>
                    </a:cubicBezTo>
                    <a:cubicBezTo>
                      <a:pt x="429" y="765"/>
                      <a:pt x="729" y="781"/>
                      <a:pt x="980" y="781"/>
                    </a:cubicBezTo>
                    <a:cubicBezTo>
                      <a:pt x="1082" y="781"/>
                      <a:pt x="1177" y="778"/>
                      <a:pt x="1251" y="774"/>
                    </a:cubicBezTo>
                    <a:cubicBezTo>
                      <a:pt x="1380" y="671"/>
                      <a:pt x="1496" y="568"/>
                      <a:pt x="1600" y="452"/>
                    </a:cubicBezTo>
                    <a:cubicBezTo>
                      <a:pt x="1509" y="323"/>
                      <a:pt x="1445" y="168"/>
                      <a:pt x="143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0" name="Google Shape;2010;p38"/>
              <p:cNvSpPr/>
              <p:nvPr/>
            </p:nvSpPr>
            <p:spPr>
              <a:xfrm>
                <a:off x="1264675" y="3746050"/>
                <a:ext cx="164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36" extrusionOk="0">
                    <a:moveTo>
                      <a:pt x="504" y="0"/>
                    </a:moveTo>
                    <a:cubicBezTo>
                      <a:pt x="272" y="336"/>
                      <a:pt x="91" y="723"/>
                      <a:pt x="1" y="1135"/>
                    </a:cubicBezTo>
                    <a:lnTo>
                      <a:pt x="491" y="1135"/>
                    </a:lnTo>
                    <a:cubicBezTo>
                      <a:pt x="530" y="980"/>
                      <a:pt x="594" y="839"/>
                      <a:pt x="659" y="697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1" name="Google Shape;2011;p38"/>
              <p:cNvSpPr/>
              <p:nvPr/>
            </p:nvSpPr>
            <p:spPr>
              <a:xfrm>
                <a:off x="1315950" y="3713150"/>
                <a:ext cx="101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2490" extrusionOk="0">
                    <a:moveTo>
                      <a:pt x="1006" y="1"/>
                    </a:moveTo>
                    <a:cubicBezTo>
                      <a:pt x="658" y="1"/>
                      <a:pt x="323" y="65"/>
                      <a:pt x="0" y="169"/>
                    </a:cubicBezTo>
                    <a:lnTo>
                      <a:pt x="129" y="633"/>
                    </a:lnTo>
                    <a:cubicBezTo>
                      <a:pt x="400" y="530"/>
                      <a:pt x="697" y="478"/>
                      <a:pt x="1006" y="478"/>
                    </a:cubicBezTo>
                    <a:cubicBezTo>
                      <a:pt x="1290" y="478"/>
                      <a:pt x="1548" y="530"/>
                      <a:pt x="1806" y="607"/>
                    </a:cubicBezTo>
                    <a:lnTo>
                      <a:pt x="1161" y="2490"/>
                    </a:lnTo>
                    <a:lnTo>
                      <a:pt x="1161" y="2490"/>
                    </a:lnTo>
                    <a:lnTo>
                      <a:pt x="1961" y="2451"/>
                    </a:lnTo>
                    <a:lnTo>
                      <a:pt x="2928" y="1303"/>
                    </a:lnTo>
                    <a:cubicBezTo>
                      <a:pt x="3237" y="1613"/>
                      <a:pt x="3457" y="2013"/>
                      <a:pt x="3586" y="2451"/>
                    </a:cubicBezTo>
                    <a:lnTo>
                      <a:pt x="4076" y="2451"/>
                    </a:lnTo>
                    <a:cubicBezTo>
                      <a:pt x="3766" y="1045"/>
                      <a:pt x="250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2" name="Google Shape;2012;p38"/>
              <p:cNvSpPr/>
              <p:nvPr/>
            </p:nvSpPr>
            <p:spPr>
              <a:xfrm>
                <a:off x="1341750" y="3698350"/>
                <a:ext cx="66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203" extrusionOk="0">
                    <a:moveTo>
                      <a:pt x="952" y="1"/>
                    </a:moveTo>
                    <a:cubicBezTo>
                      <a:pt x="691" y="1"/>
                      <a:pt x="431" y="84"/>
                      <a:pt x="258" y="296"/>
                    </a:cubicBezTo>
                    <a:cubicBezTo>
                      <a:pt x="129" y="464"/>
                      <a:pt x="77" y="683"/>
                      <a:pt x="39" y="889"/>
                    </a:cubicBezTo>
                    <a:cubicBezTo>
                      <a:pt x="13" y="1018"/>
                      <a:pt x="0" y="1160"/>
                      <a:pt x="77" y="1263"/>
                    </a:cubicBezTo>
                    <a:cubicBezTo>
                      <a:pt x="232" y="1470"/>
                      <a:pt x="580" y="1328"/>
                      <a:pt x="800" y="1457"/>
                    </a:cubicBezTo>
                    <a:cubicBezTo>
                      <a:pt x="929" y="1547"/>
                      <a:pt x="980" y="1715"/>
                      <a:pt x="1070" y="1857"/>
                    </a:cubicBezTo>
                    <a:cubicBezTo>
                      <a:pt x="1206" y="2082"/>
                      <a:pt x="1472" y="2202"/>
                      <a:pt x="1750" y="2202"/>
                    </a:cubicBezTo>
                    <a:cubicBezTo>
                      <a:pt x="1873" y="2202"/>
                      <a:pt x="1998" y="2179"/>
                      <a:pt x="2115" y="2131"/>
                    </a:cubicBezTo>
                    <a:lnTo>
                      <a:pt x="2115" y="2131"/>
                    </a:lnTo>
                    <a:cubicBezTo>
                      <a:pt x="2334" y="2068"/>
                      <a:pt x="2544" y="1895"/>
                      <a:pt x="2605" y="1676"/>
                    </a:cubicBezTo>
                    <a:cubicBezTo>
                      <a:pt x="2657" y="1496"/>
                      <a:pt x="2605" y="1328"/>
                      <a:pt x="2541" y="1173"/>
                    </a:cubicBezTo>
                    <a:cubicBezTo>
                      <a:pt x="2321" y="683"/>
                      <a:pt x="1922" y="296"/>
                      <a:pt x="1432" y="90"/>
                    </a:cubicBezTo>
                    <a:cubicBezTo>
                      <a:pt x="1286" y="35"/>
                      <a:pt x="1119" y="1"/>
                      <a:pt x="952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013" name="Google Shape;2013;p38"/>
            <p:cNvGrpSpPr/>
            <p:nvPr/>
          </p:nvGrpSpPr>
          <p:grpSpPr>
            <a:xfrm>
              <a:off x="189826" y="3966096"/>
              <a:ext cx="523386" cy="556558"/>
              <a:chOff x="189826" y="3966096"/>
              <a:chExt cx="523386" cy="556558"/>
            </a:xfrm>
          </p:grpSpPr>
          <p:sp>
            <p:nvSpPr>
              <p:cNvPr id="2014" name="Google Shape;2014;p38"/>
              <p:cNvSpPr/>
              <p:nvPr/>
            </p:nvSpPr>
            <p:spPr>
              <a:xfrm>
                <a:off x="226389" y="3966096"/>
                <a:ext cx="411900" cy="411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5" name="Google Shape;2015;p38"/>
              <p:cNvSpPr/>
              <p:nvPr/>
            </p:nvSpPr>
            <p:spPr>
              <a:xfrm>
                <a:off x="189826" y="4370254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6" name="Google Shape;2016;p38"/>
              <p:cNvSpPr/>
              <p:nvPr/>
            </p:nvSpPr>
            <p:spPr>
              <a:xfrm>
                <a:off x="483713" y="4180688"/>
                <a:ext cx="229500" cy="22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55C1F0-388F-D499-63C4-BEBFEF7C17FD}"/>
              </a:ext>
            </a:extLst>
          </p:cNvPr>
          <p:cNvSpPr txBox="1"/>
          <p:nvPr/>
        </p:nvSpPr>
        <p:spPr>
          <a:xfrm>
            <a:off x="4087222" y="1287440"/>
            <a:ext cx="7698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4" y="73732"/>
            <a:ext cx="10183225" cy="2523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2182617" y="490025"/>
            <a:ext cx="25726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962805" y="1107347"/>
            <a:ext cx="82663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348343" y="2926081"/>
            <a:ext cx="5410925" cy="33557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551543" y="3129281"/>
            <a:ext cx="5033555" cy="296672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2090058" y="3231605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1149532" y="3971109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12 km/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1143727" y="4545873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1137921" y="5120639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 km?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F7CC4-FCB4-DB3D-DD1B-82A27FDF6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094" y="2003565"/>
            <a:ext cx="4935716" cy="4935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48235-46B3-F713-421E-D03207AD1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034" y="1854821"/>
            <a:ext cx="4927164" cy="5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6D6DF6-203D-A480-737F-968058ABA291}"/>
              </a:ext>
            </a:extLst>
          </p:cNvPr>
          <p:cNvSpPr/>
          <p:nvPr/>
        </p:nvSpPr>
        <p:spPr>
          <a:xfrm>
            <a:off x="952145" y="2567511"/>
            <a:ext cx="10578012" cy="40626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808B5-D4C7-282D-2390-A48450FD2443}"/>
              </a:ext>
            </a:extLst>
          </p:cNvPr>
          <p:cNvSpPr/>
          <p:nvPr/>
        </p:nvSpPr>
        <p:spPr>
          <a:xfrm>
            <a:off x="-98096" y="2888348"/>
            <a:ext cx="5970283" cy="372236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4" y="73732"/>
            <a:ext cx="10183225" cy="2523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2182617" y="490025"/>
            <a:ext cx="25726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962805" y="1152088"/>
            <a:ext cx="82663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2237810" y="2894865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20027" y="4272999"/>
            <a:ext cx="805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780575" y="5021930"/>
            <a:ext cx="555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2,5 = 30 (km)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2864829" y="5701196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F5CBD-6C56-C6F5-A63B-C87ED23B5B38}"/>
              </a:ext>
            </a:extLst>
          </p:cNvPr>
          <p:cNvSpPr txBox="1"/>
          <p:nvPr/>
        </p:nvSpPr>
        <p:spPr>
          <a:xfrm>
            <a:off x="652848" y="3558896"/>
            <a:ext cx="521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A90808B5-D4C7-282D-2390-A48450FD2443}"/>
              </a:ext>
            </a:extLst>
          </p:cNvPr>
          <p:cNvSpPr/>
          <p:nvPr/>
        </p:nvSpPr>
        <p:spPr>
          <a:xfrm>
            <a:off x="6025333" y="2998725"/>
            <a:ext cx="5970283" cy="372236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8452910" y="3098065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6136137" y="4632254"/>
            <a:ext cx="805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6842705" y="5313707"/>
            <a:ext cx="555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(km)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9079929" y="5904396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AF5CBD-6C56-C6F5-A63B-C87ED23B5B38}"/>
              </a:ext>
            </a:extLst>
          </p:cNvPr>
          <p:cNvSpPr txBox="1"/>
          <p:nvPr/>
        </p:nvSpPr>
        <p:spPr>
          <a:xfrm>
            <a:off x="5976881" y="3973707"/>
            <a:ext cx="521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A701378-D80F-4473-B2D7-E0999E81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972" y="3982130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2  </a:t>
            </a:r>
            <a:r>
              <a:rPr lang="en-US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giờ</a:t>
            </a:r>
            <a:endParaRPr lang="en-US" altLang="en-US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72FDE39-FA65-4CFF-9BD1-9707A90F1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7052" y="4042011"/>
            <a:ext cx="284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 =      </a:t>
            </a:r>
            <a:r>
              <a:rPr lang="en-US" altLang="en-US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giờ</a:t>
            </a:r>
            <a:endParaRPr lang="en-US" altLang="en-US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496284" y="3809053"/>
                <a:ext cx="549989" cy="860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284" y="3809053"/>
                <a:ext cx="549989" cy="860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0874076" y="3866672"/>
                <a:ext cx="637123" cy="868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076" y="3866672"/>
                <a:ext cx="637123" cy="8686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7759796" y="5215647"/>
                <a:ext cx="637123" cy="868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796" y="5215647"/>
                <a:ext cx="637123" cy="8686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3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/>
      <p:bldP spid="30" grpId="0"/>
      <p:bldP spid="31" grpId="0"/>
      <p:bldP spid="32" grpId="0"/>
      <p:bldP spid="2" grpId="0"/>
      <p:bldP spid="13" grpId="0" animBg="1"/>
      <p:bldP spid="15" grpId="0"/>
      <p:bldP spid="16" grpId="0"/>
      <p:bldP spid="17" grpId="0"/>
      <p:bldP spid="18" grpId="0"/>
      <p:bldP spid="19" grpId="0"/>
      <p:bldP spid="23" grpId="0"/>
      <p:bldP spid="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1"/>
          <p:cNvSpPr/>
          <p:nvPr/>
        </p:nvSpPr>
        <p:spPr>
          <a:xfrm rot="23488">
            <a:off x="9839596" y="213140"/>
            <a:ext cx="3345365" cy="1012387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9" name="Google Shape;2149;p41"/>
          <p:cNvSpPr/>
          <p:nvPr/>
        </p:nvSpPr>
        <p:spPr>
          <a:xfrm flipH="1">
            <a:off x="-1861914" y="1123342"/>
            <a:ext cx="3506481" cy="1062261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350" name="Picture 2349">
            <a:extLst>
              <a:ext uri="{FF2B5EF4-FFF2-40B4-BE49-F238E27FC236}">
                <a16:creationId xmlns:a16="http://schemas.microsoft.com/office/drawing/2014/main" id="{4922A9F8-4CE1-C761-7186-AEF49FEE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372" y="2522557"/>
            <a:ext cx="2788145" cy="3926164"/>
          </a:xfrm>
          <a:prstGeom prst="rect">
            <a:avLst/>
          </a:prstGeom>
        </p:spPr>
      </p:pic>
      <p:pic>
        <p:nvPicPr>
          <p:cNvPr id="2351" name="Picture 2350">
            <a:extLst>
              <a:ext uri="{FF2B5EF4-FFF2-40B4-BE49-F238E27FC236}">
                <a16:creationId xmlns:a16="http://schemas.microsoft.com/office/drawing/2014/main" id="{E3E20601-2440-5FEE-01AA-7DA84BE2E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9159"/>
            <a:ext cx="2932149" cy="4137511"/>
          </a:xfrm>
          <a:prstGeom prst="rect">
            <a:avLst/>
          </a:prstGeom>
        </p:spPr>
      </p:pic>
      <p:pic>
        <p:nvPicPr>
          <p:cNvPr id="2352" name="Picture 2351">
            <a:extLst>
              <a:ext uri="{FF2B5EF4-FFF2-40B4-BE49-F238E27FC236}">
                <a16:creationId xmlns:a16="http://schemas.microsoft.com/office/drawing/2014/main" id="{4F5BF0EB-A632-B37F-71B6-A59963925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39" y="2061563"/>
            <a:ext cx="3194581" cy="4430144"/>
          </a:xfrm>
          <a:prstGeom prst="rect">
            <a:avLst/>
          </a:prstGeom>
        </p:spPr>
      </p:pic>
      <p:pic>
        <p:nvPicPr>
          <p:cNvPr id="2353" name="Picture 2352">
            <a:extLst>
              <a:ext uri="{FF2B5EF4-FFF2-40B4-BE49-F238E27FC236}">
                <a16:creationId xmlns:a16="http://schemas.microsoft.com/office/drawing/2014/main" id="{EA1C80E3-5686-799A-557E-5D6BC33CD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451" y="2194561"/>
            <a:ext cx="3269147" cy="4388313"/>
          </a:xfrm>
          <a:prstGeom prst="rect">
            <a:avLst/>
          </a:prstGeom>
        </p:spPr>
      </p:pic>
      <p:sp>
        <p:nvSpPr>
          <p:cNvPr id="2354" name="TextBox 2353">
            <a:extLst>
              <a:ext uri="{FF2B5EF4-FFF2-40B4-BE49-F238E27FC236}">
                <a16:creationId xmlns:a16="http://schemas.microsoft.com/office/drawing/2014/main" id="{72886BF2-BBB8-0023-46F9-FC361F4A5FDF}"/>
              </a:ext>
            </a:extLst>
          </p:cNvPr>
          <p:cNvSpPr txBox="1"/>
          <p:nvPr/>
        </p:nvSpPr>
        <p:spPr>
          <a:xfrm>
            <a:off x="1857830" y="32558"/>
            <a:ext cx="8069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dirty="0" err="1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2800" dirty="0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12800" dirty="0">
              <a:ln w="57150">
                <a:solidFill>
                  <a:schemeClr val="accent5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45"/>
          <p:cNvSpPr/>
          <p:nvPr/>
        </p:nvSpPr>
        <p:spPr>
          <a:xfrm rot="91237" flipH="1">
            <a:off x="10078723" y="1081736"/>
            <a:ext cx="3506499" cy="1062267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790;p54">
            <a:extLst>
              <a:ext uri="{FF2B5EF4-FFF2-40B4-BE49-F238E27FC236}">
                <a16:creationId xmlns:a16="http://schemas.microsoft.com/office/drawing/2014/main" id="{DC823CF3-EDEC-3C97-537F-00705BA16CE6}"/>
              </a:ext>
            </a:extLst>
          </p:cNvPr>
          <p:cNvSpPr/>
          <p:nvPr/>
        </p:nvSpPr>
        <p:spPr>
          <a:xfrm rot="21599774">
            <a:off x="1341131" y="588316"/>
            <a:ext cx="9370047" cy="1234677"/>
          </a:xfrm>
          <a:prstGeom prst="rect">
            <a:avLst/>
          </a:prstGeom>
          <a:solidFill>
            <a:srgbClr val="FFD86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9" name="Google Shape;791;p54">
            <a:extLst>
              <a:ext uri="{FF2B5EF4-FFF2-40B4-BE49-F238E27FC236}">
                <a16:creationId xmlns:a16="http://schemas.microsoft.com/office/drawing/2014/main" id="{F537F6C6-7473-2ED5-349B-65EABBA6670C}"/>
              </a:ext>
            </a:extLst>
          </p:cNvPr>
          <p:cNvSpPr txBox="1">
            <a:spLocks/>
          </p:cNvSpPr>
          <p:nvPr/>
        </p:nvSpPr>
        <p:spPr>
          <a:xfrm>
            <a:off x="1544697" y="381788"/>
            <a:ext cx="9370047" cy="1290257"/>
          </a:xfrm>
          <a:prstGeom prst="rect">
            <a:avLst/>
          </a:prstGeom>
          <a:solidFill>
            <a:srgbClr val="FB9FC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9507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elsea Market"/>
              <a:buNone/>
              <a:defRPr sz="32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elsea Market"/>
              <a:buNone/>
              <a:defRPr sz="26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defTabSz="1219170">
              <a:buClr>
                <a:srgbClr val="434343"/>
              </a:buClr>
              <a:defRPr/>
            </a:pPr>
            <a:endParaRPr lang="en-US" sz="4267" kern="0" dirty="0">
              <a:solidFill>
                <a:srgbClr val="FFD860"/>
              </a:solidFill>
            </a:endParaRPr>
          </a:p>
        </p:txBody>
      </p:sp>
      <p:sp>
        <p:nvSpPr>
          <p:cNvPr id="10" name="Google Shape;800;p54">
            <a:extLst>
              <a:ext uri="{FF2B5EF4-FFF2-40B4-BE49-F238E27FC236}">
                <a16:creationId xmlns:a16="http://schemas.microsoft.com/office/drawing/2014/main" id="{9697886B-A0B6-03B7-65CF-53CC5DAD35A2}"/>
              </a:ext>
            </a:extLst>
          </p:cNvPr>
          <p:cNvSpPr/>
          <p:nvPr/>
        </p:nvSpPr>
        <p:spPr>
          <a:xfrm>
            <a:off x="2519304" y="138239"/>
            <a:ext cx="508467" cy="725627"/>
          </a:xfrm>
          <a:custGeom>
            <a:avLst/>
            <a:gdLst/>
            <a:ahLst/>
            <a:cxnLst/>
            <a:rect l="l" t="t" r="r" b="b"/>
            <a:pathLst>
              <a:path w="3050" h="4635" extrusionOk="0">
                <a:moveTo>
                  <a:pt x="1518" y="1"/>
                </a:moveTo>
                <a:cubicBezTo>
                  <a:pt x="1450" y="1"/>
                  <a:pt x="1381" y="5"/>
                  <a:pt x="1311" y="14"/>
                </a:cubicBezTo>
                <a:cubicBezTo>
                  <a:pt x="549" y="133"/>
                  <a:pt x="1" y="800"/>
                  <a:pt x="1" y="1538"/>
                </a:cubicBezTo>
                <a:lnTo>
                  <a:pt x="1" y="1681"/>
                </a:lnTo>
                <a:lnTo>
                  <a:pt x="310" y="1681"/>
                </a:lnTo>
                <a:lnTo>
                  <a:pt x="310" y="1490"/>
                </a:lnTo>
                <a:cubicBezTo>
                  <a:pt x="310" y="847"/>
                  <a:pt x="858" y="299"/>
                  <a:pt x="1501" y="299"/>
                </a:cubicBezTo>
                <a:cubicBezTo>
                  <a:pt x="2168" y="299"/>
                  <a:pt x="2692" y="847"/>
                  <a:pt x="2692" y="1490"/>
                </a:cubicBezTo>
                <a:lnTo>
                  <a:pt x="2740" y="1681"/>
                </a:lnTo>
                <a:lnTo>
                  <a:pt x="2740" y="3443"/>
                </a:lnTo>
                <a:cubicBezTo>
                  <a:pt x="2740" y="3633"/>
                  <a:pt x="2644" y="3848"/>
                  <a:pt x="2501" y="3991"/>
                </a:cubicBezTo>
                <a:cubicBezTo>
                  <a:pt x="2341" y="4151"/>
                  <a:pt x="2126" y="4232"/>
                  <a:pt x="1919" y="4232"/>
                </a:cubicBezTo>
                <a:cubicBezTo>
                  <a:pt x="1849" y="4232"/>
                  <a:pt x="1781" y="4223"/>
                  <a:pt x="1716" y="4205"/>
                </a:cubicBezTo>
                <a:cubicBezTo>
                  <a:pt x="1382" y="4110"/>
                  <a:pt x="1144" y="3800"/>
                  <a:pt x="1144" y="3467"/>
                </a:cubicBezTo>
                <a:lnTo>
                  <a:pt x="1144" y="1538"/>
                </a:lnTo>
                <a:cubicBezTo>
                  <a:pt x="1144" y="1371"/>
                  <a:pt x="1263" y="1228"/>
                  <a:pt x="1430" y="1204"/>
                </a:cubicBezTo>
                <a:cubicBezTo>
                  <a:pt x="1458" y="1199"/>
                  <a:pt x="1486" y="1196"/>
                  <a:pt x="1513" y="1196"/>
                </a:cubicBezTo>
                <a:cubicBezTo>
                  <a:pt x="1602" y="1196"/>
                  <a:pt x="1685" y="1227"/>
                  <a:pt x="1739" y="1300"/>
                </a:cubicBezTo>
                <a:cubicBezTo>
                  <a:pt x="1811" y="1347"/>
                  <a:pt x="1835" y="1443"/>
                  <a:pt x="1835" y="1538"/>
                </a:cubicBezTo>
                <a:lnTo>
                  <a:pt x="1858" y="1705"/>
                </a:lnTo>
                <a:lnTo>
                  <a:pt x="1858" y="3586"/>
                </a:lnTo>
                <a:cubicBezTo>
                  <a:pt x="1835" y="3681"/>
                  <a:pt x="2025" y="3776"/>
                  <a:pt x="2025" y="3776"/>
                </a:cubicBezTo>
                <a:cubicBezTo>
                  <a:pt x="2025" y="3776"/>
                  <a:pt x="2192" y="3705"/>
                  <a:pt x="2192" y="3586"/>
                </a:cubicBezTo>
                <a:lnTo>
                  <a:pt x="2216" y="1705"/>
                </a:lnTo>
                <a:lnTo>
                  <a:pt x="2216" y="1562"/>
                </a:lnTo>
                <a:cubicBezTo>
                  <a:pt x="2216" y="1323"/>
                  <a:pt x="2097" y="1109"/>
                  <a:pt x="1906" y="966"/>
                </a:cubicBezTo>
                <a:cubicBezTo>
                  <a:pt x="1835" y="942"/>
                  <a:pt x="1787" y="895"/>
                  <a:pt x="1692" y="871"/>
                </a:cubicBezTo>
                <a:cubicBezTo>
                  <a:pt x="1639" y="860"/>
                  <a:pt x="1587" y="855"/>
                  <a:pt x="1537" y="855"/>
                </a:cubicBezTo>
                <a:cubicBezTo>
                  <a:pt x="1151" y="855"/>
                  <a:pt x="834" y="1162"/>
                  <a:pt x="834" y="1562"/>
                </a:cubicBezTo>
                <a:lnTo>
                  <a:pt x="834" y="3491"/>
                </a:lnTo>
                <a:cubicBezTo>
                  <a:pt x="834" y="4119"/>
                  <a:pt x="1313" y="4634"/>
                  <a:pt x="1935" y="4634"/>
                </a:cubicBezTo>
                <a:cubicBezTo>
                  <a:pt x="1949" y="4634"/>
                  <a:pt x="1963" y="4634"/>
                  <a:pt x="1977" y="4634"/>
                </a:cubicBezTo>
                <a:cubicBezTo>
                  <a:pt x="2263" y="4634"/>
                  <a:pt x="2525" y="4515"/>
                  <a:pt x="2740" y="4300"/>
                </a:cubicBezTo>
                <a:cubicBezTo>
                  <a:pt x="2930" y="4086"/>
                  <a:pt x="3049" y="3824"/>
                  <a:pt x="3049" y="3514"/>
                </a:cubicBezTo>
                <a:lnTo>
                  <a:pt x="3049" y="1705"/>
                </a:lnTo>
                <a:lnTo>
                  <a:pt x="3049" y="1538"/>
                </a:lnTo>
                <a:cubicBezTo>
                  <a:pt x="3049" y="677"/>
                  <a:pt x="2374" y="1"/>
                  <a:pt x="1518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2748F-3142-FFB7-1B0B-63B04E8215B1}"/>
              </a:ext>
            </a:extLst>
          </p:cNvPr>
          <p:cNvSpPr txBox="1"/>
          <p:nvPr/>
        </p:nvSpPr>
        <p:spPr>
          <a:xfrm>
            <a:off x="1567542" y="766015"/>
            <a:ext cx="155593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4D0F18-B638-206F-F819-DDBA4F1D02B5}"/>
              </a:ext>
            </a:extLst>
          </p:cNvPr>
          <p:cNvSpPr txBox="1"/>
          <p:nvPr/>
        </p:nvSpPr>
        <p:spPr>
          <a:xfrm>
            <a:off x="3031060" y="629575"/>
            <a:ext cx="822041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15,2km/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74F8E9-7F35-4E04-31D7-FD533BB9F445}"/>
              </a:ext>
            </a:extLst>
          </p:cNvPr>
          <p:cNvSpPr/>
          <p:nvPr/>
        </p:nvSpPr>
        <p:spPr>
          <a:xfrm>
            <a:off x="348343" y="2554521"/>
            <a:ext cx="5410925" cy="39711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924810-A350-5722-5EBF-110EDC80DD3D}"/>
              </a:ext>
            </a:extLst>
          </p:cNvPr>
          <p:cNvSpPr/>
          <p:nvPr/>
        </p:nvSpPr>
        <p:spPr>
          <a:xfrm>
            <a:off x="592181" y="2685935"/>
            <a:ext cx="5033555" cy="3599544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BF945-923E-AB15-E7ED-2718E44D8D24}"/>
              </a:ext>
            </a:extLst>
          </p:cNvPr>
          <p:cNvSpPr txBox="1"/>
          <p:nvPr/>
        </p:nvSpPr>
        <p:spPr>
          <a:xfrm>
            <a:off x="1918071" y="3067687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6731C8-E6FF-C4A5-5871-DF6F3912442D}"/>
              </a:ext>
            </a:extLst>
          </p:cNvPr>
          <p:cNvSpPr txBox="1"/>
          <p:nvPr/>
        </p:nvSpPr>
        <p:spPr>
          <a:xfrm>
            <a:off x="1149532" y="3971108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15,2 km/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C30AB2-2CF5-1856-0682-CC755A144627}"/>
              </a:ext>
            </a:extLst>
          </p:cNvPr>
          <p:cNvSpPr txBox="1"/>
          <p:nvPr/>
        </p:nvSpPr>
        <p:spPr>
          <a:xfrm>
            <a:off x="1143727" y="4545874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A32E05-A84B-3FD0-5B55-CF6A873981F2}"/>
              </a:ext>
            </a:extLst>
          </p:cNvPr>
          <p:cNvSpPr txBox="1"/>
          <p:nvPr/>
        </p:nvSpPr>
        <p:spPr>
          <a:xfrm>
            <a:off x="1137921" y="5120639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 km?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29BC14-ACF9-96A6-B740-F941912C3B84}"/>
              </a:ext>
            </a:extLst>
          </p:cNvPr>
          <p:cNvSpPr/>
          <p:nvPr/>
        </p:nvSpPr>
        <p:spPr>
          <a:xfrm>
            <a:off x="5877568" y="2537097"/>
            <a:ext cx="6035757" cy="400013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B180B62-CC10-F544-E5E5-1640298036EA}"/>
              </a:ext>
            </a:extLst>
          </p:cNvPr>
          <p:cNvSpPr/>
          <p:nvPr/>
        </p:nvSpPr>
        <p:spPr>
          <a:xfrm>
            <a:off x="6096001" y="2740298"/>
            <a:ext cx="5614811" cy="3611153"/>
          </a:xfrm>
          <a:prstGeom prst="round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761D88-F7EE-FD7D-9C34-0AB75FF127AF}"/>
              </a:ext>
            </a:extLst>
          </p:cNvPr>
          <p:cNvSpPr txBox="1"/>
          <p:nvPr/>
        </p:nvSpPr>
        <p:spPr>
          <a:xfrm>
            <a:off x="7959635" y="2813447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A27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A27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A27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A27B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1FC928-5C37-6E4E-513E-DD6C9C6A192D}"/>
              </a:ext>
            </a:extLst>
          </p:cNvPr>
          <p:cNvSpPr txBox="1"/>
          <p:nvPr/>
        </p:nvSpPr>
        <p:spPr>
          <a:xfrm>
            <a:off x="6096000" y="3429000"/>
            <a:ext cx="8058331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6C62BB-CAA3-86F7-20D5-7FD17BFAD477}"/>
              </a:ext>
            </a:extLst>
          </p:cNvPr>
          <p:cNvSpPr txBox="1"/>
          <p:nvPr/>
        </p:nvSpPr>
        <p:spPr>
          <a:xfrm>
            <a:off x="6856549" y="4177931"/>
            <a:ext cx="555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15,2 x 3 = 45,6 (km)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FF9A1A-6B04-C977-DBF1-E2A89372A580}"/>
              </a:ext>
            </a:extLst>
          </p:cNvPr>
          <p:cNvSpPr txBox="1"/>
          <p:nvPr/>
        </p:nvSpPr>
        <p:spPr>
          <a:xfrm>
            <a:off x="8557625" y="488042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45,6km</a:t>
            </a:r>
          </a:p>
        </p:txBody>
      </p:sp>
    </p:spTree>
    <p:extLst>
      <p:ext uri="{BB962C8B-B14F-4D97-AF65-F5344CB8AC3E}">
        <p14:creationId xmlns:p14="http://schemas.microsoft.com/office/powerpoint/2010/main" val="21590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/>
      <p:bldP spid="12" grpId="0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4" y="73732"/>
            <a:ext cx="10183225" cy="2523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2182617" y="490024"/>
            <a:ext cx="25726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962805" y="1107347"/>
            <a:ext cx="82663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348343" y="2926081"/>
            <a:ext cx="5410925" cy="33557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551543" y="3129281"/>
            <a:ext cx="5033555" cy="296672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2090058" y="3231605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1149532" y="3971108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12,6 km/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1143727" y="4545874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15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1137921" y="5120639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 km?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F7CC4-FCB4-DB3D-DD1B-82A27FDF6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0894" y="1922285"/>
            <a:ext cx="4935716" cy="49357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48235-46B3-F713-421E-D03207AD1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109" y="1854821"/>
            <a:ext cx="4927164" cy="500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60" y="70956"/>
            <a:ext cx="10183225" cy="2523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2182617" y="490024"/>
            <a:ext cx="25726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962805" y="1107347"/>
            <a:ext cx="82663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79BC99-6A11-80A9-1D48-6953BC44510B}"/>
              </a:ext>
            </a:extLst>
          </p:cNvPr>
          <p:cNvSpPr/>
          <p:nvPr/>
        </p:nvSpPr>
        <p:spPr>
          <a:xfrm>
            <a:off x="6096000" y="2531292"/>
            <a:ext cx="5817325" cy="41917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95F611-5D74-3B36-17D0-C1AF0E43C36E}"/>
              </a:ext>
            </a:extLst>
          </p:cNvPr>
          <p:cNvSpPr/>
          <p:nvPr/>
        </p:nvSpPr>
        <p:spPr>
          <a:xfrm>
            <a:off x="6299199" y="2670630"/>
            <a:ext cx="5428343" cy="3889828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217FB-5FA5-1447-CB6B-1574796B0647}"/>
              </a:ext>
            </a:extLst>
          </p:cNvPr>
          <p:cNvSpPr txBox="1"/>
          <p:nvPr/>
        </p:nvSpPr>
        <p:spPr>
          <a:xfrm>
            <a:off x="8116390" y="2726507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1FEC90-2C41-E127-E2B8-BF7B351E54DA}"/>
              </a:ext>
            </a:extLst>
          </p:cNvPr>
          <p:cNvSpPr/>
          <p:nvPr/>
        </p:nvSpPr>
        <p:spPr>
          <a:xfrm>
            <a:off x="156755" y="2560320"/>
            <a:ext cx="5817325" cy="41917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7F52B6-87AF-3876-4ADF-DD03D4079EA9}"/>
              </a:ext>
            </a:extLst>
          </p:cNvPr>
          <p:cNvSpPr/>
          <p:nvPr/>
        </p:nvSpPr>
        <p:spPr>
          <a:xfrm>
            <a:off x="359954" y="2699658"/>
            <a:ext cx="5428343" cy="3889828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A0928B-E64D-2E60-DD7C-2EBD4D34F985}"/>
              </a:ext>
            </a:extLst>
          </p:cNvPr>
          <p:cNvSpPr txBox="1"/>
          <p:nvPr/>
        </p:nvSpPr>
        <p:spPr>
          <a:xfrm>
            <a:off x="2200367" y="2813447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8BD1524-88BA-67E0-D31C-A51E86EC92D3}"/>
              </a:ext>
            </a:extLst>
          </p:cNvPr>
          <p:cNvSpPr/>
          <p:nvPr/>
        </p:nvSpPr>
        <p:spPr>
          <a:xfrm>
            <a:off x="685075" y="2819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39EBE4-1898-758D-2A36-2D527730C8FC}"/>
              </a:ext>
            </a:extLst>
          </p:cNvPr>
          <p:cNvSpPr/>
          <p:nvPr/>
        </p:nvSpPr>
        <p:spPr>
          <a:xfrm>
            <a:off x="6589485" y="2819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C7BA5-C89A-E55B-C789-F54D48BCF67F}"/>
              </a:ext>
            </a:extLst>
          </p:cNvPr>
          <p:cNvSpPr txBox="1"/>
          <p:nvPr/>
        </p:nvSpPr>
        <p:spPr>
          <a:xfrm>
            <a:off x="464455" y="4073436"/>
            <a:ext cx="5410928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2CCD4-F9DA-F3AB-E472-52C161052048}"/>
              </a:ext>
            </a:extLst>
          </p:cNvPr>
          <p:cNvSpPr txBox="1"/>
          <p:nvPr/>
        </p:nvSpPr>
        <p:spPr>
          <a:xfrm>
            <a:off x="911496" y="4892034"/>
            <a:ext cx="4915603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 x 0,25 = 3,15 (km)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B1297-81B3-D492-59A9-0A3872511B93}"/>
              </a:ext>
            </a:extLst>
          </p:cNvPr>
          <p:cNvSpPr txBox="1"/>
          <p:nvPr/>
        </p:nvSpPr>
        <p:spPr>
          <a:xfrm>
            <a:off x="2995751" y="5571301"/>
            <a:ext cx="2876424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3,15km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9A48B8-570A-2709-1008-B0BE6B2D6550}"/>
              </a:ext>
            </a:extLst>
          </p:cNvPr>
          <p:cNvSpPr txBox="1"/>
          <p:nvPr/>
        </p:nvSpPr>
        <p:spPr>
          <a:xfrm>
            <a:off x="1143723" y="3429001"/>
            <a:ext cx="4617687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0,25 </a:t>
            </a:r>
            <a:r>
              <a:rPr lang="en-US" sz="30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0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CE554D-14DA-339E-168E-B8B3091637BE}"/>
              </a:ext>
            </a:extLst>
          </p:cNvPr>
          <p:cNvSpPr txBox="1"/>
          <p:nvPr/>
        </p:nvSpPr>
        <p:spPr>
          <a:xfrm>
            <a:off x="6392088" y="3788959"/>
            <a:ext cx="541092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DE4150-690C-2E80-9D7B-4729EDDDC29B}"/>
              </a:ext>
            </a:extLst>
          </p:cNvPr>
          <p:cNvSpPr txBox="1"/>
          <p:nvPr/>
        </p:nvSpPr>
        <p:spPr>
          <a:xfrm>
            <a:off x="7233918" y="4700445"/>
            <a:ext cx="40407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 : 60 = 0,21 (km/</a:t>
            </a:r>
            <a:r>
              <a:rPr lang="en-US" sz="26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C5A07B-EFF7-8A51-A869-D35341F5D561}"/>
              </a:ext>
            </a:extLst>
          </p:cNvPr>
          <p:cNvSpPr txBox="1"/>
          <p:nvPr/>
        </p:nvSpPr>
        <p:spPr>
          <a:xfrm>
            <a:off x="8958219" y="6029951"/>
            <a:ext cx="287642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3,15km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C317A7-2885-F9F4-BF97-7B5BC041675B}"/>
              </a:ext>
            </a:extLst>
          </p:cNvPr>
          <p:cNvSpPr txBox="1"/>
          <p:nvPr/>
        </p:nvSpPr>
        <p:spPr>
          <a:xfrm>
            <a:off x="7233917" y="3312885"/>
            <a:ext cx="461768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A1F1E0-BA83-0882-177E-03AEE4D1F809}"/>
              </a:ext>
            </a:extLst>
          </p:cNvPr>
          <p:cNvSpPr txBox="1"/>
          <p:nvPr/>
        </p:nvSpPr>
        <p:spPr>
          <a:xfrm>
            <a:off x="6781072" y="5147490"/>
            <a:ext cx="541092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565327-4D0D-BFCB-ECC3-771F3A644295}"/>
              </a:ext>
            </a:extLst>
          </p:cNvPr>
          <p:cNvSpPr txBox="1"/>
          <p:nvPr/>
        </p:nvSpPr>
        <p:spPr>
          <a:xfrm>
            <a:off x="7373256" y="5606137"/>
            <a:ext cx="491560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0,21 x 15 = 3,15 (km)</a:t>
            </a:r>
          </a:p>
        </p:txBody>
      </p:sp>
    </p:spTree>
    <p:extLst>
      <p:ext uri="{BB962C8B-B14F-4D97-AF65-F5344CB8AC3E}">
        <p14:creationId xmlns:p14="http://schemas.microsoft.com/office/powerpoint/2010/main" val="378152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 animBg="1"/>
      <p:bldP spid="15" grpId="0" animBg="1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4" y="73732"/>
            <a:ext cx="10183225" cy="2523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2182617" y="490024"/>
            <a:ext cx="25726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962805" y="1107347"/>
            <a:ext cx="82663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FE5B9-F7D7-255B-8C80-90CA60E0549E}"/>
              </a:ext>
            </a:extLst>
          </p:cNvPr>
          <p:cNvSpPr txBox="1"/>
          <p:nvPr/>
        </p:nvSpPr>
        <p:spPr>
          <a:xfrm>
            <a:off x="1" y="4375269"/>
            <a:ext cx="2066833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33" dirty="0">
                <a:ln w="28575">
                  <a:solidFill>
                    <a:schemeClr val="accent6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2C0A1-E0C8-E275-AB58-B3FE74C989BE}"/>
              </a:ext>
            </a:extLst>
          </p:cNvPr>
          <p:cNvSpPr txBox="1"/>
          <p:nvPr/>
        </p:nvSpPr>
        <p:spPr>
          <a:xfrm>
            <a:off x="10409648" y="4375269"/>
            <a:ext cx="2066833" cy="24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333" dirty="0">
                <a:ln w="28575">
                  <a:solidFill>
                    <a:schemeClr val="accent6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A22113-B982-8C9D-097F-BAF6DA71EF6D}"/>
              </a:ext>
            </a:extLst>
          </p:cNvPr>
          <p:cNvCxnSpPr>
            <a:cxnSpLocks/>
          </p:cNvCxnSpPr>
          <p:nvPr/>
        </p:nvCxnSpPr>
        <p:spPr>
          <a:xfrm>
            <a:off x="2020388" y="5976589"/>
            <a:ext cx="8476344" cy="0"/>
          </a:xfrm>
          <a:prstGeom prst="line">
            <a:avLst/>
          </a:prstGeom>
          <a:ln w="762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F5B4CE-8939-77DA-6077-51B22BFFE5F1}"/>
              </a:ext>
            </a:extLst>
          </p:cNvPr>
          <p:cNvSpPr txBox="1"/>
          <p:nvPr/>
        </p:nvSpPr>
        <p:spPr>
          <a:xfrm>
            <a:off x="-127727" y="3707675"/>
            <a:ext cx="299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F5C75-C5C9-C358-B326-BA9943E0E973}"/>
              </a:ext>
            </a:extLst>
          </p:cNvPr>
          <p:cNvSpPr txBox="1"/>
          <p:nvPr/>
        </p:nvSpPr>
        <p:spPr>
          <a:xfrm>
            <a:off x="9840683" y="3719287"/>
            <a:ext cx="299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6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6D6DF6-203D-A480-737F-968058ABA291}"/>
              </a:ext>
            </a:extLst>
          </p:cNvPr>
          <p:cNvSpPr/>
          <p:nvPr/>
        </p:nvSpPr>
        <p:spPr>
          <a:xfrm>
            <a:off x="952145" y="2567511"/>
            <a:ext cx="10578012" cy="406261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808B5-D4C7-282D-2390-A48450FD2443}"/>
              </a:ext>
            </a:extLst>
          </p:cNvPr>
          <p:cNvSpPr/>
          <p:nvPr/>
        </p:nvSpPr>
        <p:spPr>
          <a:xfrm>
            <a:off x="1126314" y="2756809"/>
            <a:ext cx="10206447" cy="372236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4" y="73732"/>
            <a:ext cx="10183225" cy="25233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5236754" y="2813447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Bài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iCiel Cadena" panose="02000503000000020004" pitchFamily="50" charset="0"/>
              </a:rPr>
              <a:t>giải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3344091" y="4923237"/>
            <a:ext cx="805833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76FB6A-1193-3851-552C-948D283B99E3}"/>
                  </a:ext>
                </a:extLst>
              </p:cNvPr>
              <p:cNvSpPr txBox="1"/>
              <p:nvPr/>
            </p:nvSpPr>
            <p:spPr>
              <a:xfrm>
                <a:off x="3872411" y="5405107"/>
                <a:ext cx="5556068" cy="67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112 (km)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76FB6A-1193-3851-552C-948D283B9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1" y="5405107"/>
                <a:ext cx="5556068" cy="674544"/>
              </a:xfrm>
              <a:prstGeom prst="rect">
                <a:avLst/>
              </a:prstGeom>
              <a:blipFill>
                <a:blip r:embed="rId5"/>
                <a:stretch>
                  <a:fillRect l="-20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6096000" y="5945036"/>
            <a:ext cx="3251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112km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F5CBD-6C56-C6F5-A63B-C87ED23B5B38}"/>
              </a:ext>
            </a:extLst>
          </p:cNvPr>
          <p:cNvSpPr txBox="1"/>
          <p:nvPr/>
        </p:nvSpPr>
        <p:spPr>
          <a:xfrm>
            <a:off x="3352800" y="3370946"/>
            <a:ext cx="597408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13A4E-74B3-4696-47E5-ABE4D24EBF05}"/>
              </a:ext>
            </a:extLst>
          </p:cNvPr>
          <p:cNvSpPr txBox="1"/>
          <p:nvPr/>
        </p:nvSpPr>
        <p:spPr>
          <a:xfrm>
            <a:off x="2182617" y="490024"/>
            <a:ext cx="25726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sz="3733" dirty="0">
              <a:solidFill>
                <a:srgbClr val="D133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872E1-5739-9890-B5E1-45D2F234AF88}"/>
              </a:ext>
            </a:extLst>
          </p:cNvPr>
          <p:cNvSpPr txBox="1"/>
          <p:nvPr/>
        </p:nvSpPr>
        <p:spPr>
          <a:xfrm>
            <a:off x="1962805" y="1107347"/>
            <a:ext cx="82663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BBE2C-F6C1-BD79-2391-058421A845A6}"/>
              </a:ext>
            </a:extLst>
          </p:cNvPr>
          <p:cNvSpPr txBox="1"/>
          <p:nvPr/>
        </p:nvSpPr>
        <p:spPr>
          <a:xfrm>
            <a:off x="3286037" y="3913039"/>
            <a:ext cx="714683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6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26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6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sz="26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667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667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EB6950-7787-8C77-F511-E2FF7174FFD2}"/>
                  </a:ext>
                </a:extLst>
              </p:cNvPr>
              <p:cNvSpPr txBox="1"/>
              <p:nvPr/>
            </p:nvSpPr>
            <p:spPr>
              <a:xfrm>
                <a:off x="4362996" y="4363912"/>
                <a:ext cx="7239725" cy="674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667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667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667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</a:t>
                </a:r>
                <a:r>
                  <a:rPr lang="en-US" sz="2667" dirty="0" err="1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667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667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giờ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EB6950-7787-8C77-F511-E2FF7174F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996" y="4363912"/>
                <a:ext cx="7239725" cy="674544"/>
              </a:xfrm>
              <a:prstGeom prst="rect">
                <a:avLst/>
              </a:prstGeom>
              <a:blipFill>
                <a:blip r:embed="rId6"/>
                <a:stretch>
                  <a:fillRect l="-1601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5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/>
      <p:bldP spid="30" grpId="0"/>
      <p:bldP spid="31" grpId="0"/>
      <p:bldP spid="32" grpId="0"/>
      <p:bldP spid="2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1"/>
          <p:cNvSpPr/>
          <p:nvPr/>
        </p:nvSpPr>
        <p:spPr>
          <a:xfrm rot="23488">
            <a:off x="9839596" y="213140"/>
            <a:ext cx="3345365" cy="1012387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9" name="Google Shape;2149;p41"/>
          <p:cNvSpPr/>
          <p:nvPr/>
        </p:nvSpPr>
        <p:spPr>
          <a:xfrm flipH="1">
            <a:off x="-1861914" y="1123342"/>
            <a:ext cx="3506481" cy="1062261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4" name="TextBox 2353">
            <a:extLst>
              <a:ext uri="{FF2B5EF4-FFF2-40B4-BE49-F238E27FC236}">
                <a16:creationId xmlns:a16="http://schemas.microsoft.com/office/drawing/2014/main" id="{72886BF2-BBB8-0023-46F9-FC361F4A5FDF}"/>
              </a:ext>
            </a:extLst>
          </p:cNvPr>
          <p:cNvSpPr txBox="1"/>
          <p:nvPr/>
        </p:nvSpPr>
        <p:spPr>
          <a:xfrm>
            <a:off x="2029195" y="608033"/>
            <a:ext cx="8069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dirty="0" err="1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2800" dirty="0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12800" dirty="0">
              <a:ln w="57150">
                <a:solidFill>
                  <a:schemeClr val="accent5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48" name="Picture 2447">
            <a:extLst>
              <a:ext uri="{FF2B5EF4-FFF2-40B4-BE49-F238E27FC236}">
                <a16:creationId xmlns:a16="http://schemas.microsoft.com/office/drawing/2014/main" id="{298CFEF2-3426-524C-551A-F633ADCE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16" y="1967687"/>
            <a:ext cx="3704776" cy="4633160"/>
          </a:xfrm>
          <a:prstGeom prst="rect">
            <a:avLst/>
          </a:prstGeom>
        </p:spPr>
      </p:pic>
      <p:pic>
        <p:nvPicPr>
          <p:cNvPr id="2449" name="Picture 2448">
            <a:extLst>
              <a:ext uri="{FF2B5EF4-FFF2-40B4-BE49-F238E27FC236}">
                <a16:creationId xmlns:a16="http://schemas.microsoft.com/office/drawing/2014/main" id="{933848A9-E160-C5A9-41F4-DE20028FA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238" y="2605536"/>
            <a:ext cx="3186297" cy="3908771"/>
          </a:xfrm>
          <a:prstGeom prst="rect">
            <a:avLst/>
          </a:prstGeom>
        </p:spPr>
      </p:pic>
      <p:pic>
        <p:nvPicPr>
          <p:cNvPr id="2450" name="Picture 2449">
            <a:extLst>
              <a:ext uri="{FF2B5EF4-FFF2-40B4-BE49-F238E27FC236}">
                <a16:creationId xmlns:a16="http://schemas.microsoft.com/office/drawing/2014/main" id="{7CCECE09-01FD-ADE8-6D1F-6098DF299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282" y="2560738"/>
            <a:ext cx="3512020" cy="42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p46"/>
          <p:cNvSpPr/>
          <p:nvPr/>
        </p:nvSpPr>
        <p:spPr>
          <a:xfrm>
            <a:off x="9379501" y="3042587"/>
            <a:ext cx="3345376" cy="1012391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2" name="Google Shape;2472;p46"/>
          <p:cNvSpPr/>
          <p:nvPr/>
        </p:nvSpPr>
        <p:spPr>
          <a:xfrm rot="-62621">
            <a:off x="-1967695" y="188199"/>
            <a:ext cx="3506481" cy="1062261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650E-E7E0-EDD4-E309-3B86DD99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9871" y1="50278" x2="39871" y2="57778"/>
                        <a14:backgroundMark x1="36897" y1="50833" x2="38987" y2="59722"/>
                        <a14:backgroundMark x1="38987" y1="59722" x2="38987" y2="59722"/>
                        <a14:backgroundMark x1="40595" y1="44722" x2="39711" y2="48611"/>
                        <a14:backgroundMark x1="42042" y1="57222" x2="40916" y2="60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9164" y="1207589"/>
            <a:ext cx="78994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291DEC-5B61-86A8-73AC-4A9DB9EAE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556" y="-807583"/>
            <a:ext cx="7147421" cy="71474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673F81-D7B7-64A3-ED9F-B19DA2F8EF34}"/>
              </a:ext>
            </a:extLst>
          </p:cNvPr>
          <p:cNvSpPr txBox="1"/>
          <p:nvPr/>
        </p:nvSpPr>
        <p:spPr>
          <a:xfrm>
            <a:off x="6316619" y="1195979"/>
            <a:ext cx="3959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94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644EF0D-4213-1D48-3641-349680A58EB9}"/>
              </a:ext>
            </a:extLst>
          </p:cNvPr>
          <p:cNvSpPr txBox="1"/>
          <p:nvPr/>
        </p:nvSpPr>
        <p:spPr>
          <a:xfrm>
            <a:off x="1871374" y="489614"/>
            <a:ext cx="93646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426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44EF0D-4213-1D48-3641-349680A58EB9}"/>
              </a:ext>
            </a:extLst>
          </p:cNvPr>
          <p:cNvSpPr txBox="1"/>
          <p:nvPr/>
        </p:nvSpPr>
        <p:spPr>
          <a:xfrm>
            <a:off x="4791530" y="1352374"/>
            <a:ext cx="194878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44EF0D-4213-1D48-3641-349680A58EB9}"/>
              </a:ext>
            </a:extLst>
          </p:cNvPr>
          <p:cNvSpPr txBox="1"/>
          <p:nvPr/>
        </p:nvSpPr>
        <p:spPr>
          <a:xfrm>
            <a:off x="2453881" y="2132073"/>
            <a:ext cx="936461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132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2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26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5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46"/>
          <p:cNvSpPr/>
          <p:nvPr/>
        </p:nvSpPr>
        <p:spPr>
          <a:xfrm rot="-62621">
            <a:off x="-1967695" y="188199"/>
            <a:ext cx="3506481" cy="1062261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650E-E7E0-EDD4-E309-3B86DD995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9871" y1="50278" x2="39871" y2="57778"/>
                        <a14:backgroundMark x1="36897" y1="50833" x2="38987" y2="59722"/>
                        <a14:backgroundMark x1="38987" y1="59722" x2="38987" y2="59722"/>
                        <a14:backgroundMark x1="40595" y1="44722" x2="39711" y2="48611"/>
                        <a14:backgroundMark x1="42042" y1="57222" x2="40916" y2="60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9164" y="1207589"/>
            <a:ext cx="78994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BCC2F9-56FC-6750-C6E4-3A3CD10D0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870" y="1142233"/>
            <a:ext cx="1095161" cy="61329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35072F-CFAA-3F2E-7B7F-C139CC45D593}"/>
              </a:ext>
            </a:extLst>
          </p:cNvPr>
          <p:cNvSpPr/>
          <p:nvPr/>
        </p:nvSpPr>
        <p:spPr>
          <a:xfrm>
            <a:off x="6195496" y="337422"/>
            <a:ext cx="5410925" cy="33557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73939E-B5BD-AD27-CF6E-531D9AA8D2BB}"/>
              </a:ext>
            </a:extLst>
          </p:cNvPr>
          <p:cNvSpPr/>
          <p:nvPr/>
        </p:nvSpPr>
        <p:spPr>
          <a:xfrm>
            <a:off x="6331584" y="552236"/>
            <a:ext cx="5109827" cy="2966720"/>
          </a:xfrm>
          <a:prstGeom prst="roundRect">
            <a:avLst>
              <a:gd name="adj" fmla="val 9880"/>
            </a:avLst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14EDC-3835-CC0F-26DF-A48396FCEFE7}"/>
              </a:ext>
            </a:extLst>
          </p:cNvPr>
          <p:cNvSpPr txBox="1"/>
          <p:nvPr/>
        </p:nvSpPr>
        <p:spPr>
          <a:xfrm>
            <a:off x="7638399" y="766575"/>
            <a:ext cx="3460524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3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333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3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5333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98BED-19EA-5A60-412F-7DCFD4B6ACC0}"/>
              </a:ext>
            </a:extLst>
          </p:cNvPr>
          <p:cNvSpPr txBox="1"/>
          <p:nvPr/>
        </p:nvSpPr>
        <p:spPr>
          <a:xfrm>
            <a:off x="7560106" y="1699850"/>
            <a:ext cx="29193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0311F-D20A-5735-A4E3-E71E3B220F70}"/>
              </a:ext>
            </a:extLst>
          </p:cNvPr>
          <p:cNvSpPr txBox="1"/>
          <p:nvPr/>
        </p:nvSpPr>
        <p:spPr>
          <a:xfrm>
            <a:off x="7561970" y="2227424"/>
            <a:ext cx="29193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A0BAC-3720-6391-160D-5A12C8E88AAC}"/>
              </a:ext>
            </a:extLst>
          </p:cNvPr>
          <p:cNvSpPr txBox="1"/>
          <p:nvPr/>
        </p:nvSpPr>
        <p:spPr>
          <a:xfrm>
            <a:off x="7563834" y="2754999"/>
            <a:ext cx="29193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1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1"/>
          <p:cNvSpPr/>
          <p:nvPr/>
        </p:nvSpPr>
        <p:spPr>
          <a:xfrm rot="23488">
            <a:off x="9839596" y="213140"/>
            <a:ext cx="3345365" cy="1012387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9" name="Google Shape;2149;p41"/>
          <p:cNvSpPr/>
          <p:nvPr/>
        </p:nvSpPr>
        <p:spPr>
          <a:xfrm flipH="1">
            <a:off x="-1861914" y="1123342"/>
            <a:ext cx="3506481" cy="1062261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4" name="TextBox 2353">
            <a:extLst>
              <a:ext uri="{FF2B5EF4-FFF2-40B4-BE49-F238E27FC236}">
                <a16:creationId xmlns:a16="http://schemas.microsoft.com/office/drawing/2014/main" id="{72886BF2-BBB8-0023-46F9-FC361F4A5FDF}"/>
              </a:ext>
            </a:extLst>
          </p:cNvPr>
          <p:cNvSpPr txBox="1"/>
          <p:nvPr/>
        </p:nvSpPr>
        <p:spPr>
          <a:xfrm>
            <a:off x="2238322" y="767035"/>
            <a:ext cx="80699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dirty="0" err="1">
                <a:ln w="5715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2800" dirty="0">
                <a:ln w="5715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n w="5715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2800" dirty="0">
              <a:ln w="57150">
                <a:solidFill>
                  <a:schemeClr val="accent2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48" name="Picture 2447">
            <a:extLst>
              <a:ext uri="{FF2B5EF4-FFF2-40B4-BE49-F238E27FC236}">
                <a16:creationId xmlns:a16="http://schemas.microsoft.com/office/drawing/2014/main" id="{298CFEF2-3426-524C-551A-F633ADCE4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232" y="2060577"/>
            <a:ext cx="3704776" cy="4633160"/>
          </a:xfrm>
          <a:prstGeom prst="rect">
            <a:avLst/>
          </a:prstGeom>
        </p:spPr>
      </p:pic>
      <p:pic>
        <p:nvPicPr>
          <p:cNvPr id="2450" name="Picture 2449">
            <a:extLst>
              <a:ext uri="{FF2B5EF4-FFF2-40B4-BE49-F238E27FC236}">
                <a16:creationId xmlns:a16="http://schemas.microsoft.com/office/drawing/2014/main" id="{7CCECE09-01FD-ADE8-6D1F-6098DF299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255" y="2282093"/>
            <a:ext cx="3512020" cy="429726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D270C5-9F11-F2A6-197F-8F6C4013F147}"/>
              </a:ext>
            </a:extLst>
          </p:cNvPr>
          <p:cNvSpPr/>
          <p:nvPr/>
        </p:nvSpPr>
        <p:spPr>
          <a:xfrm>
            <a:off x="3506649" y="2872612"/>
            <a:ext cx="5496259" cy="93956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C66D0-212A-ABC7-F568-745416758A14}"/>
              </a:ext>
            </a:extLst>
          </p:cNvPr>
          <p:cNvSpPr txBox="1"/>
          <p:nvPr/>
        </p:nvSpPr>
        <p:spPr>
          <a:xfrm>
            <a:off x="3631633" y="3042505"/>
            <a:ext cx="544850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</a:rPr>
              <a:t>Ôn</a:t>
            </a:r>
            <a:r>
              <a:rPr lang="en-US" sz="2667" dirty="0"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</a:rPr>
              <a:t>lại</a:t>
            </a:r>
            <a:r>
              <a:rPr lang="en-US" sz="2667" dirty="0"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</a:rPr>
              <a:t>bài</a:t>
            </a:r>
            <a:r>
              <a:rPr lang="en-US" sz="2667" dirty="0">
                <a:latin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</a:rPr>
              <a:t>cũ</a:t>
            </a:r>
            <a:endParaRPr lang="en-US" sz="2667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2D7EA8-7CDF-92E5-56FA-DEEB8177C883}"/>
              </a:ext>
            </a:extLst>
          </p:cNvPr>
          <p:cNvSpPr/>
          <p:nvPr/>
        </p:nvSpPr>
        <p:spPr>
          <a:xfrm>
            <a:off x="3506649" y="4376292"/>
            <a:ext cx="5496259" cy="93956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A4F22-98D4-2ECF-5215-8F79F93853E8}"/>
              </a:ext>
            </a:extLst>
          </p:cNvPr>
          <p:cNvSpPr txBox="1"/>
          <p:nvPr/>
        </p:nvSpPr>
        <p:spPr>
          <a:xfrm>
            <a:off x="3654857" y="4534569"/>
            <a:ext cx="544850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/>
      <p:bldP spid="2" grpId="0" animBg="1"/>
      <p:bldP spid="3" grpId="0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38"/>
          <p:cNvSpPr/>
          <p:nvPr/>
        </p:nvSpPr>
        <p:spPr>
          <a:xfrm>
            <a:off x="10870263" y="491939"/>
            <a:ext cx="3345376" cy="1012391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0" name="Google Shape;1860;p38"/>
          <p:cNvSpPr/>
          <p:nvPr/>
        </p:nvSpPr>
        <p:spPr>
          <a:xfrm rot="-104743">
            <a:off x="850257" y="577770"/>
            <a:ext cx="3506467" cy="1062257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61" name="Google Shape;1861;p38"/>
          <p:cNvGrpSpPr/>
          <p:nvPr/>
        </p:nvGrpSpPr>
        <p:grpSpPr>
          <a:xfrm>
            <a:off x="221945" y="2274501"/>
            <a:ext cx="5931495" cy="3937320"/>
            <a:chOff x="-74742" y="1755451"/>
            <a:chExt cx="4448621" cy="2952990"/>
          </a:xfrm>
        </p:grpSpPr>
        <p:grpSp>
          <p:nvGrpSpPr>
            <p:cNvPr id="1862" name="Google Shape;1862;p38"/>
            <p:cNvGrpSpPr/>
            <p:nvPr/>
          </p:nvGrpSpPr>
          <p:grpSpPr>
            <a:xfrm rot="-334755">
              <a:off x="39454" y="1954550"/>
              <a:ext cx="4220230" cy="2554791"/>
              <a:chOff x="238125" y="3088650"/>
              <a:chExt cx="1754925" cy="1062375"/>
            </a:xfrm>
          </p:grpSpPr>
          <p:sp>
            <p:nvSpPr>
              <p:cNvPr id="1863" name="Google Shape;1863;p38"/>
              <p:cNvSpPr/>
              <p:nvPr/>
            </p:nvSpPr>
            <p:spPr>
              <a:xfrm>
                <a:off x="238125" y="3088650"/>
                <a:ext cx="1754925" cy="1062375"/>
              </a:xfrm>
              <a:custGeom>
                <a:avLst/>
                <a:gdLst/>
                <a:ahLst/>
                <a:cxnLst/>
                <a:rect l="l" t="t" r="r" b="b"/>
                <a:pathLst>
                  <a:path w="70197" h="42495" extrusionOk="0">
                    <a:moveTo>
                      <a:pt x="29095" y="0"/>
                    </a:moveTo>
                    <a:cubicBezTo>
                      <a:pt x="28321" y="0"/>
                      <a:pt x="27689" y="606"/>
                      <a:pt x="27650" y="1367"/>
                    </a:cubicBezTo>
                    <a:cubicBezTo>
                      <a:pt x="26657" y="1522"/>
                      <a:pt x="25896" y="2386"/>
                      <a:pt x="25896" y="3418"/>
                    </a:cubicBezTo>
                    <a:lnTo>
                      <a:pt x="25896" y="6552"/>
                    </a:lnTo>
                    <a:cubicBezTo>
                      <a:pt x="25458" y="6732"/>
                      <a:pt x="25045" y="7003"/>
                      <a:pt x="24697" y="7338"/>
                    </a:cubicBezTo>
                    <a:lnTo>
                      <a:pt x="24633" y="7338"/>
                    </a:lnTo>
                    <a:lnTo>
                      <a:pt x="24194" y="7893"/>
                    </a:lnTo>
                    <a:lnTo>
                      <a:pt x="24194" y="7906"/>
                    </a:lnTo>
                    <a:cubicBezTo>
                      <a:pt x="23910" y="8293"/>
                      <a:pt x="23704" y="8705"/>
                      <a:pt x="23575" y="9157"/>
                    </a:cubicBezTo>
                    <a:cubicBezTo>
                      <a:pt x="23523" y="9337"/>
                      <a:pt x="23485" y="9518"/>
                      <a:pt x="23446" y="9698"/>
                    </a:cubicBezTo>
                    <a:lnTo>
                      <a:pt x="23137" y="9698"/>
                    </a:lnTo>
                    <a:cubicBezTo>
                      <a:pt x="22169" y="9698"/>
                      <a:pt x="21383" y="10485"/>
                      <a:pt x="21383" y="11452"/>
                    </a:cubicBezTo>
                    <a:lnTo>
                      <a:pt x="21383" y="11878"/>
                    </a:lnTo>
                    <a:cubicBezTo>
                      <a:pt x="20454" y="11981"/>
                      <a:pt x="19719" y="12716"/>
                      <a:pt x="19603" y="13645"/>
                    </a:cubicBezTo>
                    <a:cubicBezTo>
                      <a:pt x="18777" y="13903"/>
                      <a:pt x="18068" y="14509"/>
                      <a:pt x="17681" y="15321"/>
                    </a:cubicBezTo>
                    <a:lnTo>
                      <a:pt x="15154" y="20712"/>
                    </a:lnTo>
                    <a:cubicBezTo>
                      <a:pt x="15037" y="20751"/>
                      <a:pt x="14934" y="20789"/>
                      <a:pt x="14844" y="20841"/>
                    </a:cubicBezTo>
                    <a:cubicBezTo>
                      <a:pt x="14496" y="21035"/>
                      <a:pt x="14251" y="21344"/>
                      <a:pt x="14148" y="21744"/>
                    </a:cubicBezTo>
                    <a:cubicBezTo>
                      <a:pt x="14122" y="21847"/>
                      <a:pt x="14109" y="21950"/>
                      <a:pt x="14109" y="22053"/>
                    </a:cubicBezTo>
                    <a:cubicBezTo>
                      <a:pt x="13013" y="22389"/>
                      <a:pt x="12265" y="23407"/>
                      <a:pt x="12329" y="24504"/>
                    </a:cubicBezTo>
                    <a:cubicBezTo>
                      <a:pt x="12355" y="24865"/>
                      <a:pt x="12471" y="25174"/>
                      <a:pt x="12664" y="25432"/>
                    </a:cubicBezTo>
                    <a:cubicBezTo>
                      <a:pt x="12729" y="25510"/>
                      <a:pt x="12781" y="25574"/>
                      <a:pt x="12845" y="25626"/>
                    </a:cubicBezTo>
                    <a:lnTo>
                      <a:pt x="12652" y="26051"/>
                    </a:lnTo>
                    <a:cubicBezTo>
                      <a:pt x="12213" y="26993"/>
                      <a:pt x="11981" y="28037"/>
                      <a:pt x="11981" y="29069"/>
                    </a:cubicBezTo>
                    <a:lnTo>
                      <a:pt x="11981" y="30359"/>
                    </a:lnTo>
                    <a:cubicBezTo>
                      <a:pt x="11684" y="30668"/>
                      <a:pt x="11504" y="31094"/>
                      <a:pt x="11504" y="31545"/>
                    </a:cubicBezTo>
                    <a:lnTo>
                      <a:pt x="11504" y="33286"/>
                    </a:lnTo>
                    <a:cubicBezTo>
                      <a:pt x="11504" y="33596"/>
                      <a:pt x="11581" y="33892"/>
                      <a:pt x="11736" y="34150"/>
                    </a:cubicBezTo>
                    <a:lnTo>
                      <a:pt x="10691" y="34150"/>
                    </a:lnTo>
                    <a:lnTo>
                      <a:pt x="10188" y="35118"/>
                    </a:lnTo>
                    <a:cubicBezTo>
                      <a:pt x="10085" y="34924"/>
                      <a:pt x="9943" y="34744"/>
                      <a:pt x="9789" y="34589"/>
                    </a:cubicBezTo>
                    <a:cubicBezTo>
                      <a:pt x="9801" y="34473"/>
                      <a:pt x="9801" y="34357"/>
                      <a:pt x="9801" y="34228"/>
                    </a:cubicBezTo>
                    <a:cubicBezTo>
                      <a:pt x="9801" y="31674"/>
                      <a:pt x="7725" y="29598"/>
                      <a:pt x="5172" y="29598"/>
                    </a:cubicBezTo>
                    <a:cubicBezTo>
                      <a:pt x="2618" y="29598"/>
                      <a:pt x="542" y="31674"/>
                      <a:pt x="542" y="34228"/>
                    </a:cubicBezTo>
                    <a:cubicBezTo>
                      <a:pt x="542" y="35040"/>
                      <a:pt x="748" y="35788"/>
                      <a:pt x="1109" y="36446"/>
                    </a:cubicBezTo>
                    <a:cubicBezTo>
                      <a:pt x="451" y="36781"/>
                      <a:pt x="0" y="37465"/>
                      <a:pt x="0" y="38238"/>
                    </a:cubicBezTo>
                    <a:cubicBezTo>
                      <a:pt x="0" y="39348"/>
                      <a:pt x="903" y="40250"/>
                      <a:pt x="2012" y="40250"/>
                    </a:cubicBezTo>
                    <a:cubicBezTo>
                      <a:pt x="2953" y="40250"/>
                      <a:pt x="3753" y="39593"/>
                      <a:pt x="3959" y="38703"/>
                    </a:cubicBezTo>
                    <a:cubicBezTo>
                      <a:pt x="4346" y="38806"/>
                      <a:pt x="4759" y="38858"/>
                      <a:pt x="5172" y="38858"/>
                    </a:cubicBezTo>
                    <a:cubicBezTo>
                      <a:pt x="5468" y="38858"/>
                      <a:pt x="5765" y="38832"/>
                      <a:pt x="6061" y="38780"/>
                    </a:cubicBezTo>
                    <a:cubicBezTo>
                      <a:pt x="6551" y="39154"/>
                      <a:pt x="7145" y="39373"/>
                      <a:pt x="7777" y="39373"/>
                    </a:cubicBezTo>
                    <a:cubicBezTo>
                      <a:pt x="8679" y="39373"/>
                      <a:pt x="9479" y="38948"/>
                      <a:pt x="9995" y="38290"/>
                    </a:cubicBezTo>
                    <a:lnTo>
                      <a:pt x="12303" y="38290"/>
                    </a:lnTo>
                    <a:cubicBezTo>
                      <a:pt x="12664" y="38870"/>
                      <a:pt x="13322" y="39270"/>
                      <a:pt x="14070" y="39270"/>
                    </a:cubicBezTo>
                    <a:lnTo>
                      <a:pt x="16920" y="39270"/>
                    </a:lnTo>
                    <a:cubicBezTo>
                      <a:pt x="17759" y="41205"/>
                      <a:pt x="19680" y="42494"/>
                      <a:pt x="21860" y="42494"/>
                    </a:cubicBezTo>
                    <a:cubicBezTo>
                      <a:pt x="23639" y="42494"/>
                      <a:pt x="25226" y="41656"/>
                      <a:pt x="26219" y="40302"/>
                    </a:cubicBezTo>
                    <a:cubicBezTo>
                      <a:pt x="27212" y="41656"/>
                      <a:pt x="28798" y="42494"/>
                      <a:pt x="30578" y="42494"/>
                    </a:cubicBezTo>
                    <a:cubicBezTo>
                      <a:pt x="32719" y="42494"/>
                      <a:pt x="34627" y="41230"/>
                      <a:pt x="35491" y="39335"/>
                    </a:cubicBezTo>
                    <a:lnTo>
                      <a:pt x="40328" y="39335"/>
                    </a:lnTo>
                    <a:cubicBezTo>
                      <a:pt x="40508" y="39335"/>
                      <a:pt x="40676" y="39309"/>
                      <a:pt x="40856" y="39270"/>
                    </a:cubicBezTo>
                    <a:lnTo>
                      <a:pt x="42546" y="39270"/>
                    </a:lnTo>
                    <a:cubicBezTo>
                      <a:pt x="43384" y="41205"/>
                      <a:pt x="45306" y="42494"/>
                      <a:pt x="47485" y="42494"/>
                    </a:cubicBezTo>
                    <a:cubicBezTo>
                      <a:pt x="49433" y="42494"/>
                      <a:pt x="51161" y="41475"/>
                      <a:pt x="52115" y="39889"/>
                    </a:cubicBezTo>
                    <a:cubicBezTo>
                      <a:pt x="52360" y="40031"/>
                      <a:pt x="52657" y="40108"/>
                      <a:pt x="52953" y="40108"/>
                    </a:cubicBezTo>
                    <a:lnTo>
                      <a:pt x="53727" y="40108"/>
                    </a:lnTo>
                    <a:cubicBezTo>
                      <a:pt x="54707" y="41579"/>
                      <a:pt x="56397" y="42494"/>
                      <a:pt x="58202" y="42494"/>
                    </a:cubicBezTo>
                    <a:cubicBezTo>
                      <a:pt x="60008" y="42494"/>
                      <a:pt x="61697" y="41579"/>
                      <a:pt x="62690" y="40108"/>
                    </a:cubicBezTo>
                    <a:lnTo>
                      <a:pt x="68481" y="40108"/>
                    </a:lnTo>
                    <a:cubicBezTo>
                      <a:pt x="69422" y="40108"/>
                      <a:pt x="70196" y="39348"/>
                      <a:pt x="70196" y="38406"/>
                    </a:cubicBezTo>
                    <a:lnTo>
                      <a:pt x="70196" y="37594"/>
                    </a:lnTo>
                    <a:cubicBezTo>
                      <a:pt x="70196" y="37013"/>
                      <a:pt x="69900" y="36485"/>
                      <a:pt x="69448" y="36188"/>
                    </a:cubicBezTo>
                    <a:lnTo>
                      <a:pt x="69448" y="33325"/>
                    </a:lnTo>
                    <a:cubicBezTo>
                      <a:pt x="69448" y="31584"/>
                      <a:pt x="68262" y="30114"/>
                      <a:pt x="66572" y="29727"/>
                    </a:cubicBezTo>
                    <a:lnTo>
                      <a:pt x="53405" y="26735"/>
                    </a:lnTo>
                    <a:lnTo>
                      <a:pt x="50232" y="16211"/>
                    </a:lnTo>
                    <a:cubicBezTo>
                      <a:pt x="50181" y="16018"/>
                      <a:pt x="50103" y="15824"/>
                      <a:pt x="50026" y="15644"/>
                    </a:cubicBezTo>
                    <a:cubicBezTo>
                      <a:pt x="49678" y="14909"/>
                      <a:pt x="49110" y="14303"/>
                      <a:pt x="48401" y="13929"/>
                    </a:cubicBezTo>
                    <a:cubicBezTo>
                      <a:pt x="48298" y="13864"/>
                      <a:pt x="48182" y="13812"/>
                      <a:pt x="48066" y="13774"/>
                    </a:cubicBezTo>
                    <a:cubicBezTo>
                      <a:pt x="48053" y="13426"/>
                      <a:pt x="47937" y="13103"/>
                      <a:pt x="47769" y="12819"/>
                    </a:cubicBezTo>
                    <a:lnTo>
                      <a:pt x="47833" y="12523"/>
                    </a:lnTo>
                    <a:lnTo>
                      <a:pt x="47872" y="12587"/>
                    </a:lnTo>
                    <a:lnTo>
                      <a:pt x="48143" y="11955"/>
                    </a:lnTo>
                    <a:cubicBezTo>
                      <a:pt x="48272" y="11994"/>
                      <a:pt x="48414" y="12007"/>
                      <a:pt x="48556" y="12007"/>
                    </a:cubicBezTo>
                    <a:cubicBezTo>
                      <a:pt x="48672" y="12007"/>
                      <a:pt x="48801" y="11994"/>
                      <a:pt x="48917" y="11968"/>
                    </a:cubicBezTo>
                    <a:cubicBezTo>
                      <a:pt x="49484" y="11852"/>
                      <a:pt x="49961" y="11427"/>
                      <a:pt x="50168" y="10885"/>
                    </a:cubicBezTo>
                    <a:lnTo>
                      <a:pt x="51367" y="7983"/>
                    </a:lnTo>
                    <a:lnTo>
                      <a:pt x="47588" y="6823"/>
                    </a:lnTo>
                    <a:lnTo>
                      <a:pt x="47485" y="7055"/>
                    </a:lnTo>
                    <a:lnTo>
                      <a:pt x="46608" y="4965"/>
                    </a:lnTo>
                    <a:lnTo>
                      <a:pt x="44377" y="5907"/>
                    </a:lnTo>
                    <a:cubicBezTo>
                      <a:pt x="43990" y="5223"/>
                      <a:pt x="43255" y="4759"/>
                      <a:pt x="42417" y="4759"/>
                    </a:cubicBezTo>
                    <a:lnTo>
                      <a:pt x="40379" y="4759"/>
                    </a:lnTo>
                    <a:cubicBezTo>
                      <a:pt x="40031" y="3843"/>
                      <a:pt x="39141" y="3199"/>
                      <a:pt x="38109" y="3199"/>
                    </a:cubicBezTo>
                    <a:lnTo>
                      <a:pt x="37323" y="3199"/>
                    </a:lnTo>
                    <a:cubicBezTo>
                      <a:pt x="37207" y="2154"/>
                      <a:pt x="36330" y="1342"/>
                      <a:pt x="35259" y="1342"/>
                    </a:cubicBezTo>
                    <a:lnTo>
                      <a:pt x="34434" y="1342"/>
                    </a:lnTo>
                    <a:cubicBezTo>
                      <a:pt x="34382" y="594"/>
                      <a:pt x="33750" y="0"/>
                      <a:pt x="32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4" name="Google Shape;1864;p38"/>
              <p:cNvSpPr/>
              <p:nvPr/>
            </p:nvSpPr>
            <p:spPr>
              <a:xfrm>
                <a:off x="939050" y="3144750"/>
                <a:ext cx="198300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2" h="12446" extrusionOk="0">
                    <a:moveTo>
                      <a:pt x="1148" y="0"/>
                    </a:moveTo>
                    <a:cubicBezTo>
                      <a:pt x="503" y="0"/>
                      <a:pt x="0" y="516"/>
                      <a:pt x="0" y="1148"/>
                    </a:cubicBezTo>
                    <a:lnTo>
                      <a:pt x="0" y="11285"/>
                    </a:lnTo>
                    <a:cubicBezTo>
                      <a:pt x="0" y="11930"/>
                      <a:pt x="503" y="12445"/>
                      <a:pt x="1148" y="12445"/>
                    </a:cubicBezTo>
                    <a:lnTo>
                      <a:pt x="6784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5" name="Google Shape;1865;p38"/>
              <p:cNvSpPr/>
              <p:nvPr/>
            </p:nvSpPr>
            <p:spPr>
              <a:xfrm>
                <a:off x="911950" y="3144750"/>
                <a:ext cx="1983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12446" extrusionOk="0">
                    <a:moveTo>
                      <a:pt x="1149" y="0"/>
                    </a:moveTo>
                    <a:cubicBezTo>
                      <a:pt x="504" y="0"/>
                      <a:pt x="1" y="516"/>
                      <a:pt x="1" y="1148"/>
                    </a:cubicBezTo>
                    <a:lnTo>
                      <a:pt x="1" y="11285"/>
                    </a:lnTo>
                    <a:cubicBezTo>
                      <a:pt x="1" y="11930"/>
                      <a:pt x="504" y="12445"/>
                      <a:pt x="1149" y="12445"/>
                    </a:cubicBezTo>
                    <a:lnTo>
                      <a:pt x="6785" y="12445"/>
                    </a:lnTo>
                    <a:cubicBezTo>
                      <a:pt x="7416" y="12445"/>
                      <a:pt x="7932" y="11930"/>
                      <a:pt x="7932" y="11285"/>
                    </a:cubicBezTo>
                    <a:lnTo>
                      <a:pt x="7932" y="1148"/>
                    </a:lnTo>
                    <a:cubicBezTo>
                      <a:pt x="7932" y="516"/>
                      <a:pt x="7416" y="0"/>
                      <a:pt x="67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6" name="Google Shape;1866;p38"/>
              <p:cNvSpPr/>
              <p:nvPr/>
            </p:nvSpPr>
            <p:spPr>
              <a:xfrm>
                <a:off x="954200" y="3443950"/>
                <a:ext cx="1138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878" extrusionOk="0">
                    <a:moveTo>
                      <a:pt x="426" y="0"/>
                    </a:moveTo>
                    <a:cubicBezTo>
                      <a:pt x="194" y="0"/>
                      <a:pt x="0" y="194"/>
                      <a:pt x="0" y="439"/>
                    </a:cubicBezTo>
                    <a:cubicBezTo>
                      <a:pt x="0" y="684"/>
                      <a:pt x="194" y="877"/>
                      <a:pt x="426" y="877"/>
                    </a:cubicBezTo>
                    <a:lnTo>
                      <a:pt x="4114" y="877"/>
                    </a:lnTo>
                    <a:cubicBezTo>
                      <a:pt x="4347" y="877"/>
                      <a:pt x="4553" y="684"/>
                      <a:pt x="4553" y="439"/>
                    </a:cubicBezTo>
                    <a:cubicBezTo>
                      <a:pt x="4553" y="194"/>
                      <a:pt x="4359" y="0"/>
                      <a:pt x="4114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7" name="Google Shape;1867;p38"/>
              <p:cNvSpPr/>
              <p:nvPr/>
            </p:nvSpPr>
            <p:spPr>
              <a:xfrm>
                <a:off x="9390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29" y="0"/>
                      <a:pt x="0" y="142"/>
                      <a:pt x="0" y="310"/>
                    </a:cubicBezTo>
                    <a:lnTo>
                      <a:pt x="0" y="967"/>
                    </a:lnTo>
                    <a:cubicBezTo>
                      <a:pt x="0" y="1135"/>
                      <a:pt x="129" y="1264"/>
                      <a:pt x="297" y="1264"/>
                    </a:cubicBezTo>
                    <a:cubicBezTo>
                      <a:pt x="464" y="1264"/>
                      <a:pt x="606" y="1135"/>
                      <a:pt x="606" y="967"/>
                    </a:cubicBezTo>
                    <a:lnTo>
                      <a:pt x="606" y="310"/>
                    </a:lnTo>
                    <a:cubicBezTo>
                      <a:pt x="606" y="142"/>
                      <a:pt x="464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8" name="Google Shape;1868;p38"/>
              <p:cNvSpPr/>
              <p:nvPr/>
            </p:nvSpPr>
            <p:spPr>
              <a:xfrm>
                <a:off x="1068650" y="3438475"/>
                <a:ext cx="15175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264" extrusionOk="0">
                    <a:moveTo>
                      <a:pt x="297" y="0"/>
                    </a:moveTo>
                    <a:cubicBezTo>
                      <a:pt x="130" y="0"/>
                      <a:pt x="1" y="142"/>
                      <a:pt x="1" y="310"/>
                    </a:cubicBezTo>
                    <a:lnTo>
                      <a:pt x="1" y="967"/>
                    </a:lnTo>
                    <a:cubicBezTo>
                      <a:pt x="1" y="1135"/>
                      <a:pt x="130" y="1264"/>
                      <a:pt x="297" y="1264"/>
                    </a:cubicBezTo>
                    <a:cubicBezTo>
                      <a:pt x="465" y="1264"/>
                      <a:pt x="607" y="1135"/>
                      <a:pt x="607" y="967"/>
                    </a:cubicBezTo>
                    <a:lnTo>
                      <a:pt x="607" y="310"/>
                    </a:lnTo>
                    <a:cubicBezTo>
                      <a:pt x="607" y="142"/>
                      <a:pt x="465" y="0"/>
                      <a:pt x="297" y="0"/>
                    </a:cubicBezTo>
                    <a:close/>
                  </a:path>
                </a:pathLst>
              </a:custGeom>
              <a:solidFill>
                <a:srgbClr val="284E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69" name="Google Shape;1869;p38"/>
              <p:cNvSpPr/>
              <p:nvPr/>
            </p:nvSpPr>
            <p:spPr>
              <a:xfrm>
                <a:off x="950000" y="3243400"/>
                <a:ext cx="12222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4450" extrusionOk="0">
                    <a:moveTo>
                      <a:pt x="1" y="1"/>
                    </a:moveTo>
                    <a:lnTo>
                      <a:pt x="1" y="4140"/>
                    </a:lnTo>
                    <a:cubicBezTo>
                      <a:pt x="1" y="4140"/>
                      <a:pt x="891" y="4450"/>
                      <a:pt x="2438" y="4450"/>
                    </a:cubicBezTo>
                    <a:cubicBezTo>
                      <a:pt x="4089" y="4450"/>
                      <a:pt x="4889" y="4140"/>
                      <a:pt x="4889" y="4140"/>
                    </a:cubicBezTo>
                    <a:lnTo>
                      <a:pt x="4889" y="1"/>
                    </a:lnTo>
                    <a:cubicBezTo>
                      <a:pt x="4889" y="1"/>
                      <a:pt x="3895" y="310"/>
                      <a:pt x="2438" y="310"/>
                    </a:cubicBezTo>
                    <a:cubicBezTo>
                      <a:pt x="981" y="31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7E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0" name="Google Shape;1870;p38"/>
              <p:cNvSpPr/>
              <p:nvPr/>
            </p:nvSpPr>
            <p:spPr>
              <a:xfrm>
                <a:off x="969675" y="3117025"/>
                <a:ext cx="825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380" extrusionOk="0">
                    <a:moveTo>
                      <a:pt x="3096" y="207"/>
                    </a:moveTo>
                    <a:lnTo>
                      <a:pt x="3096" y="2902"/>
                    </a:lnTo>
                    <a:cubicBezTo>
                      <a:pt x="3096" y="3057"/>
                      <a:pt x="2980" y="3173"/>
                      <a:pt x="2825" y="3173"/>
                    </a:cubicBezTo>
                    <a:lnTo>
                      <a:pt x="478" y="3173"/>
                    </a:lnTo>
                    <a:cubicBezTo>
                      <a:pt x="336" y="3173"/>
                      <a:pt x="207" y="3057"/>
                      <a:pt x="207" y="2902"/>
                    </a:cubicBezTo>
                    <a:lnTo>
                      <a:pt x="207" y="207"/>
                    </a:lnTo>
                    <a:close/>
                    <a:moveTo>
                      <a:pt x="0" y="0"/>
                    </a:moveTo>
                    <a:lnTo>
                      <a:pt x="0" y="2902"/>
                    </a:lnTo>
                    <a:cubicBezTo>
                      <a:pt x="0" y="3173"/>
                      <a:pt x="220" y="3379"/>
                      <a:pt x="478" y="3379"/>
                    </a:cubicBezTo>
                    <a:lnTo>
                      <a:pt x="2825" y="3379"/>
                    </a:lnTo>
                    <a:cubicBezTo>
                      <a:pt x="3096" y="3379"/>
                      <a:pt x="3302" y="3160"/>
                      <a:pt x="3302" y="2902"/>
                    </a:cubicBezTo>
                    <a:lnTo>
                      <a:pt x="33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1" name="Google Shape;1871;p38"/>
              <p:cNvSpPr/>
              <p:nvPr/>
            </p:nvSpPr>
            <p:spPr>
              <a:xfrm>
                <a:off x="955475" y="3111225"/>
                <a:ext cx="109650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491" extrusionOk="0">
                    <a:moveTo>
                      <a:pt x="246" y="0"/>
                    </a:moveTo>
                    <a:cubicBezTo>
                      <a:pt x="117" y="0"/>
                      <a:pt x="1" y="116"/>
                      <a:pt x="1" y="245"/>
                    </a:cubicBezTo>
                    <a:cubicBezTo>
                      <a:pt x="1" y="374"/>
                      <a:pt x="117" y="490"/>
                      <a:pt x="246" y="490"/>
                    </a:cubicBezTo>
                    <a:lnTo>
                      <a:pt x="4141" y="490"/>
                    </a:lnTo>
                    <a:cubicBezTo>
                      <a:pt x="4283" y="490"/>
                      <a:pt x="4386" y="374"/>
                      <a:pt x="4386" y="245"/>
                    </a:cubicBezTo>
                    <a:cubicBezTo>
                      <a:pt x="4386" y="116"/>
                      <a:pt x="4283" y="0"/>
                      <a:pt x="4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2" name="Google Shape;1872;p38"/>
              <p:cNvSpPr/>
              <p:nvPr/>
            </p:nvSpPr>
            <p:spPr>
              <a:xfrm>
                <a:off x="842325" y="3266175"/>
                <a:ext cx="160250" cy="146325"/>
              </a:xfrm>
              <a:custGeom>
                <a:avLst/>
                <a:gdLst/>
                <a:ahLst/>
                <a:cxnLst/>
                <a:rect l="l" t="t" r="r" b="b"/>
                <a:pathLst>
                  <a:path w="6410" h="5853" extrusionOk="0">
                    <a:moveTo>
                      <a:pt x="3207" y="1"/>
                    </a:moveTo>
                    <a:cubicBezTo>
                      <a:pt x="3000" y="1"/>
                      <a:pt x="2790" y="23"/>
                      <a:pt x="2580" y="70"/>
                    </a:cubicBezTo>
                    <a:cubicBezTo>
                      <a:pt x="993" y="418"/>
                      <a:pt x="0" y="1978"/>
                      <a:pt x="348" y="3565"/>
                    </a:cubicBezTo>
                    <a:cubicBezTo>
                      <a:pt x="650" y="4926"/>
                      <a:pt x="1858" y="5852"/>
                      <a:pt x="3197" y="5852"/>
                    </a:cubicBezTo>
                    <a:cubicBezTo>
                      <a:pt x="3406" y="5852"/>
                      <a:pt x="3618" y="5830"/>
                      <a:pt x="3831" y="5783"/>
                    </a:cubicBezTo>
                    <a:cubicBezTo>
                      <a:pt x="5417" y="5435"/>
                      <a:pt x="6410" y="3874"/>
                      <a:pt x="6062" y="2301"/>
                    </a:cubicBezTo>
                    <a:cubicBezTo>
                      <a:pt x="5760" y="938"/>
                      <a:pt x="4549" y="1"/>
                      <a:pt x="3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3" name="Google Shape;1873;p38"/>
              <p:cNvSpPr/>
              <p:nvPr/>
            </p:nvSpPr>
            <p:spPr>
              <a:xfrm>
                <a:off x="881325" y="3294025"/>
                <a:ext cx="116100" cy="118675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4747" extrusionOk="0">
                    <a:moveTo>
                      <a:pt x="3947" y="0"/>
                    </a:moveTo>
                    <a:cubicBezTo>
                      <a:pt x="3767" y="3302"/>
                      <a:pt x="1406" y="4063"/>
                      <a:pt x="1" y="4230"/>
                    </a:cubicBezTo>
                    <a:cubicBezTo>
                      <a:pt x="401" y="4501"/>
                      <a:pt x="865" y="4682"/>
                      <a:pt x="1368" y="4733"/>
                    </a:cubicBezTo>
                    <a:cubicBezTo>
                      <a:pt x="1463" y="4743"/>
                      <a:pt x="1557" y="4747"/>
                      <a:pt x="1650" y="4747"/>
                    </a:cubicBezTo>
                    <a:cubicBezTo>
                      <a:pt x="3144" y="4747"/>
                      <a:pt x="4420" y="3608"/>
                      <a:pt x="4566" y="2103"/>
                    </a:cubicBezTo>
                    <a:cubicBezTo>
                      <a:pt x="4643" y="1316"/>
                      <a:pt x="4398" y="581"/>
                      <a:pt x="3947" y="0"/>
                    </a:cubicBezTo>
                    <a:close/>
                  </a:path>
                </a:pathLst>
              </a:custGeom>
              <a:solidFill>
                <a:srgbClr val="B8EDD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4" name="Google Shape;1874;p38"/>
              <p:cNvSpPr/>
              <p:nvPr/>
            </p:nvSpPr>
            <p:spPr>
              <a:xfrm>
                <a:off x="850375" y="3266950"/>
                <a:ext cx="143500" cy="1451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804" extrusionOk="0">
                    <a:moveTo>
                      <a:pt x="3302" y="0"/>
                    </a:moveTo>
                    <a:lnTo>
                      <a:pt x="3302" y="0"/>
                    </a:lnTo>
                    <a:cubicBezTo>
                      <a:pt x="3392" y="258"/>
                      <a:pt x="3444" y="503"/>
                      <a:pt x="3470" y="722"/>
                    </a:cubicBezTo>
                    <a:cubicBezTo>
                      <a:pt x="3444" y="722"/>
                      <a:pt x="3431" y="709"/>
                      <a:pt x="3405" y="709"/>
                    </a:cubicBezTo>
                    <a:cubicBezTo>
                      <a:pt x="3248" y="694"/>
                      <a:pt x="2996" y="676"/>
                      <a:pt x="2668" y="676"/>
                    </a:cubicBezTo>
                    <a:cubicBezTo>
                      <a:pt x="2190" y="676"/>
                      <a:pt x="1549" y="714"/>
                      <a:pt x="800" y="851"/>
                    </a:cubicBezTo>
                    <a:cubicBezTo>
                      <a:pt x="723" y="929"/>
                      <a:pt x="645" y="1019"/>
                      <a:pt x="581" y="1109"/>
                    </a:cubicBezTo>
                    <a:cubicBezTo>
                      <a:pt x="1443" y="932"/>
                      <a:pt x="2171" y="886"/>
                      <a:pt x="2691" y="886"/>
                    </a:cubicBezTo>
                    <a:cubicBezTo>
                      <a:pt x="3082" y="886"/>
                      <a:pt x="3356" y="912"/>
                      <a:pt x="3483" y="929"/>
                    </a:cubicBezTo>
                    <a:cubicBezTo>
                      <a:pt x="3509" y="1238"/>
                      <a:pt x="3470" y="1509"/>
                      <a:pt x="3418" y="1728"/>
                    </a:cubicBezTo>
                    <a:cubicBezTo>
                      <a:pt x="3315" y="1702"/>
                      <a:pt x="3147" y="1664"/>
                      <a:pt x="2915" y="1651"/>
                    </a:cubicBezTo>
                    <a:cubicBezTo>
                      <a:pt x="2767" y="1635"/>
                      <a:pt x="2595" y="1625"/>
                      <a:pt x="2402" y="1625"/>
                    </a:cubicBezTo>
                    <a:cubicBezTo>
                      <a:pt x="1808" y="1625"/>
                      <a:pt x="1016" y="1723"/>
                      <a:pt x="91" y="2064"/>
                    </a:cubicBezTo>
                    <a:cubicBezTo>
                      <a:pt x="65" y="2141"/>
                      <a:pt x="39" y="2231"/>
                      <a:pt x="26" y="2309"/>
                    </a:cubicBezTo>
                    <a:cubicBezTo>
                      <a:pt x="1001" y="1932"/>
                      <a:pt x="1837" y="1834"/>
                      <a:pt x="2438" y="1834"/>
                    </a:cubicBezTo>
                    <a:cubicBezTo>
                      <a:pt x="2887" y="1834"/>
                      <a:pt x="3205" y="1889"/>
                      <a:pt x="3354" y="1922"/>
                    </a:cubicBezTo>
                    <a:cubicBezTo>
                      <a:pt x="3302" y="2102"/>
                      <a:pt x="3225" y="2244"/>
                      <a:pt x="3160" y="2347"/>
                    </a:cubicBezTo>
                    <a:cubicBezTo>
                      <a:pt x="3083" y="2476"/>
                      <a:pt x="2954" y="2554"/>
                      <a:pt x="2799" y="2566"/>
                    </a:cubicBezTo>
                    <a:cubicBezTo>
                      <a:pt x="1381" y="2670"/>
                      <a:pt x="517" y="3018"/>
                      <a:pt x="1" y="3366"/>
                    </a:cubicBezTo>
                    <a:cubicBezTo>
                      <a:pt x="14" y="3443"/>
                      <a:pt x="26" y="3508"/>
                      <a:pt x="52" y="3585"/>
                    </a:cubicBezTo>
                    <a:cubicBezTo>
                      <a:pt x="220" y="3469"/>
                      <a:pt x="439" y="3340"/>
                      <a:pt x="710" y="3224"/>
                    </a:cubicBezTo>
                    <a:cubicBezTo>
                      <a:pt x="762" y="3624"/>
                      <a:pt x="1007" y="4785"/>
                      <a:pt x="2064" y="5700"/>
                    </a:cubicBezTo>
                    <a:cubicBezTo>
                      <a:pt x="2206" y="5752"/>
                      <a:pt x="2361" y="5778"/>
                      <a:pt x="2515" y="5804"/>
                    </a:cubicBezTo>
                    <a:cubicBezTo>
                      <a:pt x="1174" y="4849"/>
                      <a:pt x="942" y="3482"/>
                      <a:pt x="903" y="3147"/>
                    </a:cubicBezTo>
                    <a:cubicBezTo>
                      <a:pt x="1252" y="3018"/>
                      <a:pt x="1664" y="2915"/>
                      <a:pt x="2167" y="2837"/>
                    </a:cubicBezTo>
                    <a:cubicBezTo>
                      <a:pt x="2245" y="3263"/>
                      <a:pt x="2606" y="4862"/>
                      <a:pt x="4050" y="5584"/>
                    </a:cubicBezTo>
                    <a:cubicBezTo>
                      <a:pt x="4128" y="5546"/>
                      <a:pt x="4205" y="5507"/>
                      <a:pt x="4282" y="5468"/>
                    </a:cubicBezTo>
                    <a:cubicBezTo>
                      <a:pt x="2799" y="4823"/>
                      <a:pt x="2438" y="3224"/>
                      <a:pt x="2374" y="2812"/>
                    </a:cubicBezTo>
                    <a:cubicBezTo>
                      <a:pt x="2515" y="2799"/>
                      <a:pt x="2657" y="2786"/>
                      <a:pt x="2812" y="2773"/>
                    </a:cubicBezTo>
                    <a:cubicBezTo>
                      <a:pt x="2877" y="2773"/>
                      <a:pt x="2941" y="2760"/>
                      <a:pt x="3006" y="2734"/>
                    </a:cubicBezTo>
                    <a:cubicBezTo>
                      <a:pt x="3109" y="3095"/>
                      <a:pt x="3599" y="4553"/>
                      <a:pt x="4901" y="5030"/>
                    </a:cubicBezTo>
                    <a:cubicBezTo>
                      <a:pt x="4953" y="4978"/>
                      <a:pt x="5005" y="4927"/>
                      <a:pt x="5056" y="4862"/>
                    </a:cubicBezTo>
                    <a:cubicBezTo>
                      <a:pt x="4824" y="4798"/>
                      <a:pt x="4618" y="4694"/>
                      <a:pt x="4437" y="4565"/>
                    </a:cubicBezTo>
                    <a:cubicBezTo>
                      <a:pt x="4721" y="4398"/>
                      <a:pt x="5327" y="3856"/>
                      <a:pt x="5740" y="2283"/>
                    </a:cubicBezTo>
                    <a:cubicBezTo>
                      <a:pt x="5714" y="2141"/>
                      <a:pt x="5675" y="2012"/>
                      <a:pt x="5636" y="1883"/>
                    </a:cubicBezTo>
                    <a:cubicBezTo>
                      <a:pt x="5185" y="3895"/>
                      <a:pt x="4437" y="4346"/>
                      <a:pt x="4257" y="4436"/>
                    </a:cubicBezTo>
                    <a:cubicBezTo>
                      <a:pt x="3973" y="4191"/>
                      <a:pt x="3766" y="3908"/>
                      <a:pt x="3599" y="3637"/>
                    </a:cubicBezTo>
                    <a:cubicBezTo>
                      <a:pt x="3857" y="3431"/>
                      <a:pt x="4631" y="2657"/>
                      <a:pt x="4721" y="619"/>
                    </a:cubicBezTo>
                    <a:cubicBezTo>
                      <a:pt x="4656" y="568"/>
                      <a:pt x="4592" y="516"/>
                      <a:pt x="4514" y="477"/>
                    </a:cubicBezTo>
                    <a:cubicBezTo>
                      <a:pt x="4463" y="2450"/>
                      <a:pt x="3741" y="3237"/>
                      <a:pt x="3496" y="3443"/>
                    </a:cubicBezTo>
                    <a:cubicBezTo>
                      <a:pt x="3302" y="3057"/>
                      <a:pt x="3199" y="2721"/>
                      <a:pt x="3186" y="2631"/>
                    </a:cubicBezTo>
                    <a:cubicBezTo>
                      <a:pt x="3238" y="2579"/>
                      <a:pt x="3289" y="2528"/>
                      <a:pt x="3328" y="2450"/>
                    </a:cubicBezTo>
                    <a:cubicBezTo>
                      <a:pt x="3560" y="2089"/>
                      <a:pt x="3908" y="1251"/>
                      <a:pt x="3534" y="52"/>
                    </a:cubicBezTo>
                    <a:cubicBezTo>
                      <a:pt x="3457" y="26"/>
                      <a:pt x="3380" y="13"/>
                      <a:pt x="3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5" name="Google Shape;1875;p38"/>
              <p:cNvSpPr/>
              <p:nvPr/>
            </p:nvSpPr>
            <p:spPr>
              <a:xfrm>
                <a:off x="1086700" y="3190850"/>
                <a:ext cx="130925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5237" h="3612" extrusionOk="0">
                    <a:moveTo>
                      <a:pt x="4012" y="439"/>
                    </a:moveTo>
                    <a:cubicBezTo>
                      <a:pt x="4437" y="439"/>
                      <a:pt x="4798" y="800"/>
                      <a:pt x="4798" y="1226"/>
                    </a:cubicBezTo>
                    <a:lnTo>
                      <a:pt x="4798" y="3173"/>
                    </a:lnTo>
                    <a:lnTo>
                      <a:pt x="439" y="3173"/>
                    </a:lnTo>
                    <a:lnTo>
                      <a:pt x="439" y="1226"/>
                    </a:lnTo>
                    <a:cubicBezTo>
                      <a:pt x="439" y="800"/>
                      <a:pt x="788" y="439"/>
                      <a:pt x="1226" y="439"/>
                    </a:cubicBezTo>
                    <a:close/>
                    <a:moveTo>
                      <a:pt x="1226" y="0"/>
                    </a:moveTo>
                    <a:cubicBezTo>
                      <a:pt x="555" y="0"/>
                      <a:pt x="1" y="555"/>
                      <a:pt x="1" y="1226"/>
                    </a:cubicBezTo>
                    <a:lnTo>
                      <a:pt x="1" y="3612"/>
                    </a:lnTo>
                    <a:lnTo>
                      <a:pt x="5237" y="3612"/>
                    </a:lnTo>
                    <a:lnTo>
                      <a:pt x="5237" y="1226"/>
                    </a:lnTo>
                    <a:cubicBezTo>
                      <a:pt x="5237" y="555"/>
                      <a:pt x="4682" y="0"/>
                      <a:pt x="4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6" name="Google Shape;1876;p38"/>
              <p:cNvSpPr/>
              <p:nvPr/>
            </p:nvSpPr>
            <p:spPr>
              <a:xfrm>
                <a:off x="982900" y="3230175"/>
                <a:ext cx="3385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8642" extrusionOk="0">
                    <a:moveTo>
                      <a:pt x="1419" y="1"/>
                    </a:moveTo>
                    <a:cubicBezTo>
                      <a:pt x="632" y="1"/>
                      <a:pt x="0" y="633"/>
                      <a:pt x="0" y="1432"/>
                    </a:cubicBezTo>
                    <a:lnTo>
                      <a:pt x="0" y="7223"/>
                    </a:lnTo>
                    <a:cubicBezTo>
                      <a:pt x="0" y="8010"/>
                      <a:pt x="632" y="8642"/>
                      <a:pt x="1419" y="8642"/>
                    </a:cubicBezTo>
                    <a:lnTo>
                      <a:pt x="12110" y="8642"/>
                    </a:lnTo>
                    <a:cubicBezTo>
                      <a:pt x="12897" y="8642"/>
                      <a:pt x="13542" y="8010"/>
                      <a:pt x="13542" y="7223"/>
                    </a:cubicBezTo>
                    <a:lnTo>
                      <a:pt x="13542" y="1432"/>
                    </a:lnTo>
                    <a:cubicBezTo>
                      <a:pt x="13542" y="633"/>
                      <a:pt x="12897" y="1"/>
                      <a:pt x="12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7" name="Google Shape;1877;p38"/>
              <p:cNvSpPr/>
              <p:nvPr/>
            </p:nvSpPr>
            <p:spPr>
              <a:xfrm>
                <a:off x="982900" y="3317550"/>
                <a:ext cx="338550" cy="128675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5147" extrusionOk="0">
                    <a:moveTo>
                      <a:pt x="0" y="1"/>
                    </a:moveTo>
                    <a:lnTo>
                      <a:pt x="0" y="4025"/>
                    </a:lnTo>
                    <a:cubicBezTo>
                      <a:pt x="0" y="4644"/>
                      <a:pt x="503" y="5147"/>
                      <a:pt x="1122" y="5147"/>
                    </a:cubicBezTo>
                    <a:lnTo>
                      <a:pt x="12407" y="5147"/>
                    </a:lnTo>
                    <a:cubicBezTo>
                      <a:pt x="13026" y="5147"/>
                      <a:pt x="13542" y="4644"/>
                      <a:pt x="13542" y="4025"/>
                    </a:cubicBezTo>
                    <a:lnTo>
                      <a:pt x="13542" y="220"/>
                    </a:lnTo>
                    <a:cubicBezTo>
                      <a:pt x="11287" y="1080"/>
                      <a:pt x="9128" y="1406"/>
                      <a:pt x="7149" y="1406"/>
                    </a:cubicBezTo>
                    <a:cubicBezTo>
                      <a:pt x="4317" y="1406"/>
                      <a:pt x="1852" y="73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8" name="Google Shape;1878;p38"/>
              <p:cNvSpPr/>
              <p:nvPr/>
            </p:nvSpPr>
            <p:spPr>
              <a:xfrm>
                <a:off x="1285000" y="3230175"/>
                <a:ext cx="36450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820" extrusionOk="0">
                    <a:moveTo>
                      <a:pt x="0" y="1"/>
                    </a:moveTo>
                    <a:cubicBezTo>
                      <a:pt x="0" y="40"/>
                      <a:pt x="0" y="65"/>
                      <a:pt x="0" y="91"/>
                    </a:cubicBezTo>
                    <a:cubicBezTo>
                      <a:pt x="0" y="955"/>
                      <a:pt x="632" y="1677"/>
                      <a:pt x="1458" y="1819"/>
                    </a:cubicBezTo>
                    <a:lnTo>
                      <a:pt x="1458" y="1136"/>
                    </a:lnTo>
                    <a:cubicBezTo>
                      <a:pt x="1458" y="504"/>
                      <a:pt x="942" y="1"/>
                      <a:pt x="3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79" name="Google Shape;1879;p38"/>
              <p:cNvSpPr/>
              <p:nvPr/>
            </p:nvSpPr>
            <p:spPr>
              <a:xfrm>
                <a:off x="982900" y="3230175"/>
                <a:ext cx="3000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755" extrusionOk="0">
                    <a:moveTo>
                      <a:pt x="1122" y="1"/>
                    </a:moveTo>
                    <a:cubicBezTo>
                      <a:pt x="503" y="1"/>
                      <a:pt x="0" y="504"/>
                      <a:pt x="0" y="1136"/>
                    </a:cubicBezTo>
                    <a:lnTo>
                      <a:pt x="0" y="1755"/>
                    </a:lnTo>
                    <a:cubicBezTo>
                      <a:pt x="697" y="1523"/>
                      <a:pt x="1200" y="865"/>
                      <a:pt x="1200" y="104"/>
                    </a:cubicBezTo>
                    <a:cubicBezTo>
                      <a:pt x="1200" y="65"/>
                      <a:pt x="1200" y="40"/>
                      <a:pt x="1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0" name="Google Shape;1880;p38"/>
              <p:cNvSpPr/>
              <p:nvPr/>
            </p:nvSpPr>
            <p:spPr>
              <a:xfrm>
                <a:off x="1285000" y="3403325"/>
                <a:ext cx="364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1716" extrusionOk="0">
                    <a:moveTo>
                      <a:pt x="1458" y="0"/>
                    </a:moveTo>
                    <a:cubicBezTo>
                      <a:pt x="632" y="142"/>
                      <a:pt x="0" y="851"/>
                      <a:pt x="0" y="1716"/>
                    </a:cubicBezTo>
                    <a:lnTo>
                      <a:pt x="323" y="1716"/>
                    </a:lnTo>
                    <a:cubicBezTo>
                      <a:pt x="942" y="1716"/>
                      <a:pt x="1458" y="1213"/>
                      <a:pt x="1458" y="594"/>
                    </a:cubicBez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1" name="Google Shape;1881;p38"/>
              <p:cNvSpPr/>
              <p:nvPr/>
            </p:nvSpPr>
            <p:spPr>
              <a:xfrm>
                <a:off x="982900" y="3404925"/>
                <a:ext cx="30000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652" extrusionOk="0">
                    <a:moveTo>
                      <a:pt x="0" y="1"/>
                    </a:moveTo>
                    <a:lnTo>
                      <a:pt x="0" y="530"/>
                    </a:lnTo>
                    <a:cubicBezTo>
                      <a:pt x="0" y="1149"/>
                      <a:pt x="503" y="1652"/>
                      <a:pt x="1122" y="1652"/>
                    </a:cubicBezTo>
                    <a:lnTo>
                      <a:pt x="1200" y="1652"/>
                    </a:lnTo>
                    <a:cubicBezTo>
                      <a:pt x="1200" y="878"/>
                      <a:pt x="697" y="233"/>
                      <a:pt x="0" y="1"/>
                    </a:cubicBezTo>
                    <a:close/>
                  </a:path>
                </a:pathLst>
              </a:custGeom>
              <a:solidFill>
                <a:srgbClr val="F9F8E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2" name="Google Shape;1882;p38"/>
              <p:cNvSpPr/>
              <p:nvPr/>
            </p:nvSpPr>
            <p:spPr>
              <a:xfrm>
                <a:off x="12382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3" name="Google Shape;1883;p38"/>
              <p:cNvSpPr/>
              <p:nvPr/>
            </p:nvSpPr>
            <p:spPr>
              <a:xfrm>
                <a:off x="1054150" y="3230175"/>
                <a:ext cx="9050" cy="216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8642" extrusionOk="0">
                    <a:moveTo>
                      <a:pt x="0" y="1"/>
                    </a:moveTo>
                    <a:lnTo>
                      <a:pt x="0" y="8642"/>
                    </a:lnTo>
                    <a:lnTo>
                      <a:pt x="361" y="8642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4" name="Google Shape;1884;p38"/>
              <p:cNvSpPr/>
              <p:nvPr/>
            </p:nvSpPr>
            <p:spPr>
              <a:xfrm>
                <a:off x="1234375" y="3309500"/>
                <a:ext cx="838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355" extrusionOk="0">
                    <a:moveTo>
                      <a:pt x="349" y="0"/>
                    </a:moveTo>
                    <a:cubicBezTo>
                      <a:pt x="155" y="0"/>
                      <a:pt x="1" y="155"/>
                      <a:pt x="1" y="349"/>
                    </a:cubicBezTo>
                    <a:lnTo>
                      <a:pt x="1" y="1355"/>
                    </a:lnTo>
                    <a:lnTo>
                      <a:pt x="284" y="1355"/>
                    </a:lnTo>
                    <a:lnTo>
                      <a:pt x="284" y="349"/>
                    </a:lnTo>
                    <a:cubicBezTo>
                      <a:pt x="284" y="310"/>
                      <a:pt x="310" y="284"/>
                      <a:pt x="349" y="284"/>
                    </a:cubicBezTo>
                    <a:lnTo>
                      <a:pt x="3005" y="284"/>
                    </a:lnTo>
                    <a:cubicBezTo>
                      <a:pt x="3044" y="284"/>
                      <a:pt x="3070" y="310"/>
                      <a:pt x="3070" y="349"/>
                    </a:cubicBezTo>
                    <a:lnTo>
                      <a:pt x="3070" y="968"/>
                    </a:lnTo>
                    <a:lnTo>
                      <a:pt x="3354" y="968"/>
                    </a:lnTo>
                    <a:lnTo>
                      <a:pt x="3354" y="349"/>
                    </a:lnTo>
                    <a:cubicBezTo>
                      <a:pt x="3354" y="155"/>
                      <a:pt x="3199" y="0"/>
                      <a:pt x="3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5" name="Google Shape;1885;p38"/>
              <p:cNvSpPr/>
              <p:nvPr/>
            </p:nvSpPr>
            <p:spPr>
              <a:xfrm>
                <a:off x="1198575" y="3331100"/>
                <a:ext cx="160600" cy="115125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605" extrusionOk="0">
                    <a:moveTo>
                      <a:pt x="904" y="0"/>
                    </a:moveTo>
                    <a:cubicBezTo>
                      <a:pt x="401" y="0"/>
                      <a:pt x="1" y="413"/>
                      <a:pt x="1" y="916"/>
                    </a:cubicBezTo>
                    <a:lnTo>
                      <a:pt x="1" y="3689"/>
                    </a:lnTo>
                    <a:cubicBezTo>
                      <a:pt x="1" y="4205"/>
                      <a:pt x="401" y="4605"/>
                      <a:pt x="904" y="4605"/>
                    </a:cubicBezTo>
                    <a:lnTo>
                      <a:pt x="5508" y="4605"/>
                    </a:lnTo>
                    <a:cubicBezTo>
                      <a:pt x="6011" y="4605"/>
                      <a:pt x="6423" y="4205"/>
                      <a:pt x="6423" y="3689"/>
                    </a:cubicBezTo>
                    <a:lnTo>
                      <a:pt x="6423" y="916"/>
                    </a:lnTo>
                    <a:cubicBezTo>
                      <a:pt x="6423" y="413"/>
                      <a:pt x="6011" y="0"/>
                      <a:pt x="5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6" name="Google Shape;1886;p38"/>
              <p:cNvSpPr/>
              <p:nvPr/>
            </p:nvSpPr>
            <p:spPr>
              <a:xfrm>
                <a:off x="1258875" y="3346850"/>
                <a:ext cx="95475" cy="8395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358" extrusionOk="0">
                    <a:moveTo>
                      <a:pt x="1906" y="0"/>
                    </a:moveTo>
                    <a:cubicBezTo>
                      <a:pt x="1692" y="0"/>
                      <a:pt x="1474" y="42"/>
                      <a:pt x="1265" y="131"/>
                    </a:cubicBezTo>
                    <a:cubicBezTo>
                      <a:pt x="413" y="492"/>
                      <a:pt x="1" y="1473"/>
                      <a:pt x="362" y="2324"/>
                    </a:cubicBezTo>
                    <a:cubicBezTo>
                      <a:pt x="634" y="2965"/>
                      <a:pt x="1257" y="3358"/>
                      <a:pt x="1912" y="3358"/>
                    </a:cubicBezTo>
                    <a:cubicBezTo>
                      <a:pt x="2127" y="3358"/>
                      <a:pt x="2344" y="3316"/>
                      <a:pt x="2554" y="3227"/>
                    </a:cubicBezTo>
                    <a:cubicBezTo>
                      <a:pt x="3405" y="2865"/>
                      <a:pt x="3818" y="1885"/>
                      <a:pt x="3457" y="1034"/>
                    </a:cubicBezTo>
                    <a:cubicBezTo>
                      <a:pt x="3185" y="393"/>
                      <a:pt x="2561" y="0"/>
                      <a:pt x="1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7" name="Google Shape;1887;p38"/>
              <p:cNvSpPr/>
              <p:nvPr/>
            </p:nvSpPr>
            <p:spPr>
              <a:xfrm>
                <a:off x="1269850" y="3354550"/>
                <a:ext cx="73525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2732" extrusionOk="0">
                    <a:moveTo>
                      <a:pt x="1466" y="0"/>
                    </a:moveTo>
                    <a:cubicBezTo>
                      <a:pt x="1395" y="0"/>
                      <a:pt x="1323" y="6"/>
                      <a:pt x="1251" y="17"/>
                    </a:cubicBezTo>
                    <a:cubicBezTo>
                      <a:pt x="516" y="146"/>
                      <a:pt x="0" y="842"/>
                      <a:pt x="129" y="1590"/>
                    </a:cubicBezTo>
                    <a:cubicBezTo>
                      <a:pt x="233" y="2249"/>
                      <a:pt x="814" y="2732"/>
                      <a:pt x="1463" y="2732"/>
                    </a:cubicBezTo>
                    <a:cubicBezTo>
                      <a:pt x="1538" y="2732"/>
                      <a:pt x="1613" y="2726"/>
                      <a:pt x="1690" y="2712"/>
                    </a:cubicBezTo>
                    <a:cubicBezTo>
                      <a:pt x="2438" y="2596"/>
                      <a:pt x="2941" y="1887"/>
                      <a:pt x="2824" y="1152"/>
                    </a:cubicBezTo>
                    <a:cubicBezTo>
                      <a:pt x="2708" y="476"/>
                      <a:pt x="2128" y="0"/>
                      <a:pt x="14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8" name="Google Shape;1888;p38"/>
              <p:cNvSpPr/>
              <p:nvPr/>
            </p:nvSpPr>
            <p:spPr>
              <a:xfrm>
                <a:off x="1292400" y="3374300"/>
                <a:ext cx="28400" cy="2872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49" extrusionOk="0">
                    <a:moveTo>
                      <a:pt x="568" y="1"/>
                    </a:moveTo>
                    <a:cubicBezTo>
                      <a:pt x="259" y="1"/>
                      <a:pt x="1" y="259"/>
                      <a:pt x="1" y="581"/>
                    </a:cubicBezTo>
                    <a:cubicBezTo>
                      <a:pt x="1" y="890"/>
                      <a:pt x="259" y="1148"/>
                      <a:pt x="568" y="1148"/>
                    </a:cubicBezTo>
                    <a:cubicBezTo>
                      <a:pt x="891" y="1148"/>
                      <a:pt x="1136" y="890"/>
                      <a:pt x="1136" y="581"/>
                    </a:cubicBezTo>
                    <a:cubicBezTo>
                      <a:pt x="1136" y="259"/>
                      <a:pt x="891" y="1"/>
                      <a:pt x="5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89" name="Google Shape;1889;p38"/>
              <p:cNvSpPr/>
              <p:nvPr/>
            </p:nvSpPr>
            <p:spPr>
              <a:xfrm>
                <a:off x="1209875" y="3355925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1"/>
                    </a:moveTo>
                    <a:cubicBezTo>
                      <a:pt x="65" y="1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1"/>
                      <a:pt x="16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0" name="Google Shape;1890;p38"/>
              <p:cNvSpPr/>
              <p:nvPr/>
            </p:nvSpPr>
            <p:spPr>
              <a:xfrm>
                <a:off x="1209875" y="3372050"/>
                <a:ext cx="4420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5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20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20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1" name="Google Shape;1891;p38"/>
              <p:cNvSpPr/>
              <p:nvPr/>
            </p:nvSpPr>
            <p:spPr>
              <a:xfrm>
                <a:off x="1209875" y="3388175"/>
                <a:ext cx="44200" cy="710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284" extrusionOk="0">
                    <a:moveTo>
                      <a:pt x="142" y="0"/>
                    </a:moveTo>
                    <a:cubicBezTo>
                      <a:pt x="65" y="0"/>
                      <a:pt x="0" y="65"/>
                      <a:pt x="0" y="142"/>
                    </a:cubicBezTo>
                    <a:cubicBezTo>
                      <a:pt x="0" y="219"/>
                      <a:pt x="65" y="284"/>
                      <a:pt x="142" y="284"/>
                    </a:cubicBezTo>
                    <a:lnTo>
                      <a:pt x="1625" y="284"/>
                    </a:lnTo>
                    <a:cubicBezTo>
                      <a:pt x="1703" y="284"/>
                      <a:pt x="1767" y="219"/>
                      <a:pt x="1767" y="142"/>
                    </a:cubicBezTo>
                    <a:cubicBezTo>
                      <a:pt x="1767" y="65"/>
                      <a:pt x="1703" y="0"/>
                      <a:pt x="16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2" name="Google Shape;1892;p38"/>
              <p:cNvSpPr/>
              <p:nvPr/>
            </p:nvSpPr>
            <p:spPr>
              <a:xfrm>
                <a:off x="799125" y="3353675"/>
                <a:ext cx="412050" cy="92550"/>
              </a:xfrm>
              <a:custGeom>
                <a:avLst/>
                <a:gdLst/>
                <a:ahLst/>
                <a:cxnLst/>
                <a:rect l="l" t="t" r="r" b="b"/>
                <a:pathLst>
                  <a:path w="16482" h="3702" extrusionOk="0">
                    <a:moveTo>
                      <a:pt x="722" y="0"/>
                    </a:moveTo>
                    <a:cubicBezTo>
                      <a:pt x="323" y="0"/>
                      <a:pt x="0" y="323"/>
                      <a:pt x="0" y="735"/>
                    </a:cubicBezTo>
                    <a:lnTo>
                      <a:pt x="0" y="2966"/>
                    </a:lnTo>
                    <a:cubicBezTo>
                      <a:pt x="0" y="3379"/>
                      <a:pt x="323" y="3702"/>
                      <a:pt x="722" y="3702"/>
                    </a:cubicBezTo>
                    <a:lnTo>
                      <a:pt x="15747" y="3702"/>
                    </a:lnTo>
                    <a:cubicBezTo>
                      <a:pt x="16160" y="3702"/>
                      <a:pt x="16482" y="3379"/>
                      <a:pt x="16482" y="2966"/>
                    </a:cubicBezTo>
                    <a:lnTo>
                      <a:pt x="16482" y="735"/>
                    </a:lnTo>
                    <a:cubicBezTo>
                      <a:pt x="16482" y="323"/>
                      <a:pt x="16160" y="0"/>
                      <a:pt x="15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3" name="Google Shape;1893;p38"/>
              <p:cNvSpPr/>
              <p:nvPr/>
            </p:nvSpPr>
            <p:spPr>
              <a:xfrm>
                <a:off x="798800" y="3398150"/>
                <a:ext cx="4123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6495" h="1923" extrusionOk="0">
                    <a:moveTo>
                      <a:pt x="0" y="1"/>
                    </a:moveTo>
                    <a:lnTo>
                      <a:pt x="0" y="1175"/>
                    </a:lnTo>
                    <a:lnTo>
                      <a:pt x="13" y="1175"/>
                    </a:lnTo>
                    <a:cubicBezTo>
                      <a:pt x="13" y="1587"/>
                      <a:pt x="336" y="1923"/>
                      <a:pt x="748" y="1923"/>
                    </a:cubicBezTo>
                    <a:lnTo>
                      <a:pt x="15747" y="1923"/>
                    </a:lnTo>
                    <a:cubicBezTo>
                      <a:pt x="16160" y="1923"/>
                      <a:pt x="16495" y="1587"/>
                      <a:pt x="16495" y="1175"/>
                    </a:cubicBezTo>
                    <a:lnTo>
                      <a:pt x="164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4" name="Google Shape;1894;p38"/>
              <p:cNvSpPr/>
              <p:nvPr/>
            </p:nvSpPr>
            <p:spPr>
              <a:xfrm>
                <a:off x="841675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496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4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5" name="Google Shape;1895;p38"/>
              <p:cNvSpPr/>
              <p:nvPr/>
            </p:nvSpPr>
            <p:spPr>
              <a:xfrm>
                <a:off x="1119600" y="3388500"/>
                <a:ext cx="490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916" extrusionOk="0">
                    <a:moveTo>
                      <a:pt x="452" y="0"/>
                    </a:moveTo>
                    <a:cubicBezTo>
                      <a:pt x="194" y="0"/>
                      <a:pt x="0" y="206"/>
                      <a:pt x="0" y="464"/>
                    </a:cubicBezTo>
                    <a:cubicBezTo>
                      <a:pt x="0" y="709"/>
                      <a:pt x="194" y="916"/>
                      <a:pt x="452" y="916"/>
                    </a:cubicBezTo>
                    <a:lnTo>
                      <a:pt x="1509" y="916"/>
                    </a:lnTo>
                    <a:cubicBezTo>
                      <a:pt x="1754" y="916"/>
                      <a:pt x="1961" y="709"/>
                      <a:pt x="1961" y="464"/>
                    </a:cubicBezTo>
                    <a:cubicBezTo>
                      <a:pt x="1961" y="206"/>
                      <a:pt x="1754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6" name="Google Shape;1896;p38"/>
              <p:cNvSpPr/>
              <p:nvPr/>
            </p:nvSpPr>
            <p:spPr>
              <a:xfrm>
                <a:off x="959675" y="3386550"/>
                <a:ext cx="90625" cy="37750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1510" extrusionOk="0">
                    <a:moveTo>
                      <a:pt x="142" y="1"/>
                    </a:moveTo>
                    <a:cubicBezTo>
                      <a:pt x="65" y="1"/>
                      <a:pt x="1" y="65"/>
                      <a:pt x="1" y="143"/>
                    </a:cubicBezTo>
                    <a:lnTo>
                      <a:pt x="1" y="1510"/>
                    </a:lnTo>
                    <a:lnTo>
                      <a:pt x="3625" y="1510"/>
                    </a:lnTo>
                    <a:lnTo>
                      <a:pt x="3625" y="143"/>
                    </a:lnTo>
                    <a:cubicBezTo>
                      <a:pt x="3625" y="65"/>
                      <a:pt x="3560" y="1"/>
                      <a:pt x="3483" y="1"/>
                    </a:cubicBezTo>
                    <a:cubicBezTo>
                      <a:pt x="3405" y="1"/>
                      <a:pt x="3341" y="65"/>
                      <a:pt x="3341" y="143"/>
                    </a:cubicBezTo>
                    <a:lnTo>
                      <a:pt x="3341" y="1213"/>
                    </a:lnTo>
                    <a:lnTo>
                      <a:pt x="284" y="1213"/>
                    </a:lnTo>
                    <a:lnTo>
                      <a:pt x="284" y="143"/>
                    </a:lnTo>
                    <a:cubicBezTo>
                      <a:pt x="284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7" name="Google Shape;1897;p38"/>
              <p:cNvSpPr/>
              <p:nvPr/>
            </p:nvSpPr>
            <p:spPr>
              <a:xfrm>
                <a:off x="954200" y="3411375"/>
                <a:ext cx="1019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736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68"/>
                      <a:pt x="155" y="736"/>
                      <a:pt x="361" y="736"/>
                    </a:cubicBezTo>
                    <a:lnTo>
                      <a:pt x="3702" y="736"/>
                    </a:lnTo>
                    <a:cubicBezTo>
                      <a:pt x="3908" y="736"/>
                      <a:pt x="4076" y="568"/>
                      <a:pt x="4076" y="362"/>
                    </a:cubicBezTo>
                    <a:cubicBezTo>
                      <a:pt x="4076" y="155"/>
                      <a:pt x="3908" y="1"/>
                      <a:pt x="3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8" name="Google Shape;1898;p38"/>
              <p:cNvSpPr/>
              <p:nvPr/>
            </p:nvSpPr>
            <p:spPr>
              <a:xfrm>
                <a:off x="1403000" y="3288225"/>
                <a:ext cx="7482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2516" extrusionOk="0">
                    <a:moveTo>
                      <a:pt x="1484" y="0"/>
                    </a:moveTo>
                    <a:lnTo>
                      <a:pt x="1226" y="542"/>
                    </a:lnTo>
                    <a:lnTo>
                      <a:pt x="1019" y="993"/>
                    </a:lnTo>
                    <a:cubicBezTo>
                      <a:pt x="923" y="833"/>
                      <a:pt x="757" y="735"/>
                      <a:pt x="571" y="735"/>
                    </a:cubicBezTo>
                    <a:cubicBezTo>
                      <a:pt x="532" y="735"/>
                      <a:pt x="492" y="739"/>
                      <a:pt x="452" y="748"/>
                    </a:cubicBezTo>
                    <a:cubicBezTo>
                      <a:pt x="168" y="813"/>
                      <a:pt x="0" y="1084"/>
                      <a:pt x="52" y="1367"/>
                    </a:cubicBezTo>
                    <a:cubicBezTo>
                      <a:pt x="108" y="1612"/>
                      <a:pt x="327" y="1780"/>
                      <a:pt x="568" y="1780"/>
                    </a:cubicBezTo>
                    <a:cubicBezTo>
                      <a:pt x="606" y="1780"/>
                      <a:pt x="645" y="1776"/>
                      <a:pt x="684" y="1767"/>
                    </a:cubicBezTo>
                    <a:cubicBezTo>
                      <a:pt x="839" y="1728"/>
                      <a:pt x="968" y="1625"/>
                      <a:pt x="1045" y="1483"/>
                    </a:cubicBezTo>
                    <a:lnTo>
                      <a:pt x="1045" y="1470"/>
                    </a:lnTo>
                    <a:cubicBezTo>
                      <a:pt x="1045" y="1470"/>
                      <a:pt x="1058" y="1458"/>
                      <a:pt x="1058" y="1445"/>
                    </a:cubicBezTo>
                    <a:lnTo>
                      <a:pt x="1419" y="619"/>
                    </a:lnTo>
                    <a:lnTo>
                      <a:pt x="2528" y="1045"/>
                    </a:lnTo>
                    <a:lnTo>
                      <a:pt x="2232" y="1703"/>
                    </a:lnTo>
                    <a:cubicBezTo>
                      <a:pt x="2136" y="1564"/>
                      <a:pt x="1979" y="1470"/>
                      <a:pt x="1804" y="1470"/>
                    </a:cubicBezTo>
                    <a:cubicBezTo>
                      <a:pt x="1767" y="1470"/>
                      <a:pt x="1728" y="1474"/>
                      <a:pt x="1690" y="1483"/>
                    </a:cubicBezTo>
                    <a:cubicBezTo>
                      <a:pt x="1406" y="1548"/>
                      <a:pt x="1226" y="1819"/>
                      <a:pt x="1290" y="2102"/>
                    </a:cubicBezTo>
                    <a:cubicBezTo>
                      <a:pt x="1335" y="2347"/>
                      <a:pt x="1552" y="2515"/>
                      <a:pt x="1793" y="2515"/>
                    </a:cubicBezTo>
                    <a:cubicBezTo>
                      <a:pt x="1831" y="2515"/>
                      <a:pt x="1870" y="2511"/>
                      <a:pt x="1909" y="2502"/>
                    </a:cubicBezTo>
                    <a:cubicBezTo>
                      <a:pt x="2090" y="2463"/>
                      <a:pt x="2232" y="2335"/>
                      <a:pt x="2296" y="2154"/>
                    </a:cubicBezTo>
                    <a:lnTo>
                      <a:pt x="2992" y="465"/>
                    </a:lnTo>
                    <a:lnTo>
                      <a:pt x="14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99" name="Google Shape;1899;p38"/>
              <p:cNvSpPr/>
              <p:nvPr/>
            </p:nvSpPr>
            <p:spPr>
              <a:xfrm>
                <a:off x="1356575" y="3244700"/>
                <a:ext cx="31300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769" extrusionOk="0">
                    <a:moveTo>
                      <a:pt x="1071" y="0"/>
                    </a:moveTo>
                    <a:lnTo>
                      <a:pt x="452" y="258"/>
                    </a:lnTo>
                    <a:lnTo>
                      <a:pt x="258" y="336"/>
                    </a:lnTo>
                    <a:lnTo>
                      <a:pt x="503" y="1019"/>
                    </a:lnTo>
                    <a:cubicBezTo>
                      <a:pt x="477" y="1014"/>
                      <a:pt x="448" y="1011"/>
                      <a:pt x="417" y="1011"/>
                    </a:cubicBezTo>
                    <a:cubicBezTo>
                      <a:pt x="375" y="1011"/>
                      <a:pt x="329" y="1017"/>
                      <a:pt x="284" y="1032"/>
                    </a:cubicBezTo>
                    <a:cubicBezTo>
                      <a:pt x="91" y="1122"/>
                      <a:pt x="0" y="1341"/>
                      <a:pt x="78" y="1535"/>
                    </a:cubicBezTo>
                    <a:cubicBezTo>
                      <a:pt x="146" y="1682"/>
                      <a:pt x="289" y="1769"/>
                      <a:pt x="438" y="1769"/>
                    </a:cubicBezTo>
                    <a:cubicBezTo>
                      <a:pt x="486" y="1769"/>
                      <a:pt x="534" y="1760"/>
                      <a:pt x="581" y="1741"/>
                    </a:cubicBezTo>
                    <a:cubicBezTo>
                      <a:pt x="774" y="1651"/>
                      <a:pt x="864" y="1432"/>
                      <a:pt x="787" y="1238"/>
                    </a:cubicBezTo>
                    <a:lnTo>
                      <a:pt x="774" y="1238"/>
                    </a:lnTo>
                    <a:lnTo>
                      <a:pt x="594" y="671"/>
                    </a:lnTo>
                    <a:lnTo>
                      <a:pt x="1251" y="439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1374300" y="3367525"/>
                <a:ext cx="30325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926" extrusionOk="0">
                    <a:moveTo>
                      <a:pt x="620" y="1"/>
                    </a:moveTo>
                    <a:lnTo>
                      <a:pt x="478" y="491"/>
                    </a:lnTo>
                    <a:cubicBezTo>
                      <a:pt x="452" y="452"/>
                      <a:pt x="400" y="426"/>
                      <a:pt x="349" y="413"/>
                    </a:cubicBezTo>
                    <a:cubicBezTo>
                      <a:pt x="326" y="407"/>
                      <a:pt x="304" y="404"/>
                      <a:pt x="282" y="404"/>
                    </a:cubicBezTo>
                    <a:cubicBezTo>
                      <a:pt x="165" y="404"/>
                      <a:pt x="59" y="487"/>
                      <a:pt x="26" y="607"/>
                    </a:cubicBezTo>
                    <a:cubicBezTo>
                      <a:pt x="1" y="749"/>
                      <a:pt x="78" y="891"/>
                      <a:pt x="220" y="916"/>
                    </a:cubicBezTo>
                    <a:cubicBezTo>
                      <a:pt x="242" y="923"/>
                      <a:pt x="265" y="925"/>
                      <a:pt x="286" y="925"/>
                    </a:cubicBezTo>
                    <a:cubicBezTo>
                      <a:pt x="404" y="925"/>
                      <a:pt x="510" y="843"/>
                      <a:pt x="542" y="723"/>
                    </a:cubicBezTo>
                    <a:lnTo>
                      <a:pt x="671" y="323"/>
                    </a:lnTo>
                    <a:lnTo>
                      <a:pt x="1136" y="465"/>
                    </a:lnTo>
                    <a:lnTo>
                      <a:pt x="1213" y="143"/>
                    </a:lnTo>
                    <a:lnTo>
                      <a:pt x="762" y="39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879725" y="3903625"/>
                <a:ext cx="2376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379" extrusionOk="0">
                    <a:moveTo>
                      <a:pt x="4752" y="1"/>
                    </a:moveTo>
                    <a:cubicBezTo>
                      <a:pt x="3103" y="1"/>
                      <a:pt x="1542" y="986"/>
                      <a:pt x="877" y="2609"/>
                    </a:cubicBezTo>
                    <a:cubicBezTo>
                      <a:pt x="0" y="4750"/>
                      <a:pt x="1032" y="7200"/>
                      <a:pt x="3173" y="8064"/>
                    </a:cubicBezTo>
                    <a:cubicBezTo>
                      <a:pt x="3694" y="8277"/>
                      <a:pt x="4232" y="8379"/>
                      <a:pt x="4762" y="8379"/>
                    </a:cubicBezTo>
                    <a:cubicBezTo>
                      <a:pt x="6408" y="8379"/>
                      <a:pt x="7965" y="7401"/>
                      <a:pt x="8628" y="5781"/>
                    </a:cubicBezTo>
                    <a:cubicBezTo>
                      <a:pt x="9505" y="3641"/>
                      <a:pt x="8473" y="1190"/>
                      <a:pt x="6332" y="313"/>
                    </a:cubicBezTo>
                    <a:cubicBezTo>
                      <a:pt x="5814" y="101"/>
                      <a:pt x="5279" y="1"/>
                      <a:pt x="47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1571950" y="3903800"/>
                <a:ext cx="234725" cy="20940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376" extrusionOk="0">
                    <a:moveTo>
                      <a:pt x="4686" y="0"/>
                    </a:moveTo>
                    <a:cubicBezTo>
                      <a:pt x="2914" y="0"/>
                      <a:pt x="1271" y="1133"/>
                      <a:pt x="710" y="2911"/>
                    </a:cubicBezTo>
                    <a:cubicBezTo>
                      <a:pt x="0" y="5117"/>
                      <a:pt x="1213" y="7477"/>
                      <a:pt x="3418" y="8173"/>
                    </a:cubicBezTo>
                    <a:cubicBezTo>
                      <a:pt x="3845" y="8310"/>
                      <a:pt x="4278" y="8376"/>
                      <a:pt x="4703" y="8376"/>
                    </a:cubicBezTo>
                    <a:cubicBezTo>
                      <a:pt x="6475" y="8376"/>
                      <a:pt x="8118" y="7243"/>
                      <a:pt x="8680" y="5465"/>
                    </a:cubicBezTo>
                    <a:cubicBezTo>
                      <a:pt x="9389" y="3260"/>
                      <a:pt x="8177" y="899"/>
                      <a:pt x="5971" y="203"/>
                    </a:cubicBezTo>
                    <a:cubicBezTo>
                      <a:pt x="5544" y="66"/>
                      <a:pt x="5112" y="0"/>
                      <a:pt x="4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497650" y="3964650"/>
                <a:ext cx="14317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5727" h="1729" extrusionOk="0">
                    <a:moveTo>
                      <a:pt x="891" y="0"/>
                    </a:moveTo>
                    <a:lnTo>
                      <a:pt x="1" y="1728"/>
                    </a:lnTo>
                    <a:lnTo>
                      <a:pt x="5727" y="1728"/>
                    </a:lnTo>
                    <a:lnTo>
                      <a:pt x="572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753975" y="3407200"/>
                <a:ext cx="65227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6091" h="2541" extrusionOk="0">
                    <a:moveTo>
                      <a:pt x="25252" y="0"/>
                    </a:moveTo>
                    <a:lnTo>
                      <a:pt x="25239" y="13"/>
                    </a:lnTo>
                    <a:lnTo>
                      <a:pt x="839" y="13"/>
                    </a:lnTo>
                    <a:cubicBezTo>
                      <a:pt x="375" y="13"/>
                      <a:pt x="1" y="387"/>
                      <a:pt x="1" y="851"/>
                    </a:cubicBezTo>
                    <a:lnTo>
                      <a:pt x="1" y="2192"/>
                    </a:lnTo>
                    <a:lnTo>
                      <a:pt x="542" y="2192"/>
                    </a:lnTo>
                    <a:lnTo>
                      <a:pt x="542" y="851"/>
                    </a:lnTo>
                    <a:cubicBezTo>
                      <a:pt x="542" y="684"/>
                      <a:pt x="671" y="555"/>
                      <a:pt x="839" y="555"/>
                    </a:cubicBezTo>
                    <a:lnTo>
                      <a:pt x="2180" y="555"/>
                    </a:lnTo>
                    <a:lnTo>
                      <a:pt x="581" y="2154"/>
                    </a:lnTo>
                    <a:lnTo>
                      <a:pt x="955" y="2541"/>
                    </a:lnTo>
                    <a:lnTo>
                      <a:pt x="2941" y="555"/>
                    </a:lnTo>
                    <a:lnTo>
                      <a:pt x="6784" y="555"/>
                    </a:lnTo>
                    <a:lnTo>
                      <a:pt x="5185" y="2154"/>
                    </a:lnTo>
                    <a:lnTo>
                      <a:pt x="5559" y="2541"/>
                    </a:lnTo>
                    <a:lnTo>
                      <a:pt x="7545" y="555"/>
                    </a:lnTo>
                    <a:lnTo>
                      <a:pt x="12239" y="555"/>
                    </a:lnTo>
                    <a:lnTo>
                      <a:pt x="10640" y="2154"/>
                    </a:lnTo>
                    <a:lnTo>
                      <a:pt x="11014" y="2528"/>
                    </a:lnTo>
                    <a:lnTo>
                      <a:pt x="13000" y="555"/>
                    </a:lnTo>
                    <a:lnTo>
                      <a:pt x="17695" y="555"/>
                    </a:lnTo>
                    <a:lnTo>
                      <a:pt x="16096" y="2154"/>
                    </a:lnTo>
                    <a:lnTo>
                      <a:pt x="16482" y="2528"/>
                    </a:lnTo>
                    <a:lnTo>
                      <a:pt x="18456" y="542"/>
                    </a:lnTo>
                    <a:lnTo>
                      <a:pt x="23150" y="542"/>
                    </a:lnTo>
                    <a:lnTo>
                      <a:pt x="21551" y="2154"/>
                    </a:lnTo>
                    <a:lnTo>
                      <a:pt x="21938" y="2528"/>
                    </a:lnTo>
                    <a:lnTo>
                      <a:pt x="23924" y="542"/>
                    </a:lnTo>
                    <a:lnTo>
                      <a:pt x="25252" y="542"/>
                    </a:lnTo>
                    <a:cubicBezTo>
                      <a:pt x="25407" y="542"/>
                      <a:pt x="25549" y="684"/>
                      <a:pt x="25549" y="838"/>
                    </a:cubicBezTo>
                    <a:lnTo>
                      <a:pt x="25549" y="2192"/>
                    </a:lnTo>
                    <a:lnTo>
                      <a:pt x="26090" y="2192"/>
                    </a:lnTo>
                    <a:lnTo>
                      <a:pt x="26090" y="838"/>
                    </a:lnTo>
                    <a:cubicBezTo>
                      <a:pt x="26090" y="374"/>
                      <a:pt x="25703" y="0"/>
                      <a:pt x="25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5" name="Google Shape;1905;p38"/>
              <p:cNvSpPr/>
              <p:nvPr/>
            </p:nvSpPr>
            <p:spPr>
              <a:xfrm>
                <a:off x="1135725" y="3448450"/>
                <a:ext cx="804450" cy="583925"/>
              </a:xfrm>
              <a:custGeom>
                <a:avLst/>
                <a:gdLst/>
                <a:ahLst/>
                <a:cxnLst/>
                <a:rect l="l" t="t" r="r" b="b"/>
                <a:pathLst>
                  <a:path w="32178" h="23357" extrusionOk="0">
                    <a:moveTo>
                      <a:pt x="0" y="1"/>
                    </a:moveTo>
                    <a:lnTo>
                      <a:pt x="0" y="23356"/>
                    </a:lnTo>
                    <a:lnTo>
                      <a:pt x="32177" y="23356"/>
                    </a:lnTo>
                    <a:lnTo>
                      <a:pt x="32177" y="18623"/>
                    </a:lnTo>
                    <a:cubicBezTo>
                      <a:pt x="32177" y="17463"/>
                      <a:pt x="31378" y="16457"/>
                      <a:pt x="30243" y="16199"/>
                    </a:cubicBezTo>
                    <a:lnTo>
                      <a:pt x="16392" y="13052"/>
                    </a:lnTo>
                    <a:lnTo>
                      <a:pt x="13013" y="1845"/>
                    </a:lnTo>
                    <a:cubicBezTo>
                      <a:pt x="12716" y="749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6" name="Google Shape;1906;p38"/>
              <p:cNvSpPr/>
              <p:nvPr/>
            </p:nvSpPr>
            <p:spPr>
              <a:xfrm>
                <a:off x="1135725" y="3448125"/>
                <a:ext cx="63647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25459" h="15155" extrusionOk="0">
                    <a:moveTo>
                      <a:pt x="761" y="1"/>
                    </a:moveTo>
                    <a:lnTo>
                      <a:pt x="0" y="3070"/>
                    </a:lnTo>
                    <a:lnTo>
                      <a:pt x="0" y="8500"/>
                    </a:lnTo>
                    <a:lnTo>
                      <a:pt x="3611" y="14509"/>
                    </a:lnTo>
                    <a:lnTo>
                      <a:pt x="13542" y="15154"/>
                    </a:lnTo>
                    <a:lnTo>
                      <a:pt x="25458" y="15154"/>
                    </a:lnTo>
                    <a:lnTo>
                      <a:pt x="25432" y="15116"/>
                    </a:lnTo>
                    <a:lnTo>
                      <a:pt x="25445" y="15116"/>
                    </a:lnTo>
                    <a:lnTo>
                      <a:pt x="16405" y="13065"/>
                    </a:lnTo>
                    <a:lnTo>
                      <a:pt x="13013" y="1858"/>
                    </a:lnTo>
                    <a:cubicBezTo>
                      <a:pt x="12716" y="762"/>
                      <a:pt x="11723" y="1"/>
                      <a:pt x="105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7" name="Google Shape;1907;p38"/>
              <p:cNvSpPr/>
              <p:nvPr/>
            </p:nvSpPr>
            <p:spPr>
              <a:xfrm>
                <a:off x="563750" y="3448125"/>
                <a:ext cx="1043675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41747" h="23370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22492"/>
                    </a:lnTo>
                    <a:cubicBezTo>
                      <a:pt x="1" y="22983"/>
                      <a:pt x="400" y="23369"/>
                      <a:pt x="890" y="23369"/>
                    </a:cubicBezTo>
                    <a:lnTo>
                      <a:pt x="41747" y="23369"/>
                    </a:lnTo>
                    <a:lnTo>
                      <a:pt x="41747" y="18572"/>
                    </a:lnTo>
                    <a:cubicBezTo>
                      <a:pt x="41747" y="17682"/>
                      <a:pt x="41192" y="16895"/>
                      <a:pt x="40354" y="16586"/>
                    </a:cubicBez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8" name="Google Shape;1908;p38"/>
              <p:cNvSpPr/>
              <p:nvPr/>
            </p:nvSpPr>
            <p:spPr>
              <a:xfrm>
                <a:off x="563750" y="3448125"/>
                <a:ext cx="910525" cy="378875"/>
              </a:xfrm>
              <a:custGeom>
                <a:avLst/>
                <a:gdLst/>
                <a:ahLst/>
                <a:cxnLst/>
                <a:rect l="l" t="t" r="r" b="b"/>
                <a:pathLst>
                  <a:path w="36421" h="15155" extrusionOk="0">
                    <a:moveTo>
                      <a:pt x="7403" y="1"/>
                    </a:moveTo>
                    <a:cubicBezTo>
                      <a:pt x="6629" y="1"/>
                      <a:pt x="5920" y="452"/>
                      <a:pt x="5598" y="1149"/>
                    </a:cubicBezTo>
                    <a:lnTo>
                      <a:pt x="568" y="11879"/>
                    </a:lnTo>
                    <a:cubicBezTo>
                      <a:pt x="194" y="12665"/>
                      <a:pt x="1" y="13516"/>
                      <a:pt x="1" y="14381"/>
                    </a:cubicBezTo>
                    <a:lnTo>
                      <a:pt x="1" y="15154"/>
                    </a:lnTo>
                    <a:lnTo>
                      <a:pt x="36421" y="15154"/>
                    </a:lnTo>
                    <a:lnTo>
                      <a:pt x="30682" y="13065"/>
                    </a:lnTo>
                    <a:lnTo>
                      <a:pt x="27651" y="1097"/>
                    </a:lnTo>
                    <a:cubicBezTo>
                      <a:pt x="27496" y="465"/>
                      <a:pt x="26929" y="1"/>
                      <a:pt x="262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09" name="Google Shape;1909;p38"/>
              <p:cNvSpPr/>
              <p:nvPr/>
            </p:nvSpPr>
            <p:spPr>
              <a:xfrm>
                <a:off x="564075" y="3865975"/>
                <a:ext cx="10433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41734" h="6656" extrusionOk="0">
                    <a:moveTo>
                      <a:pt x="8667" y="1"/>
                    </a:moveTo>
                    <a:cubicBezTo>
                      <a:pt x="6294" y="1"/>
                      <a:pt x="4269" y="1458"/>
                      <a:pt x="3405" y="3522"/>
                    </a:cubicBezTo>
                    <a:lnTo>
                      <a:pt x="0" y="3522"/>
                    </a:lnTo>
                    <a:lnTo>
                      <a:pt x="0" y="5778"/>
                    </a:lnTo>
                    <a:cubicBezTo>
                      <a:pt x="0" y="6256"/>
                      <a:pt x="387" y="6655"/>
                      <a:pt x="877" y="6655"/>
                    </a:cubicBezTo>
                    <a:lnTo>
                      <a:pt x="41734" y="6655"/>
                    </a:lnTo>
                    <a:lnTo>
                      <a:pt x="41734" y="3522"/>
                    </a:lnTo>
                    <a:lnTo>
                      <a:pt x="39554" y="3522"/>
                    </a:lnTo>
                    <a:cubicBezTo>
                      <a:pt x="38703" y="1458"/>
                      <a:pt x="36666" y="1"/>
                      <a:pt x="34293" y="1"/>
                    </a:cubicBezTo>
                    <a:cubicBezTo>
                      <a:pt x="31920" y="1"/>
                      <a:pt x="29895" y="1458"/>
                      <a:pt x="29031" y="3522"/>
                    </a:cubicBezTo>
                    <a:lnTo>
                      <a:pt x="13929" y="3522"/>
                    </a:lnTo>
                    <a:cubicBezTo>
                      <a:pt x="13078" y="1458"/>
                      <a:pt x="11040" y="1"/>
                      <a:pt x="8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0" name="Google Shape;1910;p38"/>
              <p:cNvSpPr/>
              <p:nvPr/>
            </p:nvSpPr>
            <p:spPr>
              <a:xfrm>
                <a:off x="1545825" y="4008175"/>
                <a:ext cx="4130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1806" extrusionOk="0">
                    <a:moveTo>
                      <a:pt x="658" y="0"/>
                    </a:moveTo>
                    <a:cubicBezTo>
                      <a:pt x="297" y="0"/>
                      <a:pt x="1" y="297"/>
                      <a:pt x="1" y="671"/>
                    </a:cubicBezTo>
                    <a:lnTo>
                      <a:pt x="1" y="1135"/>
                    </a:lnTo>
                    <a:cubicBezTo>
                      <a:pt x="1" y="1509"/>
                      <a:pt x="297" y="1806"/>
                      <a:pt x="658" y="1806"/>
                    </a:cubicBezTo>
                    <a:lnTo>
                      <a:pt x="15851" y="1806"/>
                    </a:lnTo>
                    <a:cubicBezTo>
                      <a:pt x="16225" y="1806"/>
                      <a:pt x="16521" y="1509"/>
                      <a:pt x="16521" y="1135"/>
                    </a:cubicBezTo>
                    <a:lnTo>
                      <a:pt x="16521" y="671"/>
                    </a:lnTo>
                    <a:cubicBezTo>
                      <a:pt x="16521" y="297"/>
                      <a:pt x="16225" y="0"/>
                      <a:pt x="158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1" name="Google Shape;1911;p38"/>
              <p:cNvSpPr/>
              <p:nvPr/>
            </p:nvSpPr>
            <p:spPr>
              <a:xfrm>
                <a:off x="1545825" y="4008175"/>
                <a:ext cx="622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806" extrusionOk="0">
                    <a:moveTo>
                      <a:pt x="555" y="0"/>
                    </a:moveTo>
                    <a:cubicBezTo>
                      <a:pt x="246" y="0"/>
                      <a:pt x="1" y="258"/>
                      <a:pt x="1" y="568"/>
                    </a:cubicBezTo>
                    <a:lnTo>
                      <a:pt x="1" y="1251"/>
                    </a:lnTo>
                    <a:cubicBezTo>
                      <a:pt x="1" y="1561"/>
                      <a:pt x="246" y="1806"/>
                      <a:pt x="555" y="1806"/>
                    </a:cubicBezTo>
                    <a:lnTo>
                      <a:pt x="2490" y="1806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2" name="Google Shape;1912;p38"/>
              <p:cNvSpPr/>
              <p:nvPr/>
            </p:nvSpPr>
            <p:spPr>
              <a:xfrm>
                <a:off x="975475" y="3826650"/>
                <a:ext cx="289550" cy="207325"/>
              </a:xfrm>
              <a:custGeom>
                <a:avLst/>
                <a:gdLst/>
                <a:ahLst/>
                <a:cxnLst/>
                <a:rect l="l" t="t" r="r" b="b"/>
                <a:pathLst>
                  <a:path w="11582" h="8293" extrusionOk="0">
                    <a:moveTo>
                      <a:pt x="903" y="0"/>
                    </a:moveTo>
                    <a:cubicBezTo>
                      <a:pt x="400" y="0"/>
                      <a:pt x="1" y="400"/>
                      <a:pt x="1" y="903"/>
                    </a:cubicBezTo>
                    <a:lnTo>
                      <a:pt x="1" y="7390"/>
                    </a:lnTo>
                    <a:cubicBezTo>
                      <a:pt x="1" y="7893"/>
                      <a:pt x="400" y="8293"/>
                      <a:pt x="903" y="8293"/>
                    </a:cubicBezTo>
                    <a:lnTo>
                      <a:pt x="10679" y="8293"/>
                    </a:lnTo>
                    <a:cubicBezTo>
                      <a:pt x="11182" y="8293"/>
                      <a:pt x="11582" y="7893"/>
                      <a:pt x="11582" y="7390"/>
                    </a:cubicBezTo>
                    <a:lnTo>
                      <a:pt x="11582" y="903"/>
                    </a:lnTo>
                    <a:cubicBezTo>
                      <a:pt x="11582" y="400"/>
                      <a:pt x="11182" y="0"/>
                      <a:pt x="106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3" name="Google Shape;1913;p38"/>
              <p:cNvSpPr/>
              <p:nvPr/>
            </p:nvSpPr>
            <p:spPr>
              <a:xfrm>
                <a:off x="996750" y="3860800"/>
                <a:ext cx="82900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1165" extrusionOk="0">
                    <a:moveTo>
                      <a:pt x="2977" y="1"/>
                    </a:moveTo>
                    <a:cubicBezTo>
                      <a:pt x="2969" y="1"/>
                      <a:pt x="2962" y="1"/>
                      <a:pt x="2954" y="1"/>
                    </a:cubicBezTo>
                    <a:lnTo>
                      <a:pt x="310" y="246"/>
                    </a:lnTo>
                    <a:cubicBezTo>
                      <a:pt x="130" y="259"/>
                      <a:pt x="1" y="414"/>
                      <a:pt x="1" y="582"/>
                    </a:cubicBezTo>
                    <a:cubicBezTo>
                      <a:pt x="1" y="762"/>
                      <a:pt x="143" y="904"/>
                      <a:pt x="310" y="917"/>
                    </a:cubicBezTo>
                    <a:lnTo>
                      <a:pt x="2954" y="1162"/>
                    </a:lnTo>
                    <a:cubicBezTo>
                      <a:pt x="2968" y="1164"/>
                      <a:pt x="2982" y="1165"/>
                      <a:pt x="2996" y="1165"/>
                    </a:cubicBezTo>
                    <a:cubicBezTo>
                      <a:pt x="3171" y="1165"/>
                      <a:pt x="3315" y="1018"/>
                      <a:pt x="3315" y="827"/>
                    </a:cubicBezTo>
                    <a:lnTo>
                      <a:pt x="3315" y="337"/>
                    </a:lnTo>
                    <a:cubicBezTo>
                      <a:pt x="3315" y="151"/>
                      <a:pt x="3160" y="1"/>
                      <a:pt x="29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4" name="Google Shape;1914;p38"/>
              <p:cNvSpPr/>
              <p:nvPr/>
            </p:nvSpPr>
            <p:spPr>
              <a:xfrm>
                <a:off x="1263725" y="3495200"/>
                <a:ext cx="281800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11907" extrusionOk="0">
                    <a:moveTo>
                      <a:pt x="1251" y="1"/>
                    </a:moveTo>
                    <a:cubicBezTo>
                      <a:pt x="529" y="1"/>
                      <a:pt x="0" y="671"/>
                      <a:pt x="181" y="1381"/>
                    </a:cubicBezTo>
                    <a:lnTo>
                      <a:pt x="2683" y="11182"/>
                    </a:lnTo>
                    <a:cubicBezTo>
                      <a:pt x="2683" y="11182"/>
                      <a:pt x="5128" y="11907"/>
                      <a:pt x="7815" y="11907"/>
                    </a:cubicBezTo>
                    <a:cubicBezTo>
                      <a:pt x="8169" y="11907"/>
                      <a:pt x="8528" y="11894"/>
                      <a:pt x="8886" y="11866"/>
                    </a:cubicBezTo>
                    <a:cubicBezTo>
                      <a:pt x="10975" y="11698"/>
                      <a:pt x="11272" y="11182"/>
                      <a:pt x="11272" y="11182"/>
                    </a:cubicBezTo>
                    <a:lnTo>
                      <a:pt x="8189" y="981"/>
                    </a:lnTo>
                    <a:cubicBezTo>
                      <a:pt x="8022" y="401"/>
                      <a:pt x="7480" y="1"/>
                      <a:pt x="68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5" name="Google Shape;1915;p38"/>
              <p:cNvSpPr/>
              <p:nvPr/>
            </p:nvSpPr>
            <p:spPr>
              <a:xfrm>
                <a:off x="998700" y="3495200"/>
                <a:ext cx="2847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1388" h="11183" extrusionOk="0">
                    <a:moveTo>
                      <a:pt x="1806" y="1"/>
                    </a:moveTo>
                    <a:cubicBezTo>
                      <a:pt x="1174" y="1"/>
                      <a:pt x="658" y="491"/>
                      <a:pt x="619" y="1123"/>
                    </a:cubicBezTo>
                    <a:lnTo>
                      <a:pt x="619" y="1110"/>
                    </a:lnTo>
                    <a:lnTo>
                      <a:pt x="0" y="11182"/>
                    </a:lnTo>
                    <a:lnTo>
                      <a:pt x="11388" y="11182"/>
                    </a:lnTo>
                    <a:lnTo>
                      <a:pt x="9247" y="1020"/>
                    </a:lnTo>
                    <a:cubicBezTo>
                      <a:pt x="9118" y="426"/>
                      <a:pt x="8602" y="1"/>
                      <a:pt x="79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6" name="Google Shape;1916;p38"/>
              <p:cNvSpPr/>
              <p:nvPr/>
            </p:nvSpPr>
            <p:spPr>
              <a:xfrm>
                <a:off x="1292075" y="3622250"/>
                <a:ext cx="1760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6827" extrusionOk="0">
                    <a:moveTo>
                      <a:pt x="272" y="0"/>
                    </a:moveTo>
                    <a:cubicBezTo>
                      <a:pt x="182" y="0"/>
                      <a:pt x="91" y="13"/>
                      <a:pt x="1" y="39"/>
                    </a:cubicBezTo>
                    <a:lnTo>
                      <a:pt x="1549" y="6100"/>
                    </a:lnTo>
                    <a:cubicBezTo>
                      <a:pt x="1549" y="6100"/>
                      <a:pt x="4012" y="6826"/>
                      <a:pt x="6710" y="6826"/>
                    </a:cubicBezTo>
                    <a:cubicBezTo>
                      <a:pt x="6820" y="6826"/>
                      <a:pt x="6931" y="6825"/>
                      <a:pt x="7043" y="6822"/>
                    </a:cubicBezTo>
                    <a:lnTo>
                      <a:pt x="6849" y="6126"/>
                    </a:lnTo>
                    <a:lnTo>
                      <a:pt x="6849" y="6139"/>
                    </a:lnTo>
                    <a:lnTo>
                      <a:pt x="5095" y="6139"/>
                    </a:lnTo>
                    <a:lnTo>
                      <a:pt x="5095" y="4501"/>
                    </a:lnTo>
                    <a:cubicBezTo>
                      <a:pt x="5095" y="3688"/>
                      <a:pt x="4437" y="3018"/>
                      <a:pt x="3625" y="3018"/>
                    </a:cubicBezTo>
                    <a:lnTo>
                      <a:pt x="3006" y="3018"/>
                    </a:lnTo>
                    <a:cubicBezTo>
                      <a:pt x="3638" y="3018"/>
                      <a:pt x="4141" y="2515"/>
                      <a:pt x="4141" y="1883"/>
                    </a:cubicBezTo>
                    <a:lnTo>
                      <a:pt x="4141" y="1135"/>
                    </a:lnTo>
                    <a:cubicBezTo>
                      <a:pt x="4141" y="516"/>
                      <a:pt x="3638" y="0"/>
                      <a:pt x="3006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7" name="Google Shape;1917;p38"/>
              <p:cNvSpPr/>
              <p:nvPr/>
            </p:nvSpPr>
            <p:spPr>
              <a:xfrm>
                <a:off x="998375" y="3613525"/>
                <a:ext cx="187975" cy="161250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6450" extrusionOk="0">
                    <a:moveTo>
                      <a:pt x="851" y="1"/>
                    </a:moveTo>
                    <a:cubicBezTo>
                      <a:pt x="684" y="1"/>
                      <a:pt x="542" y="40"/>
                      <a:pt x="400" y="91"/>
                    </a:cubicBezTo>
                    <a:lnTo>
                      <a:pt x="232" y="2838"/>
                    </a:lnTo>
                    <a:cubicBezTo>
                      <a:pt x="413" y="2954"/>
                      <a:pt x="619" y="3019"/>
                      <a:pt x="851" y="3019"/>
                    </a:cubicBezTo>
                    <a:lnTo>
                      <a:pt x="219" y="3019"/>
                    </a:lnTo>
                    <a:lnTo>
                      <a:pt x="0" y="6449"/>
                    </a:lnTo>
                    <a:lnTo>
                      <a:pt x="7519" y="6449"/>
                    </a:lnTo>
                    <a:lnTo>
                      <a:pt x="7429" y="6127"/>
                    </a:lnTo>
                    <a:lnTo>
                      <a:pt x="5688" y="6127"/>
                    </a:lnTo>
                    <a:lnTo>
                      <a:pt x="5688" y="4502"/>
                    </a:lnTo>
                    <a:cubicBezTo>
                      <a:pt x="5688" y="3676"/>
                      <a:pt x="5017" y="3019"/>
                      <a:pt x="4204" y="3019"/>
                    </a:cubicBezTo>
                    <a:lnTo>
                      <a:pt x="3585" y="3019"/>
                    </a:lnTo>
                    <a:cubicBezTo>
                      <a:pt x="4217" y="3019"/>
                      <a:pt x="4720" y="2516"/>
                      <a:pt x="4720" y="1884"/>
                    </a:cubicBezTo>
                    <a:lnTo>
                      <a:pt x="4720" y="1136"/>
                    </a:lnTo>
                    <a:cubicBezTo>
                      <a:pt x="4720" y="504"/>
                      <a:pt x="4217" y="1"/>
                      <a:pt x="35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8" name="Google Shape;1918;p38"/>
              <p:cNvSpPr/>
              <p:nvPr/>
            </p:nvSpPr>
            <p:spPr>
              <a:xfrm>
                <a:off x="622100" y="3495200"/>
                <a:ext cx="352100" cy="279575"/>
              </a:xfrm>
              <a:custGeom>
                <a:avLst/>
                <a:gdLst/>
                <a:ahLst/>
                <a:cxnLst/>
                <a:rect l="l" t="t" r="r" b="b"/>
                <a:pathLst>
                  <a:path w="14084" h="11183" extrusionOk="0">
                    <a:moveTo>
                      <a:pt x="6024" y="1"/>
                    </a:moveTo>
                    <a:cubicBezTo>
                      <a:pt x="5121" y="1"/>
                      <a:pt x="4308" y="542"/>
                      <a:pt x="3973" y="1381"/>
                    </a:cubicBezTo>
                    <a:lnTo>
                      <a:pt x="1" y="11182"/>
                    </a:lnTo>
                    <a:lnTo>
                      <a:pt x="13426" y="11182"/>
                    </a:lnTo>
                    <a:lnTo>
                      <a:pt x="14032" y="1510"/>
                    </a:lnTo>
                    <a:cubicBezTo>
                      <a:pt x="14084" y="697"/>
                      <a:pt x="13426" y="1"/>
                      <a:pt x="126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19" name="Google Shape;1919;p38"/>
              <p:cNvSpPr/>
              <p:nvPr/>
            </p:nvSpPr>
            <p:spPr>
              <a:xfrm>
                <a:off x="551825" y="3856950"/>
                <a:ext cx="38700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761" extrusionOk="0">
                    <a:moveTo>
                      <a:pt x="684" y="1"/>
                    </a:moveTo>
                    <a:cubicBezTo>
                      <a:pt x="310" y="1"/>
                      <a:pt x="0" y="297"/>
                      <a:pt x="0" y="684"/>
                    </a:cubicBezTo>
                    <a:lnTo>
                      <a:pt x="0" y="2064"/>
                    </a:lnTo>
                    <a:cubicBezTo>
                      <a:pt x="0" y="2451"/>
                      <a:pt x="310" y="2761"/>
                      <a:pt x="684" y="2761"/>
                    </a:cubicBezTo>
                    <a:lnTo>
                      <a:pt x="1548" y="2761"/>
                    </a:lnTo>
                    <a:lnTo>
                      <a:pt x="15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0" name="Google Shape;1920;p38"/>
              <p:cNvSpPr/>
              <p:nvPr/>
            </p:nvSpPr>
            <p:spPr>
              <a:xfrm>
                <a:off x="1332400" y="3775050"/>
                <a:ext cx="213125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8525" h="712" extrusionOk="0">
                    <a:moveTo>
                      <a:pt x="0" y="1"/>
                    </a:moveTo>
                    <a:cubicBezTo>
                      <a:pt x="395" y="114"/>
                      <a:pt x="2648" y="711"/>
                      <a:pt x="5090" y="711"/>
                    </a:cubicBezTo>
                    <a:cubicBezTo>
                      <a:pt x="5437" y="711"/>
                      <a:pt x="5789" y="699"/>
                      <a:pt x="6139" y="672"/>
                    </a:cubicBezTo>
                    <a:cubicBezTo>
                      <a:pt x="7996" y="530"/>
                      <a:pt x="8447" y="104"/>
                      <a:pt x="85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1" name="Google Shape;1921;p38"/>
              <p:cNvSpPr/>
              <p:nvPr/>
            </p:nvSpPr>
            <p:spPr>
              <a:xfrm>
                <a:off x="1633200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2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2" y="3044"/>
                    </a:cubicBezTo>
                    <a:cubicBezTo>
                      <a:pt x="2361" y="3044"/>
                      <a:pt x="3044" y="2360"/>
                      <a:pt x="3044" y="1522"/>
                    </a:cubicBezTo>
                    <a:cubicBezTo>
                      <a:pt x="3044" y="684"/>
                      <a:pt x="2361" y="0"/>
                      <a:pt x="1522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2" name="Google Shape;1922;p38"/>
              <p:cNvSpPr/>
              <p:nvPr/>
            </p:nvSpPr>
            <p:spPr>
              <a:xfrm>
                <a:off x="1664150" y="3905650"/>
                <a:ext cx="451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07" h="3044" extrusionOk="0">
                    <a:moveTo>
                      <a:pt x="284" y="0"/>
                    </a:moveTo>
                    <a:cubicBezTo>
                      <a:pt x="194" y="0"/>
                      <a:pt x="91" y="0"/>
                      <a:pt x="1" y="26"/>
                    </a:cubicBezTo>
                    <a:cubicBezTo>
                      <a:pt x="710" y="155"/>
                      <a:pt x="1252" y="774"/>
                      <a:pt x="1252" y="1522"/>
                    </a:cubicBezTo>
                    <a:cubicBezTo>
                      <a:pt x="1252" y="2270"/>
                      <a:pt x="710" y="2889"/>
                      <a:pt x="1" y="3018"/>
                    </a:cubicBezTo>
                    <a:cubicBezTo>
                      <a:pt x="91" y="3031"/>
                      <a:pt x="194" y="3044"/>
                      <a:pt x="284" y="3044"/>
                    </a:cubicBezTo>
                    <a:cubicBezTo>
                      <a:pt x="1123" y="3044"/>
                      <a:pt x="1806" y="2360"/>
                      <a:pt x="1806" y="1522"/>
                    </a:cubicBezTo>
                    <a:cubicBezTo>
                      <a:pt x="1806" y="684"/>
                      <a:pt x="1123" y="0"/>
                      <a:pt x="284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3" name="Google Shape;1923;p38"/>
              <p:cNvSpPr/>
              <p:nvPr/>
            </p:nvSpPr>
            <p:spPr>
              <a:xfrm>
                <a:off x="1847275" y="3905650"/>
                <a:ext cx="7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44" extrusionOk="0">
                    <a:moveTo>
                      <a:pt x="1523" y="0"/>
                    </a:moveTo>
                    <a:cubicBezTo>
                      <a:pt x="684" y="0"/>
                      <a:pt x="1" y="684"/>
                      <a:pt x="1" y="1522"/>
                    </a:cubicBezTo>
                    <a:cubicBezTo>
                      <a:pt x="1" y="2360"/>
                      <a:pt x="684" y="3044"/>
                      <a:pt x="1523" y="3044"/>
                    </a:cubicBezTo>
                    <a:cubicBezTo>
                      <a:pt x="2374" y="3044"/>
                      <a:pt x="3045" y="2360"/>
                      <a:pt x="3045" y="1522"/>
                    </a:cubicBezTo>
                    <a:cubicBezTo>
                      <a:pt x="3045" y="684"/>
                      <a:pt x="2374" y="0"/>
                      <a:pt x="1523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4" name="Google Shape;1924;p38"/>
              <p:cNvSpPr/>
              <p:nvPr/>
            </p:nvSpPr>
            <p:spPr>
              <a:xfrm>
                <a:off x="1877600" y="3905650"/>
                <a:ext cx="4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3044" extrusionOk="0">
                    <a:moveTo>
                      <a:pt x="310" y="0"/>
                    </a:moveTo>
                    <a:cubicBezTo>
                      <a:pt x="207" y="0"/>
                      <a:pt x="103" y="13"/>
                      <a:pt x="0" y="26"/>
                    </a:cubicBezTo>
                    <a:cubicBezTo>
                      <a:pt x="684" y="181"/>
                      <a:pt x="1200" y="787"/>
                      <a:pt x="1200" y="1522"/>
                    </a:cubicBezTo>
                    <a:cubicBezTo>
                      <a:pt x="1200" y="2257"/>
                      <a:pt x="684" y="2863"/>
                      <a:pt x="0" y="3005"/>
                    </a:cubicBezTo>
                    <a:cubicBezTo>
                      <a:pt x="103" y="3031"/>
                      <a:pt x="207" y="3044"/>
                      <a:pt x="310" y="3044"/>
                    </a:cubicBezTo>
                    <a:cubicBezTo>
                      <a:pt x="1161" y="3044"/>
                      <a:pt x="1844" y="2360"/>
                      <a:pt x="1844" y="1522"/>
                    </a:cubicBezTo>
                    <a:cubicBezTo>
                      <a:pt x="1844" y="684"/>
                      <a:pt x="1161" y="0"/>
                      <a:pt x="310" y="0"/>
                    </a:cubicBezTo>
                    <a:close/>
                  </a:path>
                </a:pathLst>
              </a:custGeom>
              <a:solidFill>
                <a:srgbClr val="092553">
                  <a:alpha val="333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5" name="Google Shape;1925;p38"/>
              <p:cNvSpPr/>
              <p:nvPr/>
            </p:nvSpPr>
            <p:spPr>
              <a:xfrm>
                <a:off x="1728325" y="390887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68"/>
                      <a:pt x="0" y="361"/>
                    </a:cubicBezTo>
                    <a:cubicBezTo>
                      <a:pt x="0" y="567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67"/>
                      <a:pt x="4346" y="361"/>
                    </a:cubicBezTo>
                    <a:cubicBezTo>
                      <a:pt x="4346" y="168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6" name="Google Shape;1926;p38"/>
              <p:cNvSpPr/>
              <p:nvPr/>
            </p:nvSpPr>
            <p:spPr>
              <a:xfrm>
                <a:off x="1728325" y="3935300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1"/>
                    </a:moveTo>
                    <a:cubicBezTo>
                      <a:pt x="155" y="1"/>
                      <a:pt x="0" y="155"/>
                      <a:pt x="0" y="362"/>
                    </a:cubicBezTo>
                    <a:cubicBezTo>
                      <a:pt x="0" y="555"/>
                      <a:pt x="155" y="723"/>
                      <a:pt x="361" y="723"/>
                    </a:cubicBezTo>
                    <a:lnTo>
                      <a:pt x="3985" y="723"/>
                    </a:lnTo>
                    <a:cubicBezTo>
                      <a:pt x="4191" y="723"/>
                      <a:pt x="4346" y="555"/>
                      <a:pt x="4346" y="362"/>
                    </a:cubicBezTo>
                    <a:cubicBezTo>
                      <a:pt x="4346" y="155"/>
                      <a:pt x="4191" y="1"/>
                      <a:pt x="3985" y="1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7" name="Google Shape;1927;p38"/>
              <p:cNvSpPr/>
              <p:nvPr/>
            </p:nvSpPr>
            <p:spPr>
              <a:xfrm>
                <a:off x="1728325" y="3961425"/>
                <a:ext cx="108675" cy="180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723" extrusionOk="0">
                    <a:moveTo>
                      <a:pt x="361" y="0"/>
                    </a:moveTo>
                    <a:cubicBezTo>
                      <a:pt x="155" y="0"/>
                      <a:pt x="0" y="155"/>
                      <a:pt x="0" y="361"/>
                    </a:cubicBezTo>
                    <a:cubicBezTo>
                      <a:pt x="0" y="555"/>
                      <a:pt x="155" y="722"/>
                      <a:pt x="361" y="722"/>
                    </a:cubicBezTo>
                    <a:lnTo>
                      <a:pt x="3985" y="722"/>
                    </a:lnTo>
                    <a:cubicBezTo>
                      <a:pt x="4191" y="722"/>
                      <a:pt x="4346" y="555"/>
                      <a:pt x="4346" y="361"/>
                    </a:cubicBezTo>
                    <a:cubicBezTo>
                      <a:pt x="4346" y="155"/>
                      <a:pt x="4191" y="0"/>
                      <a:pt x="3985" y="0"/>
                    </a:cubicBezTo>
                    <a:close/>
                  </a:path>
                </a:pathLst>
              </a:custGeom>
              <a:solidFill>
                <a:srgbClr val="FFFFFF">
                  <a:alpha val="428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8" name="Google Shape;1928;p38"/>
              <p:cNvSpPr/>
              <p:nvPr/>
            </p:nvSpPr>
            <p:spPr>
              <a:xfrm>
                <a:off x="668225" y="3903925"/>
                <a:ext cx="225050" cy="209475"/>
              </a:xfrm>
              <a:custGeom>
                <a:avLst/>
                <a:gdLst/>
                <a:ahLst/>
                <a:cxnLst/>
                <a:rect l="l" t="t" r="r" b="b"/>
                <a:pathLst>
                  <a:path w="9002" h="8379" extrusionOk="0">
                    <a:moveTo>
                      <a:pt x="4494" y="1"/>
                    </a:moveTo>
                    <a:cubicBezTo>
                      <a:pt x="2477" y="1"/>
                      <a:pt x="699" y="1470"/>
                      <a:pt x="374" y="3525"/>
                    </a:cubicBezTo>
                    <a:cubicBezTo>
                      <a:pt x="0" y="5808"/>
                      <a:pt x="1548" y="7949"/>
                      <a:pt x="3843" y="8323"/>
                    </a:cubicBezTo>
                    <a:cubicBezTo>
                      <a:pt x="4071" y="8360"/>
                      <a:pt x="4297" y="8378"/>
                      <a:pt x="4521" y="8378"/>
                    </a:cubicBezTo>
                    <a:cubicBezTo>
                      <a:pt x="6536" y="8378"/>
                      <a:pt x="8304" y="6909"/>
                      <a:pt x="8641" y="4854"/>
                    </a:cubicBezTo>
                    <a:cubicBezTo>
                      <a:pt x="9002" y="2571"/>
                      <a:pt x="7454" y="417"/>
                      <a:pt x="5172" y="56"/>
                    </a:cubicBezTo>
                    <a:cubicBezTo>
                      <a:pt x="4944" y="19"/>
                      <a:pt x="4717" y="1"/>
                      <a:pt x="4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29" name="Google Shape;1929;p38"/>
              <p:cNvSpPr/>
              <p:nvPr/>
            </p:nvSpPr>
            <p:spPr>
              <a:xfrm>
                <a:off x="721100" y="3948850"/>
                <a:ext cx="119300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2" h="4772" extrusionOk="0">
                    <a:moveTo>
                      <a:pt x="2386" y="0"/>
                    </a:moveTo>
                    <a:cubicBezTo>
                      <a:pt x="1071" y="0"/>
                      <a:pt x="0" y="1071"/>
                      <a:pt x="0" y="2386"/>
                    </a:cubicBezTo>
                    <a:cubicBezTo>
                      <a:pt x="0" y="3702"/>
                      <a:pt x="1071" y="4772"/>
                      <a:pt x="2386" y="4772"/>
                    </a:cubicBezTo>
                    <a:cubicBezTo>
                      <a:pt x="3701" y="4772"/>
                      <a:pt x="4772" y="3702"/>
                      <a:pt x="4772" y="2386"/>
                    </a:cubicBezTo>
                    <a:cubicBezTo>
                      <a:pt x="4772" y="1071"/>
                      <a:pt x="3701" y="0"/>
                      <a:pt x="23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0" name="Google Shape;1930;p38"/>
              <p:cNvSpPr/>
              <p:nvPr/>
            </p:nvSpPr>
            <p:spPr>
              <a:xfrm>
                <a:off x="721100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0" y="0"/>
                    </a:moveTo>
                    <a:cubicBezTo>
                      <a:pt x="39" y="193"/>
                      <a:pt x="0" y="400"/>
                      <a:pt x="0" y="619"/>
                    </a:cubicBezTo>
                    <a:cubicBezTo>
                      <a:pt x="0" y="1935"/>
                      <a:pt x="1071" y="3005"/>
                      <a:pt x="2386" y="3005"/>
                    </a:cubicBezTo>
                    <a:cubicBezTo>
                      <a:pt x="3585" y="3005"/>
                      <a:pt x="4566" y="2128"/>
                      <a:pt x="4746" y="993"/>
                    </a:cubicBezTo>
                    <a:lnTo>
                      <a:pt x="4746" y="993"/>
                    </a:lnTo>
                    <a:cubicBezTo>
                      <a:pt x="4306" y="1060"/>
                      <a:pt x="3895" y="1090"/>
                      <a:pt x="3511" y="1090"/>
                    </a:cubicBezTo>
                    <a:cubicBezTo>
                      <a:pt x="1966" y="1090"/>
                      <a:pt x="855" y="599"/>
                      <a:pt x="90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1" name="Google Shape;1931;p38"/>
              <p:cNvSpPr/>
              <p:nvPr/>
            </p:nvSpPr>
            <p:spPr>
              <a:xfrm>
                <a:off x="1304350" y="3903975"/>
                <a:ext cx="234400" cy="209375"/>
              </a:xfrm>
              <a:custGeom>
                <a:avLst/>
                <a:gdLst/>
                <a:ahLst/>
                <a:cxnLst/>
                <a:rect l="l" t="t" r="r" b="b"/>
                <a:pathLst>
                  <a:path w="9376" h="8375" extrusionOk="0">
                    <a:moveTo>
                      <a:pt x="4685" y="1"/>
                    </a:moveTo>
                    <a:cubicBezTo>
                      <a:pt x="2908" y="1"/>
                      <a:pt x="1261" y="1144"/>
                      <a:pt x="696" y="2930"/>
                    </a:cubicBezTo>
                    <a:cubicBezTo>
                      <a:pt x="0" y="5135"/>
                      <a:pt x="1225" y="7483"/>
                      <a:pt x="3431" y="8179"/>
                    </a:cubicBezTo>
                    <a:cubicBezTo>
                      <a:pt x="3850" y="8311"/>
                      <a:pt x="4274" y="8374"/>
                      <a:pt x="4691" y="8374"/>
                    </a:cubicBezTo>
                    <a:cubicBezTo>
                      <a:pt x="6468" y="8374"/>
                      <a:pt x="8115" y="7231"/>
                      <a:pt x="8679" y="5445"/>
                    </a:cubicBezTo>
                    <a:cubicBezTo>
                      <a:pt x="9376" y="3240"/>
                      <a:pt x="8151" y="892"/>
                      <a:pt x="5945" y="196"/>
                    </a:cubicBezTo>
                    <a:cubicBezTo>
                      <a:pt x="5526" y="64"/>
                      <a:pt x="5102" y="1"/>
                      <a:pt x="4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2" name="Google Shape;1932;p38"/>
              <p:cNvSpPr/>
              <p:nvPr/>
            </p:nvSpPr>
            <p:spPr>
              <a:xfrm>
                <a:off x="1361725" y="3948850"/>
                <a:ext cx="119325" cy="1193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4772" extrusionOk="0">
                    <a:moveTo>
                      <a:pt x="2387" y="0"/>
                    </a:moveTo>
                    <a:cubicBezTo>
                      <a:pt x="1071" y="0"/>
                      <a:pt x="1" y="1071"/>
                      <a:pt x="1" y="2386"/>
                    </a:cubicBezTo>
                    <a:cubicBezTo>
                      <a:pt x="1" y="3702"/>
                      <a:pt x="1071" y="4772"/>
                      <a:pt x="2387" y="4772"/>
                    </a:cubicBezTo>
                    <a:cubicBezTo>
                      <a:pt x="3702" y="4772"/>
                      <a:pt x="4772" y="3702"/>
                      <a:pt x="4772" y="2386"/>
                    </a:cubicBezTo>
                    <a:cubicBezTo>
                      <a:pt x="4772" y="1071"/>
                      <a:pt x="3702" y="0"/>
                      <a:pt x="23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3" name="Google Shape;1933;p38"/>
              <p:cNvSpPr/>
              <p:nvPr/>
            </p:nvSpPr>
            <p:spPr>
              <a:xfrm>
                <a:off x="1361725" y="3993025"/>
                <a:ext cx="118675" cy="75125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3005" extrusionOk="0">
                    <a:moveTo>
                      <a:pt x="91" y="0"/>
                    </a:moveTo>
                    <a:cubicBezTo>
                      <a:pt x="39" y="193"/>
                      <a:pt x="1" y="400"/>
                      <a:pt x="1" y="619"/>
                    </a:cubicBezTo>
                    <a:cubicBezTo>
                      <a:pt x="1" y="1935"/>
                      <a:pt x="1071" y="3005"/>
                      <a:pt x="2387" y="3005"/>
                    </a:cubicBezTo>
                    <a:cubicBezTo>
                      <a:pt x="3586" y="3005"/>
                      <a:pt x="4566" y="2128"/>
                      <a:pt x="4747" y="993"/>
                    </a:cubicBezTo>
                    <a:lnTo>
                      <a:pt x="4747" y="993"/>
                    </a:lnTo>
                    <a:cubicBezTo>
                      <a:pt x="4307" y="1060"/>
                      <a:pt x="3896" y="1090"/>
                      <a:pt x="3511" y="1090"/>
                    </a:cubicBezTo>
                    <a:cubicBezTo>
                      <a:pt x="1966" y="1090"/>
                      <a:pt x="855" y="599"/>
                      <a:pt x="91" y="0"/>
                    </a:cubicBezTo>
                    <a:close/>
                  </a:path>
                </a:pathLst>
              </a:custGeom>
              <a:solidFill>
                <a:srgbClr val="092553">
                  <a:alpha val="1548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4" name="Google Shape;1934;p38"/>
              <p:cNvSpPr/>
              <p:nvPr/>
            </p:nvSpPr>
            <p:spPr>
              <a:xfrm>
                <a:off x="1311100" y="3727350"/>
                <a:ext cx="1557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2000" extrusionOk="0">
                    <a:moveTo>
                      <a:pt x="1600" y="0"/>
                    </a:moveTo>
                    <a:cubicBezTo>
                      <a:pt x="1149" y="0"/>
                      <a:pt x="723" y="323"/>
                      <a:pt x="504" y="826"/>
                    </a:cubicBezTo>
                    <a:lnTo>
                      <a:pt x="1" y="1999"/>
                    </a:lnTo>
                    <a:lnTo>
                      <a:pt x="6230" y="1999"/>
                    </a:lnTo>
                    <a:lnTo>
                      <a:pt x="5856" y="929"/>
                    </a:lnTo>
                    <a:cubicBezTo>
                      <a:pt x="5662" y="361"/>
                      <a:pt x="5211" y="0"/>
                      <a:pt x="47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5" name="Google Shape;1935;p38"/>
              <p:cNvSpPr/>
              <p:nvPr/>
            </p:nvSpPr>
            <p:spPr>
              <a:xfrm>
                <a:off x="1362050" y="3663500"/>
                <a:ext cx="62900" cy="10617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4247" extrusionOk="0">
                    <a:moveTo>
                      <a:pt x="439" y="1"/>
                    </a:moveTo>
                    <a:cubicBezTo>
                      <a:pt x="439" y="1"/>
                      <a:pt x="168" y="2541"/>
                      <a:pt x="1" y="2554"/>
                    </a:cubicBezTo>
                    <a:cubicBezTo>
                      <a:pt x="1201" y="3267"/>
                      <a:pt x="1165" y="4247"/>
                      <a:pt x="1961" y="4247"/>
                    </a:cubicBezTo>
                    <a:cubicBezTo>
                      <a:pt x="1986" y="4247"/>
                      <a:pt x="2012" y="4246"/>
                      <a:pt x="2038" y="4244"/>
                    </a:cubicBezTo>
                    <a:cubicBezTo>
                      <a:pt x="2464" y="4218"/>
                      <a:pt x="2515" y="3805"/>
                      <a:pt x="2464" y="3405"/>
                    </a:cubicBezTo>
                    <a:cubicBezTo>
                      <a:pt x="2438" y="3199"/>
                      <a:pt x="2348" y="2993"/>
                      <a:pt x="2193" y="2851"/>
                    </a:cubicBezTo>
                    <a:cubicBezTo>
                      <a:pt x="2167" y="2825"/>
                      <a:pt x="2141" y="2812"/>
                      <a:pt x="2116" y="2799"/>
                    </a:cubicBezTo>
                    <a:lnTo>
                      <a:pt x="2309" y="171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6" name="Google Shape;1936;p38"/>
              <p:cNvSpPr/>
              <p:nvPr/>
            </p:nvSpPr>
            <p:spPr>
              <a:xfrm>
                <a:off x="1341425" y="3566775"/>
                <a:ext cx="125425" cy="159350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6374" extrusionOk="0">
                    <a:moveTo>
                      <a:pt x="1870" y="1"/>
                    </a:moveTo>
                    <a:cubicBezTo>
                      <a:pt x="838" y="1"/>
                      <a:pt x="0" y="800"/>
                      <a:pt x="0" y="1781"/>
                    </a:cubicBezTo>
                    <a:lnTo>
                      <a:pt x="0" y="3883"/>
                    </a:lnTo>
                    <a:cubicBezTo>
                      <a:pt x="0" y="5211"/>
                      <a:pt x="1664" y="6062"/>
                      <a:pt x="2515" y="6281"/>
                    </a:cubicBezTo>
                    <a:cubicBezTo>
                      <a:pt x="2752" y="6345"/>
                      <a:pt x="2970" y="6374"/>
                      <a:pt x="3169" y="6374"/>
                    </a:cubicBezTo>
                    <a:cubicBezTo>
                      <a:pt x="4518" y="6374"/>
                      <a:pt x="5017" y="5040"/>
                      <a:pt x="5017" y="3883"/>
                    </a:cubicBezTo>
                    <a:lnTo>
                      <a:pt x="5017" y="1781"/>
                    </a:lnTo>
                    <a:cubicBezTo>
                      <a:pt x="5017" y="800"/>
                      <a:pt x="4192" y="1"/>
                      <a:pt x="3160" y="1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7" name="Google Shape;1937;p38"/>
              <p:cNvSpPr/>
              <p:nvPr/>
            </p:nvSpPr>
            <p:spPr>
              <a:xfrm>
                <a:off x="1299825" y="3523900"/>
                <a:ext cx="180575" cy="139950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5598" extrusionOk="0">
                    <a:moveTo>
                      <a:pt x="4205" y="1"/>
                    </a:moveTo>
                    <a:cubicBezTo>
                      <a:pt x="4115" y="1"/>
                      <a:pt x="4011" y="13"/>
                      <a:pt x="3921" y="39"/>
                    </a:cubicBezTo>
                    <a:cubicBezTo>
                      <a:pt x="2631" y="323"/>
                      <a:pt x="2322" y="1303"/>
                      <a:pt x="2322" y="1303"/>
                    </a:cubicBezTo>
                    <a:lnTo>
                      <a:pt x="2283" y="1303"/>
                    </a:lnTo>
                    <a:cubicBezTo>
                      <a:pt x="2154" y="1303"/>
                      <a:pt x="2012" y="1329"/>
                      <a:pt x="1896" y="1368"/>
                    </a:cubicBezTo>
                    <a:cubicBezTo>
                      <a:pt x="1213" y="1561"/>
                      <a:pt x="1" y="2283"/>
                      <a:pt x="774" y="4979"/>
                    </a:cubicBezTo>
                    <a:lnTo>
                      <a:pt x="1342" y="5108"/>
                    </a:lnTo>
                    <a:lnTo>
                      <a:pt x="1716" y="5598"/>
                    </a:lnTo>
                    <a:lnTo>
                      <a:pt x="2309" y="5262"/>
                    </a:lnTo>
                    <a:cubicBezTo>
                      <a:pt x="2309" y="5262"/>
                      <a:pt x="2928" y="4940"/>
                      <a:pt x="3083" y="2644"/>
                    </a:cubicBezTo>
                    <a:cubicBezTo>
                      <a:pt x="4527" y="3818"/>
                      <a:pt x="6500" y="4231"/>
                      <a:pt x="6668" y="4282"/>
                    </a:cubicBezTo>
                    <a:lnTo>
                      <a:pt x="6668" y="5030"/>
                    </a:lnTo>
                    <a:cubicBezTo>
                      <a:pt x="6990" y="4940"/>
                      <a:pt x="7223" y="4669"/>
                      <a:pt x="7223" y="4347"/>
                    </a:cubicBezTo>
                    <a:lnTo>
                      <a:pt x="7223" y="3083"/>
                    </a:lnTo>
                    <a:cubicBezTo>
                      <a:pt x="7223" y="2915"/>
                      <a:pt x="7210" y="2760"/>
                      <a:pt x="7184" y="2606"/>
                    </a:cubicBezTo>
                    <a:cubicBezTo>
                      <a:pt x="7171" y="2503"/>
                      <a:pt x="7145" y="2412"/>
                      <a:pt x="7119" y="2309"/>
                    </a:cubicBezTo>
                    <a:cubicBezTo>
                      <a:pt x="7107" y="2206"/>
                      <a:pt x="7068" y="2116"/>
                      <a:pt x="7042" y="2025"/>
                    </a:cubicBezTo>
                    <a:cubicBezTo>
                      <a:pt x="6990" y="1883"/>
                      <a:pt x="6926" y="1742"/>
                      <a:pt x="6849" y="1613"/>
                    </a:cubicBezTo>
                    <a:cubicBezTo>
                      <a:pt x="6810" y="1522"/>
                      <a:pt x="6758" y="1445"/>
                      <a:pt x="6707" y="1355"/>
                    </a:cubicBezTo>
                    <a:cubicBezTo>
                      <a:pt x="6681" y="1316"/>
                      <a:pt x="6655" y="1277"/>
                      <a:pt x="6616" y="1239"/>
                    </a:cubicBezTo>
                    <a:cubicBezTo>
                      <a:pt x="6565" y="1161"/>
                      <a:pt x="6500" y="1084"/>
                      <a:pt x="6436" y="1007"/>
                    </a:cubicBezTo>
                    <a:cubicBezTo>
                      <a:pt x="6384" y="955"/>
                      <a:pt x="6333" y="903"/>
                      <a:pt x="6281" y="852"/>
                    </a:cubicBezTo>
                    <a:cubicBezTo>
                      <a:pt x="6062" y="633"/>
                      <a:pt x="5791" y="452"/>
                      <a:pt x="5507" y="310"/>
                    </a:cubicBezTo>
                    <a:cubicBezTo>
                      <a:pt x="5430" y="259"/>
                      <a:pt x="5340" y="220"/>
                      <a:pt x="5237" y="194"/>
                    </a:cubicBezTo>
                    <a:cubicBezTo>
                      <a:pt x="5108" y="142"/>
                      <a:pt x="4966" y="104"/>
                      <a:pt x="4811" y="65"/>
                    </a:cubicBezTo>
                    <a:cubicBezTo>
                      <a:pt x="4617" y="26"/>
                      <a:pt x="4411" y="1"/>
                      <a:pt x="4205" y="1"/>
                    </a:cubicBezTo>
                    <a:close/>
                  </a:path>
                </a:pathLst>
              </a:custGeom>
              <a:solidFill>
                <a:srgbClr val="ED733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8" name="Google Shape;1938;p38"/>
              <p:cNvSpPr/>
              <p:nvPr/>
            </p:nvSpPr>
            <p:spPr>
              <a:xfrm>
                <a:off x="1434275" y="3644150"/>
                <a:ext cx="116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227" extrusionOk="0">
                    <a:moveTo>
                      <a:pt x="233" y="1"/>
                    </a:moveTo>
                    <a:cubicBezTo>
                      <a:pt x="104" y="1"/>
                      <a:pt x="0" y="607"/>
                      <a:pt x="0" y="826"/>
                    </a:cubicBezTo>
                    <a:cubicBezTo>
                      <a:pt x="0" y="1046"/>
                      <a:pt x="104" y="1226"/>
                      <a:pt x="233" y="1226"/>
                    </a:cubicBezTo>
                    <a:cubicBezTo>
                      <a:pt x="361" y="1226"/>
                      <a:pt x="465" y="1046"/>
                      <a:pt x="465" y="826"/>
                    </a:cubicBezTo>
                    <a:cubicBezTo>
                      <a:pt x="465" y="607"/>
                      <a:pt x="361" y="1"/>
                      <a:pt x="233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39" name="Google Shape;1939;p38"/>
              <p:cNvSpPr/>
              <p:nvPr/>
            </p:nvSpPr>
            <p:spPr>
              <a:xfrm>
                <a:off x="1418150" y="3671475"/>
                <a:ext cx="25175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611" extrusionOk="0">
                    <a:moveTo>
                      <a:pt x="85" y="1"/>
                    </a:moveTo>
                    <a:cubicBezTo>
                      <a:pt x="79" y="1"/>
                      <a:pt x="72" y="2"/>
                      <a:pt x="65" y="4"/>
                    </a:cubicBezTo>
                    <a:cubicBezTo>
                      <a:pt x="26" y="4"/>
                      <a:pt x="1" y="43"/>
                      <a:pt x="13" y="69"/>
                    </a:cubicBezTo>
                    <a:cubicBezTo>
                      <a:pt x="104" y="494"/>
                      <a:pt x="555" y="610"/>
                      <a:pt x="839" y="610"/>
                    </a:cubicBezTo>
                    <a:cubicBezTo>
                      <a:pt x="878" y="610"/>
                      <a:pt x="916" y="610"/>
                      <a:pt x="942" y="597"/>
                    </a:cubicBezTo>
                    <a:cubicBezTo>
                      <a:pt x="981" y="597"/>
                      <a:pt x="1006" y="572"/>
                      <a:pt x="994" y="533"/>
                    </a:cubicBezTo>
                    <a:cubicBezTo>
                      <a:pt x="994" y="494"/>
                      <a:pt x="968" y="481"/>
                      <a:pt x="929" y="481"/>
                    </a:cubicBezTo>
                    <a:cubicBezTo>
                      <a:pt x="925" y="481"/>
                      <a:pt x="901" y="483"/>
                      <a:pt x="865" y="483"/>
                    </a:cubicBezTo>
                    <a:cubicBezTo>
                      <a:pt x="691" y="483"/>
                      <a:pt x="228" y="448"/>
                      <a:pt x="142" y="43"/>
                    </a:cubicBezTo>
                    <a:cubicBezTo>
                      <a:pt x="132" y="22"/>
                      <a:pt x="113" y="1"/>
                      <a:pt x="85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0" name="Google Shape;1940;p38"/>
              <p:cNvSpPr/>
              <p:nvPr/>
            </p:nvSpPr>
            <p:spPr>
              <a:xfrm>
                <a:off x="145555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20" y="671"/>
                      <a:pt x="284" y="517"/>
                      <a:pt x="284" y="336"/>
                    </a:cubicBezTo>
                    <a:cubicBezTo>
                      <a:pt x="284" y="156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1" name="Google Shape;1941;p38"/>
              <p:cNvSpPr/>
              <p:nvPr/>
            </p:nvSpPr>
            <p:spPr>
              <a:xfrm>
                <a:off x="1446525" y="3617375"/>
                <a:ext cx="313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827" extrusionOk="0">
                    <a:moveTo>
                      <a:pt x="405" y="0"/>
                    </a:moveTo>
                    <a:cubicBezTo>
                      <a:pt x="76" y="0"/>
                      <a:pt x="0" y="337"/>
                      <a:pt x="0" y="337"/>
                    </a:cubicBezTo>
                    <a:cubicBezTo>
                      <a:pt x="426" y="388"/>
                      <a:pt x="1226" y="827"/>
                      <a:pt x="1226" y="827"/>
                    </a:cubicBezTo>
                    <a:cubicBezTo>
                      <a:pt x="1226" y="827"/>
                      <a:pt x="1251" y="311"/>
                      <a:pt x="684" y="66"/>
                    </a:cubicBezTo>
                    <a:cubicBezTo>
                      <a:pt x="575" y="19"/>
                      <a:pt x="483" y="0"/>
                      <a:pt x="405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2" name="Google Shape;1942;p38"/>
              <p:cNvSpPr/>
              <p:nvPr/>
            </p:nvSpPr>
            <p:spPr>
              <a:xfrm>
                <a:off x="1408800" y="3638675"/>
                <a:ext cx="71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672" extrusionOk="0">
                    <a:moveTo>
                      <a:pt x="142" y="1"/>
                    </a:moveTo>
                    <a:cubicBezTo>
                      <a:pt x="65" y="1"/>
                      <a:pt x="1" y="156"/>
                      <a:pt x="1" y="336"/>
                    </a:cubicBezTo>
                    <a:cubicBezTo>
                      <a:pt x="1" y="517"/>
                      <a:pt x="65" y="671"/>
                      <a:pt x="142" y="671"/>
                    </a:cubicBezTo>
                    <a:cubicBezTo>
                      <a:pt x="233" y="671"/>
                      <a:pt x="284" y="517"/>
                      <a:pt x="284" y="336"/>
                    </a:cubicBezTo>
                    <a:cubicBezTo>
                      <a:pt x="284" y="156"/>
                      <a:pt x="233" y="1"/>
                      <a:pt x="142" y="1"/>
                    </a:cubicBezTo>
                    <a:close/>
                  </a:path>
                </a:pathLst>
              </a:custGeom>
              <a:solidFill>
                <a:srgbClr val="540E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3" name="Google Shape;1943;p38"/>
              <p:cNvSpPr/>
              <p:nvPr/>
            </p:nvSpPr>
            <p:spPr>
              <a:xfrm>
                <a:off x="1393325" y="3617075"/>
                <a:ext cx="30975" cy="209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39" extrusionOk="0">
                    <a:moveTo>
                      <a:pt x="858" y="0"/>
                    </a:moveTo>
                    <a:cubicBezTo>
                      <a:pt x="781" y="0"/>
                      <a:pt x="690" y="19"/>
                      <a:pt x="581" y="65"/>
                    </a:cubicBezTo>
                    <a:cubicBezTo>
                      <a:pt x="13" y="310"/>
                      <a:pt x="13" y="826"/>
                      <a:pt x="13" y="826"/>
                    </a:cubicBezTo>
                    <a:lnTo>
                      <a:pt x="1" y="839"/>
                    </a:lnTo>
                    <a:cubicBezTo>
                      <a:pt x="1" y="839"/>
                      <a:pt x="800" y="400"/>
                      <a:pt x="1239" y="349"/>
                    </a:cubicBezTo>
                    <a:cubicBezTo>
                      <a:pt x="1239" y="349"/>
                      <a:pt x="1188" y="0"/>
                      <a:pt x="858" y="0"/>
                    </a:cubicBezTo>
                    <a:close/>
                  </a:path>
                </a:pathLst>
              </a:custGeom>
              <a:solidFill>
                <a:srgbClr val="B1572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4" name="Google Shape;1944;p38"/>
              <p:cNvSpPr/>
              <p:nvPr/>
            </p:nvSpPr>
            <p:spPr>
              <a:xfrm>
                <a:off x="14020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5" y="0"/>
                    </a:moveTo>
                    <a:cubicBezTo>
                      <a:pt x="253" y="0"/>
                      <a:pt x="229" y="12"/>
                      <a:pt x="220" y="31"/>
                    </a:cubicBezTo>
                    <a:lnTo>
                      <a:pt x="14" y="444"/>
                    </a:lnTo>
                    <a:cubicBezTo>
                      <a:pt x="1" y="469"/>
                      <a:pt x="14" y="508"/>
                      <a:pt x="39" y="521"/>
                    </a:cubicBezTo>
                    <a:cubicBezTo>
                      <a:pt x="52" y="521"/>
                      <a:pt x="65" y="534"/>
                      <a:pt x="65" y="534"/>
                    </a:cubicBezTo>
                    <a:cubicBezTo>
                      <a:pt x="91" y="534"/>
                      <a:pt x="117" y="521"/>
                      <a:pt x="130" y="495"/>
                    </a:cubicBezTo>
                    <a:lnTo>
                      <a:pt x="323" y="95"/>
                    </a:lnTo>
                    <a:cubicBezTo>
                      <a:pt x="349" y="57"/>
                      <a:pt x="336" y="18"/>
                      <a:pt x="297" y="5"/>
                    </a:cubicBezTo>
                    <a:cubicBezTo>
                      <a:pt x="290" y="2"/>
                      <a:pt x="283" y="0"/>
                      <a:pt x="2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5" name="Google Shape;1945;p38"/>
              <p:cNvSpPr/>
              <p:nvPr/>
            </p:nvSpPr>
            <p:spPr>
              <a:xfrm>
                <a:off x="1391725" y="3662100"/>
                <a:ext cx="872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34" extrusionOk="0">
                    <a:moveTo>
                      <a:pt x="274" y="0"/>
                    </a:moveTo>
                    <a:cubicBezTo>
                      <a:pt x="252" y="0"/>
                      <a:pt x="229" y="12"/>
                      <a:pt x="219" y="31"/>
                    </a:cubicBezTo>
                    <a:lnTo>
                      <a:pt x="13" y="444"/>
                    </a:lnTo>
                    <a:cubicBezTo>
                      <a:pt x="0" y="469"/>
                      <a:pt x="13" y="508"/>
                      <a:pt x="52" y="521"/>
                    </a:cubicBezTo>
                    <a:cubicBezTo>
                      <a:pt x="52" y="521"/>
                      <a:pt x="65" y="534"/>
                      <a:pt x="77" y="534"/>
                    </a:cubicBezTo>
                    <a:cubicBezTo>
                      <a:pt x="90" y="534"/>
                      <a:pt x="116" y="521"/>
                      <a:pt x="129" y="495"/>
                    </a:cubicBezTo>
                    <a:lnTo>
                      <a:pt x="335" y="95"/>
                    </a:lnTo>
                    <a:cubicBezTo>
                      <a:pt x="348" y="57"/>
                      <a:pt x="335" y="18"/>
                      <a:pt x="297" y="5"/>
                    </a:cubicBezTo>
                    <a:cubicBezTo>
                      <a:pt x="290" y="2"/>
                      <a:pt x="282" y="0"/>
                      <a:pt x="274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6" name="Google Shape;1946;p38"/>
              <p:cNvSpPr/>
              <p:nvPr/>
            </p:nvSpPr>
            <p:spPr>
              <a:xfrm>
                <a:off x="1457800" y="3662100"/>
                <a:ext cx="87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534" extrusionOk="0">
                    <a:moveTo>
                      <a:pt x="75" y="0"/>
                    </a:moveTo>
                    <a:cubicBezTo>
                      <a:pt x="67" y="0"/>
                      <a:pt x="59" y="2"/>
                      <a:pt x="52" y="5"/>
                    </a:cubicBezTo>
                    <a:cubicBezTo>
                      <a:pt x="14" y="18"/>
                      <a:pt x="1" y="57"/>
                      <a:pt x="14" y="95"/>
                    </a:cubicBezTo>
                    <a:lnTo>
                      <a:pt x="220" y="495"/>
                    </a:lnTo>
                    <a:cubicBezTo>
                      <a:pt x="233" y="521"/>
                      <a:pt x="259" y="534"/>
                      <a:pt x="285" y="534"/>
                    </a:cubicBezTo>
                    <a:cubicBezTo>
                      <a:pt x="285" y="521"/>
                      <a:pt x="297" y="521"/>
                      <a:pt x="310" y="521"/>
                    </a:cubicBezTo>
                    <a:cubicBezTo>
                      <a:pt x="336" y="508"/>
                      <a:pt x="349" y="469"/>
                      <a:pt x="336" y="444"/>
                    </a:cubicBezTo>
                    <a:lnTo>
                      <a:pt x="130" y="31"/>
                    </a:lnTo>
                    <a:cubicBezTo>
                      <a:pt x="120" y="12"/>
                      <a:pt x="97" y="0"/>
                      <a:pt x="75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7" name="Google Shape;1947;p38"/>
              <p:cNvSpPr/>
              <p:nvPr/>
            </p:nvSpPr>
            <p:spPr>
              <a:xfrm>
                <a:off x="1311100" y="3630600"/>
                <a:ext cx="542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079" extrusionOk="0">
                    <a:moveTo>
                      <a:pt x="895" y="0"/>
                    </a:moveTo>
                    <a:cubicBezTo>
                      <a:pt x="777" y="0"/>
                      <a:pt x="662" y="26"/>
                      <a:pt x="555" y="79"/>
                    </a:cubicBezTo>
                    <a:cubicBezTo>
                      <a:pt x="117" y="298"/>
                      <a:pt x="1" y="904"/>
                      <a:pt x="285" y="1433"/>
                    </a:cubicBezTo>
                    <a:cubicBezTo>
                      <a:pt x="509" y="1833"/>
                      <a:pt x="897" y="2079"/>
                      <a:pt x="1262" y="2079"/>
                    </a:cubicBezTo>
                    <a:cubicBezTo>
                      <a:pt x="1379" y="2079"/>
                      <a:pt x="1494" y="2053"/>
                      <a:pt x="1600" y="2000"/>
                    </a:cubicBezTo>
                    <a:cubicBezTo>
                      <a:pt x="2039" y="1781"/>
                      <a:pt x="2168" y="1175"/>
                      <a:pt x="1871" y="646"/>
                    </a:cubicBezTo>
                    <a:cubicBezTo>
                      <a:pt x="1656" y="246"/>
                      <a:pt x="1263" y="0"/>
                      <a:pt x="895" y="0"/>
                    </a:cubicBezTo>
                    <a:close/>
                  </a:path>
                </a:pathLst>
              </a:custGeom>
              <a:solidFill>
                <a:srgbClr val="FDC9B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8" name="Google Shape;1948;p38"/>
              <p:cNvSpPr/>
              <p:nvPr/>
            </p:nvSpPr>
            <p:spPr>
              <a:xfrm>
                <a:off x="1342700" y="3674800"/>
                <a:ext cx="119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233" y="0"/>
                    </a:moveTo>
                    <a:cubicBezTo>
                      <a:pt x="104" y="0"/>
                      <a:pt x="1" y="103"/>
                      <a:pt x="1" y="232"/>
                    </a:cubicBezTo>
                    <a:cubicBezTo>
                      <a:pt x="1" y="361"/>
                      <a:pt x="104" y="477"/>
                      <a:pt x="233" y="477"/>
                    </a:cubicBezTo>
                    <a:cubicBezTo>
                      <a:pt x="362" y="477"/>
                      <a:pt x="478" y="361"/>
                      <a:pt x="478" y="232"/>
                    </a:cubicBezTo>
                    <a:cubicBezTo>
                      <a:pt x="478" y="103"/>
                      <a:pt x="362" y="0"/>
                      <a:pt x="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49" name="Google Shape;1949;p38"/>
              <p:cNvSpPr/>
              <p:nvPr/>
            </p:nvSpPr>
            <p:spPr>
              <a:xfrm>
                <a:off x="1322725" y="3640300"/>
                <a:ext cx="29025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1265" extrusionOk="0">
                    <a:moveTo>
                      <a:pt x="0" y="0"/>
                    </a:moveTo>
                    <a:cubicBezTo>
                      <a:pt x="452" y="245"/>
                      <a:pt x="722" y="529"/>
                      <a:pt x="890" y="761"/>
                    </a:cubicBezTo>
                    <a:cubicBezTo>
                      <a:pt x="833" y="740"/>
                      <a:pt x="770" y="731"/>
                      <a:pt x="705" y="731"/>
                    </a:cubicBezTo>
                    <a:cubicBezTo>
                      <a:pt x="417" y="731"/>
                      <a:pt x="90" y="903"/>
                      <a:pt x="90" y="903"/>
                    </a:cubicBezTo>
                    <a:cubicBezTo>
                      <a:pt x="277" y="857"/>
                      <a:pt x="430" y="838"/>
                      <a:pt x="557" y="838"/>
                    </a:cubicBezTo>
                    <a:cubicBezTo>
                      <a:pt x="823" y="838"/>
                      <a:pt x="970" y="923"/>
                      <a:pt x="1058" y="1019"/>
                    </a:cubicBezTo>
                    <a:cubicBezTo>
                      <a:pt x="1135" y="1174"/>
                      <a:pt x="1161" y="1264"/>
                      <a:pt x="1161" y="1264"/>
                    </a:cubicBezTo>
                    <a:cubicBezTo>
                      <a:pt x="1161" y="1258"/>
                      <a:pt x="1158" y="1248"/>
                      <a:pt x="1154" y="1237"/>
                    </a:cubicBezTo>
                    <a:lnTo>
                      <a:pt x="1154" y="1237"/>
                    </a:lnTo>
                    <a:cubicBezTo>
                      <a:pt x="1156" y="1238"/>
                      <a:pt x="1158" y="1238"/>
                      <a:pt x="1161" y="1238"/>
                    </a:cubicBezTo>
                    <a:cubicBezTo>
                      <a:pt x="1148" y="1135"/>
                      <a:pt x="1135" y="1045"/>
                      <a:pt x="1109" y="980"/>
                    </a:cubicBezTo>
                    <a:cubicBezTo>
                      <a:pt x="877" y="9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0" name="Google Shape;1950;p38"/>
              <p:cNvSpPr/>
              <p:nvPr/>
            </p:nvSpPr>
            <p:spPr>
              <a:xfrm>
                <a:off x="930975" y="3551375"/>
                <a:ext cx="64000" cy="579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317" extrusionOk="0">
                    <a:moveTo>
                      <a:pt x="1443" y="1"/>
                    </a:moveTo>
                    <a:cubicBezTo>
                      <a:pt x="792" y="1"/>
                      <a:pt x="1" y="862"/>
                      <a:pt x="1" y="862"/>
                    </a:cubicBezTo>
                    <a:lnTo>
                      <a:pt x="181" y="2280"/>
                    </a:lnTo>
                    <a:cubicBezTo>
                      <a:pt x="309" y="2305"/>
                      <a:pt x="437" y="2316"/>
                      <a:pt x="562" y="2316"/>
                    </a:cubicBezTo>
                    <a:cubicBezTo>
                      <a:pt x="1640" y="2316"/>
                      <a:pt x="2560" y="1463"/>
                      <a:pt x="2051" y="423"/>
                    </a:cubicBezTo>
                    <a:cubicBezTo>
                      <a:pt x="1897" y="114"/>
                      <a:pt x="1679" y="1"/>
                      <a:pt x="14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1" name="Google Shape;1951;p38"/>
              <p:cNvSpPr/>
              <p:nvPr/>
            </p:nvSpPr>
            <p:spPr>
              <a:xfrm>
                <a:off x="881325" y="3522450"/>
                <a:ext cx="50000" cy="71450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858" extrusionOk="0">
                    <a:moveTo>
                      <a:pt x="1106" y="1"/>
                    </a:moveTo>
                    <a:cubicBezTo>
                      <a:pt x="1058" y="1"/>
                      <a:pt x="1008" y="7"/>
                      <a:pt x="955" y="20"/>
                    </a:cubicBezTo>
                    <a:cubicBezTo>
                      <a:pt x="1" y="252"/>
                      <a:pt x="942" y="2857"/>
                      <a:pt x="942" y="2857"/>
                    </a:cubicBezTo>
                    <a:lnTo>
                      <a:pt x="2000" y="1735"/>
                    </a:lnTo>
                    <a:cubicBezTo>
                      <a:pt x="2000" y="1735"/>
                      <a:pt x="1908" y="1"/>
                      <a:pt x="11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2" name="Google Shape;1952;p38"/>
              <p:cNvSpPr/>
              <p:nvPr/>
            </p:nvSpPr>
            <p:spPr>
              <a:xfrm>
                <a:off x="770750" y="3600625"/>
                <a:ext cx="193475" cy="147475"/>
              </a:xfrm>
              <a:custGeom>
                <a:avLst/>
                <a:gdLst/>
                <a:ahLst/>
                <a:cxnLst/>
                <a:rect l="l" t="t" r="r" b="b"/>
                <a:pathLst>
                  <a:path w="7739" h="5899" extrusionOk="0">
                    <a:moveTo>
                      <a:pt x="7493" y="1"/>
                    </a:moveTo>
                    <a:lnTo>
                      <a:pt x="5649" y="182"/>
                    </a:lnTo>
                    <a:cubicBezTo>
                      <a:pt x="5636" y="439"/>
                      <a:pt x="5636" y="865"/>
                      <a:pt x="5675" y="1304"/>
                    </a:cubicBezTo>
                    <a:lnTo>
                      <a:pt x="4952" y="1445"/>
                    </a:lnTo>
                    <a:lnTo>
                      <a:pt x="3985" y="2812"/>
                    </a:lnTo>
                    <a:lnTo>
                      <a:pt x="3482" y="1432"/>
                    </a:lnTo>
                    <a:lnTo>
                      <a:pt x="2257" y="581"/>
                    </a:lnTo>
                    <a:lnTo>
                      <a:pt x="1084" y="697"/>
                    </a:lnTo>
                    <a:cubicBezTo>
                      <a:pt x="1084" y="697"/>
                      <a:pt x="619" y="3870"/>
                      <a:pt x="0" y="4450"/>
                    </a:cubicBezTo>
                    <a:cubicBezTo>
                      <a:pt x="0" y="4450"/>
                      <a:pt x="1311" y="5630"/>
                      <a:pt x="3033" y="5630"/>
                    </a:cubicBezTo>
                    <a:cubicBezTo>
                      <a:pt x="3403" y="5630"/>
                      <a:pt x="3792" y="5576"/>
                      <a:pt x="4192" y="5443"/>
                    </a:cubicBezTo>
                    <a:cubicBezTo>
                      <a:pt x="4876" y="5778"/>
                      <a:pt x="5456" y="5898"/>
                      <a:pt x="5937" y="5898"/>
                    </a:cubicBezTo>
                    <a:cubicBezTo>
                      <a:pt x="7160" y="5898"/>
                      <a:pt x="7738" y="5121"/>
                      <a:pt x="7738" y="5121"/>
                    </a:cubicBezTo>
                    <a:cubicBezTo>
                      <a:pt x="7313" y="4399"/>
                      <a:pt x="7196" y="2967"/>
                      <a:pt x="7390" y="1923"/>
                    </a:cubicBezTo>
                    <a:cubicBezTo>
                      <a:pt x="7545" y="1432"/>
                      <a:pt x="7687" y="723"/>
                      <a:pt x="7493" y="1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3" name="Google Shape;1953;p38"/>
              <p:cNvSpPr/>
              <p:nvPr/>
            </p:nvSpPr>
            <p:spPr>
              <a:xfrm>
                <a:off x="787500" y="3720900"/>
                <a:ext cx="167375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2142" extrusionOk="0">
                    <a:moveTo>
                      <a:pt x="1626" y="0"/>
                    </a:moveTo>
                    <a:cubicBezTo>
                      <a:pt x="1097" y="0"/>
                      <a:pt x="620" y="387"/>
                      <a:pt x="414" y="993"/>
                    </a:cubicBezTo>
                    <a:lnTo>
                      <a:pt x="1" y="2141"/>
                    </a:lnTo>
                    <a:lnTo>
                      <a:pt x="6694" y="2141"/>
                    </a:lnTo>
                    <a:lnTo>
                      <a:pt x="6140" y="877"/>
                    </a:lnTo>
                    <a:cubicBezTo>
                      <a:pt x="5907" y="336"/>
                      <a:pt x="5456" y="0"/>
                      <a:pt x="49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4" name="Google Shape;1954;p38"/>
              <p:cNvSpPr/>
              <p:nvPr/>
            </p:nvSpPr>
            <p:spPr>
              <a:xfrm>
                <a:off x="832975" y="3652225"/>
                <a:ext cx="67075" cy="114225"/>
              </a:xfrm>
              <a:custGeom>
                <a:avLst/>
                <a:gdLst/>
                <a:ahLst/>
                <a:cxnLst/>
                <a:rect l="l" t="t" r="r" b="b"/>
                <a:pathLst>
                  <a:path w="2683" h="4569" extrusionOk="0">
                    <a:moveTo>
                      <a:pt x="2206" y="0"/>
                    </a:moveTo>
                    <a:cubicBezTo>
                      <a:pt x="2206" y="0"/>
                      <a:pt x="2206" y="4"/>
                      <a:pt x="2207" y="11"/>
                    </a:cubicBezTo>
                    <a:lnTo>
                      <a:pt x="2207" y="11"/>
                    </a:lnTo>
                    <a:lnTo>
                      <a:pt x="2218" y="0"/>
                    </a:lnTo>
                    <a:close/>
                    <a:moveTo>
                      <a:pt x="2207" y="11"/>
                    </a:moveTo>
                    <a:lnTo>
                      <a:pt x="207" y="1845"/>
                    </a:lnTo>
                    <a:lnTo>
                      <a:pt x="413" y="3005"/>
                    </a:lnTo>
                    <a:cubicBezTo>
                      <a:pt x="387" y="3018"/>
                      <a:pt x="361" y="3044"/>
                      <a:pt x="336" y="3070"/>
                    </a:cubicBezTo>
                    <a:cubicBezTo>
                      <a:pt x="168" y="3212"/>
                      <a:pt x="78" y="3431"/>
                      <a:pt x="52" y="3663"/>
                    </a:cubicBezTo>
                    <a:cubicBezTo>
                      <a:pt x="0" y="4089"/>
                      <a:pt x="52" y="4527"/>
                      <a:pt x="503" y="4566"/>
                    </a:cubicBezTo>
                    <a:cubicBezTo>
                      <a:pt x="530" y="4568"/>
                      <a:pt x="556" y="4569"/>
                      <a:pt x="580" y="4569"/>
                    </a:cubicBezTo>
                    <a:cubicBezTo>
                      <a:pt x="1429" y="4569"/>
                      <a:pt x="1405" y="3524"/>
                      <a:pt x="2683" y="2747"/>
                    </a:cubicBezTo>
                    <a:cubicBezTo>
                      <a:pt x="2521" y="2735"/>
                      <a:pt x="2228" y="197"/>
                      <a:pt x="2207" y="1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5" name="Google Shape;1955;p38"/>
              <p:cNvSpPr/>
              <p:nvPr/>
            </p:nvSpPr>
            <p:spPr>
              <a:xfrm>
                <a:off x="773650" y="3617825"/>
                <a:ext cx="48700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1948" h="1961" extrusionOk="0">
                    <a:moveTo>
                      <a:pt x="846" y="1"/>
                    </a:moveTo>
                    <a:cubicBezTo>
                      <a:pt x="774" y="1"/>
                      <a:pt x="702" y="12"/>
                      <a:pt x="632" y="35"/>
                    </a:cubicBezTo>
                    <a:cubicBezTo>
                      <a:pt x="194" y="164"/>
                      <a:pt x="0" y="706"/>
                      <a:pt x="194" y="1235"/>
                    </a:cubicBezTo>
                    <a:cubicBezTo>
                      <a:pt x="358" y="1671"/>
                      <a:pt x="743" y="1960"/>
                      <a:pt x="1116" y="1960"/>
                    </a:cubicBezTo>
                    <a:cubicBezTo>
                      <a:pt x="1183" y="1960"/>
                      <a:pt x="1250" y="1951"/>
                      <a:pt x="1316" y="1931"/>
                    </a:cubicBezTo>
                    <a:cubicBezTo>
                      <a:pt x="1754" y="1789"/>
                      <a:pt x="1948" y="1247"/>
                      <a:pt x="1754" y="732"/>
                    </a:cubicBezTo>
                    <a:cubicBezTo>
                      <a:pt x="1592" y="290"/>
                      <a:pt x="1214" y="1"/>
                      <a:pt x="846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6" name="Google Shape;1956;p38"/>
              <p:cNvSpPr/>
              <p:nvPr/>
            </p:nvSpPr>
            <p:spPr>
              <a:xfrm>
                <a:off x="759450" y="3565825"/>
                <a:ext cx="180575" cy="157625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6305" extrusionOk="0">
                    <a:moveTo>
                      <a:pt x="1961" y="0"/>
                    </a:moveTo>
                    <a:lnTo>
                      <a:pt x="1123" y="3134"/>
                    </a:lnTo>
                    <a:cubicBezTo>
                      <a:pt x="1" y="4320"/>
                      <a:pt x="1110" y="6036"/>
                      <a:pt x="3044" y="6268"/>
                    </a:cubicBezTo>
                    <a:cubicBezTo>
                      <a:pt x="3251" y="6293"/>
                      <a:pt x="3446" y="6305"/>
                      <a:pt x="3628" y="6305"/>
                    </a:cubicBezTo>
                    <a:cubicBezTo>
                      <a:pt x="5149" y="6305"/>
                      <a:pt x="5836" y="5469"/>
                      <a:pt x="6101" y="4295"/>
                    </a:cubicBezTo>
                    <a:lnTo>
                      <a:pt x="6127" y="4230"/>
                    </a:lnTo>
                    <a:lnTo>
                      <a:pt x="6062" y="4282"/>
                    </a:lnTo>
                    <a:lnTo>
                      <a:pt x="6062" y="4282"/>
                    </a:lnTo>
                    <a:lnTo>
                      <a:pt x="7223" y="1677"/>
                    </a:lnTo>
                    <a:lnTo>
                      <a:pt x="1961" y="0"/>
                    </a:ln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7" name="Google Shape;1957;p38"/>
              <p:cNvSpPr/>
              <p:nvPr/>
            </p:nvSpPr>
            <p:spPr>
              <a:xfrm>
                <a:off x="891325" y="3592575"/>
                <a:ext cx="542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2529" extrusionOk="0">
                    <a:moveTo>
                      <a:pt x="632" y="1"/>
                    </a:moveTo>
                    <a:lnTo>
                      <a:pt x="323" y="91"/>
                    </a:lnTo>
                    <a:cubicBezTo>
                      <a:pt x="323" y="91"/>
                      <a:pt x="1" y="1110"/>
                      <a:pt x="529" y="2528"/>
                    </a:cubicBezTo>
                    <a:lnTo>
                      <a:pt x="1419" y="2425"/>
                    </a:lnTo>
                    <a:lnTo>
                      <a:pt x="2167" y="336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8" name="Google Shape;1958;p38"/>
              <p:cNvSpPr/>
              <p:nvPr/>
            </p:nvSpPr>
            <p:spPr>
              <a:xfrm>
                <a:off x="803625" y="3635400"/>
                <a:ext cx="174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850" extrusionOk="0">
                    <a:moveTo>
                      <a:pt x="453" y="0"/>
                    </a:moveTo>
                    <a:cubicBezTo>
                      <a:pt x="287" y="0"/>
                      <a:pt x="64" y="346"/>
                      <a:pt x="39" y="493"/>
                    </a:cubicBezTo>
                    <a:cubicBezTo>
                      <a:pt x="1" y="648"/>
                      <a:pt x="104" y="802"/>
                      <a:pt x="284" y="841"/>
                    </a:cubicBezTo>
                    <a:cubicBezTo>
                      <a:pt x="311" y="847"/>
                      <a:pt x="337" y="850"/>
                      <a:pt x="363" y="850"/>
                    </a:cubicBezTo>
                    <a:cubicBezTo>
                      <a:pt x="505" y="850"/>
                      <a:pt x="637" y="765"/>
                      <a:pt x="658" y="635"/>
                    </a:cubicBezTo>
                    <a:cubicBezTo>
                      <a:pt x="697" y="493"/>
                      <a:pt x="645" y="41"/>
                      <a:pt x="478" y="3"/>
                    </a:cubicBezTo>
                    <a:cubicBezTo>
                      <a:pt x="470" y="1"/>
                      <a:pt x="461" y="0"/>
                      <a:pt x="453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59" name="Google Shape;1959;p38"/>
              <p:cNvSpPr/>
              <p:nvPr/>
            </p:nvSpPr>
            <p:spPr>
              <a:xfrm>
                <a:off x="794600" y="362092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1"/>
                    </a:moveTo>
                    <a:cubicBezTo>
                      <a:pt x="172" y="1"/>
                      <a:pt x="76" y="126"/>
                      <a:pt x="39" y="298"/>
                    </a:cubicBezTo>
                    <a:cubicBezTo>
                      <a:pt x="1" y="479"/>
                      <a:pt x="26" y="646"/>
                      <a:pt x="104" y="672"/>
                    </a:cubicBezTo>
                    <a:cubicBezTo>
                      <a:pt x="107" y="673"/>
                      <a:pt x="111" y="673"/>
                      <a:pt x="115" y="673"/>
                    </a:cubicBezTo>
                    <a:cubicBezTo>
                      <a:pt x="190" y="673"/>
                      <a:pt x="286" y="547"/>
                      <a:pt x="323" y="363"/>
                    </a:cubicBezTo>
                    <a:cubicBezTo>
                      <a:pt x="375" y="182"/>
                      <a:pt x="336" y="27"/>
                      <a:pt x="258" y="1"/>
                    </a:cubicBezTo>
                    <a:cubicBezTo>
                      <a:pt x="255" y="1"/>
                      <a:pt x="251" y="1"/>
                      <a:pt x="248" y="1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0" name="Google Shape;1960;p38"/>
              <p:cNvSpPr/>
              <p:nvPr/>
            </p:nvSpPr>
            <p:spPr>
              <a:xfrm>
                <a:off x="792350" y="3599975"/>
                <a:ext cx="245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621" extrusionOk="0">
                    <a:moveTo>
                      <a:pt x="626" y="1"/>
                    </a:moveTo>
                    <a:cubicBezTo>
                      <a:pt x="593" y="1"/>
                      <a:pt x="556" y="5"/>
                      <a:pt x="516" y="14"/>
                    </a:cubicBezTo>
                    <a:cubicBezTo>
                      <a:pt x="52" y="104"/>
                      <a:pt x="0" y="620"/>
                      <a:pt x="0" y="620"/>
                    </a:cubicBezTo>
                    <a:cubicBezTo>
                      <a:pt x="0" y="620"/>
                      <a:pt x="533" y="432"/>
                      <a:pt x="875" y="432"/>
                    </a:cubicBezTo>
                    <a:cubicBezTo>
                      <a:pt x="913" y="432"/>
                      <a:pt x="948" y="435"/>
                      <a:pt x="980" y="440"/>
                    </a:cubicBezTo>
                    <a:cubicBezTo>
                      <a:pt x="980" y="440"/>
                      <a:pt x="970" y="1"/>
                      <a:pt x="626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1" name="Google Shape;1961;p38"/>
              <p:cNvSpPr/>
              <p:nvPr/>
            </p:nvSpPr>
            <p:spPr>
              <a:xfrm>
                <a:off x="841025" y="3631575"/>
                <a:ext cx="9375" cy="16825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73" extrusionOk="0">
                    <a:moveTo>
                      <a:pt x="248" y="0"/>
                    </a:moveTo>
                    <a:cubicBezTo>
                      <a:pt x="172" y="0"/>
                      <a:pt x="76" y="126"/>
                      <a:pt x="39" y="311"/>
                    </a:cubicBezTo>
                    <a:cubicBezTo>
                      <a:pt x="1" y="491"/>
                      <a:pt x="26" y="646"/>
                      <a:pt x="104" y="672"/>
                    </a:cubicBezTo>
                    <a:cubicBezTo>
                      <a:pt x="107" y="672"/>
                      <a:pt x="111" y="673"/>
                      <a:pt x="115" y="673"/>
                    </a:cubicBezTo>
                    <a:cubicBezTo>
                      <a:pt x="191" y="673"/>
                      <a:pt x="286" y="547"/>
                      <a:pt x="323" y="375"/>
                    </a:cubicBezTo>
                    <a:cubicBezTo>
                      <a:pt x="375" y="194"/>
                      <a:pt x="336" y="27"/>
                      <a:pt x="259" y="1"/>
                    </a:cubicBezTo>
                    <a:cubicBezTo>
                      <a:pt x="255" y="0"/>
                      <a:pt x="251" y="0"/>
                      <a:pt x="248" y="0"/>
                    </a:cubicBezTo>
                    <a:close/>
                  </a:path>
                </a:pathLst>
              </a:custGeom>
              <a:solidFill>
                <a:srgbClr val="540B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2" name="Google Shape;1962;p38"/>
              <p:cNvSpPr/>
              <p:nvPr/>
            </p:nvSpPr>
            <p:spPr>
              <a:xfrm>
                <a:off x="838775" y="3609425"/>
                <a:ext cx="30650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42" extrusionOk="0">
                    <a:moveTo>
                      <a:pt x="359" y="1"/>
                    </a:moveTo>
                    <a:cubicBezTo>
                      <a:pt x="103" y="1"/>
                      <a:pt x="0" y="268"/>
                      <a:pt x="0" y="268"/>
                    </a:cubicBezTo>
                    <a:cubicBezTo>
                      <a:pt x="413" y="423"/>
                      <a:pt x="1109" y="1042"/>
                      <a:pt x="1109" y="1042"/>
                    </a:cubicBezTo>
                    <a:cubicBezTo>
                      <a:pt x="1109" y="1042"/>
                      <a:pt x="1226" y="513"/>
                      <a:pt x="710" y="139"/>
                    </a:cubicBezTo>
                    <a:cubicBezTo>
                      <a:pt x="570" y="38"/>
                      <a:pt x="454" y="1"/>
                      <a:pt x="359" y="1"/>
                    </a:cubicBezTo>
                    <a:close/>
                  </a:path>
                </a:pathLst>
              </a:custGeom>
              <a:solidFill>
                <a:srgbClr val="B1532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3" name="Google Shape;1963;p38"/>
              <p:cNvSpPr/>
              <p:nvPr/>
            </p:nvSpPr>
            <p:spPr>
              <a:xfrm>
                <a:off x="843600" y="3655775"/>
                <a:ext cx="64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8" extrusionOk="0">
                    <a:moveTo>
                      <a:pt x="52" y="0"/>
                    </a:moveTo>
                    <a:cubicBezTo>
                      <a:pt x="27" y="13"/>
                      <a:pt x="1" y="39"/>
                      <a:pt x="14" y="78"/>
                    </a:cubicBezTo>
                    <a:lnTo>
                      <a:pt x="117" y="529"/>
                    </a:lnTo>
                    <a:cubicBezTo>
                      <a:pt x="130" y="555"/>
                      <a:pt x="143" y="568"/>
                      <a:pt x="168" y="568"/>
                    </a:cubicBezTo>
                    <a:cubicBezTo>
                      <a:pt x="175" y="574"/>
                      <a:pt x="178" y="577"/>
                      <a:pt x="181" y="577"/>
                    </a:cubicBezTo>
                    <a:cubicBezTo>
                      <a:pt x="185" y="577"/>
                      <a:pt x="188" y="574"/>
                      <a:pt x="194" y="568"/>
                    </a:cubicBezTo>
                    <a:cubicBezTo>
                      <a:pt x="233" y="568"/>
                      <a:pt x="259" y="529"/>
                      <a:pt x="246" y="503"/>
                    </a:cubicBezTo>
                    <a:lnTo>
                      <a:pt x="130" y="52"/>
                    </a:lnTo>
                    <a:cubicBezTo>
                      <a:pt x="130" y="13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4" name="Google Shape;1964;p38"/>
              <p:cNvSpPr/>
              <p:nvPr/>
            </p:nvSpPr>
            <p:spPr>
              <a:xfrm>
                <a:off x="853600" y="3658275"/>
                <a:ext cx="64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71" extrusionOk="0">
                    <a:moveTo>
                      <a:pt x="80" y="0"/>
                    </a:moveTo>
                    <a:cubicBezTo>
                      <a:pt x="75" y="0"/>
                      <a:pt x="70" y="1"/>
                      <a:pt x="65" y="3"/>
                    </a:cubicBezTo>
                    <a:cubicBezTo>
                      <a:pt x="26" y="3"/>
                      <a:pt x="1" y="42"/>
                      <a:pt x="14" y="68"/>
                    </a:cubicBezTo>
                    <a:lnTo>
                      <a:pt x="117" y="519"/>
                    </a:lnTo>
                    <a:cubicBezTo>
                      <a:pt x="130" y="545"/>
                      <a:pt x="142" y="558"/>
                      <a:pt x="168" y="571"/>
                    </a:cubicBezTo>
                    <a:lnTo>
                      <a:pt x="194" y="571"/>
                    </a:lnTo>
                    <a:cubicBezTo>
                      <a:pt x="233" y="558"/>
                      <a:pt x="259" y="532"/>
                      <a:pt x="246" y="494"/>
                    </a:cubicBezTo>
                    <a:lnTo>
                      <a:pt x="142" y="42"/>
                    </a:lnTo>
                    <a:cubicBezTo>
                      <a:pt x="132" y="21"/>
                      <a:pt x="104" y="0"/>
                      <a:pt x="8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5" name="Google Shape;1965;p38"/>
              <p:cNvSpPr/>
              <p:nvPr/>
            </p:nvSpPr>
            <p:spPr>
              <a:xfrm>
                <a:off x="785575" y="3644125"/>
                <a:ext cx="1097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80" extrusionOk="0">
                    <a:moveTo>
                      <a:pt x="370" y="1"/>
                    </a:moveTo>
                    <a:cubicBezTo>
                      <a:pt x="349" y="1"/>
                      <a:pt x="331" y="12"/>
                      <a:pt x="323" y="28"/>
                    </a:cubicBezTo>
                    <a:lnTo>
                      <a:pt x="26" y="376"/>
                    </a:lnTo>
                    <a:cubicBezTo>
                      <a:pt x="0" y="402"/>
                      <a:pt x="13" y="440"/>
                      <a:pt x="39" y="466"/>
                    </a:cubicBezTo>
                    <a:cubicBezTo>
                      <a:pt x="39" y="466"/>
                      <a:pt x="52" y="479"/>
                      <a:pt x="65" y="479"/>
                    </a:cubicBezTo>
                    <a:cubicBezTo>
                      <a:pt x="91" y="479"/>
                      <a:pt x="116" y="479"/>
                      <a:pt x="129" y="453"/>
                    </a:cubicBezTo>
                    <a:lnTo>
                      <a:pt x="426" y="105"/>
                    </a:lnTo>
                    <a:cubicBezTo>
                      <a:pt x="439" y="79"/>
                      <a:pt x="439" y="41"/>
                      <a:pt x="413" y="15"/>
                    </a:cubicBezTo>
                    <a:cubicBezTo>
                      <a:pt x="398" y="5"/>
                      <a:pt x="384" y="1"/>
                      <a:pt x="370" y="1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6" name="Google Shape;1966;p38"/>
              <p:cNvSpPr/>
              <p:nvPr/>
            </p:nvSpPr>
            <p:spPr>
              <a:xfrm>
                <a:off x="889075" y="3641200"/>
                <a:ext cx="5612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030" extrusionOk="0">
                    <a:moveTo>
                      <a:pt x="1340" y="1"/>
                    </a:moveTo>
                    <a:cubicBezTo>
                      <a:pt x="1024" y="1"/>
                      <a:pt x="681" y="155"/>
                      <a:pt x="426" y="441"/>
                    </a:cubicBezTo>
                    <a:cubicBezTo>
                      <a:pt x="13" y="906"/>
                      <a:pt x="0" y="1538"/>
                      <a:pt x="387" y="1847"/>
                    </a:cubicBezTo>
                    <a:cubicBezTo>
                      <a:pt x="535" y="1971"/>
                      <a:pt x="721" y="2030"/>
                      <a:pt x="917" y="2030"/>
                    </a:cubicBezTo>
                    <a:cubicBezTo>
                      <a:pt x="1232" y="2030"/>
                      <a:pt x="1572" y="1876"/>
                      <a:pt x="1819" y="1589"/>
                    </a:cubicBezTo>
                    <a:cubicBezTo>
                      <a:pt x="2231" y="1138"/>
                      <a:pt x="2244" y="506"/>
                      <a:pt x="1870" y="183"/>
                    </a:cubicBezTo>
                    <a:cubicBezTo>
                      <a:pt x="1722" y="60"/>
                      <a:pt x="1536" y="1"/>
                      <a:pt x="1340" y="1"/>
                    </a:cubicBezTo>
                    <a:close/>
                  </a:path>
                </a:pathLst>
              </a:custGeom>
              <a:solidFill>
                <a:srgbClr val="FDC4A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7" name="Google Shape;1967;p38"/>
              <p:cNvSpPr/>
              <p:nvPr/>
            </p:nvSpPr>
            <p:spPr>
              <a:xfrm>
                <a:off x="894550" y="3682075"/>
                <a:ext cx="1325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488" extrusionOk="0">
                    <a:moveTo>
                      <a:pt x="273" y="1"/>
                    </a:moveTo>
                    <a:cubicBezTo>
                      <a:pt x="162" y="1"/>
                      <a:pt x="62" y="74"/>
                      <a:pt x="39" y="186"/>
                    </a:cubicBezTo>
                    <a:cubicBezTo>
                      <a:pt x="0" y="315"/>
                      <a:pt x="91" y="444"/>
                      <a:pt x="220" y="483"/>
                    </a:cubicBezTo>
                    <a:cubicBezTo>
                      <a:pt x="236" y="486"/>
                      <a:pt x="253" y="488"/>
                      <a:pt x="269" y="488"/>
                    </a:cubicBezTo>
                    <a:cubicBezTo>
                      <a:pt x="377" y="488"/>
                      <a:pt x="470" y="415"/>
                      <a:pt x="503" y="302"/>
                    </a:cubicBezTo>
                    <a:cubicBezTo>
                      <a:pt x="529" y="173"/>
                      <a:pt x="452" y="44"/>
                      <a:pt x="323" y="6"/>
                    </a:cubicBezTo>
                    <a:cubicBezTo>
                      <a:pt x="306" y="2"/>
                      <a:pt x="290" y="1"/>
                      <a:pt x="2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8" name="Google Shape;1968;p38"/>
              <p:cNvSpPr/>
              <p:nvPr/>
            </p:nvSpPr>
            <p:spPr>
              <a:xfrm>
                <a:off x="900350" y="3653700"/>
                <a:ext cx="35825" cy="2530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012" extrusionOk="0">
                    <a:moveTo>
                      <a:pt x="1320" y="0"/>
                    </a:moveTo>
                    <a:cubicBezTo>
                      <a:pt x="1068" y="0"/>
                      <a:pt x="450" y="72"/>
                      <a:pt x="117" y="728"/>
                    </a:cubicBezTo>
                    <a:cubicBezTo>
                      <a:pt x="65" y="793"/>
                      <a:pt x="26" y="870"/>
                      <a:pt x="1" y="986"/>
                    </a:cubicBezTo>
                    <a:cubicBezTo>
                      <a:pt x="2" y="985"/>
                      <a:pt x="3" y="983"/>
                      <a:pt x="4" y="982"/>
                    </a:cubicBezTo>
                    <a:lnTo>
                      <a:pt x="4" y="982"/>
                    </a:lnTo>
                    <a:cubicBezTo>
                      <a:pt x="2" y="989"/>
                      <a:pt x="1" y="995"/>
                      <a:pt x="1" y="999"/>
                    </a:cubicBezTo>
                    <a:lnTo>
                      <a:pt x="1" y="1012"/>
                    </a:lnTo>
                    <a:cubicBezTo>
                      <a:pt x="1" y="1012"/>
                      <a:pt x="39" y="909"/>
                      <a:pt x="155" y="780"/>
                    </a:cubicBezTo>
                    <a:cubicBezTo>
                      <a:pt x="229" y="731"/>
                      <a:pt x="331" y="691"/>
                      <a:pt x="476" y="691"/>
                    </a:cubicBezTo>
                    <a:cubicBezTo>
                      <a:pt x="637" y="691"/>
                      <a:pt x="850" y="740"/>
                      <a:pt x="1136" y="883"/>
                    </a:cubicBezTo>
                    <a:cubicBezTo>
                      <a:pt x="1136" y="883"/>
                      <a:pt x="765" y="568"/>
                      <a:pt x="443" y="568"/>
                    </a:cubicBezTo>
                    <a:cubicBezTo>
                      <a:pt x="420" y="568"/>
                      <a:pt x="397" y="570"/>
                      <a:pt x="375" y="573"/>
                    </a:cubicBezTo>
                    <a:cubicBezTo>
                      <a:pt x="594" y="380"/>
                      <a:pt x="929" y="161"/>
                      <a:pt x="1432" y="6"/>
                    </a:cubicBezTo>
                    <a:cubicBezTo>
                      <a:pt x="1432" y="6"/>
                      <a:pt x="1390" y="0"/>
                      <a:pt x="1320" y="0"/>
                    </a:cubicBezTo>
                    <a:close/>
                  </a:path>
                </a:pathLst>
              </a:custGeom>
              <a:solidFill>
                <a:srgbClr val="FF787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69" name="Google Shape;1969;p38"/>
              <p:cNvSpPr/>
              <p:nvPr/>
            </p:nvSpPr>
            <p:spPr>
              <a:xfrm>
                <a:off x="792350" y="3661250"/>
                <a:ext cx="432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372" extrusionOk="0">
                    <a:moveTo>
                      <a:pt x="181" y="1"/>
                    </a:moveTo>
                    <a:cubicBezTo>
                      <a:pt x="103" y="284"/>
                      <a:pt x="0" y="865"/>
                      <a:pt x="452" y="1239"/>
                    </a:cubicBezTo>
                    <a:cubicBezTo>
                      <a:pt x="567" y="1323"/>
                      <a:pt x="701" y="1371"/>
                      <a:pt x="835" y="1371"/>
                    </a:cubicBezTo>
                    <a:cubicBezTo>
                      <a:pt x="924" y="1371"/>
                      <a:pt x="1014" y="1350"/>
                      <a:pt x="1096" y="1303"/>
                    </a:cubicBezTo>
                    <a:cubicBezTo>
                      <a:pt x="1329" y="1187"/>
                      <a:pt x="1599" y="916"/>
                      <a:pt x="1716" y="310"/>
                    </a:cubicBezTo>
                    <a:cubicBezTo>
                      <a:pt x="1728" y="271"/>
                      <a:pt x="1728" y="220"/>
                      <a:pt x="1728" y="181"/>
                    </a:cubicBezTo>
                    <a:lnTo>
                      <a:pt x="1728" y="181"/>
                    </a:lnTo>
                    <a:cubicBezTo>
                      <a:pt x="1504" y="228"/>
                      <a:pt x="1304" y="247"/>
                      <a:pt x="1129" y="247"/>
                    </a:cubicBezTo>
                    <a:cubicBezTo>
                      <a:pt x="491" y="247"/>
                      <a:pt x="181" y="1"/>
                      <a:pt x="181" y="1"/>
                    </a:cubicBezTo>
                    <a:close/>
                  </a:path>
                </a:pathLst>
              </a:custGeom>
              <a:solidFill>
                <a:srgbClr val="171D3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0" name="Google Shape;1970;p38"/>
              <p:cNvSpPr/>
              <p:nvPr/>
            </p:nvSpPr>
            <p:spPr>
              <a:xfrm>
                <a:off x="798150" y="3676050"/>
                <a:ext cx="345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783" extrusionOk="0">
                    <a:moveTo>
                      <a:pt x="900" y="0"/>
                    </a:moveTo>
                    <a:cubicBezTo>
                      <a:pt x="564" y="0"/>
                      <a:pt x="237" y="136"/>
                      <a:pt x="0" y="363"/>
                    </a:cubicBezTo>
                    <a:cubicBezTo>
                      <a:pt x="0" y="376"/>
                      <a:pt x="0" y="376"/>
                      <a:pt x="13" y="389"/>
                    </a:cubicBezTo>
                    <a:cubicBezTo>
                      <a:pt x="13" y="402"/>
                      <a:pt x="26" y="414"/>
                      <a:pt x="39" y="427"/>
                    </a:cubicBezTo>
                    <a:lnTo>
                      <a:pt x="52" y="466"/>
                    </a:lnTo>
                    <a:cubicBezTo>
                      <a:pt x="78" y="479"/>
                      <a:pt x="91" y="505"/>
                      <a:pt x="104" y="518"/>
                    </a:cubicBezTo>
                    <a:cubicBezTo>
                      <a:pt x="116" y="531"/>
                      <a:pt x="129" y="543"/>
                      <a:pt x="142" y="556"/>
                    </a:cubicBezTo>
                    <a:lnTo>
                      <a:pt x="168" y="595"/>
                    </a:lnTo>
                    <a:cubicBezTo>
                      <a:pt x="181" y="608"/>
                      <a:pt x="194" y="621"/>
                      <a:pt x="207" y="634"/>
                    </a:cubicBezTo>
                    <a:lnTo>
                      <a:pt x="233" y="647"/>
                    </a:lnTo>
                    <a:cubicBezTo>
                      <a:pt x="344" y="734"/>
                      <a:pt x="475" y="782"/>
                      <a:pt x="607" y="782"/>
                    </a:cubicBezTo>
                    <a:cubicBezTo>
                      <a:pt x="689" y="782"/>
                      <a:pt x="772" y="764"/>
                      <a:pt x="852" y="724"/>
                    </a:cubicBezTo>
                    <a:cubicBezTo>
                      <a:pt x="1032" y="634"/>
                      <a:pt x="1238" y="453"/>
                      <a:pt x="1380" y="92"/>
                    </a:cubicBezTo>
                    <a:cubicBezTo>
                      <a:pt x="1329" y="66"/>
                      <a:pt x="1277" y="53"/>
                      <a:pt x="1213" y="40"/>
                    </a:cubicBezTo>
                    <a:cubicBezTo>
                      <a:pt x="1109" y="13"/>
                      <a:pt x="1004" y="0"/>
                      <a:pt x="900" y="0"/>
                    </a:cubicBezTo>
                    <a:close/>
                  </a:path>
                </a:pathLst>
              </a:custGeom>
              <a:solidFill>
                <a:srgbClr val="D1334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1" name="Google Shape;1971;p38"/>
              <p:cNvSpPr/>
              <p:nvPr/>
            </p:nvSpPr>
            <p:spPr>
              <a:xfrm>
                <a:off x="784600" y="3538000"/>
                <a:ext cx="177300" cy="80725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3229" extrusionOk="0">
                    <a:moveTo>
                      <a:pt x="2785" y="0"/>
                    </a:moveTo>
                    <a:cubicBezTo>
                      <a:pt x="2390" y="0"/>
                      <a:pt x="1958" y="22"/>
                      <a:pt x="1484" y="69"/>
                    </a:cubicBezTo>
                    <a:cubicBezTo>
                      <a:pt x="633" y="146"/>
                      <a:pt x="155" y="791"/>
                      <a:pt x="39" y="1448"/>
                    </a:cubicBezTo>
                    <a:cubicBezTo>
                      <a:pt x="1" y="1719"/>
                      <a:pt x="259" y="2003"/>
                      <a:pt x="542" y="2016"/>
                    </a:cubicBezTo>
                    <a:cubicBezTo>
                      <a:pt x="566" y="2018"/>
                      <a:pt x="590" y="2019"/>
                      <a:pt x="613" y="2019"/>
                    </a:cubicBezTo>
                    <a:cubicBezTo>
                      <a:pt x="880" y="2019"/>
                      <a:pt x="1117" y="1888"/>
                      <a:pt x="1342" y="1758"/>
                    </a:cubicBezTo>
                    <a:cubicBezTo>
                      <a:pt x="1600" y="2093"/>
                      <a:pt x="1974" y="2338"/>
                      <a:pt x="2374" y="2429"/>
                    </a:cubicBezTo>
                    <a:cubicBezTo>
                      <a:pt x="2424" y="2440"/>
                      <a:pt x="2475" y="2449"/>
                      <a:pt x="2523" y="2449"/>
                    </a:cubicBezTo>
                    <a:cubicBezTo>
                      <a:pt x="2586" y="2449"/>
                      <a:pt x="2645" y="2434"/>
                      <a:pt x="2696" y="2390"/>
                    </a:cubicBezTo>
                    <a:cubicBezTo>
                      <a:pt x="2735" y="2351"/>
                      <a:pt x="2748" y="2274"/>
                      <a:pt x="2722" y="2222"/>
                    </a:cubicBezTo>
                    <a:lnTo>
                      <a:pt x="2722" y="2222"/>
                    </a:lnTo>
                    <a:cubicBezTo>
                      <a:pt x="3341" y="2699"/>
                      <a:pt x="4179" y="3022"/>
                      <a:pt x="4940" y="3228"/>
                    </a:cubicBezTo>
                    <a:lnTo>
                      <a:pt x="7029" y="3151"/>
                    </a:lnTo>
                    <a:cubicBezTo>
                      <a:pt x="6947" y="2560"/>
                      <a:pt x="7091" y="0"/>
                      <a:pt x="2785" y="0"/>
                    </a:cubicBezTo>
                    <a:close/>
                  </a:path>
                </a:pathLst>
              </a:custGeom>
              <a:solidFill>
                <a:srgbClr val="ED6E3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611325" y="3624800"/>
                <a:ext cx="109475" cy="34225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69" extrusionOk="0">
                    <a:moveTo>
                      <a:pt x="1789" y="1"/>
                    </a:moveTo>
                    <a:cubicBezTo>
                      <a:pt x="1148" y="1"/>
                      <a:pt x="530" y="52"/>
                      <a:pt x="329" y="156"/>
                    </a:cubicBezTo>
                    <a:cubicBezTo>
                      <a:pt x="0" y="326"/>
                      <a:pt x="532" y="1276"/>
                      <a:pt x="788" y="1276"/>
                    </a:cubicBezTo>
                    <a:cubicBezTo>
                      <a:pt x="804" y="1276"/>
                      <a:pt x="818" y="1272"/>
                      <a:pt x="832" y="1265"/>
                    </a:cubicBezTo>
                    <a:cubicBezTo>
                      <a:pt x="939" y="1209"/>
                      <a:pt x="1408" y="1174"/>
                      <a:pt x="1911" y="1174"/>
                    </a:cubicBezTo>
                    <a:cubicBezTo>
                      <a:pt x="2555" y="1174"/>
                      <a:pt x="3255" y="1231"/>
                      <a:pt x="3321" y="1368"/>
                    </a:cubicBezTo>
                    <a:lnTo>
                      <a:pt x="4378" y="1278"/>
                    </a:lnTo>
                    <a:cubicBezTo>
                      <a:pt x="4185" y="839"/>
                      <a:pt x="3888" y="427"/>
                      <a:pt x="3475" y="195"/>
                    </a:cubicBezTo>
                    <a:cubicBezTo>
                      <a:pt x="3251" y="65"/>
                      <a:pt x="2505" y="1"/>
                      <a:pt x="1789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3" name="Google Shape;1973;p38"/>
              <p:cNvSpPr/>
              <p:nvPr/>
            </p:nvSpPr>
            <p:spPr>
              <a:xfrm>
                <a:off x="679825" y="3721075"/>
                <a:ext cx="106425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2160" extrusionOk="0">
                    <a:moveTo>
                      <a:pt x="2790" y="1"/>
                    </a:moveTo>
                    <a:cubicBezTo>
                      <a:pt x="2759" y="1"/>
                      <a:pt x="2727" y="3"/>
                      <a:pt x="2696" y="6"/>
                    </a:cubicBezTo>
                    <a:lnTo>
                      <a:pt x="1342" y="161"/>
                    </a:lnTo>
                    <a:cubicBezTo>
                      <a:pt x="710" y="226"/>
                      <a:pt x="181" y="1025"/>
                      <a:pt x="0" y="2147"/>
                    </a:cubicBezTo>
                    <a:lnTo>
                      <a:pt x="0" y="2160"/>
                    </a:lnTo>
                    <a:lnTo>
                      <a:pt x="4256" y="2160"/>
                    </a:lnTo>
                    <a:lnTo>
                      <a:pt x="4179" y="1799"/>
                    </a:lnTo>
                    <a:cubicBezTo>
                      <a:pt x="3958" y="719"/>
                      <a:pt x="3410" y="1"/>
                      <a:pt x="2790" y="1"/>
                    </a:cubicBezTo>
                    <a:close/>
                  </a:path>
                </a:pathLst>
              </a:custGeom>
              <a:solidFill>
                <a:srgbClr val="9C6C3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4" name="Google Shape;1974;p38"/>
              <p:cNvSpPr/>
              <p:nvPr/>
            </p:nvSpPr>
            <p:spPr>
              <a:xfrm>
                <a:off x="571800" y="3659575"/>
                <a:ext cx="90900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3636" h="2564" extrusionOk="0">
                    <a:moveTo>
                      <a:pt x="1360" y="0"/>
                    </a:moveTo>
                    <a:cubicBezTo>
                      <a:pt x="1222" y="0"/>
                      <a:pt x="1090" y="17"/>
                      <a:pt x="968" y="55"/>
                    </a:cubicBezTo>
                    <a:cubicBezTo>
                      <a:pt x="439" y="209"/>
                      <a:pt x="1" y="725"/>
                      <a:pt x="27" y="1280"/>
                    </a:cubicBezTo>
                    <a:cubicBezTo>
                      <a:pt x="40" y="1370"/>
                      <a:pt x="53" y="1473"/>
                      <a:pt x="104" y="1538"/>
                    </a:cubicBezTo>
                    <a:cubicBezTo>
                      <a:pt x="169" y="1602"/>
                      <a:pt x="246" y="1641"/>
                      <a:pt x="336" y="1680"/>
                    </a:cubicBezTo>
                    <a:cubicBezTo>
                      <a:pt x="476" y="1721"/>
                      <a:pt x="621" y="1731"/>
                      <a:pt x="769" y="1731"/>
                    </a:cubicBezTo>
                    <a:cubicBezTo>
                      <a:pt x="916" y="1731"/>
                      <a:pt x="1066" y="1721"/>
                      <a:pt x="1213" y="1721"/>
                    </a:cubicBezTo>
                    <a:cubicBezTo>
                      <a:pt x="1287" y="1721"/>
                      <a:pt x="1360" y="1723"/>
                      <a:pt x="1433" y="1731"/>
                    </a:cubicBezTo>
                    <a:cubicBezTo>
                      <a:pt x="2077" y="1783"/>
                      <a:pt x="2232" y="2260"/>
                      <a:pt x="2722" y="2492"/>
                    </a:cubicBezTo>
                    <a:cubicBezTo>
                      <a:pt x="2823" y="2541"/>
                      <a:pt x="2919" y="2564"/>
                      <a:pt x="3008" y="2564"/>
                    </a:cubicBezTo>
                    <a:cubicBezTo>
                      <a:pt x="3386" y="2564"/>
                      <a:pt x="3636" y="2157"/>
                      <a:pt x="3573" y="1667"/>
                    </a:cubicBezTo>
                    <a:cubicBezTo>
                      <a:pt x="3461" y="770"/>
                      <a:pt x="2278" y="0"/>
                      <a:pt x="13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5" name="Google Shape;1975;p38"/>
              <p:cNvSpPr/>
              <p:nvPr/>
            </p:nvSpPr>
            <p:spPr>
              <a:xfrm>
                <a:off x="590200" y="3676425"/>
                <a:ext cx="60300" cy="30950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1238" extrusionOk="0">
                    <a:moveTo>
                      <a:pt x="550" y="0"/>
                    </a:moveTo>
                    <a:cubicBezTo>
                      <a:pt x="230" y="0"/>
                      <a:pt x="0" y="51"/>
                      <a:pt x="0" y="51"/>
                    </a:cubicBezTo>
                    <a:cubicBezTo>
                      <a:pt x="1896" y="103"/>
                      <a:pt x="2412" y="1238"/>
                      <a:pt x="2412" y="1238"/>
                    </a:cubicBezTo>
                    <a:cubicBezTo>
                      <a:pt x="2091" y="183"/>
                      <a:pt x="1157" y="0"/>
                      <a:pt x="5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622425" y="3617500"/>
                <a:ext cx="139950" cy="147050"/>
              </a:xfrm>
              <a:custGeom>
                <a:avLst/>
                <a:gdLst/>
                <a:ahLst/>
                <a:cxnLst/>
                <a:rect l="l" t="t" r="r" b="b"/>
                <a:pathLst>
                  <a:path w="5598" h="5882" extrusionOk="0">
                    <a:moveTo>
                      <a:pt x="3635" y="0"/>
                    </a:moveTo>
                    <a:cubicBezTo>
                      <a:pt x="3546" y="0"/>
                      <a:pt x="3456" y="8"/>
                      <a:pt x="3367" y="22"/>
                    </a:cubicBezTo>
                    <a:cubicBezTo>
                      <a:pt x="2657" y="113"/>
                      <a:pt x="2077" y="616"/>
                      <a:pt x="1884" y="1286"/>
                    </a:cubicBezTo>
                    <a:lnTo>
                      <a:pt x="1394" y="2937"/>
                    </a:lnTo>
                    <a:lnTo>
                      <a:pt x="181" y="3956"/>
                    </a:lnTo>
                    <a:cubicBezTo>
                      <a:pt x="52" y="4059"/>
                      <a:pt x="1" y="4227"/>
                      <a:pt x="39" y="4381"/>
                    </a:cubicBezTo>
                    <a:cubicBezTo>
                      <a:pt x="143" y="4781"/>
                      <a:pt x="542" y="5529"/>
                      <a:pt x="2051" y="5787"/>
                    </a:cubicBezTo>
                    <a:cubicBezTo>
                      <a:pt x="2449" y="5855"/>
                      <a:pt x="2786" y="5882"/>
                      <a:pt x="3071" y="5882"/>
                    </a:cubicBezTo>
                    <a:cubicBezTo>
                      <a:pt x="4315" y="5882"/>
                      <a:pt x="4579" y="5362"/>
                      <a:pt x="4579" y="5362"/>
                    </a:cubicBezTo>
                    <a:cubicBezTo>
                      <a:pt x="5095" y="4730"/>
                      <a:pt x="5598" y="2241"/>
                      <a:pt x="5456" y="1505"/>
                    </a:cubicBezTo>
                    <a:cubicBezTo>
                      <a:pt x="5353" y="1067"/>
                      <a:pt x="5121" y="667"/>
                      <a:pt x="4747" y="396"/>
                    </a:cubicBezTo>
                    <a:lnTo>
                      <a:pt x="4682" y="358"/>
                    </a:lnTo>
                    <a:cubicBezTo>
                      <a:pt x="4380" y="128"/>
                      <a:pt x="4011" y="0"/>
                      <a:pt x="3635" y="0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7" name="Google Shape;1977;p38"/>
              <p:cNvSpPr/>
              <p:nvPr/>
            </p:nvSpPr>
            <p:spPr>
              <a:xfrm>
                <a:off x="650475" y="3636100"/>
                <a:ext cx="51625" cy="66125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2645" extrusionOk="0">
                    <a:moveTo>
                      <a:pt x="1032" y="1"/>
                    </a:moveTo>
                    <a:cubicBezTo>
                      <a:pt x="916" y="168"/>
                      <a:pt x="826" y="349"/>
                      <a:pt x="762" y="542"/>
                    </a:cubicBezTo>
                    <a:lnTo>
                      <a:pt x="272" y="2193"/>
                    </a:lnTo>
                    <a:lnTo>
                      <a:pt x="1" y="2425"/>
                    </a:lnTo>
                    <a:cubicBezTo>
                      <a:pt x="207" y="2554"/>
                      <a:pt x="465" y="2644"/>
                      <a:pt x="723" y="2644"/>
                    </a:cubicBezTo>
                    <a:cubicBezTo>
                      <a:pt x="1471" y="2644"/>
                      <a:pt x="2064" y="2038"/>
                      <a:pt x="2064" y="1303"/>
                    </a:cubicBezTo>
                    <a:cubicBezTo>
                      <a:pt x="2064" y="671"/>
                      <a:pt x="1626" y="142"/>
                      <a:pt x="1032" y="1"/>
                    </a:cubicBezTo>
                    <a:close/>
                  </a:path>
                </a:pathLst>
              </a:custGeom>
              <a:solidFill>
                <a:srgbClr val="FFF6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667250" y="3667950"/>
                <a:ext cx="1130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793" extrusionOk="0">
                    <a:moveTo>
                      <a:pt x="290" y="1"/>
                    </a:moveTo>
                    <a:cubicBezTo>
                      <a:pt x="203" y="1"/>
                      <a:pt x="100" y="148"/>
                      <a:pt x="52" y="352"/>
                    </a:cubicBezTo>
                    <a:cubicBezTo>
                      <a:pt x="0" y="571"/>
                      <a:pt x="39" y="764"/>
                      <a:pt x="129" y="790"/>
                    </a:cubicBezTo>
                    <a:cubicBezTo>
                      <a:pt x="136" y="792"/>
                      <a:pt x="144" y="793"/>
                      <a:pt x="151" y="793"/>
                    </a:cubicBezTo>
                    <a:cubicBezTo>
                      <a:pt x="248" y="793"/>
                      <a:pt x="352" y="633"/>
                      <a:pt x="400" y="429"/>
                    </a:cubicBezTo>
                    <a:cubicBezTo>
                      <a:pt x="452" y="210"/>
                      <a:pt x="413" y="16"/>
                      <a:pt x="310" y="3"/>
                    </a:cubicBezTo>
                    <a:cubicBezTo>
                      <a:pt x="303" y="1"/>
                      <a:pt x="297" y="1"/>
                      <a:pt x="2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79" name="Google Shape;1979;p38"/>
              <p:cNvSpPr/>
              <p:nvPr/>
            </p:nvSpPr>
            <p:spPr>
              <a:xfrm>
                <a:off x="709150" y="3675425"/>
                <a:ext cx="113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804" extrusionOk="0">
                    <a:moveTo>
                      <a:pt x="311" y="0"/>
                    </a:moveTo>
                    <a:cubicBezTo>
                      <a:pt x="211" y="0"/>
                      <a:pt x="102" y="151"/>
                      <a:pt x="53" y="362"/>
                    </a:cubicBezTo>
                    <a:cubicBezTo>
                      <a:pt x="1" y="581"/>
                      <a:pt x="40" y="775"/>
                      <a:pt x="130" y="801"/>
                    </a:cubicBezTo>
                    <a:cubicBezTo>
                      <a:pt x="137" y="802"/>
                      <a:pt x="144" y="803"/>
                      <a:pt x="151" y="803"/>
                    </a:cubicBezTo>
                    <a:cubicBezTo>
                      <a:pt x="249" y="803"/>
                      <a:pt x="353" y="644"/>
                      <a:pt x="401" y="439"/>
                    </a:cubicBezTo>
                    <a:cubicBezTo>
                      <a:pt x="452" y="220"/>
                      <a:pt x="414" y="27"/>
                      <a:pt x="323" y="1"/>
                    </a:cubicBezTo>
                    <a:cubicBezTo>
                      <a:pt x="319" y="0"/>
                      <a:pt x="315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0" name="Google Shape;1980;p38"/>
              <p:cNvSpPr/>
              <p:nvPr/>
            </p:nvSpPr>
            <p:spPr>
              <a:xfrm>
                <a:off x="709800" y="3661100"/>
                <a:ext cx="248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32" extrusionOk="0">
                    <a:moveTo>
                      <a:pt x="298" y="0"/>
                    </a:moveTo>
                    <a:cubicBezTo>
                      <a:pt x="90" y="0"/>
                      <a:pt x="1" y="213"/>
                      <a:pt x="1" y="213"/>
                    </a:cubicBezTo>
                    <a:cubicBezTo>
                      <a:pt x="336" y="342"/>
                      <a:pt x="903" y="832"/>
                      <a:pt x="903" y="832"/>
                    </a:cubicBezTo>
                    <a:cubicBezTo>
                      <a:pt x="903" y="832"/>
                      <a:pt x="994" y="406"/>
                      <a:pt x="581" y="110"/>
                    </a:cubicBezTo>
                    <a:cubicBezTo>
                      <a:pt x="469" y="29"/>
                      <a:pt x="376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661450" y="3657800"/>
                <a:ext cx="19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42" extrusionOk="0">
                    <a:moveTo>
                      <a:pt x="542" y="1"/>
                    </a:moveTo>
                    <a:cubicBezTo>
                      <a:pt x="483" y="1"/>
                      <a:pt x="411" y="24"/>
                      <a:pt x="323" y="87"/>
                    </a:cubicBezTo>
                    <a:cubicBezTo>
                      <a:pt x="0" y="319"/>
                      <a:pt x="65" y="641"/>
                      <a:pt x="65" y="641"/>
                    </a:cubicBezTo>
                    <a:cubicBezTo>
                      <a:pt x="65" y="641"/>
                      <a:pt x="503" y="267"/>
                      <a:pt x="761" y="164"/>
                    </a:cubicBezTo>
                    <a:cubicBezTo>
                      <a:pt x="761" y="164"/>
                      <a:pt x="700" y="1"/>
                      <a:pt x="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2" name="Google Shape;1982;p38"/>
              <p:cNvSpPr/>
              <p:nvPr/>
            </p:nvSpPr>
            <p:spPr>
              <a:xfrm>
                <a:off x="655900" y="3579175"/>
                <a:ext cx="120025" cy="86625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65" extrusionOk="0">
                    <a:moveTo>
                      <a:pt x="2777" y="1"/>
                    </a:moveTo>
                    <a:cubicBezTo>
                      <a:pt x="1927" y="1"/>
                      <a:pt x="587" y="181"/>
                      <a:pt x="300" y="382"/>
                    </a:cubicBezTo>
                    <a:cubicBezTo>
                      <a:pt x="1" y="585"/>
                      <a:pt x="600" y="1443"/>
                      <a:pt x="874" y="1443"/>
                    </a:cubicBezTo>
                    <a:cubicBezTo>
                      <a:pt x="895" y="1443"/>
                      <a:pt x="915" y="1438"/>
                      <a:pt x="932" y="1426"/>
                    </a:cubicBezTo>
                    <a:cubicBezTo>
                      <a:pt x="1032" y="1361"/>
                      <a:pt x="1601" y="1210"/>
                      <a:pt x="2171" y="1210"/>
                    </a:cubicBezTo>
                    <a:cubicBezTo>
                      <a:pt x="2844" y="1210"/>
                      <a:pt x="3518" y="1422"/>
                      <a:pt x="3421" y="2239"/>
                    </a:cubicBezTo>
                    <a:lnTo>
                      <a:pt x="4117" y="3464"/>
                    </a:lnTo>
                    <a:cubicBezTo>
                      <a:pt x="4801" y="717"/>
                      <a:pt x="3872" y="266"/>
                      <a:pt x="3421" y="72"/>
                    </a:cubicBezTo>
                    <a:cubicBezTo>
                      <a:pt x="3308" y="22"/>
                      <a:pt x="3072" y="1"/>
                      <a:pt x="2777" y="1"/>
                    </a:cubicBezTo>
                    <a:close/>
                  </a:path>
                </a:pathLst>
              </a:custGeom>
              <a:solidFill>
                <a:srgbClr val="D1904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3" name="Google Shape;1983;p38"/>
              <p:cNvSpPr/>
              <p:nvPr/>
            </p:nvSpPr>
            <p:spPr>
              <a:xfrm>
                <a:off x="686600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0" y="26"/>
                      <a:pt x="0" y="52"/>
                    </a:cubicBezTo>
                    <a:cubicBezTo>
                      <a:pt x="0" y="91"/>
                      <a:pt x="26" y="117"/>
                      <a:pt x="52" y="117"/>
                    </a:cubicBezTo>
                    <a:cubicBezTo>
                      <a:pt x="78" y="117"/>
                      <a:pt x="103" y="91"/>
                      <a:pt x="103" y="52"/>
                    </a:cubicBezTo>
                    <a:cubicBezTo>
                      <a:pt x="103" y="26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4" name="Google Shape;1984;p38"/>
              <p:cNvSpPr/>
              <p:nvPr/>
            </p:nvSpPr>
            <p:spPr>
              <a:xfrm>
                <a:off x="700775" y="3742500"/>
                <a:ext cx="2600" cy="29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7" extrusionOk="0">
                    <a:moveTo>
                      <a:pt x="52" y="0"/>
                    </a:moveTo>
                    <a:cubicBezTo>
                      <a:pt x="26" y="0"/>
                      <a:pt x="1" y="26"/>
                      <a:pt x="1" y="52"/>
                    </a:cubicBezTo>
                    <a:cubicBezTo>
                      <a:pt x="1" y="91"/>
                      <a:pt x="26" y="117"/>
                      <a:pt x="52" y="117"/>
                    </a:cubicBezTo>
                    <a:cubicBezTo>
                      <a:pt x="91" y="117"/>
                      <a:pt x="104" y="91"/>
                      <a:pt x="104" y="52"/>
                    </a:cubicBezTo>
                    <a:cubicBezTo>
                      <a:pt x="104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5" name="Google Shape;1985;p38"/>
              <p:cNvSpPr/>
              <p:nvPr/>
            </p:nvSpPr>
            <p:spPr>
              <a:xfrm>
                <a:off x="694000" y="3749600"/>
                <a:ext cx="2925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04" extrusionOk="0">
                    <a:moveTo>
                      <a:pt x="52" y="0"/>
                    </a:moveTo>
                    <a:cubicBezTo>
                      <a:pt x="27" y="0"/>
                      <a:pt x="1" y="26"/>
                      <a:pt x="1" y="52"/>
                    </a:cubicBezTo>
                    <a:cubicBezTo>
                      <a:pt x="1" y="78"/>
                      <a:pt x="27" y="103"/>
                      <a:pt x="52" y="103"/>
                    </a:cubicBezTo>
                    <a:cubicBezTo>
                      <a:pt x="91" y="103"/>
                      <a:pt x="117" y="78"/>
                      <a:pt x="117" y="52"/>
                    </a:cubicBezTo>
                    <a:cubicBezTo>
                      <a:pt x="117" y="26"/>
                      <a:pt x="91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6" name="Google Shape;1986;p38"/>
              <p:cNvSpPr/>
              <p:nvPr/>
            </p:nvSpPr>
            <p:spPr>
              <a:xfrm>
                <a:off x="625650" y="3723150"/>
                <a:ext cx="26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04" extrusionOk="0">
                    <a:moveTo>
                      <a:pt x="52" y="1"/>
                    </a:moveTo>
                    <a:cubicBezTo>
                      <a:pt x="27" y="1"/>
                      <a:pt x="1" y="26"/>
                      <a:pt x="1" y="52"/>
                    </a:cubicBezTo>
                    <a:cubicBezTo>
                      <a:pt x="1" y="78"/>
                      <a:pt x="27" y="104"/>
                      <a:pt x="52" y="104"/>
                    </a:cubicBezTo>
                    <a:cubicBezTo>
                      <a:pt x="78" y="104"/>
                      <a:pt x="104" y="78"/>
                      <a:pt x="104" y="52"/>
                    </a:cubicBezTo>
                    <a:cubicBezTo>
                      <a:pt x="104" y="26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7" name="Google Shape;1987;p38"/>
              <p:cNvSpPr/>
              <p:nvPr/>
            </p:nvSpPr>
            <p:spPr>
              <a:xfrm>
                <a:off x="637250" y="3727225"/>
                <a:ext cx="26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01" extrusionOk="0">
                    <a:moveTo>
                      <a:pt x="45" y="0"/>
                    </a:moveTo>
                    <a:cubicBezTo>
                      <a:pt x="27" y="0"/>
                      <a:pt x="10" y="12"/>
                      <a:pt x="1" y="31"/>
                    </a:cubicBezTo>
                    <a:cubicBezTo>
                      <a:pt x="1" y="57"/>
                      <a:pt x="14" y="83"/>
                      <a:pt x="40" y="96"/>
                    </a:cubicBezTo>
                    <a:cubicBezTo>
                      <a:pt x="47" y="99"/>
                      <a:pt x="54" y="101"/>
                      <a:pt x="60" y="101"/>
                    </a:cubicBezTo>
                    <a:cubicBezTo>
                      <a:pt x="77" y="101"/>
                      <a:pt x="91" y="89"/>
                      <a:pt x="91" y="70"/>
                    </a:cubicBezTo>
                    <a:cubicBezTo>
                      <a:pt x="104" y="44"/>
                      <a:pt x="91" y="18"/>
                      <a:pt x="65" y="5"/>
                    </a:cubicBezTo>
                    <a:cubicBezTo>
                      <a:pt x="59" y="2"/>
                      <a:pt x="52" y="0"/>
                      <a:pt x="45" y="0"/>
                    </a:cubicBezTo>
                    <a:close/>
                  </a:path>
                </a:pathLst>
              </a:custGeom>
              <a:solidFill>
                <a:srgbClr val="163E5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8" name="Google Shape;1988;p38"/>
              <p:cNvSpPr/>
              <p:nvPr/>
            </p:nvSpPr>
            <p:spPr>
              <a:xfrm>
                <a:off x="629850" y="3731225"/>
                <a:ext cx="2600" cy="227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91" extrusionOk="0">
                    <a:moveTo>
                      <a:pt x="52" y="0"/>
                    </a:moveTo>
                    <a:cubicBezTo>
                      <a:pt x="26" y="0"/>
                      <a:pt x="0" y="13"/>
                      <a:pt x="0" y="39"/>
                    </a:cubicBezTo>
                    <a:cubicBezTo>
                      <a:pt x="0" y="65"/>
                      <a:pt x="26" y="90"/>
                      <a:pt x="52" y="90"/>
                    </a:cubicBezTo>
                    <a:cubicBezTo>
                      <a:pt x="78" y="90"/>
                      <a:pt x="104" y="65"/>
                      <a:pt x="104" y="39"/>
                    </a:cubicBezTo>
                    <a:cubicBezTo>
                      <a:pt x="104" y="13"/>
                      <a:pt x="78" y="0"/>
                      <a:pt x="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89" name="Google Shape;1989;p38"/>
              <p:cNvSpPr/>
              <p:nvPr/>
            </p:nvSpPr>
            <p:spPr>
              <a:xfrm>
                <a:off x="639200" y="3720300"/>
                <a:ext cx="5192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508" extrusionOk="0">
                    <a:moveTo>
                      <a:pt x="292" y="0"/>
                    </a:moveTo>
                    <a:cubicBezTo>
                      <a:pt x="0" y="0"/>
                      <a:pt x="65" y="153"/>
                      <a:pt x="65" y="153"/>
                    </a:cubicBezTo>
                    <a:cubicBezTo>
                      <a:pt x="65" y="540"/>
                      <a:pt x="323" y="837"/>
                      <a:pt x="619" y="979"/>
                    </a:cubicBezTo>
                    <a:cubicBezTo>
                      <a:pt x="594" y="1108"/>
                      <a:pt x="568" y="1275"/>
                      <a:pt x="581" y="1456"/>
                    </a:cubicBezTo>
                    <a:cubicBezTo>
                      <a:pt x="619" y="1482"/>
                      <a:pt x="658" y="1495"/>
                      <a:pt x="697" y="1507"/>
                    </a:cubicBezTo>
                    <a:cubicBezTo>
                      <a:pt x="697" y="1327"/>
                      <a:pt x="710" y="1159"/>
                      <a:pt x="735" y="1030"/>
                    </a:cubicBezTo>
                    <a:cubicBezTo>
                      <a:pt x="850" y="1076"/>
                      <a:pt x="967" y="1099"/>
                      <a:pt x="1076" y="1099"/>
                    </a:cubicBezTo>
                    <a:cubicBezTo>
                      <a:pt x="1211" y="1099"/>
                      <a:pt x="1333" y="1063"/>
                      <a:pt x="1419" y="992"/>
                    </a:cubicBezTo>
                    <a:cubicBezTo>
                      <a:pt x="1780" y="682"/>
                      <a:pt x="2077" y="450"/>
                      <a:pt x="1006" y="140"/>
                    </a:cubicBezTo>
                    <a:cubicBezTo>
                      <a:pt x="655" y="36"/>
                      <a:pt x="432" y="0"/>
                      <a:pt x="2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0" name="Google Shape;1990;p38"/>
              <p:cNvSpPr/>
              <p:nvPr/>
            </p:nvSpPr>
            <p:spPr>
              <a:xfrm>
                <a:off x="1056725" y="3721225"/>
                <a:ext cx="215400" cy="53550"/>
              </a:xfrm>
              <a:custGeom>
                <a:avLst/>
                <a:gdLst/>
                <a:ahLst/>
                <a:cxnLst/>
                <a:rect l="l" t="t" r="r" b="b"/>
                <a:pathLst>
                  <a:path w="8616" h="2142" extrusionOk="0">
                    <a:moveTo>
                      <a:pt x="2038" y="0"/>
                    </a:moveTo>
                    <a:cubicBezTo>
                      <a:pt x="1380" y="0"/>
                      <a:pt x="774" y="387"/>
                      <a:pt x="503" y="993"/>
                    </a:cubicBezTo>
                    <a:lnTo>
                      <a:pt x="0" y="2141"/>
                    </a:lnTo>
                    <a:lnTo>
                      <a:pt x="8615" y="2141"/>
                    </a:lnTo>
                    <a:lnTo>
                      <a:pt x="7700" y="877"/>
                    </a:lnTo>
                    <a:cubicBezTo>
                      <a:pt x="7403" y="336"/>
                      <a:pt x="6836" y="0"/>
                      <a:pt x="6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1" name="Google Shape;1991;p38"/>
              <p:cNvSpPr/>
              <p:nvPr/>
            </p:nvSpPr>
            <p:spPr>
              <a:xfrm>
                <a:off x="1135725" y="3651575"/>
                <a:ext cx="69650" cy="11392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557" extrusionOk="0">
                    <a:moveTo>
                      <a:pt x="477" y="1"/>
                    </a:moveTo>
                    <a:cubicBezTo>
                      <a:pt x="477" y="1"/>
                      <a:pt x="181" y="2670"/>
                      <a:pt x="0" y="2683"/>
                    </a:cubicBezTo>
                    <a:cubicBezTo>
                      <a:pt x="1286" y="3457"/>
                      <a:pt x="1267" y="4557"/>
                      <a:pt x="2106" y="4557"/>
                    </a:cubicBezTo>
                    <a:cubicBezTo>
                      <a:pt x="2134" y="4557"/>
                      <a:pt x="2163" y="4556"/>
                      <a:pt x="2193" y="4553"/>
                    </a:cubicBezTo>
                    <a:cubicBezTo>
                      <a:pt x="2786" y="4514"/>
                      <a:pt x="2696" y="3766"/>
                      <a:pt x="2579" y="3289"/>
                    </a:cubicBezTo>
                    <a:cubicBezTo>
                      <a:pt x="2450" y="3186"/>
                      <a:pt x="2347" y="3109"/>
                      <a:pt x="2231" y="3044"/>
                    </a:cubicBezTo>
                    <a:lnTo>
                      <a:pt x="2489" y="1845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2" name="Google Shape;1992;p38"/>
              <p:cNvSpPr/>
              <p:nvPr/>
            </p:nvSpPr>
            <p:spPr>
              <a:xfrm>
                <a:off x="1223100" y="3581625"/>
                <a:ext cx="38700" cy="8867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3547" extrusionOk="0">
                    <a:moveTo>
                      <a:pt x="748" y="0"/>
                    </a:moveTo>
                    <a:lnTo>
                      <a:pt x="0" y="387"/>
                    </a:lnTo>
                    <a:lnTo>
                      <a:pt x="0" y="3547"/>
                    </a:lnTo>
                    <a:cubicBezTo>
                      <a:pt x="0" y="3547"/>
                      <a:pt x="1548" y="2915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3" name="Google Shape;1993;p38"/>
              <p:cNvSpPr/>
              <p:nvPr/>
            </p:nvSpPr>
            <p:spPr>
              <a:xfrm>
                <a:off x="1088325" y="3548775"/>
                <a:ext cx="1476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7540" extrusionOk="0">
                    <a:moveTo>
                      <a:pt x="3947" y="1"/>
                    </a:moveTo>
                    <a:cubicBezTo>
                      <a:pt x="3883" y="1"/>
                      <a:pt x="3818" y="4"/>
                      <a:pt x="3753" y="12"/>
                    </a:cubicBezTo>
                    <a:cubicBezTo>
                      <a:pt x="3250" y="50"/>
                      <a:pt x="2747" y="115"/>
                      <a:pt x="2244" y="179"/>
                    </a:cubicBezTo>
                    <a:cubicBezTo>
                      <a:pt x="1032" y="386"/>
                      <a:pt x="39" y="1417"/>
                      <a:pt x="13" y="2333"/>
                    </a:cubicBezTo>
                    <a:cubicBezTo>
                      <a:pt x="0" y="3016"/>
                      <a:pt x="258" y="3739"/>
                      <a:pt x="400" y="4396"/>
                    </a:cubicBezTo>
                    <a:cubicBezTo>
                      <a:pt x="890" y="6589"/>
                      <a:pt x="1303" y="6834"/>
                      <a:pt x="2954" y="7324"/>
                    </a:cubicBezTo>
                    <a:cubicBezTo>
                      <a:pt x="3452" y="7471"/>
                      <a:pt x="3866" y="7540"/>
                      <a:pt x="4210" y="7540"/>
                    </a:cubicBezTo>
                    <a:cubicBezTo>
                      <a:pt x="5549" y="7540"/>
                      <a:pt x="5825" y="6503"/>
                      <a:pt x="5855" y="5067"/>
                    </a:cubicBezTo>
                    <a:cubicBezTo>
                      <a:pt x="5868" y="4138"/>
                      <a:pt x="5868" y="3210"/>
                      <a:pt x="5881" y="2281"/>
                    </a:cubicBezTo>
                    <a:cubicBezTo>
                      <a:pt x="5906" y="1026"/>
                      <a:pt x="5043" y="1"/>
                      <a:pt x="3947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4" name="Google Shape;1994;p38"/>
              <p:cNvSpPr/>
              <p:nvPr/>
            </p:nvSpPr>
            <p:spPr>
              <a:xfrm>
                <a:off x="1066075" y="3514150"/>
                <a:ext cx="1876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5769" extrusionOk="0">
                    <a:moveTo>
                      <a:pt x="4192" y="0"/>
                    </a:moveTo>
                    <a:cubicBezTo>
                      <a:pt x="3924" y="0"/>
                      <a:pt x="3636" y="22"/>
                      <a:pt x="3328" y="68"/>
                    </a:cubicBezTo>
                    <a:cubicBezTo>
                      <a:pt x="3005" y="107"/>
                      <a:pt x="2722" y="171"/>
                      <a:pt x="2477" y="249"/>
                    </a:cubicBezTo>
                    <a:cubicBezTo>
                      <a:pt x="1677" y="700"/>
                      <a:pt x="1703" y="1487"/>
                      <a:pt x="1703" y="1487"/>
                    </a:cubicBezTo>
                    <a:cubicBezTo>
                      <a:pt x="1693" y="1486"/>
                      <a:pt x="1683" y="1486"/>
                      <a:pt x="1673" y="1486"/>
                    </a:cubicBezTo>
                    <a:cubicBezTo>
                      <a:pt x="1081" y="1486"/>
                      <a:pt x="607" y="2235"/>
                      <a:pt x="607" y="2235"/>
                    </a:cubicBezTo>
                    <a:cubicBezTo>
                      <a:pt x="349" y="2583"/>
                      <a:pt x="0" y="3344"/>
                      <a:pt x="349" y="4827"/>
                    </a:cubicBezTo>
                    <a:lnTo>
                      <a:pt x="2090" y="5768"/>
                    </a:lnTo>
                    <a:cubicBezTo>
                      <a:pt x="2090" y="5768"/>
                      <a:pt x="2593" y="4775"/>
                      <a:pt x="2335" y="3176"/>
                    </a:cubicBezTo>
                    <a:lnTo>
                      <a:pt x="2335" y="3176"/>
                    </a:lnTo>
                    <a:cubicBezTo>
                      <a:pt x="3115" y="3478"/>
                      <a:pt x="4129" y="3779"/>
                      <a:pt x="5094" y="3779"/>
                    </a:cubicBezTo>
                    <a:cubicBezTo>
                      <a:pt x="5821" y="3779"/>
                      <a:pt x="6519" y="3608"/>
                      <a:pt x="7068" y="3138"/>
                    </a:cubicBezTo>
                    <a:cubicBezTo>
                      <a:pt x="7377" y="2880"/>
                      <a:pt x="7506" y="2454"/>
                      <a:pt x="7403" y="2041"/>
                    </a:cubicBezTo>
                    <a:cubicBezTo>
                      <a:pt x="7220" y="1320"/>
                      <a:pt x="6306" y="0"/>
                      <a:pt x="4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5" name="Google Shape;1995;p38"/>
              <p:cNvSpPr/>
              <p:nvPr/>
            </p:nvSpPr>
            <p:spPr>
              <a:xfrm>
                <a:off x="1192150" y="3653500"/>
                <a:ext cx="151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98" extrusionOk="0">
                    <a:moveTo>
                      <a:pt x="297" y="1"/>
                    </a:moveTo>
                    <a:cubicBezTo>
                      <a:pt x="129" y="1"/>
                      <a:pt x="0" y="530"/>
                      <a:pt x="0" y="723"/>
                    </a:cubicBezTo>
                    <a:cubicBezTo>
                      <a:pt x="0" y="1007"/>
                      <a:pt x="129" y="1097"/>
                      <a:pt x="297" y="1097"/>
                    </a:cubicBezTo>
                    <a:cubicBezTo>
                      <a:pt x="464" y="1097"/>
                      <a:pt x="606" y="1020"/>
                      <a:pt x="606" y="749"/>
                    </a:cubicBezTo>
                    <a:cubicBezTo>
                      <a:pt x="606" y="543"/>
                      <a:pt x="464" y="14"/>
                      <a:pt x="297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6" name="Google Shape;1996;p38"/>
              <p:cNvSpPr/>
              <p:nvPr/>
            </p:nvSpPr>
            <p:spPr>
              <a:xfrm>
                <a:off x="1177300" y="3676075"/>
                <a:ext cx="25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736" extrusionOk="0">
                    <a:moveTo>
                      <a:pt x="52" y="1"/>
                    </a:moveTo>
                    <a:cubicBezTo>
                      <a:pt x="27" y="14"/>
                      <a:pt x="1" y="52"/>
                      <a:pt x="1" y="91"/>
                    </a:cubicBezTo>
                    <a:cubicBezTo>
                      <a:pt x="104" y="581"/>
                      <a:pt x="568" y="723"/>
                      <a:pt x="865" y="736"/>
                    </a:cubicBezTo>
                    <a:lnTo>
                      <a:pt x="955" y="736"/>
                    </a:lnTo>
                    <a:cubicBezTo>
                      <a:pt x="994" y="723"/>
                      <a:pt x="1020" y="697"/>
                      <a:pt x="1020" y="658"/>
                    </a:cubicBezTo>
                    <a:cubicBezTo>
                      <a:pt x="1020" y="620"/>
                      <a:pt x="981" y="594"/>
                      <a:pt x="942" y="594"/>
                    </a:cubicBezTo>
                    <a:cubicBezTo>
                      <a:pt x="939" y="594"/>
                      <a:pt x="927" y="595"/>
                      <a:pt x="907" y="595"/>
                    </a:cubicBezTo>
                    <a:cubicBezTo>
                      <a:pt x="763" y="595"/>
                      <a:pt x="232" y="565"/>
                      <a:pt x="130" y="65"/>
                    </a:cubicBezTo>
                    <a:cubicBezTo>
                      <a:pt x="130" y="27"/>
                      <a:pt x="91" y="1"/>
                      <a:pt x="5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7" name="Google Shape;1997;p38"/>
              <p:cNvSpPr/>
              <p:nvPr/>
            </p:nvSpPr>
            <p:spPr>
              <a:xfrm>
                <a:off x="1215350" y="3640275"/>
                <a:ext cx="74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763" extrusionOk="0">
                    <a:moveTo>
                      <a:pt x="146" y="1"/>
                    </a:moveTo>
                    <a:cubicBezTo>
                      <a:pt x="61" y="1"/>
                      <a:pt x="1" y="164"/>
                      <a:pt x="1" y="375"/>
                    </a:cubicBezTo>
                    <a:cubicBezTo>
                      <a:pt x="1" y="582"/>
                      <a:pt x="65" y="762"/>
                      <a:pt x="155" y="762"/>
                    </a:cubicBezTo>
                    <a:cubicBezTo>
                      <a:pt x="233" y="762"/>
                      <a:pt x="297" y="594"/>
                      <a:pt x="297" y="388"/>
                    </a:cubicBezTo>
                    <a:cubicBezTo>
                      <a:pt x="297" y="169"/>
                      <a:pt x="233" y="1"/>
                      <a:pt x="155" y="1"/>
                    </a:cubicBezTo>
                    <a:cubicBezTo>
                      <a:pt x="152" y="1"/>
                      <a:pt x="149" y="1"/>
                      <a:pt x="146" y="1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8" name="Google Shape;1998;p38"/>
              <p:cNvSpPr/>
              <p:nvPr/>
            </p:nvSpPr>
            <p:spPr>
              <a:xfrm>
                <a:off x="1204400" y="3614125"/>
                <a:ext cx="3482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112" extrusionOk="0">
                    <a:moveTo>
                      <a:pt x="530" y="1"/>
                    </a:moveTo>
                    <a:cubicBezTo>
                      <a:pt x="156" y="1"/>
                      <a:pt x="0" y="467"/>
                      <a:pt x="0" y="467"/>
                    </a:cubicBezTo>
                    <a:cubicBezTo>
                      <a:pt x="439" y="544"/>
                      <a:pt x="1316" y="1112"/>
                      <a:pt x="1316" y="1112"/>
                    </a:cubicBezTo>
                    <a:cubicBezTo>
                      <a:pt x="1316" y="1112"/>
                      <a:pt x="1393" y="390"/>
                      <a:pt x="813" y="80"/>
                    </a:cubicBezTo>
                    <a:cubicBezTo>
                      <a:pt x="707" y="24"/>
                      <a:pt x="613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99" name="Google Shape;1999;p38"/>
              <p:cNvSpPr/>
              <p:nvPr/>
            </p:nvSpPr>
            <p:spPr>
              <a:xfrm>
                <a:off x="1167325" y="3638025"/>
                <a:ext cx="775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763" extrusionOk="0">
                    <a:moveTo>
                      <a:pt x="146" y="0"/>
                    </a:moveTo>
                    <a:cubicBezTo>
                      <a:pt x="60" y="0"/>
                      <a:pt x="0" y="176"/>
                      <a:pt x="0" y="375"/>
                    </a:cubicBezTo>
                    <a:cubicBezTo>
                      <a:pt x="0" y="594"/>
                      <a:pt x="64" y="762"/>
                      <a:pt x="155" y="762"/>
                    </a:cubicBezTo>
                    <a:cubicBezTo>
                      <a:pt x="158" y="762"/>
                      <a:pt x="160" y="763"/>
                      <a:pt x="163" y="763"/>
                    </a:cubicBezTo>
                    <a:cubicBezTo>
                      <a:pt x="238" y="763"/>
                      <a:pt x="310" y="599"/>
                      <a:pt x="310" y="388"/>
                    </a:cubicBezTo>
                    <a:cubicBezTo>
                      <a:pt x="310" y="169"/>
                      <a:pt x="232" y="1"/>
                      <a:pt x="155" y="1"/>
                    </a:cubicBezTo>
                    <a:cubicBezTo>
                      <a:pt x="152" y="1"/>
                      <a:pt x="149" y="0"/>
                      <a:pt x="146" y="0"/>
                    </a:cubicBezTo>
                    <a:close/>
                  </a:path>
                </a:pathLst>
              </a:custGeom>
              <a:solidFill>
                <a:srgbClr val="540A5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0" name="Google Shape;2000;p38"/>
              <p:cNvSpPr/>
              <p:nvPr/>
            </p:nvSpPr>
            <p:spPr>
              <a:xfrm>
                <a:off x="1149575" y="3612525"/>
                <a:ext cx="377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099" extrusionOk="0">
                    <a:moveTo>
                      <a:pt x="858" y="1"/>
                    </a:moveTo>
                    <a:cubicBezTo>
                      <a:pt x="781" y="1"/>
                      <a:pt x="697" y="16"/>
                      <a:pt x="607" y="54"/>
                    </a:cubicBezTo>
                    <a:cubicBezTo>
                      <a:pt x="1" y="299"/>
                      <a:pt x="65" y="1098"/>
                      <a:pt x="65" y="1098"/>
                    </a:cubicBezTo>
                    <a:cubicBezTo>
                      <a:pt x="65" y="1098"/>
                      <a:pt x="1071" y="531"/>
                      <a:pt x="1510" y="492"/>
                    </a:cubicBezTo>
                    <a:cubicBezTo>
                      <a:pt x="1510" y="492"/>
                      <a:pt x="1287" y="1"/>
                      <a:pt x="8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1" name="Google Shape;2001;p38"/>
              <p:cNvSpPr/>
              <p:nvPr/>
            </p:nvSpPr>
            <p:spPr>
              <a:xfrm>
                <a:off x="1160225" y="3665000"/>
                <a:ext cx="9050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599" extrusionOk="0">
                    <a:moveTo>
                      <a:pt x="287" y="0"/>
                    </a:moveTo>
                    <a:cubicBezTo>
                      <a:pt x="264" y="0"/>
                      <a:pt x="238" y="12"/>
                      <a:pt x="220" y="31"/>
                    </a:cubicBezTo>
                    <a:lnTo>
                      <a:pt x="13" y="495"/>
                    </a:lnTo>
                    <a:cubicBezTo>
                      <a:pt x="0" y="534"/>
                      <a:pt x="13" y="573"/>
                      <a:pt x="39" y="586"/>
                    </a:cubicBezTo>
                    <a:cubicBezTo>
                      <a:pt x="52" y="599"/>
                      <a:pt x="65" y="599"/>
                      <a:pt x="78" y="599"/>
                    </a:cubicBezTo>
                    <a:cubicBezTo>
                      <a:pt x="103" y="599"/>
                      <a:pt x="116" y="586"/>
                      <a:pt x="129" y="560"/>
                    </a:cubicBezTo>
                    <a:lnTo>
                      <a:pt x="348" y="108"/>
                    </a:lnTo>
                    <a:cubicBezTo>
                      <a:pt x="361" y="70"/>
                      <a:pt x="348" y="31"/>
                      <a:pt x="310" y="5"/>
                    </a:cubicBezTo>
                    <a:cubicBezTo>
                      <a:pt x="303" y="2"/>
                      <a:pt x="295" y="0"/>
                      <a:pt x="287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2" name="Google Shape;2002;p38"/>
              <p:cNvSpPr/>
              <p:nvPr/>
            </p:nvSpPr>
            <p:spPr>
              <a:xfrm>
                <a:off x="1149575" y="3664450"/>
                <a:ext cx="90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608" extrusionOk="0">
                    <a:moveTo>
                      <a:pt x="279" y="1"/>
                    </a:moveTo>
                    <a:cubicBezTo>
                      <a:pt x="259" y="1"/>
                      <a:pt x="237" y="15"/>
                      <a:pt x="220" y="40"/>
                    </a:cubicBezTo>
                    <a:lnTo>
                      <a:pt x="14" y="504"/>
                    </a:lnTo>
                    <a:cubicBezTo>
                      <a:pt x="1" y="530"/>
                      <a:pt x="14" y="582"/>
                      <a:pt x="39" y="595"/>
                    </a:cubicBezTo>
                    <a:cubicBezTo>
                      <a:pt x="52" y="608"/>
                      <a:pt x="65" y="608"/>
                      <a:pt x="78" y="608"/>
                    </a:cubicBezTo>
                    <a:cubicBezTo>
                      <a:pt x="104" y="608"/>
                      <a:pt x="117" y="595"/>
                      <a:pt x="130" y="569"/>
                    </a:cubicBezTo>
                    <a:lnTo>
                      <a:pt x="349" y="105"/>
                    </a:lnTo>
                    <a:cubicBezTo>
                      <a:pt x="362" y="79"/>
                      <a:pt x="349" y="27"/>
                      <a:pt x="310" y="14"/>
                    </a:cubicBezTo>
                    <a:cubicBezTo>
                      <a:pt x="301" y="5"/>
                      <a:pt x="290" y="1"/>
                      <a:pt x="279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3" name="Google Shape;2003;p38"/>
              <p:cNvSpPr/>
              <p:nvPr/>
            </p:nvSpPr>
            <p:spPr>
              <a:xfrm>
                <a:off x="1217925" y="3666925"/>
                <a:ext cx="8725" cy="153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612" extrusionOk="0">
                    <a:moveTo>
                      <a:pt x="68" y="1"/>
                    </a:moveTo>
                    <a:cubicBezTo>
                      <a:pt x="59" y="1"/>
                      <a:pt x="49" y="2"/>
                      <a:pt x="39" y="6"/>
                    </a:cubicBezTo>
                    <a:cubicBezTo>
                      <a:pt x="14" y="31"/>
                      <a:pt x="1" y="70"/>
                      <a:pt x="14" y="109"/>
                    </a:cubicBezTo>
                    <a:lnTo>
                      <a:pt x="220" y="573"/>
                    </a:lnTo>
                    <a:cubicBezTo>
                      <a:pt x="233" y="599"/>
                      <a:pt x="259" y="612"/>
                      <a:pt x="272" y="612"/>
                    </a:cubicBezTo>
                    <a:lnTo>
                      <a:pt x="310" y="612"/>
                    </a:lnTo>
                    <a:cubicBezTo>
                      <a:pt x="336" y="599"/>
                      <a:pt x="349" y="547"/>
                      <a:pt x="336" y="522"/>
                    </a:cubicBezTo>
                    <a:lnTo>
                      <a:pt x="130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4" name="Google Shape;2004;p38"/>
              <p:cNvSpPr/>
              <p:nvPr/>
            </p:nvSpPr>
            <p:spPr>
              <a:xfrm>
                <a:off x="1228250" y="3667575"/>
                <a:ext cx="6475" cy="149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599" extrusionOk="0">
                    <a:moveTo>
                      <a:pt x="68" y="1"/>
                    </a:moveTo>
                    <a:cubicBezTo>
                      <a:pt x="58" y="1"/>
                      <a:pt x="49" y="2"/>
                      <a:pt x="39" y="5"/>
                    </a:cubicBezTo>
                    <a:cubicBezTo>
                      <a:pt x="13" y="18"/>
                      <a:pt x="0" y="57"/>
                      <a:pt x="13" y="96"/>
                    </a:cubicBezTo>
                    <a:lnTo>
                      <a:pt x="220" y="560"/>
                    </a:lnTo>
                    <a:cubicBezTo>
                      <a:pt x="220" y="586"/>
                      <a:pt x="233" y="586"/>
                      <a:pt x="246" y="599"/>
                    </a:cubicBezTo>
                    <a:cubicBezTo>
                      <a:pt x="246" y="508"/>
                      <a:pt x="258" y="418"/>
                      <a:pt x="258" y="328"/>
                    </a:cubicBezTo>
                    <a:lnTo>
                      <a:pt x="129" y="44"/>
                    </a:lnTo>
                    <a:cubicBezTo>
                      <a:pt x="120" y="15"/>
                      <a:pt x="96" y="1"/>
                      <a:pt x="68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5" name="Google Shape;2005;p38"/>
              <p:cNvSpPr/>
              <p:nvPr/>
            </p:nvSpPr>
            <p:spPr>
              <a:xfrm>
                <a:off x="1059950" y="3624675"/>
                <a:ext cx="64825" cy="68225"/>
              </a:xfrm>
              <a:custGeom>
                <a:avLst/>
                <a:gdLst/>
                <a:ahLst/>
                <a:cxnLst/>
                <a:rect l="l" t="t" r="r" b="b"/>
                <a:pathLst>
                  <a:path w="2593" h="2729" extrusionOk="0">
                    <a:moveTo>
                      <a:pt x="1039" y="0"/>
                    </a:moveTo>
                    <a:cubicBezTo>
                      <a:pt x="912" y="0"/>
                      <a:pt x="787" y="27"/>
                      <a:pt x="671" y="84"/>
                    </a:cubicBezTo>
                    <a:cubicBezTo>
                      <a:pt x="142" y="342"/>
                      <a:pt x="0" y="1141"/>
                      <a:pt x="349" y="1850"/>
                    </a:cubicBezTo>
                    <a:cubicBezTo>
                      <a:pt x="617" y="2397"/>
                      <a:pt x="1099" y="2729"/>
                      <a:pt x="1548" y="2729"/>
                    </a:cubicBezTo>
                    <a:cubicBezTo>
                      <a:pt x="1682" y="2729"/>
                      <a:pt x="1813" y="2699"/>
                      <a:pt x="1935" y="2637"/>
                    </a:cubicBezTo>
                    <a:cubicBezTo>
                      <a:pt x="2451" y="2379"/>
                      <a:pt x="2593" y="1592"/>
                      <a:pt x="2244" y="883"/>
                    </a:cubicBezTo>
                    <a:lnTo>
                      <a:pt x="2257" y="883"/>
                    </a:lnTo>
                    <a:cubicBezTo>
                      <a:pt x="1986" y="340"/>
                      <a:pt x="1494" y="0"/>
                      <a:pt x="1039" y="0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6" name="Google Shape;2006;p38"/>
              <p:cNvSpPr/>
              <p:nvPr/>
            </p:nvSpPr>
            <p:spPr>
              <a:xfrm>
                <a:off x="1074125" y="3636425"/>
                <a:ext cx="34525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1729" extrusionOk="0">
                    <a:moveTo>
                      <a:pt x="1381" y="1688"/>
                    </a:moveTo>
                    <a:cubicBezTo>
                      <a:pt x="1381" y="1689"/>
                      <a:pt x="1381" y="1689"/>
                      <a:pt x="1381" y="1690"/>
                    </a:cubicBezTo>
                    <a:cubicBezTo>
                      <a:pt x="1381" y="1689"/>
                      <a:pt x="1381" y="1689"/>
                      <a:pt x="1381" y="1688"/>
                    </a:cubicBezTo>
                    <a:close/>
                    <a:moveTo>
                      <a:pt x="1" y="0"/>
                    </a:moveTo>
                    <a:lnTo>
                      <a:pt x="1" y="0"/>
                    </a:lnTo>
                    <a:cubicBezTo>
                      <a:pt x="530" y="362"/>
                      <a:pt x="865" y="736"/>
                      <a:pt x="1071" y="1058"/>
                    </a:cubicBezTo>
                    <a:cubicBezTo>
                      <a:pt x="989" y="1019"/>
                      <a:pt x="898" y="1003"/>
                      <a:pt x="804" y="1003"/>
                    </a:cubicBezTo>
                    <a:cubicBezTo>
                      <a:pt x="471" y="1003"/>
                      <a:pt x="117" y="1200"/>
                      <a:pt x="117" y="1200"/>
                    </a:cubicBezTo>
                    <a:cubicBezTo>
                      <a:pt x="314" y="1152"/>
                      <a:pt x="481" y="1131"/>
                      <a:pt x="623" y="1131"/>
                    </a:cubicBezTo>
                    <a:cubicBezTo>
                      <a:pt x="971" y="1131"/>
                      <a:pt x="1164" y="1256"/>
                      <a:pt x="1265" y="1393"/>
                    </a:cubicBezTo>
                    <a:cubicBezTo>
                      <a:pt x="1355" y="1600"/>
                      <a:pt x="1381" y="1729"/>
                      <a:pt x="1381" y="1729"/>
                    </a:cubicBezTo>
                    <a:cubicBezTo>
                      <a:pt x="1381" y="1703"/>
                      <a:pt x="1381" y="1664"/>
                      <a:pt x="1368" y="1638"/>
                    </a:cubicBezTo>
                    <a:lnTo>
                      <a:pt x="1368" y="1638"/>
                    </a:lnTo>
                    <a:cubicBezTo>
                      <a:pt x="1380" y="1663"/>
                      <a:pt x="1381" y="1676"/>
                      <a:pt x="1381" y="1688"/>
                    </a:cubicBezTo>
                    <a:lnTo>
                      <a:pt x="1381" y="1688"/>
                    </a:lnTo>
                    <a:cubicBezTo>
                      <a:pt x="1381" y="1547"/>
                      <a:pt x="1355" y="1432"/>
                      <a:pt x="1329" y="1342"/>
                    </a:cubicBezTo>
                    <a:cubicBezTo>
                      <a:pt x="1046" y="1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7" name="Google Shape;2007;p38"/>
              <p:cNvSpPr/>
              <p:nvPr/>
            </p:nvSpPr>
            <p:spPr>
              <a:xfrm>
                <a:off x="1001550" y="3723425"/>
                <a:ext cx="236725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4975" extrusionOk="0">
                    <a:moveTo>
                      <a:pt x="3855" y="1"/>
                    </a:moveTo>
                    <a:cubicBezTo>
                      <a:pt x="2707" y="1"/>
                      <a:pt x="0" y="4046"/>
                      <a:pt x="892" y="4568"/>
                    </a:cubicBezTo>
                    <a:cubicBezTo>
                      <a:pt x="1376" y="4855"/>
                      <a:pt x="1909" y="4975"/>
                      <a:pt x="2463" y="4975"/>
                    </a:cubicBezTo>
                    <a:cubicBezTo>
                      <a:pt x="4126" y="4975"/>
                      <a:pt x="5973" y="3894"/>
                      <a:pt x="7211" y="2995"/>
                    </a:cubicBezTo>
                    <a:cubicBezTo>
                      <a:pt x="7405" y="2866"/>
                      <a:pt x="7560" y="2788"/>
                      <a:pt x="7753" y="2749"/>
                    </a:cubicBezTo>
                    <a:cubicBezTo>
                      <a:pt x="7921" y="2711"/>
                      <a:pt x="8088" y="2646"/>
                      <a:pt x="8204" y="2530"/>
                    </a:cubicBezTo>
                    <a:cubicBezTo>
                      <a:pt x="8514" y="2247"/>
                      <a:pt x="8901" y="2053"/>
                      <a:pt x="9326" y="2053"/>
                    </a:cubicBezTo>
                    <a:lnTo>
                      <a:pt x="9468" y="2053"/>
                    </a:lnTo>
                    <a:lnTo>
                      <a:pt x="9262" y="1718"/>
                    </a:lnTo>
                    <a:cubicBezTo>
                      <a:pt x="9120" y="1473"/>
                      <a:pt x="8862" y="1331"/>
                      <a:pt x="8591" y="1331"/>
                    </a:cubicBezTo>
                    <a:lnTo>
                      <a:pt x="7792" y="1318"/>
                    </a:lnTo>
                    <a:cubicBezTo>
                      <a:pt x="7379" y="1318"/>
                      <a:pt x="6979" y="1447"/>
                      <a:pt x="6657" y="1679"/>
                    </a:cubicBezTo>
                    <a:lnTo>
                      <a:pt x="6141" y="2066"/>
                    </a:lnTo>
                    <a:lnTo>
                      <a:pt x="3691" y="2943"/>
                    </a:lnTo>
                    <a:cubicBezTo>
                      <a:pt x="3691" y="2943"/>
                      <a:pt x="4838" y="1589"/>
                      <a:pt x="4864" y="1021"/>
                    </a:cubicBezTo>
                    <a:cubicBezTo>
                      <a:pt x="4890" y="377"/>
                      <a:pt x="4245" y="28"/>
                      <a:pt x="3897" y="3"/>
                    </a:cubicBezTo>
                    <a:cubicBezTo>
                      <a:pt x="3883" y="1"/>
                      <a:pt x="3869" y="1"/>
                      <a:pt x="3855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8" name="Google Shape;2008;p38"/>
              <p:cNvSpPr/>
              <p:nvPr/>
            </p:nvSpPr>
            <p:spPr>
              <a:xfrm>
                <a:off x="1040925" y="3723425"/>
                <a:ext cx="82875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315" h="2312" extrusionOk="0">
                    <a:moveTo>
                      <a:pt x="2282" y="1"/>
                    </a:moveTo>
                    <a:cubicBezTo>
                      <a:pt x="1707" y="1"/>
                      <a:pt x="719" y="1047"/>
                      <a:pt x="1" y="2143"/>
                    </a:cubicBezTo>
                    <a:cubicBezTo>
                      <a:pt x="243" y="2089"/>
                      <a:pt x="530" y="2054"/>
                      <a:pt x="869" y="2054"/>
                    </a:cubicBezTo>
                    <a:cubicBezTo>
                      <a:pt x="1342" y="2054"/>
                      <a:pt x="1915" y="2123"/>
                      <a:pt x="2606" y="2311"/>
                    </a:cubicBezTo>
                    <a:cubicBezTo>
                      <a:pt x="2928" y="1885"/>
                      <a:pt x="3276" y="1331"/>
                      <a:pt x="3289" y="1034"/>
                    </a:cubicBezTo>
                    <a:cubicBezTo>
                      <a:pt x="3315" y="377"/>
                      <a:pt x="2670" y="28"/>
                      <a:pt x="2322" y="3"/>
                    </a:cubicBezTo>
                    <a:cubicBezTo>
                      <a:pt x="2309" y="1"/>
                      <a:pt x="2295" y="1"/>
                      <a:pt x="22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09" name="Google Shape;2009;p38"/>
              <p:cNvSpPr/>
              <p:nvPr/>
            </p:nvSpPr>
            <p:spPr>
              <a:xfrm>
                <a:off x="1324975" y="3698650"/>
                <a:ext cx="4000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81" extrusionOk="0">
                    <a:moveTo>
                      <a:pt x="1432" y="1"/>
                    </a:moveTo>
                    <a:cubicBezTo>
                      <a:pt x="1380" y="26"/>
                      <a:pt x="1316" y="52"/>
                      <a:pt x="1251" y="65"/>
                    </a:cubicBezTo>
                    <a:cubicBezTo>
                      <a:pt x="736" y="194"/>
                      <a:pt x="0" y="375"/>
                      <a:pt x="0" y="375"/>
                    </a:cubicBezTo>
                    <a:cubicBezTo>
                      <a:pt x="0" y="375"/>
                      <a:pt x="0" y="632"/>
                      <a:pt x="245" y="710"/>
                    </a:cubicBezTo>
                    <a:cubicBezTo>
                      <a:pt x="429" y="765"/>
                      <a:pt x="729" y="781"/>
                      <a:pt x="980" y="781"/>
                    </a:cubicBezTo>
                    <a:cubicBezTo>
                      <a:pt x="1082" y="781"/>
                      <a:pt x="1177" y="778"/>
                      <a:pt x="1251" y="774"/>
                    </a:cubicBezTo>
                    <a:cubicBezTo>
                      <a:pt x="1380" y="671"/>
                      <a:pt x="1496" y="568"/>
                      <a:pt x="1600" y="452"/>
                    </a:cubicBezTo>
                    <a:cubicBezTo>
                      <a:pt x="1509" y="323"/>
                      <a:pt x="1445" y="168"/>
                      <a:pt x="1432" y="1"/>
                    </a:cubicBezTo>
                    <a:close/>
                  </a:path>
                </a:pathLst>
              </a:custGeom>
              <a:solidFill>
                <a:srgbClr val="FF6B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0" name="Google Shape;2010;p38"/>
              <p:cNvSpPr/>
              <p:nvPr/>
            </p:nvSpPr>
            <p:spPr>
              <a:xfrm>
                <a:off x="1264675" y="3746050"/>
                <a:ext cx="16475" cy="2840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1136" extrusionOk="0">
                    <a:moveTo>
                      <a:pt x="504" y="0"/>
                    </a:moveTo>
                    <a:cubicBezTo>
                      <a:pt x="272" y="336"/>
                      <a:pt x="91" y="723"/>
                      <a:pt x="1" y="1135"/>
                    </a:cubicBezTo>
                    <a:lnTo>
                      <a:pt x="491" y="1135"/>
                    </a:lnTo>
                    <a:cubicBezTo>
                      <a:pt x="530" y="980"/>
                      <a:pt x="594" y="839"/>
                      <a:pt x="659" y="697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1" name="Google Shape;2011;p38"/>
              <p:cNvSpPr/>
              <p:nvPr/>
            </p:nvSpPr>
            <p:spPr>
              <a:xfrm>
                <a:off x="1315950" y="3713150"/>
                <a:ext cx="101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2490" extrusionOk="0">
                    <a:moveTo>
                      <a:pt x="1006" y="1"/>
                    </a:moveTo>
                    <a:cubicBezTo>
                      <a:pt x="658" y="1"/>
                      <a:pt x="323" y="65"/>
                      <a:pt x="0" y="169"/>
                    </a:cubicBezTo>
                    <a:lnTo>
                      <a:pt x="129" y="633"/>
                    </a:lnTo>
                    <a:cubicBezTo>
                      <a:pt x="400" y="530"/>
                      <a:pt x="697" y="478"/>
                      <a:pt x="1006" y="478"/>
                    </a:cubicBezTo>
                    <a:cubicBezTo>
                      <a:pt x="1290" y="478"/>
                      <a:pt x="1548" y="530"/>
                      <a:pt x="1806" y="607"/>
                    </a:cubicBezTo>
                    <a:lnTo>
                      <a:pt x="1161" y="2490"/>
                    </a:lnTo>
                    <a:lnTo>
                      <a:pt x="1161" y="2490"/>
                    </a:lnTo>
                    <a:lnTo>
                      <a:pt x="1961" y="2451"/>
                    </a:lnTo>
                    <a:lnTo>
                      <a:pt x="2928" y="1303"/>
                    </a:lnTo>
                    <a:cubicBezTo>
                      <a:pt x="3237" y="1613"/>
                      <a:pt x="3457" y="2013"/>
                      <a:pt x="3586" y="2451"/>
                    </a:cubicBezTo>
                    <a:lnTo>
                      <a:pt x="4076" y="2451"/>
                    </a:lnTo>
                    <a:cubicBezTo>
                      <a:pt x="3766" y="1045"/>
                      <a:pt x="2502" y="1"/>
                      <a:pt x="10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2" name="Google Shape;2012;p38"/>
              <p:cNvSpPr/>
              <p:nvPr/>
            </p:nvSpPr>
            <p:spPr>
              <a:xfrm>
                <a:off x="1341750" y="3698350"/>
                <a:ext cx="664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203" extrusionOk="0">
                    <a:moveTo>
                      <a:pt x="952" y="1"/>
                    </a:moveTo>
                    <a:cubicBezTo>
                      <a:pt x="691" y="1"/>
                      <a:pt x="431" y="84"/>
                      <a:pt x="258" y="296"/>
                    </a:cubicBezTo>
                    <a:cubicBezTo>
                      <a:pt x="129" y="464"/>
                      <a:pt x="77" y="683"/>
                      <a:pt x="39" y="889"/>
                    </a:cubicBezTo>
                    <a:cubicBezTo>
                      <a:pt x="13" y="1018"/>
                      <a:pt x="0" y="1160"/>
                      <a:pt x="77" y="1263"/>
                    </a:cubicBezTo>
                    <a:cubicBezTo>
                      <a:pt x="232" y="1470"/>
                      <a:pt x="580" y="1328"/>
                      <a:pt x="800" y="1457"/>
                    </a:cubicBezTo>
                    <a:cubicBezTo>
                      <a:pt x="929" y="1547"/>
                      <a:pt x="980" y="1715"/>
                      <a:pt x="1070" y="1857"/>
                    </a:cubicBezTo>
                    <a:cubicBezTo>
                      <a:pt x="1206" y="2082"/>
                      <a:pt x="1472" y="2202"/>
                      <a:pt x="1750" y="2202"/>
                    </a:cubicBezTo>
                    <a:cubicBezTo>
                      <a:pt x="1873" y="2202"/>
                      <a:pt x="1998" y="2179"/>
                      <a:pt x="2115" y="2131"/>
                    </a:cubicBezTo>
                    <a:lnTo>
                      <a:pt x="2115" y="2131"/>
                    </a:lnTo>
                    <a:cubicBezTo>
                      <a:pt x="2334" y="2068"/>
                      <a:pt x="2544" y="1895"/>
                      <a:pt x="2605" y="1676"/>
                    </a:cubicBezTo>
                    <a:cubicBezTo>
                      <a:pt x="2657" y="1496"/>
                      <a:pt x="2605" y="1328"/>
                      <a:pt x="2541" y="1173"/>
                    </a:cubicBezTo>
                    <a:cubicBezTo>
                      <a:pt x="2321" y="683"/>
                      <a:pt x="1922" y="296"/>
                      <a:pt x="1432" y="90"/>
                    </a:cubicBezTo>
                    <a:cubicBezTo>
                      <a:pt x="1286" y="35"/>
                      <a:pt x="1119" y="1"/>
                      <a:pt x="952" y="1"/>
                    </a:cubicBezTo>
                    <a:close/>
                  </a:path>
                </a:pathLst>
              </a:custGeom>
              <a:solidFill>
                <a:srgbClr val="FBA79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013" name="Google Shape;2013;p38"/>
            <p:cNvGrpSpPr/>
            <p:nvPr/>
          </p:nvGrpSpPr>
          <p:grpSpPr>
            <a:xfrm>
              <a:off x="189826" y="3966096"/>
              <a:ext cx="523386" cy="556558"/>
              <a:chOff x="189826" y="3966096"/>
              <a:chExt cx="523386" cy="556558"/>
            </a:xfrm>
          </p:grpSpPr>
          <p:sp>
            <p:nvSpPr>
              <p:cNvPr id="2014" name="Google Shape;2014;p38"/>
              <p:cNvSpPr/>
              <p:nvPr/>
            </p:nvSpPr>
            <p:spPr>
              <a:xfrm>
                <a:off x="226389" y="3966096"/>
                <a:ext cx="411900" cy="4119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5" name="Google Shape;2015;p38"/>
              <p:cNvSpPr/>
              <p:nvPr/>
            </p:nvSpPr>
            <p:spPr>
              <a:xfrm>
                <a:off x="189826" y="4370254"/>
                <a:ext cx="152400" cy="1524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16" name="Google Shape;2016;p38"/>
              <p:cNvSpPr/>
              <p:nvPr/>
            </p:nvSpPr>
            <p:spPr>
              <a:xfrm>
                <a:off x="483713" y="4180688"/>
                <a:ext cx="229500" cy="2295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A55C1F0-388F-D499-63C4-BEBFEF7C17FD}"/>
              </a:ext>
            </a:extLst>
          </p:cNvPr>
          <p:cNvSpPr txBox="1"/>
          <p:nvPr/>
        </p:nvSpPr>
        <p:spPr>
          <a:xfrm>
            <a:off x="3878217" y="1217772"/>
            <a:ext cx="7698377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106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6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06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6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06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066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066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66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sz="10666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39"/>
          <p:cNvSpPr/>
          <p:nvPr/>
        </p:nvSpPr>
        <p:spPr>
          <a:xfrm>
            <a:off x="10578696" y="387739"/>
            <a:ext cx="3345376" cy="1012391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2" name="Google Shape;2022;p39"/>
          <p:cNvSpPr/>
          <p:nvPr/>
        </p:nvSpPr>
        <p:spPr>
          <a:xfrm rot="-120951">
            <a:off x="-508184" y="1265776"/>
            <a:ext cx="3506480" cy="1062261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14992E-38AD-9BD2-3D49-26F67B00D3C0}"/>
              </a:ext>
            </a:extLst>
          </p:cNvPr>
          <p:cNvSpPr/>
          <p:nvPr/>
        </p:nvSpPr>
        <p:spPr>
          <a:xfrm>
            <a:off x="2438399" y="2489435"/>
            <a:ext cx="7080309" cy="93956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571B28-2CFF-6007-25D6-0E1504F1D704}"/>
              </a:ext>
            </a:extLst>
          </p:cNvPr>
          <p:cNvSpPr txBox="1"/>
          <p:nvPr/>
        </p:nvSpPr>
        <p:spPr>
          <a:xfrm>
            <a:off x="2586606" y="2485152"/>
            <a:ext cx="701878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tốc</a:t>
            </a:r>
            <a:endParaRPr lang="en-US" sz="2667" dirty="0"/>
          </a:p>
        </p:txBody>
      </p:sp>
      <p:grpSp>
        <p:nvGrpSpPr>
          <p:cNvPr id="26" name="Google Shape;2053;p41">
            <a:extLst>
              <a:ext uri="{FF2B5EF4-FFF2-40B4-BE49-F238E27FC236}">
                <a16:creationId xmlns:a16="http://schemas.microsoft.com/office/drawing/2014/main" id="{3AC5725E-DAA0-8EF1-2D92-0631456A10B7}"/>
              </a:ext>
            </a:extLst>
          </p:cNvPr>
          <p:cNvGrpSpPr/>
          <p:nvPr/>
        </p:nvGrpSpPr>
        <p:grpSpPr>
          <a:xfrm>
            <a:off x="-122084" y="2796329"/>
            <a:ext cx="2795375" cy="3801115"/>
            <a:chOff x="2654600" y="-415650"/>
            <a:chExt cx="631975" cy="926950"/>
          </a:xfrm>
        </p:grpSpPr>
        <p:sp>
          <p:nvSpPr>
            <p:cNvPr id="27" name="Google Shape;2054;p41">
              <a:extLst>
                <a:ext uri="{FF2B5EF4-FFF2-40B4-BE49-F238E27FC236}">
                  <a16:creationId xmlns:a16="http://schemas.microsoft.com/office/drawing/2014/main" id="{A1F3E18C-31C9-6DA9-3F06-79B6E4B8F2D2}"/>
                </a:ext>
              </a:extLst>
            </p:cNvPr>
            <p:cNvSpPr/>
            <p:nvPr/>
          </p:nvSpPr>
          <p:spPr>
            <a:xfrm>
              <a:off x="2654600" y="-415650"/>
              <a:ext cx="631975" cy="926950"/>
            </a:xfrm>
            <a:custGeom>
              <a:avLst/>
              <a:gdLst/>
              <a:ahLst/>
              <a:cxnLst/>
              <a:rect l="l" t="t" r="r" b="b"/>
              <a:pathLst>
                <a:path w="25279" h="37078" extrusionOk="0">
                  <a:moveTo>
                    <a:pt x="6101" y="12587"/>
                  </a:moveTo>
                  <a:cubicBezTo>
                    <a:pt x="6256" y="13168"/>
                    <a:pt x="6630" y="13709"/>
                    <a:pt x="7158" y="14071"/>
                  </a:cubicBezTo>
                  <a:lnTo>
                    <a:pt x="6488" y="13916"/>
                  </a:lnTo>
                  <a:cubicBezTo>
                    <a:pt x="6307" y="13800"/>
                    <a:pt x="6127" y="13671"/>
                    <a:pt x="5946" y="13529"/>
                  </a:cubicBezTo>
                  <a:cubicBezTo>
                    <a:pt x="5972" y="13400"/>
                    <a:pt x="5998" y="13271"/>
                    <a:pt x="6023" y="13142"/>
                  </a:cubicBezTo>
                  <a:cubicBezTo>
                    <a:pt x="6023" y="13116"/>
                    <a:pt x="6023" y="13090"/>
                    <a:pt x="6036" y="13052"/>
                  </a:cubicBezTo>
                  <a:cubicBezTo>
                    <a:pt x="6049" y="12949"/>
                    <a:pt x="6088" y="12781"/>
                    <a:pt x="6101" y="12587"/>
                  </a:cubicBezTo>
                  <a:close/>
                  <a:moveTo>
                    <a:pt x="13129" y="0"/>
                  </a:moveTo>
                  <a:cubicBezTo>
                    <a:pt x="12884" y="0"/>
                    <a:pt x="12639" y="52"/>
                    <a:pt x="12420" y="129"/>
                  </a:cubicBezTo>
                  <a:cubicBezTo>
                    <a:pt x="11685" y="400"/>
                    <a:pt x="11247" y="942"/>
                    <a:pt x="11027" y="1587"/>
                  </a:cubicBezTo>
                  <a:cubicBezTo>
                    <a:pt x="10756" y="1496"/>
                    <a:pt x="10473" y="1445"/>
                    <a:pt x="10189" y="1445"/>
                  </a:cubicBezTo>
                  <a:cubicBezTo>
                    <a:pt x="9699" y="1445"/>
                    <a:pt x="9235" y="1600"/>
                    <a:pt x="8835" y="1870"/>
                  </a:cubicBezTo>
                  <a:cubicBezTo>
                    <a:pt x="8525" y="2090"/>
                    <a:pt x="8022" y="2606"/>
                    <a:pt x="8061" y="3573"/>
                  </a:cubicBezTo>
                  <a:cubicBezTo>
                    <a:pt x="7429" y="3740"/>
                    <a:pt x="6952" y="4166"/>
                    <a:pt x="6746" y="4785"/>
                  </a:cubicBezTo>
                  <a:cubicBezTo>
                    <a:pt x="6385" y="5855"/>
                    <a:pt x="7004" y="6900"/>
                    <a:pt x="7545" y="7558"/>
                  </a:cubicBezTo>
                  <a:cubicBezTo>
                    <a:pt x="7429" y="8074"/>
                    <a:pt x="7352" y="8860"/>
                    <a:pt x="7378" y="9957"/>
                  </a:cubicBezTo>
                  <a:cubicBezTo>
                    <a:pt x="6849" y="10163"/>
                    <a:pt x="6423" y="10563"/>
                    <a:pt x="6191" y="11104"/>
                  </a:cubicBezTo>
                  <a:cubicBezTo>
                    <a:pt x="6088" y="11349"/>
                    <a:pt x="6036" y="11620"/>
                    <a:pt x="6023" y="11878"/>
                  </a:cubicBezTo>
                  <a:cubicBezTo>
                    <a:pt x="5959" y="11685"/>
                    <a:pt x="5856" y="11491"/>
                    <a:pt x="5701" y="11324"/>
                  </a:cubicBezTo>
                  <a:cubicBezTo>
                    <a:pt x="5417" y="11014"/>
                    <a:pt x="5056" y="10846"/>
                    <a:pt x="4656" y="10846"/>
                  </a:cubicBezTo>
                  <a:cubicBezTo>
                    <a:pt x="4450" y="10846"/>
                    <a:pt x="4269" y="10885"/>
                    <a:pt x="4115" y="10962"/>
                  </a:cubicBezTo>
                  <a:cubicBezTo>
                    <a:pt x="3818" y="10601"/>
                    <a:pt x="3393" y="10214"/>
                    <a:pt x="2773" y="10176"/>
                  </a:cubicBezTo>
                  <a:cubicBezTo>
                    <a:pt x="2722" y="10163"/>
                    <a:pt x="2683" y="10163"/>
                    <a:pt x="2645" y="10163"/>
                  </a:cubicBezTo>
                  <a:cubicBezTo>
                    <a:pt x="2154" y="10163"/>
                    <a:pt x="1716" y="10395"/>
                    <a:pt x="1458" y="10769"/>
                  </a:cubicBezTo>
                  <a:cubicBezTo>
                    <a:pt x="1161" y="10846"/>
                    <a:pt x="891" y="11014"/>
                    <a:pt x="684" y="11259"/>
                  </a:cubicBezTo>
                  <a:cubicBezTo>
                    <a:pt x="491" y="11504"/>
                    <a:pt x="375" y="11839"/>
                    <a:pt x="401" y="12226"/>
                  </a:cubicBezTo>
                  <a:cubicBezTo>
                    <a:pt x="362" y="12265"/>
                    <a:pt x="336" y="12304"/>
                    <a:pt x="310" y="12342"/>
                  </a:cubicBezTo>
                  <a:cubicBezTo>
                    <a:pt x="78" y="12678"/>
                    <a:pt x="1" y="13090"/>
                    <a:pt x="104" y="13490"/>
                  </a:cubicBezTo>
                  <a:cubicBezTo>
                    <a:pt x="130" y="13593"/>
                    <a:pt x="168" y="13697"/>
                    <a:pt x="220" y="13787"/>
                  </a:cubicBezTo>
                  <a:cubicBezTo>
                    <a:pt x="155" y="14148"/>
                    <a:pt x="233" y="14522"/>
                    <a:pt x="452" y="14831"/>
                  </a:cubicBezTo>
                  <a:cubicBezTo>
                    <a:pt x="903" y="15489"/>
                    <a:pt x="1974" y="15799"/>
                    <a:pt x="2180" y="15850"/>
                  </a:cubicBezTo>
                  <a:cubicBezTo>
                    <a:pt x="2348" y="15902"/>
                    <a:pt x="2554" y="15953"/>
                    <a:pt x="2735" y="15992"/>
                  </a:cubicBezTo>
                  <a:cubicBezTo>
                    <a:pt x="3663" y="17037"/>
                    <a:pt x="4669" y="17888"/>
                    <a:pt x="5662" y="18481"/>
                  </a:cubicBezTo>
                  <a:cubicBezTo>
                    <a:pt x="5727" y="18520"/>
                    <a:pt x="5791" y="18559"/>
                    <a:pt x="5856" y="18597"/>
                  </a:cubicBezTo>
                  <a:lnTo>
                    <a:pt x="5753" y="19693"/>
                  </a:lnTo>
                  <a:lnTo>
                    <a:pt x="6771" y="19938"/>
                  </a:lnTo>
                  <a:cubicBezTo>
                    <a:pt x="7016" y="20003"/>
                    <a:pt x="7223" y="20055"/>
                    <a:pt x="7416" y="20106"/>
                  </a:cubicBezTo>
                  <a:cubicBezTo>
                    <a:pt x="7700" y="20183"/>
                    <a:pt x="7945" y="20248"/>
                    <a:pt x="8229" y="20312"/>
                  </a:cubicBezTo>
                  <a:lnTo>
                    <a:pt x="8048" y="33054"/>
                  </a:lnTo>
                  <a:cubicBezTo>
                    <a:pt x="7919" y="33132"/>
                    <a:pt x="7816" y="33222"/>
                    <a:pt x="7726" y="33325"/>
                  </a:cubicBezTo>
                  <a:cubicBezTo>
                    <a:pt x="7687" y="33351"/>
                    <a:pt x="7648" y="33377"/>
                    <a:pt x="7610" y="33390"/>
                  </a:cubicBezTo>
                  <a:cubicBezTo>
                    <a:pt x="7455" y="33467"/>
                    <a:pt x="7313" y="33557"/>
                    <a:pt x="7197" y="33673"/>
                  </a:cubicBezTo>
                  <a:cubicBezTo>
                    <a:pt x="6668" y="34073"/>
                    <a:pt x="6114" y="34602"/>
                    <a:pt x="6075" y="35350"/>
                  </a:cubicBezTo>
                  <a:cubicBezTo>
                    <a:pt x="6062" y="35698"/>
                    <a:pt x="6165" y="36033"/>
                    <a:pt x="6359" y="36317"/>
                  </a:cubicBezTo>
                  <a:cubicBezTo>
                    <a:pt x="6436" y="36420"/>
                    <a:pt x="6526" y="36523"/>
                    <a:pt x="6630" y="36614"/>
                  </a:cubicBezTo>
                  <a:cubicBezTo>
                    <a:pt x="7016" y="36936"/>
                    <a:pt x="7532" y="37078"/>
                    <a:pt x="8255" y="37078"/>
                  </a:cubicBezTo>
                  <a:cubicBezTo>
                    <a:pt x="8396" y="37078"/>
                    <a:pt x="8538" y="37078"/>
                    <a:pt x="8680" y="37065"/>
                  </a:cubicBezTo>
                  <a:lnTo>
                    <a:pt x="8758" y="37065"/>
                  </a:lnTo>
                  <a:cubicBezTo>
                    <a:pt x="9996" y="36962"/>
                    <a:pt x="11891" y="36485"/>
                    <a:pt x="12601" y="36098"/>
                  </a:cubicBezTo>
                  <a:cubicBezTo>
                    <a:pt x="12652" y="36124"/>
                    <a:pt x="12704" y="36149"/>
                    <a:pt x="12743" y="36175"/>
                  </a:cubicBezTo>
                  <a:lnTo>
                    <a:pt x="12755" y="36188"/>
                  </a:lnTo>
                  <a:cubicBezTo>
                    <a:pt x="13452" y="36523"/>
                    <a:pt x="15399" y="36872"/>
                    <a:pt x="16702" y="36884"/>
                  </a:cubicBezTo>
                  <a:lnTo>
                    <a:pt x="16741" y="36884"/>
                  </a:lnTo>
                  <a:cubicBezTo>
                    <a:pt x="17708" y="36884"/>
                    <a:pt x="18340" y="36717"/>
                    <a:pt x="18778" y="36330"/>
                  </a:cubicBezTo>
                  <a:cubicBezTo>
                    <a:pt x="18907" y="36214"/>
                    <a:pt x="19010" y="36098"/>
                    <a:pt x="19088" y="35956"/>
                  </a:cubicBezTo>
                  <a:cubicBezTo>
                    <a:pt x="19268" y="35646"/>
                    <a:pt x="19346" y="35311"/>
                    <a:pt x="19294" y="34963"/>
                  </a:cubicBezTo>
                  <a:cubicBezTo>
                    <a:pt x="19204" y="34228"/>
                    <a:pt x="18611" y="33738"/>
                    <a:pt x="18069" y="33390"/>
                  </a:cubicBezTo>
                  <a:cubicBezTo>
                    <a:pt x="17940" y="33273"/>
                    <a:pt x="17785" y="33196"/>
                    <a:pt x="17630" y="33132"/>
                  </a:cubicBezTo>
                  <a:cubicBezTo>
                    <a:pt x="17592" y="33119"/>
                    <a:pt x="17553" y="33093"/>
                    <a:pt x="17501" y="33067"/>
                  </a:cubicBezTo>
                  <a:cubicBezTo>
                    <a:pt x="17424" y="32990"/>
                    <a:pt x="17347" y="32925"/>
                    <a:pt x="17243" y="32874"/>
                  </a:cubicBezTo>
                  <a:lnTo>
                    <a:pt x="16998" y="20080"/>
                  </a:lnTo>
                  <a:cubicBezTo>
                    <a:pt x="18598" y="19809"/>
                    <a:pt x="19217" y="19500"/>
                    <a:pt x="19397" y="19397"/>
                  </a:cubicBezTo>
                  <a:lnTo>
                    <a:pt x="20119" y="18971"/>
                  </a:lnTo>
                  <a:lnTo>
                    <a:pt x="19965" y="18094"/>
                  </a:lnTo>
                  <a:cubicBezTo>
                    <a:pt x="20068" y="18017"/>
                    <a:pt x="20184" y="17939"/>
                    <a:pt x="20300" y="17849"/>
                  </a:cubicBezTo>
                  <a:cubicBezTo>
                    <a:pt x="21216" y="17153"/>
                    <a:pt x="22105" y="16186"/>
                    <a:pt x="22905" y="15038"/>
                  </a:cubicBezTo>
                  <a:cubicBezTo>
                    <a:pt x="23086" y="14973"/>
                    <a:pt x="23266" y="14896"/>
                    <a:pt x="23434" y="14831"/>
                  </a:cubicBezTo>
                  <a:cubicBezTo>
                    <a:pt x="23640" y="14754"/>
                    <a:pt x="24659" y="14316"/>
                    <a:pt x="25033" y="13606"/>
                  </a:cubicBezTo>
                  <a:cubicBezTo>
                    <a:pt x="25201" y="13271"/>
                    <a:pt x="25239" y="12897"/>
                    <a:pt x="25136" y="12549"/>
                  </a:cubicBezTo>
                  <a:cubicBezTo>
                    <a:pt x="25175" y="12446"/>
                    <a:pt x="25201" y="12342"/>
                    <a:pt x="25214" y="12239"/>
                  </a:cubicBezTo>
                  <a:cubicBezTo>
                    <a:pt x="25278" y="11827"/>
                    <a:pt x="25149" y="11427"/>
                    <a:pt x="24865" y="11117"/>
                  </a:cubicBezTo>
                  <a:cubicBezTo>
                    <a:pt x="24840" y="11079"/>
                    <a:pt x="24801" y="11053"/>
                    <a:pt x="24775" y="11027"/>
                  </a:cubicBezTo>
                  <a:cubicBezTo>
                    <a:pt x="24749" y="10640"/>
                    <a:pt x="24595" y="10318"/>
                    <a:pt x="24362" y="10098"/>
                  </a:cubicBezTo>
                  <a:cubicBezTo>
                    <a:pt x="24143" y="9866"/>
                    <a:pt x="23859" y="9737"/>
                    <a:pt x="23537" y="9699"/>
                  </a:cubicBezTo>
                  <a:cubicBezTo>
                    <a:pt x="23279" y="9402"/>
                    <a:pt x="22905" y="9221"/>
                    <a:pt x="22492" y="9221"/>
                  </a:cubicBezTo>
                  <a:cubicBezTo>
                    <a:pt x="22389" y="9221"/>
                    <a:pt x="22286" y="9234"/>
                    <a:pt x="22170" y="9260"/>
                  </a:cubicBezTo>
                  <a:cubicBezTo>
                    <a:pt x="21564" y="9376"/>
                    <a:pt x="21177" y="9802"/>
                    <a:pt x="20932" y="10202"/>
                  </a:cubicBezTo>
                  <a:cubicBezTo>
                    <a:pt x="20816" y="10163"/>
                    <a:pt x="20687" y="10150"/>
                    <a:pt x="20545" y="10150"/>
                  </a:cubicBezTo>
                  <a:cubicBezTo>
                    <a:pt x="20416" y="10150"/>
                    <a:pt x="20287" y="10163"/>
                    <a:pt x="20171" y="10189"/>
                  </a:cubicBezTo>
                  <a:cubicBezTo>
                    <a:pt x="20210" y="9840"/>
                    <a:pt x="20235" y="9479"/>
                    <a:pt x="20223" y="9118"/>
                  </a:cubicBezTo>
                  <a:cubicBezTo>
                    <a:pt x="20429" y="8796"/>
                    <a:pt x="20713" y="8293"/>
                    <a:pt x="20919" y="7738"/>
                  </a:cubicBezTo>
                  <a:cubicBezTo>
                    <a:pt x="21499" y="6204"/>
                    <a:pt x="21087" y="5288"/>
                    <a:pt x="20648" y="4785"/>
                  </a:cubicBezTo>
                  <a:cubicBezTo>
                    <a:pt x="20339" y="4437"/>
                    <a:pt x="19952" y="4243"/>
                    <a:pt x="19539" y="4205"/>
                  </a:cubicBezTo>
                  <a:cubicBezTo>
                    <a:pt x="19487" y="4089"/>
                    <a:pt x="19449" y="3960"/>
                    <a:pt x="19397" y="3831"/>
                  </a:cubicBezTo>
                  <a:cubicBezTo>
                    <a:pt x="18817" y="2219"/>
                    <a:pt x="18237" y="1355"/>
                    <a:pt x="17501" y="1019"/>
                  </a:cubicBezTo>
                  <a:cubicBezTo>
                    <a:pt x="17256" y="903"/>
                    <a:pt x="16998" y="852"/>
                    <a:pt x="16753" y="852"/>
                  </a:cubicBezTo>
                  <a:cubicBezTo>
                    <a:pt x="16341" y="852"/>
                    <a:pt x="15967" y="1006"/>
                    <a:pt x="15657" y="1290"/>
                  </a:cubicBezTo>
                  <a:cubicBezTo>
                    <a:pt x="14922" y="594"/>
                    <a:pt x="14032" y="0"/>
                    <a:pt x="13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2055;p41">
              <a:extLst>
                <a:ext uri="{FF2B5EF4-FFF2-40B4-BE49-F238E27FC236}">
                  <a16:creationId xmlns:a16="http://schemas.microsoft.com/office/drawing/2014/main" id="{4DB77751-CA5A-6855-F70D-9AE9E14BA521}"/>
                </a:ext>
              </a:extLst>
            </p:cNvPr>
            <p:cNvSpPr/>
            <p:nvPr/>
          </p:nvSpPr>
          <p:spPr>
            <a:xfrm>
              <a:off x="2679425" y="-126500"/>
              <a:ext cx="207675" cy="171775"/>
            </a:xfrm>
            <a:custGeom>
              <a:avLst/>
              <a:gdLst/>
              <a:ahLst/>
              <a:cxnLst/>
              <a:rect l="l" t="t" r="r" b="b"/>
              <a:pathLst>
                <a:path w="8307" h="6871" extrusionOk="0">
                  <a:moveTo>
                    <a:pt x="1553" y="0"/>
                  </a:moveTo>
                  <a:cubicBezTo>
                    <a:pt x="1043" y="0"/>
                    <a:pt x="1672" y="854"/>
                    <a:pt x="1948" y="1292"/>
                  </a:cubicBezTo>
                  <a:cubicBezTo>
                    <a:pt x="1716" y="1099"/>
                    <a:pt x="1484" y="931"/>
                    <a:pt x="1226" y="802"/>
                  </a:cubicBezTo>
                  <a:cubicBezTo>
                    <a:pt x="1118" y="744"/>
                    <a:pt x="870" y="574"/>
                    <a:pt x="694" y="574"/>
                  </a:cubicBezTo>
                  <a:cubicBezTo>
                    <a:pt x="638" y="574"/>
                    <a:pt x="590" y="591"/>
                    <a:pt x="555" y="635"/>
                  </a:cubicBezTo>
                  <a:cubicBezTo>
                    <a:pt x="413" y="802"/>
                    <a:pt x="684" y="1125"/>
                    <a:pt x="800" y="1254"/>
                  </a:cubicBezTo>
                  <a:cubicBezTo>
                    <a:pt x="1007" y="1473"/>
                    <a:pt x="1239" y="1666"/>
                    <a:pt x="1484" y="1860"/>
                  </a:cubicBezTo>
                  <a:cubicBezTo>
                    <a:pt x="1278" y="1769"/>
                    <a:pt x="1071" y="1679"/>
                    <a:pt x="865" y="1628"/>
                  </a:cubicBezTo>
                  <a:cubicBezTo>
                    <a:pt x="765" y="1599"/>
                    <a:pt x="614" y="1559"/>
                    <a:pt x="478" y="1559"/>
                  </a:cubicBezTo>
                  <a:cubicBezTo>
                    <a:pt x="367" y="1559"/>
                    <a:pt x="265" y="1585"/>
                    <a:pt x="207" y="1666"/>
                  </a:cubicBezTo>
                  <a:cubicBezTo>
                    <a:pt x="1" y="1963"/>
                    <a:pt x="852" y="2324"/>
                    <a:pt x="1213" y="2492"/>
                  </a:cubicBezTo>
                  <a:cubicBezTo>
                    <a:pt x="1108" y="2459"/>
                    <a:pt x="882" y="2432"/>
                    <a:pt x="695" y="2432"/>
                  </a:cubicBezTo>
                  <a:cubicBezTo>
                    <a:pt x="584" y="2432"/>
                    <a:pt x="487" y="2442"/>
                    <a:pt x="439" y="2466"/>
                  </a:cubicBezTo>
                  <a:cubicBezTo>
                    <a:pt x="310" y="2530"/>
                    <a:pt x="284" y="2659"/>
                    <a:pt x="362" y="2775"/>
                  </a:cubicBezTo>
                  <a:cubicBezTo>
                    <a:pt x="517" y="3007"/>
                    <a:pt x="1136" y="3240"/>
                    <a:pt x="1406" y="3317"/>
                  </a:cubicBezTo>
                  <a:cubicBezTo>
                    <a:pt x="1716" y="3394"/>
                    <a:pt x="2064" y="3485"/>
                    <a:pt x="2296" y="3523"/>
                  </a:cubicBezTo>
                  <a:cubicBezTo>
                    <a:pt x="2516" y="3781"/>
                    <a:pt x="3663" y="5161"/>
                    <a:pt x="5185" y="6077"/>
                  </a:cubicBezTo>
                  <a:cubicBezTo>
                    <a:pt x="5964" y="6536"/>
                    <a:pt x="6840" y="6871"/>
                    <a:pt x="7739" y="6871"/>
                  </a:cubicBezTo>
                  <a:cubicBezTo>
                    <a:pt x="7928" y="6871"/>
                    <a:pt x="8117" y="6856"/>
                    <a:pt x="8306" y="6825"/>
                  </a:cubicBezTo>
                  <a:lnTo>
                    <a:pt x="8229" y="4413"/>
                  </a:lnTo>
                  <a:cubicBezTo>
                    <a:pt x="8229" y="4413"/>
                    <a:pt x="8030" y="4454"/>
                    <a:pt x="7691" y="4454"/>
                  </a:cubicBezTo>
                  <a:cubicBezTo>
                    <a:pt x="7338" y="4454"/>
                    <a:pt x="6834" y="4410"/>
                    <a:pt x="6243" y="4233"/>
                  </a:cubicBezTo>
                  <a:cubicBezTo>
                    <a:pt x="5430" y="4001"/>
                    <a:pt x="4476" y="3510"/>
                    <a:pt x="3522" y="2569"/>
                  </a:cubicBezTo>
                  <a:cubicBezTo>
                    <a:pt x="3625" y="2247"/>
                    <a:pt x="3689" y="1911"/>
                    <a:pt x="3741" y="1576"/>
                  </a:cubicBezTo>
                  <a:cubicBezTo>
                    <a:pt x="3767" y="1357"/>
                    <a:pt x="3896" y="944"/>
                    <a:pt x="3728" y="764"/>
                  </a:cubicBezTo>
                  <a:cubicBezTo>
                    <a:pt x="3673" y="703"/>
                    <a:pt x="3620" y="676"/>
                    <a:pt x="3569" y="676"/>
                  </a:cubicBezTo>
                  <a:cubicBezTo>
                    <a:pt x="3295" y="676"/>
                    <a:pt x="3084" y="1429"/>
                    <a:pt x="3019" y="1679"/>
                  </a:cubicBezTo>
                  <a:cubicBezTo>
                    <a:pt x="2838" y="1305"/>
                    <a:pt x="2554" y="1060"/>
                    <a:pt x="2335" y="699"/>
                  </a:cubicBezTo>
                  <a:cubicBezTo>
                    <a:pt x="2193" y="480"/>
                    <a:pt x="1909" y="16"/>
                    <a:pt x="1600" y="3"/>
                  </a:cubicBezTo>
                  <a:cubicBezTo>
                    <a:pt x="1583" y="1"/>
                    <a:pt x="1568" y="0"/>
                    <a:pt x="1553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2056;p41">
              <a:extLst>
                <a:ext uri="{FF2B5EF4-FFF2-40B4-BE49-F238E27FC236}">
                  <a16:creationId xmlns:a16="http://schemas.microsoft.com/office/drawing/2014/main" id="{6A829200-55C2-E57D-B19E-AC6DBA0D7CCF}"/>
                </a:ext>
              </a:extLst>
            </p:cNvPr>
            <p:cNvSpPr/>
            <p:nvPr/>
          </p:nvSpPr>
          <p:spPr>
            <a:xfrm>
              <a:off x="2740050" y="-80050"/>
              <a:ext cx="11950" cy="14575"/>
            </a:xfrm>
            <a:custGeom>
              <a:avLst/>
              <a:gdLst/>
              <a:ahLst/>
              <a:cxnLst/>
              <a:rect l="l" t="t" r="r" b="b"/>
              <a:pathLst>
                <a:path w="478" h="583" extrusionOk="0">
                  <a:moveTo>
                    <a:pt x="446" y="0"/>
                  </a:moveTo>
                  <a:cubicBezTo>
                    <a:pt x="315" y="0"/>
                    <a:pt x="188" y="75"/>
                    <a:pt x="116" y="182"/>
                  </a:cubicBezTo>
                  <a:cubicBezTo>
                    <a:pt x="39" y="298"/>
                    <a:pt x="0" y="440"/>
                    <a:pt x="0" y="582"/>
                  </a:cubicBezTo>
                  <a:lnTo>
                    <a:pt x="477" y="2"/>
                  </a:lnTo>
                  <a:cubicBezTo>
                    <a:pt x="467" y="1"/>
                    <a:pt x="457" y="0"/>
                    <a:pt x="446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2057;p41">
              <a:extLst>
                <a:ext uri="{FF2B5EF4-FFF2-40B4-BE49-F238E27FC236}">
                  <a16:creationId xmlns:a16="http://schemas.microsoft.com/office/drawing/2014/main" id="{6B24D69D-DD6D-E1AD-07C2-E6CE78DC5E85}"/>
                </a:ext>
              </a:extLst>
            </p:cNvPr>
            <p:cNvSpPr/>
            <p:nvPr/>
          </p:nvSpPr>
          <p:spPr>
            <a:xfrm>
              <a:off x="2809050" y="-20700"/>
              <a:ext cx="78050" cy="65975"/>
            </a:xfrm>
            <a:custGeom>
              <a:avLst/>
              <a:gdLst/>
              <a:ahLst/>
              <a:cxnLst/>
              <a:rect l="l" t="t" r="r" b="b"/>
              <a:pathLst>
                <a:path w="3122" h="2639" extrusionOk="0">
                  <a:moveTo>
                    <a:pt x="1058" y="1"/>
                  </a:moveTo>
                  <a:cubicBezTo>
                    <a:pt x="929" y="504"/>
                    <a:pt x="722" y="994"/>
                    <a:pt x="413" y="1406"/>
                  </a:cubicBezTo>
                  <a:cubicBezTo>
                    <a:pt x="284" y="1561"/>
                    <a:pt x="155" y="1703"/>
                    <a:pt x="0" y="1845"/>
                  </a:cubicBezTo>
                  <a:cubicBezTo>
                    <a:pt x="779" y="2304"/>
                    <a:pt x="1655" y="2639"/>
                    <a:pt x="2554" y="2639"/>
                  </a:cubicBezTo>
                  <a:cubicBezTo>
                    <a:pt x="2743" y="2639"/>
                    <a:pt x="2932" y="2624"/>
                    <a:pt x="3121" y="2593"/>
                  </a:cubicBezTo>
                  <a:lnTo>
                    <a:pt x="3044" y="181"/>
                  </a:lnTo>
                  <a:cubicBezTo>
                    <a:pt x="3044" y="181"/>
                    <a:pt x="2845" y="222"/>
                    <a:pt x="2506" y="222"/>
                  </a:cubicBezTo>
                  <a:cubicBezTo>
                    <a:pt x="2153" y="222"/>
                    <a:pt x="1649" y="178"/>
                    <a:pt x="1058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2058;p41">
              <a:extLst>
                <a:ext uri="{FF2B5EF4-FFF2-40B4-BE49-F238E27FC236}">
                  <a16:creationId xmlns:a16="http://schemas.microsoft.com/office/drawing/2014/main" id="{A6A70EAF-DDF6-5238-DB52-2B1CECA24228}"/>
                </a:ext>
              </a:extLst>
            </p:cNvPr>
            <p:cNvSpPr/>
            <p:nvPr/>
          </p:nvSpPr>
          <p:spPr>
            <a:xfrm>
              <a:off x="3060525" y="-150225"/>
              <a:ext cx="197350" cy="189650"/>
            </a:xfrm>
            <a:custGeom>
              <a:avLst/>
              <a:gdLst/>
              <a:ahLst/>
              <a:cxnLst/>
              <a:rect l="l" t="t" r="r" b="b"/>
              <a:pathLst>
                <a:path w="7894" h="7586" extrusionOk="0">
                  <a:moveTo>
                    <a:pt x="6162" y="1"/>
                  </a:moveTo>
                  <a:cubicBezTo>
                    <a:pt x="6136" y="1"/>
                    <a:pt x="6107" y="4"/>
                    <a:pt x="6075" y="10"/>
                  </a:cubicBezTo>
                  <a:cubicBezTo>
                    <a:pt x="5765" y="75"/>
                    <a:pt x="5546" y="552"/>
                    <a:pt x="5430" y="797"/>
                  </a:cubicBezTo>
                  <a:cubicBezTo>
                    <a:pt x="5249" y="1171"/>
                    <a:pt x="4992" y="1455"/>
                    <a:pt x="4863" y="1854"/>
                  </a:cubicBezTo>
                  <a:cubicBezTo>
                    <a:pt x="4767" y="1610"/>
                    <a:pt x="4480" y="921"/>
                    <a:pt x="4216" y="921"/>
                  </a:cubicBezTo>
                  <a:cubicBezTo>
                    <a:pt x="4159" y="921"/>
                    <a:pt x="4103" y="953"/>
                    <a:pt x="4050" y="1029"/>
                  </a:cubicBezTo>
                  <a:cubicBezTo>
                    <a:pt x="3895" y="1235"/>
                    <a:pt x="4076" y="1622"/>
                    <a:pt x="4127" y="1829"/>
                  </a:cubicBezTo>
                  <a:cubicBezTo>
                    <a:pt x="4218" y="2151"/>
                    <a:pt x="4321" y="2473"/>
                    <a:pt x="4463" y="2783"/>
                  </a:cubicBezTo>
                  <a:cubicBezTo>
                    <a:pt x="3624" y="3840"/>
                    <a:pt x="2735" y="4434"/>
                    <a:pt x="1961" y="4769"/>
                  </a:cubicBezTo>
                  <a:cubicBezTo>
                    <a:pt x="1088" y="5145"/>
                    <a:pt x="374" y="5185"/>
                    <a:pt x="110" y="5185"/>
                  </a:cubicBezTo>
                  <a:cubicBezTo>
                    <a:pt x="39" y="5185"/>
                    <a:pt x="1" y="5182"/>
                    <a:pt x="1" y="5182"/>
                  </a:cubicBezTo>
                  <a:lnTo>
                    <a:pt x="1" y="5182"/>
                  </a:lnTo>
                  <a:lnTo>
                    <a:pt x="220" y="7580"/>
                  </a:lnTo>
                  <a:cubicBezTo>
                    <a:pt x="284" y="7584"/>
                    <a:pt x="348" y="7586"/>
                    <a:pt x="412" y="7586"/>
                  </a:cubicBezTo>
                  <a:cubicBezTo>
                    <a:pt x="1448" y="7586"/>
                    <a:pt x="2411" y="7103"/>
                    <a:pt x="3225" y="6471"/>
                  </a:cubicBezTo>
                  <a:cubicBezTo>
                    <a:pt x="4630" y="5388"/>
                    <a:pt x="5611" y="3879"/>
                    <a:pt x="5791" y="3595"/>
                  </a:cubicBezTo>
                  <a:cubicBezTo>
                    <a:pt x="6010" y="3531"/>
                    <a:pt x="6359" y="3402"/>
                    <a:pt x="6655" y="3286"/>
                  </a:cubicBezTo>
                  <a:cubicBezTo>
                    <a:pt x="6913" y="3183"/>
                    <a:pt x="7493" y="2873"/>
                    <a:pt x="7635" y="2615"/>
                  </a:cubicBezTo>
                  <a:cubicBezTo>
                    <a:pt x="7700" y="2499"/>
                    <a:pt x="7648" y="2370"/>
                    <a:pt x="7519" y="2319"/>
                  </a:cubicBezTo>
                  <a:cubicBezTo>
                    <a:pt x="7493" y="2309"/>
                    <a:pt x="7455" y="2305"/>
                    <a:pt x="7410" y="2305"/>
                  </a:cubicBezTo>
                  <a:cubicBezTo>
                    <a:pt x="7215" y="2305"/>
                    <a:pt x="6884" y="2385"/>
                    <a:pt x="6758" y="2448"/>
                  </a:cubicBezTo>
                  <a:cubicBezTo>
                    <a:pt x="7094" y="2241"/>
                    <a:pt x="7893" y="1777"/>
                    <a:pt x="7648" y="1506"/>
                  </a:cubicBezTo>
                  <a:cubicBezTo>
                    <a:pt x="7597" y="1445"/>
                    <a:pt x="7520" y="1424"/>
                    <a:pt x="7434" y="1424"/>
                  </a:cubicBezTo>
                  <a:cubicBezTo>
                    <a:pt x="7284" y="1424"/>
                    <a:pt x="7106" y="1491"/>
                    <a:pt x="6990" y="1532"/>
                  </a:cubicBezTo>
                  <a:cubicBezTo>
                    <a:pt x="6797" y="1622"/>
                    <a:pt x="6591" y="1725"/>
                    <a:pt x="6410" y="1854"/>
                  </a:cubicBezTo>
                  <a:cubicBezTo>
                    <a:pt x="6616" y="1622"/>
                    <a:pt x="6836" y="1403"/>
                    <a:pt x="7016" y="1158"/>
                  </a:cubicBezTo>
                  <a:cubicBezTo>
                    <a:pt x="7119" y="1029"/>
                    <a:pt x="7339" y="681"/>
                    <a:pt x="7184" y="513"/>
                  </a:cubicBezTo>
                  <a:cubicBezTo>
                    <a:pt x="7151" y="480"/>
                    <a:pt x="7111" y="467"/>
                    <a:pt x="7068" y="467"/>
                  </a:cubicBezTo>
                  <a:cubicBezTo>
                    <a:pt x="6888" y="467"/>
                    <a:pt x="6643" y="696"/>
                    <a:pt x="6539" y="758"/>
                  </a:cubicBezTo>
                  <a:cubicBezTo>
                    <a:pt x="6294" y="926"/>
                    <a:pt x="6075" y="1119"/>
                    <a:pt x="5881" y="1326"/>
                  </a:cubicBezTo>
                  <a:cubicBezTo>
                    <a:pt x="6088" y="887"/>
                    <a:pt x="6594" y="1"/>
                    <a:pt x="6162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2059;p41">
              <a:extLst>
                <a:ext uri="{FF2B5EF4-FFF2-40B4-BE49-F238E27FC236}">
                  <a16:creationId xmlns:a16="http://schemas.microsoft.com/office/drawing/2014/main" id="{3E12BB95-AF2C-576F-8EB4-7D364A75F0DB}"/>
                </a:ext>
              </a:extLst>
            </p:cNvPr>
            <p:cNvSpPr/>
            <p:nvPr/>
          </p:nvSpPr>
          <p:spPr>
            <a:xfrm>
              <a:off x="3185625" y="-100150"/>
              <a:ext cx="13575" cy="13375"/>
            </a:xfrm>
            <a:custGeom>
              <a:avLst/>
              <a:gdLst/>
              <a:ahLst/>
              <a:cxnLst/>
              <a:rect l="l" t="t" r="r" b="b"/>
              <a:pathLst>
                <a:path w="543" h="535" extrusionOk="0">
                  <a:moveTo>
                    <a:pt x="64" y="0"/>
                  </a:moveTo>
                  <a:cubicBezTo>
                    <a:pt x="43" y="0"/>
                    <a:pt x="22" y="2"/>
                    <a:pt x="0" y="6"/>
                  </a:cubicBezTo>
                  <a:lnTo>
                    <a:pt x="542" y="535"/>
                  </a:lnTo>
                  <a:cubicBezTo>
                    <a:pt x="516" y="393"/>
                    <a:pt x="465" y="251"/>
                    <a:pt x="374" y="148"/>
                  </a:cubicBezTo>
                  <a:cubicBezTo>
                    <a:pt x="298" y="60"/>
                    <a:pt x="183" y="0"/>
                    <a:pt x="6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2060;p41">
              <a:extLst>
                <a:ext uri="{FF2B5EF4-FFF2-40B4-BE49-F238E27FC236}">
                  <a16:creationId xmlns:a16="http://schemas.microsoft.com/office/drawing/2014/main" id="{B79C69A7-E772-7F9A-8E96-F4A1A8840862}"/>
                </a:ext>
              </a:extLst>
            </p:cNvPr>
            <p:cNvSpPr/>
            <p:nvPr/>
          </p:nvSpPr>
          <p:spPr>
            <a:xfrm>
              <a:off x="3060850" y="-31025"/>
              <a:ext cx="80300" cy="70450"/>
            </a:xfrm>
            <a:custGeom>
              <a:avLst/>
              <a:gdLst/>
              <a:ahLst/>
              <a:cxnLst/>
              <a:rect l="l" t="t" r="r" b="b"/>
              <a:pathLst>
                <a:path w="3212" h="2818" extrusionOk="0">
                  <a:moveTo>
                    <a:pt x="1948" y="1"/>
                  </a:moveTo>
                  <a:cubicBezTo>
                    <a:pt x="1036" y="393"/>
                    <a:pt x="307" y="428"/>
                    <a:pt x="77" y="428"/>
                  </a:cubicBezTo>
                  <a:cubicBezTo>
                    <a:pt x="27" y="428"/>
                    <a:pt x="0" y="427"/>
                    <a:pt x="0" y="427"/>
                  </a:cubicBezTo>
                  <a:lnTo>
                    <a:pt x="0" y="427"/>
                  </a:lnTo>
                  <a:lnTo>
                    <a:pt x="207" y="2812"/>
                  </a:lnTo>
                  <a:cubicBezTo>
                    <a:pt x="271" y="2816"/>
                    <a:pt x="335" y="2818"/>
                    <a:pt x="399" y="2818"/>
                  </a:cubicBezTo>
                  <a:cubicBezTo>
                    <a:pt x="1435" y="2818"/>
                    <a:pt x="2398" y="2335"/>
                    <a:pt x="3212" y="1703"/>
                  </a:cubicBezTo>
                  <a:cubicBezTo>
                    <a:pt x="3057" y="1587"/>
                    <a:pt x="2902" y="1458"/>
                    <a:pt x="2760" y="1316"/>
                  </a:cubicBezTo>
                  <a:cubicBezTo>
                    <a:pt x="2399" y="942"/>
                    <a:pt x="2141" y="491"/>
                    <a:pt x="1948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2061;p41">
              <a:extLst>
                <a:ext uri="{FF2B5EF4-FFF2-40B4-BE49-F238E27FC236}">
                  <a16:creationId xmlns:a16="http://schemas.microsoft.com/office/drawing/2014/main" id="{EA917371-0B31-284C-7177-6FAF66B33A55}"/>
                </a:ext>
              </a:extLst>
            </p:cNvPr>
            <p:cNvSpPr/>
            <p:nvPr/>
          </p:nvSpPr>
          <p:spPr>
            <a:xfrm>
              <a:off x="2834200" y="427125"/>
              <a:ext cx="123500" cy="58725"/>
            </a:xfrm>
            <a:custGeom>
              <a:avLst/>
              <a:gdLst/>
              <a:ahLst/>
              <a:cxnLst/>
              <a:rect l="l" t="t" r="r" b="b"/>
              <a:pathLst>
                <a:path w="4940" h="2349" extrusionOk="0">
                  <a:moveTo>
                    <a:pt x="4488" y="1"/>
                  </a:moveTo>
                  <a:lnTo>
                    <a:pt x="2567" y="27"/>
                  </a:lnTo>
                  <a:cubicBezTo>
                    <a:pt x="2567" y="27"/>
                    <a:pt x="1935" y="310"/>
                    <a:pt x="1303" y="684"/>
                  </a:cubicBezTo>
                  <a:cubicBezTo>
                    <a:pt x="671" y="1058"/>
                    <a:pt x="26" y="1536"/>
                    <a:pt x="13" y="1884"/>
                  </a:cubicBezTo>
                  <a:cubicBezTo>
                    <a:pt x="0" y="1961"/>
                    <a:pt x="26" y="2039"/>
                    <a:pt x="78" y="2103"/>
                  </a:cubicBezTo>
                  <a:cubicBezTo>
                    <a:pt x="90" y="2129"/>
                    <a:pt x="103" y="2142"/>
                    <a:pt x="129" y="2168"/>
                  </a:cubicBezTo>
                  <a:cubicBezTo>
                    <a:pt x="288" y="2296"/>
                    <a:pt x="591" y="2349"/>
                    <a:pt x="980" y="2349"/>
                  </a:cubicBezTo>
                  <a:cubicBezTo>
                    <a:pt x="1097" y="2349"/>
                    <a:pt x="1223" y="2344"/>
                    <a:pt x="1354" y="2335"/>
                  </a:cubicBezTo>
                  <a:lnTo>
                    <a:pt x="1380" y="2335"/>
                  </a:lnTo>
                  <a:cubicBezTo>
                    <a:pt x="2631" y="2245"/>
                    <a:pt x="4346" y="1755"/>
                    <a:pt x="4759" y="1510"/>
                  </a:cubicBezTo>
                  <a:cubicBezTo>
                    <a:pt x="4888" y="1432"/>
                    <a:pt x="4940" y="1329"/>
                    <a:pt x="4940" y="1213"/>
                  </a:cubicBezTo>
                  <a:cubicBezTo>
                    <a:pt x="4940" y="1187"/>
                    <a:pt x="4940" y="1149"/>
                    <a:pt x="4940" y="1110"/>
                  </a:cubicBezTo>
                  <a:cubicBezTo>
                    <a:pt x="4862" y="646"/>
                    <a:pt x="4488" y="1"/>
                    <a:pt x="4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2062;p41">
              <a:extLst>
                <a:ext uri="{FF2B5EF4-FFF2-40B4-BE49-F238E27FC236}">
                  <a16:creationId xmlns:a16="http://schemas.microsoft.com/office/drawing/2014/main" id="{BA37F1F7-08CC-255E-A5D0-D7C337C8CA7B}"/>
                </a:ext>
              </a:extLst>
            </p:cNvPr>
            <p:cNvSpPr/>
            <p:nvPr/>
          </p:nvSpPr>
          <p:spPr>
            <a:xfrm>
              <a:off x="2865675" y="439350"/>
              <a:ext cx="36500" cy="10625"/>
            </a:xfrm>
            <a:custGeom>
              <a:avLst/>
              <a:gdLst/>
              <a:ahLst/>
              <a:cxnLst/>
              <a:rect l="l" t="t" r="r" b="b"/>
              <a:pathLst>
                <a:path w="1460" h="425" extrusionOk="0">
                  <a:moveTo>
                    <a:pt x="706" y="0"/>
                  </a:moveTo>
                  <a:cubicBezTo>
                    <a:pt x="517" y="0"/>
                    <a:pt x="326" y="32"/>
                    <a:pt x="160" y="66"/>
                  </a:cubicBezTo>
                  <a:cubicBezTo>
                    <a:pt x="0" y="103"/>
                    <a:pt x="62" y="326"/>
                    <a:pt x="213" y="326"/>
                  </a:cubicBezTo>
                  <a:cubicBezTo>
                    <a:pt x="221" y="326"/>
                    <a:pt x="229" y="326"/>
                    <a:pt x="237" y="324"/>
                  </a:cubicBezTo>
                  <a:cubicBezTo>
                    <a:pt x="376" y="291"/>
                    <a:pt x="558" y="255"/>
                    <a:pt x="735" y="255"/>
                  </a:cubicBezTo>
                  <a:cubicBezTo>
                    <a:pt x="903" y="255"/>
                    <a:pt x="1065" y="288"/>
                    <a:pt x="1179" y="389"/>
                  </a:cubicBezTo>
                  <a:cubicBezTo>
                    <a:pt x="1207" y="414"/>
                    <a:pt x="1237" y="425"/>
                    <a:pt x="1267" y="425"/>
                  </a:cubicBezTo>
                  <a:cubicBezTo>
                    <a:pt x="1372" y="425"/>
                    <a:pt x="1460" y="289"/>
                    <a:pt x="1359" y="208"/>
                  </a:cubicBezTo>
                  <a:cubicBezTo>
                    <a:pt x="1180" y="50"/>
                    <a:pt x="944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2063;p41">
              <a:extLst>
                <a:ext uri="{FF2B5EF4-FFF2-40B4-BE49-F238E27FC236}">
                  <a16:creationId xmlns:a16="http://schemas.microsoft.com/office/drawing/2014/main" id="{48E9EAAE-FDD5-F4D5-AB92-D448C52A0D8D}"/>
                </a:ext>
              </a:extLst>
            </p:cNvPr>
            <p:cNvSpPr/>
            <p:nvPr/>
          </p:nvSpPr>
          <p:spPr>
            <a:xfrm>
              <a:off x="2851325" y="449675"/>
              <a:ext cx="39425" cy="10125"/>
            </a:xfrm>
            <a:custGeom>
              <a:avLst/>
              <a:gdLst/>
              <a:ahLst/>
              <a:cxnLst/>
              <a:rect l="l" t="t" r="r" b="b"/>
              <a:pathLst>
                <a:path w="1577" h="405" extrusionOk="0">
                  <a:moveTo>
                    <a:pt x="650" y="0"/>
                  </a:moveTo>
                  <a:cubicBezTo>
                    <a:pt x="486" y="0"/>
                    <a:pt x="320" y="22"/>
                    <a:pt x="153" y="66"/>
                  </a:cubicBezTo>
                  <a:cubicBezTo>
                    <a:pt x="1" y="101"/>
                    <a:pt x="51" y="318"/>
                    <a:pt x="188" y="318"/>
                  </a:cubicBezTo>
                  <a:cubicBezTo>
                    <a:pt x="201" y="318"/>
                    <a:pt x="216" y="316"/>
                    <a:pt x="231" y="311"/>
                  </a:cubicBezTo>
                  <a:cubicBezTo>
                    <a:pt x="371" y="276"/>
                    <a:pt x="514" y="259"/>
                    <a:pt x="656" y="259"/>
                  </a:cubicBezTo>
                  <a:cubicBezTo>
                    <a:pt x="879" y="259"/>
                    <a:pt x="1101" y="302"/>
                    <a:pt x="1314" y="389"/>
                  </a:cubicBezTo>
                  <a:cubicBezTo>
                    <a:pt x="1336" y="399"/>
                    <a:pt x="1357" y="404"/>
                    <a:pt x="1377" y="404"/>
                  </a:cubicBezTo>
                  <a:cubicBezTo>
                    <a:pt x="1499" y="404"/>
                    <a:pt x="1576" y="225"/>
                    <a:pt x="1443" y="169"/>
                  </a:cubicBezTo>
                  <a:cubicBezTo>
                    <a:pt x="1180" y="58"/>
                    <a:pt x="916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2064;p41">
              <a:extLst>
                <a:ext uri="{FF2B5EF4-FFF2-40B4-BE49-F238E27FC236}">
                  <a16:creationId xmlns:a16="http://schemas.microsoft.com/office/drawing/2014/main" id="{B0389E20-71FF-CE51-CF2F-08ABBAB9C1B0}"/>
                </a:ext>
              </a:extLst>
            </p:cNvPr>
            <p:cNvSpPr/>
            <p:nvPr/>
          </p:nvSpPr>
          <p:spPr>
            <a:xfrm>
              <a:off x="2834200" y="457450"/>
              <a:ext cx="123500" cy="28400"/>
            </a:xfrm>
            <a:custGeom>
              <a:avLst/>
              <a:gdLst/>
              <a:ahLst/>
              <a:cxnLst/>
              <a:rect l="l" t="t" r="r" b="b"/>
              <a:pathLst>
                <a:path w="4940" h="1136" extrusionOk="0">
                  <a:moveTo>
                    <a:pt x="4940" y="0"/>
                  </a:moveTo>
                  <a:cubicBezTo>
                    <a:pt x="3373" y="590"/>
                    <a:pt x="2005" y="735"/>
                    <a:pt x="1052" y="735"/>
                  </a:cubicBezTo>
                  <a:cubicBezTo>
                    <a:pt x="608" y="735"/>
                    <a:pt x="255" y="704"/>
                    <a:pt x="13" y="671"/>
                  </a:cubicBezTo>
                  <a:lnTo>
                    <a:pt x="13" y="671"/>
                  </a:lnTo>
                  <a:cubicBezTo>
                    <a:pt x="0" y="748"/>
                    <a:pt x="26" y="826"/>
                    <a:pt x="78" y="890"/>
                  </a:cubicBezTo>
                  <a:cubicBezTo>
                    <a:pt x="90" y="916"/>
                    <a:pt x="103" y="929"/>
                    <a:pt x="129" y="955"/>
                  </a:cubicBezTo>
                  <a:cubicBezTo>
                    <a:pt x="288" y="1083"/>
                    <a:pt x="591" y="1136"/>
                    <a:pt x="980" y="1136"/>
                  </a:cubicBezTo>
                  <a:cubicBezTo>
                    <a:pt x="1097" y="1136"/>
                    <a:pt x="1223" y="1131"/>
                    <a:pt x="1354" y="1122"/>
                  </a:cubicBezTo>
                  <a:lnTo>
                    <a:pt x="1380" y="1122"/>
                  </a:lnTo>
                  <a:cubicBezTo>
                    <a:pt x="2631" y="1032"/>
                    <a:pt x="4346" y="542"/>
                    <a:pt x="4759" y="297"/>
                  </a:cubicBezTo>
                  <a:cubicBezTo>
                    <a:pt x="4888" y="219"/>
                    <a:pt x="4940" y="116"/>
                    <a:pt x="4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2065;p41">
              <a:extLst>
                <a:ext uri="{FF2B5EF4-FFF2-40B4-BE49-F238E27FC236}">
                  <a16:creationId xmlns:a16="http://schemas.microsoft.com/office/drawing/2014/main" id="{B55A3CD0-AC16-E781-293B-883A64E15EB4}"/>
                </a:ext>
              </a:extLst>
            </p:cNvPr>
            <p:cNvSpPr/>
            <p:nvPr/>
          </p:nvSpPr>
          <p:spPr>
            <a:xfrm>
              <a:off x="2979600" y="425200"/>
              <a:ext cx="125450" cy="55800"/>
            </a:xfrm>
            <a:custGeom>
              <a:avLst/>
              <a:gdLst/>
              <a:ahLst/>
              <a:cxnLst/>
              <a:rect l="l" t="t" r="r" b="b"/>
              <a:pathLst>
                <a:path w="5018" h="2232" extrusionOk="0">
                  <a:moveTo>
                    <a:pt x="2309" y="1"/>
                  </a:moveTo>
                  <a:lnTo>
                    <a:pt x="400" y="130"/>
                  </a:lnTo>
                  <a:cubicBezTo>
                    <a:pt x="400" y="130"/>
                    <a:pt x="52" y="800"/>
                    <a:pt x="0" y="1277"/>
                  </a:cubicBezTo>
                  <a:cubicBezTo>
                    <a:pt x="0" y="1316"/>
                    <a:pt x="0" y="1342"/>
                    <a:pt x="0" y="1368"/>
                  </a:cubicBezTo>
                  <a:cubicBezTo>
                    <a:pt x="13" y="1484"/>
                    <a:pt x="78" y="1587"/>
                    <a:pt x="207" y="1651"/>
                  </a:cubicBezTo>
                  <a:cubicBezTo>
                    <a:pt x="632" y="1871"/>
                    <a:pt x="2361" y="2219"/>
                    <a:pt x="3612" y="2232"/>
                  </a:cubicBezTo>
                  <a:cubicBezTo>
                    <a:pt x="4192" y="2232"/>
                    <a:pt x="4669" y="2167"/>
                    <a:pt x="4888" y="1974"/>
                  </a:cubicBezTo>
                  <a:cubicBezTo>
                    <a:pt x="4914" y="1948"/>
                    <a:pt x="4940" y="1922"/>
                    <a:pt x="4953" y="1896"/>
                  </a:cubicBezTo>
                  <a:cubicBezTo>
                    <a:pt x="5004" y="1819"/>
                    <a:pt x="5017" y="1742"/>
                    <a:pt x="5004" y="1664"/>
                  </a:cubicBezTo>
                  <a:cubicBezTo>
                    <a:pt x="4953" y="1316"/>
                    <a:pt x="4282" y="903"/>
                    <a:pt x="3624" y="568"/>
                  </a:cubicBezTo>
                  <a:cubicBezTo>
                    <a:pt x="2954" y="246"/>
                    <a:pt x="2309" y="1"/>
                    <a:pt x="2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2066;p41">
              <a:extLst>
                <a:ext uri="{FF2B5EF4-FFF2-40B4-BE49-F238E27FC236}">
                  <a16:creationId xmlns:a16="http://schemas.microsoft.com/office/drawing/2014/main" id="{F1437ED4-AFA8-0258-6ED9-EFA3FB690183}"/>
                </a:ext>
              </a:extLst>
            </p:cNvPr>
            <p:cNvSpPr/>
            <p:nvPr/>
          </p:nvSpPr>
          <p:spPr>
            <a:xfrm>
              <a:off x="3035125" y="435700"/>
              <a:ext cx="35875" cy="11925"/>
            </a:xfrm>
            <a:custGeom>
              <a:avLst/>
              <a:gdLst/>
              <a:ahLst/>
              <a:cxnLst/>
              <a:rect l="l" t="t" r="r" b="b"/>
              <a:pathLst>
                <a:path w="1435" h="477" extrusionOk="0">
                  <a:moveTo>
                    <a:pt x="861" y="0"/>
                  </a:moveTo>
                  <a:cubicBezTo>
                    <a:pt x="575" y="0"/>
                    <a:pt x="286" y="58"/>
                    <a:pt x="88" y="264"/>
                  </a:cubicBezTo>
                  <a:cubicBezTo>
                    <a:pt x="0" y="352"/>
                    <a:pt x="89" y="476"/>
                    <a:pt x="188" y="476"/>
                  </a:cubicBezTo>
                  <a:cubicBezTo>
                    <a:pt x="220" y="476"/>
                    <a:pt x="253" y="463"/>
                    <a:pt x="281" y="432"/>
                  </a:cubicBezTo>
                  <a:cubicBezTo>
                    <a:pt x="416" y="297"/>
                    <a:pt x="632" y="260"/>
                    <a:pt x="845" y="260"/>
                  </a:cubicBezTo>
                  <a:cubicBezTo>
                    <a:pt x="980" y="260"/>
                    <a:pt x="1113" y="275"/>
                    <a:pt x="1223" y="290"/>
                  </a:cubicBezTo>
                  <a:cubicBezTo>
                    <a:pt x="1231" y="291"/>
                    <a:pt x="1239" y="292"/>
                    <a:pt x="1246" y="292"/>
                  </a:cubicBezTo>
                  <a:cubicBezTo>
                    <a:pt x="1395" y="292"/>
                    <a:pt x="1434" y="56"/>
                    <a:pt x="1274" y="32"/>
                  </a:cubicBezTo>
                  <a:cubicBezTo>
                    <a:pt x="1146" y="15"/>
                    <a:pt x="1004" y="0"/>
                    <a:pt x="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2067;p41">
              <a:extLst>
                <a:ext uri="{FF2B5EF4-FFF2-40B4-BE49-F238E27FC236}">
                  <a16:creationId xmlns:a16="http://schemas.microsoft.com/office/drawing/2014/main" id="{571302CC-D6BA-5C0C-C6DE-2B735BE9182B}"/>
                </a:ext>
              </a:extLst>
            </p:cNvPr>
            <p:cNvSpPr/>
            <p:nvPr/>
          </p:nvSpPr>
          <p:spPr>
            <a:xfrm>
              <a:off x="3047225" y="444725"/>
              <a:ext cx="39225" cy="11850"/>
            </a:xfrm>
            <a:custGeom>
              <a:avLst/>
              <a:gdLst/>
              <a:ahLst/>
              <a:cxnLst/>
              <a:rect l="l" t="t" r="r" b="b"/>
              <a:pathLst>
                <a:path w="1569" h="474" extrusionOk="0">
                  <a:moveTo>
                    <a:pt x="1050" y="1"/>
                  </a:moveTo>
                  <a:cubicBezTo>
                    <a:pt x="731" y="1"/>
                    <a:pt x="425" y="78"/>
                    <a:pt x="133" y="238"/>
                  </a:cubicBezTo>
                  <a:cubicBezTo>
                    <a:pt x="1" y="304"/>
                    <a:pt x="85" y="474"/>
                    <a:pt x="208" y="474"/>
                  </a:cubicBezTo>
                  <a:cubicBezTo>
                    <a:pt x="230" y="474"/>
                    <a:pt x="252" y="469"/>
                    <a:pt x="275" y="458"/>
                  </a:cubicBezTo>
                  <a:cubicBezTo>
                    <a:pt x="518" y="326"/>
                    <a:pt x="775" y="263"/>
                    <a:pt x="1041" y="263"/>
                  </a:cubicBezTo>
                  <a:cubicBezTo>
                    <a:pt x="1141" y="263"/>
                    <a:pt x="1243" y="272"/>
                    <a:pt x="1345" y="290"/>
                  </a:cubicBezTo>
                  <a:cubicBezTo>
                    <a:pt x="1353" y="291"/>
                    <a:pt x="1361" y="292"/>
                    <a:pt x="1369" y="292"/>
                  </a:cubicBezTo>
                  <a:cubicBezTo>
                    <a:pt x="1519" y="292"/>
                    <a:pt x="1569" y="69"/>
                    <a:pt x="1410" y="32"/>
                  </a:cubicBezTo>
                  <a:cubicBezTo>
                    <a:pt x="1288" y="11"/>
                    <a:pt x="1168" y="1"/>
                    <a:pt x="10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2068;p41">
              <a:extLst>
                <a:ext uri="{FF2B5EF4-FFF2-40B4-BE49-F238E27FC236}">
                  <a16:creationId xmlns:a16="http://schemas.microsoft.com/office/drawing/2014/main" id="{0CCEBAD0-ED86-10BA-B656-98239896032C}"/>
                </a:ext>
              </a:extLst>
            </p:cNvPr>
            <p:cNvSpPr/>
            <p:nvPr/>
          </p:nvSpPr>
          <p:spPr>
            <a:xfrm>
              <a:off x="2979600" y="459375"/>
              <a:ext cx="125450" cy="21625"/>
            </a:xfrm>
            <a:custGeom>
              <a:avLst/>
              <a:gdLst/>
              <a:ahLst/>
              <a:cxnLst/>
              <a:rect l="l" t="t" r="r" b="b"/>
              <a:pathLst>
                <a:path w="5018" h="865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117"/>
                    <a:pt x="78" y="220"/>
                    <a:pt x="207" y="284"/>
                  </a:cubicBezTo>
                  <a:cubicBezTo>
                    <a:pt x="632" y="504"/>
                    <a:pt x="2361" y="852"/>
                    <a:pt x="3612" y="865"/>
                  </a:cubicBezTo>
                  <a:cubicBezTo>
                    <a:pt x="4192" y="852"/>
                    <a:pt x="4669" y="787"/>
                    <a:pt x="4888" y="607"/>
                  </a:cubicBezTo>
                  <a:cubicBezTo>
                    <a:pt x="4914" y="581"/>
                    <a:pt x="4940" y="555"/>
                    <a:pt x="4953" y="529"/>
                  </a:cubicBezTo>
                  <a:cubicBezTo>
                    <a:pt x="5004" y="452"/>
                    <a:pt x="5017" y="375"/>
                    <a:pt x="5004" y="297"/>
                  </a:cubicBezTo>
                  <a:lnTo>
                    <a:pt x="5004" y="297"/>
                  </a:lnTo>
                  <a:cubicBezTo>
                    <a:pt x="4638" y="378"/>
                    <a:pt x="4016" y="473"/>
                    <a:pt x="3204" y="473"/>
                  </a:cubicBezTo>
                  <a:cubicBezTo>
                    <a:pt x="2328" y="473"/>
                    <a:pt x="1232" y="36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2069;p41">
              <a:extLst>
                <a:ext uri="{FF2B5EF4-FFF2-40B4-BE49-F238E27FC236}">
                  <a16:creationId xmlns:a16="http://schemas.microsoft.com/office/drawing/2014/main" id="{46F2F337-9A58-C17B-4F2F-E945447D4E53}"/>
                </a:ext>
              </a:extLst>
            </p:cNvPr>
            <p:cNvSpPr/>
            <p:nvPr/>
          </p:nvSpPr>
          <p:spPr>
            <a:xfrm>
              <a:off x="2878675" y="178225"/>
              <a:ext cx="176725" cy="262475"/>
            </a:xfrm>
            <a:custGeom>
              <a:avLst/>
              <a:gdLst/>
              <a:ahLst/>
              <a:cxnLst/>
              <a:rect l="l" t="t" r="r" b="b"/>
              <a:pathLst>
                <a:path w="7069" h="10499" extrusionOk="0">
                  <a:moveTo>
                    <a:pt x="7068" y="1"/>
                  </a:moveTo>
                  <a:lnTo>
                    <a:pt x="1" y="52"/>
                  </a:lnTo>
                  <a:lnTo>
                    <a:pt x="207" y="10266"/>
                  </a:lnTo>
                  <a:cubicBezTo>
                    <a:pt x="1070" y="10381"/>
                    <a:pt x="1766" y="10462"/>
                    <a:pt x="2455" y="10462"/>
                  </a:cubicBezTo>
                  <a:cubicBezTo>
                    <a:pt x="2621" y="10462"/>
                    <a:pt x="2787" y="10457"/>
                    <a:pt x="2954" y="10447"/>
                  </a:cubicBezTo>
                  <a:lnTo>
                    <a:pt x="3638" y="3160"/>
                  </a:lnTo>
                  <a:lnTo>
                    <a:pt x="4244" y="10499"/>
                  </a:lnTo>
                  <a:cubicBezTo>
                    <a:pt x="5276" y="10486"/>
                    <a:pt x="6024" y="10370"/>
                    <a:pt x="6978" y="10137"/>
                  </a:cubicBezTo>
                  <a:lnTo>
                    <a:pt x="7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070;p41">
              <a:extLst>
                <a:ext uri="{FF2B5EF4-FFF2-40B4-BE49-F238E27FC236}">
                  <a16:creationId xmlns:a16="http://schemas.microsoft.com/office/drawing/2014/main" id="{3555CDE5-3932-2A1C-4244-3740098BECD1}"/>
                </a:ext>
              </a:extLst>
            </p:cNvPr>
            <p:cNvSpPr/>
            <p:nvPr/>
          </p:nvSpPr>
          <p:spPr>
            <a:xfrm>
              <a:off x="2970575" y="175325"/>
              <a:ext cx="25" cy="77725"/>
            </a:xfrm>
            <a:custGeom>
              <a:avLst/>
              <a:gdLst/>
              <a:ahLst/>
              <a:cxnLst/>
              <a:rect l="l" t="t" r="r" b="b"/>
              <a:pathLst>
                <a:path w="1" h="3109" fill="none" extrusionOk="0">
                  <a:moveTo>
                    <a:pt x="0" y="1"/>
                  </a:moveTo>
                  <a:lnTo>
                    <a:pt x="0" y="3109"/>
                  </a:lnTo>
                </a:path>
              </a:pathLst>
            </a:custGeom>
            <a:noFill/>
            <a:ln w="4200" cap="rnd" cmpd="sng">
              <a:solidFill>
                <a:srgbClr val="5B92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071;p41">
              <a:extLst>
                <a:ext uri="{FF2B5EF4-FFF2-40B4-BE49-F238E27FC236}">
                  <a16:creationId xmlns:a16="http://schemas.microsoft.com/office/drawing/2014/main" id="{205BD82C-4E61-819C-4069-691BA3820B04}"/>
                </a:ext>
              </a:extLst>
            </p:cNvPr>
            <p:cNvSpPr/>
            <p:nvPr/>
          </p:nvSpPr>
          <p:spPr>
            <a:xfrm>
              <a:off x="2970575" y="181450"/>
              <a:ext cx="23225" cy="71600"/>
            </a:xfrm>
            <a:custGeom>
              <a:avLst/>
              <a:gdLst/>
              <a:ahLst/>
              <a:cxnLst/>
              <a:rect l="l" t="t" r="r" b="b"/>
              <a:pathLst>
                <a:path w="929" h="2864" fill="none" extrusionOk="0">
                  <a:moveTo>
                    <a:pt x="0" y="2180"/>
                  </a:moveTo>
                  <a:cubicBezTo>
                    <a:pt x="0" y="2180"/>
                    <a:pt x="929" y="2864"/>
                    <a:pt x="735" y="1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2072;p41">
              <a:extLst>
                <a:ext uri="{FF2B5EF4-FFF2-40B4-BE49-F238E27FC236}">
                  <a16:creationId xmlns:a16="http://schemas.microsoft.com/office/drawing/2014/main" id="{242826F2-1E0E-1B26-35E8-0FFA8FBD0A71}"/>
                </a:ext>
              </a:extLst>
            </p:cNvPr>
            <p:cNvSpPr/>
            <p:nvPr/>
          </p:nvSpPr>
          <p:spPr>
            <a:xfrm>
              <a:off x="3033775" y="169525"/>
              <a:ext cx="17425" cy="48075"/>
            </a:xfrm>
            <a:custGeom>
              <a:avLst/>
              <a:gdLst/>
              <a:ahLst/>
              <a:cxnLst/>
              <a:rect l="l" t="t" r="r" b="b"/>
              <a:pathLst>
                <a:path w="697" h="1923" fill="none" extrusionOk="0">
                  <a:moveTo>
                    <a:pt x="90" y="1"/>
                  </a:moveTo>
                  <a:cubicBezTo>
                    <a:pt x="90" y="1"/>
                    <a:pt x="0" y="1922"/>
                    <a:pt x="697" y="1871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2073;p41">
              <a:extLst>
                <a:ext uri="{FF2B5EF4-FFF2-40B4-BE49-F238E27FC236}">
                  <a16:creationId xmlns:a16="http://schemas.microsoft.com/office/drawing/2014/main" id="{C957B445-6F92-D606-9755-583638D435D5}"/>
                </a:ext>
              </a:extLst>
            </p:cNvPr>
            <p:cNvSpPr/>
            <p:nvPr/>
          </p:nvSpPr>
          <p:spPr>
            <a:xfrm>
              <a:off x="2883850" y="169525"/>
              <a:ext cx="20000" cy="52250"/>
            </a:xfrm>
            <a:custGeom>
              <a:avLst/>
              <a:gdLst/>
              <a:ahLst/>
              <a:cxnLst/>
              <a:rect l="l" t="t" r="r" b="b"/>
              <a:pathLst>
                <a:path w="800" h="2090" fill="none" extrusionOk="0">
                  <a:moveTo>
                    <a:pt x="464" y="1"/>
                  </a:moveTo>
                  <a:cubicBezTo>
                    <a:pt x="503" y="130"/>
                    <a:pt x="800" y="2090"/>
                    <a:pt x="0" y="1987"/>
                  </a:cubicBezTo>
                </a:path>
              </a:pathLst>
            </a:custGeom>
            <a:noFill/>
            <a:ln w="42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2074;p41">
              <a:extLst>
                <a:ext uri="{FF2B5EF4-FFF2-40B4-BE49-F238E27FC236}">
                  <a16:creationId xmlns:a16="http://schemas.microsoft.com/office/drawing/2014/main" id="{C837F576-A8E4-6530-9123-892C955B5DC4}"/>
                </a:ext>
              </a:extLst>
            </p:cNvPr>
            <p:cNvSpPr/>
            <p:nvPr/>
          </p:nvSpPr>
          <p:spPr>
            <a:xfrm>
              <a:off x="2828700" y="-35850"/>
              <a:ext cx="293100" cy="225225"/>
            </a:xfrm>
            <a:custGeom>
              <a:avLst/>
              <a:gdLst/>
              <a:ahLst/>
              <a:cxnLst/>
              <a:rect l="l" t="t" r="r" b="b"/>
              <a:pathLst>
                <a:path w="11724" h="9009" extrusionOk="0">
                  <a:moveTo>
                    <a:pt x="11079" y="1"/>
                  </a:moveTo>
                  <a:cubicBezTo>
                    <a:pt x="9331" y="666"/>
                    <a:pt x="7338" y="871"/>
                    <a:pt x="5548" y="871"/>
                  </a:cubicBezTo>
                  <a:cubicBezTo>
                    <a:pt x="2690" y="871"/>
                    <a:pt x="349" y="349"/>
                    <a:pt x="349" y="349"/>
                  </a:cubicBezTo>
                  <a:lnTo>
                    <a:pt x="1" y="3766"/>
                  </a:lnTo>
                  <a:cubicBezTo>
                    <a:pt x="1020" y="4011"/>
                    <a:pt x="1458" y="4192"/>
                    <a:pt x="2503" y="4269"/>
                  </a:cubicBezTo>
                  <a:lnTo>
                    <a:pt x="2309" y="5920"/>
                  </a:lnTo>
                  <a:lnTo>
                    <a:pt x="2000" y="8628"/>
                  </a:lnTo>
                  <a:cubicBezTo>
                    <a:pt x="3290" y="8880"/>
                    <a:pt x="4543" y="9009"/>
                    <a:pt x="5752" y="9009"/>
                  </a:cubicBezTo>
                  <a:cubicBezTo>
                    <a:pt x="6899" y="9009"/>
                    <a:pt x="8006" y="8893"/>
                    <a:pt x="9067" y="8654"/>
                  </a:cubicBezTo>
                  <a:lnTo>
                    <a:pt x="8938" y="7274"/>
                  </a:lnTo>
                  <a:lnTo>
                    <a:pt x="8629" y="4063"/>
                  </a:lnTo>
                  <a:cubicBezTo>
                    <a:pt x="11040" y="3753"/>
                    <a:pt x="11724" y="3354"/>
                    <a:pt x="11724" y="3354"/>
                  </a:cubicBezTo>
                  <a:lnTo>
                    <a:pt x="11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2075;p41">
              <a:extLst>
                <a:ext uri="{FF2B5EF4-FFF2-40B4-BE49-F238E27FC236}">
                  <a16:creationId xmlns:a16="http://schemas.microsoft.com/office/drawing/2014/main" id="{06C69B2A-B564-6DBC-01DD-D7645A0A037B}"/>
                </a:ext>
              </a:extLst>
            </p:cNvPr>
            <p:cNvSpPr/>
            <p:nvPr/>
          </p:nvSpPr>
          <p:spPr>
            <a:xfrm>
              <a:off x="2936075" y="-36175"/>
              <a:ext cx="61275" cy="59675"/>
            </a:xfrm>
            <a:custGeom>
              <a:avLst/>
              <a:gdLst/>
              <a:ahLst/>
              <a:cxnLst/>
              <a:rect l="l" t="t" r="r" b="b"/>
              <a:pathLst>
                <a:path w="2451" h="2387" extrusionOk="0">
                  <a:moveTo>
                    <a:pt x="491" y="1"/>
                  </a:moveTo>
                  <a:cubicBezTo>
                    <a:pt x="491" y="1"/>
                    <a:pt x="323" y="723"/>
                    <a:pt x="168" y="852"/>
                  </a:cubicBezTo>
                  <a:cubicBezTo>
                    <a:pt x="0" y="981"/>
                    <a:pt x="903" y="2361"/>
                    <a:pt x="1303" y="2386"/>
                  </a:cubicBezTo>
                  <a:cubicBezTo>
                    <a:pt x="1305" y="2387"/>
                    <a:pt x="1307" y="2387"/>
                    <a:pt x="1309" y="2387"/>
                  </a:cubicBezTo>
                  <a:cubicBezTo>
                    <a:pt x="1710" y="2387"/>
                    <a:pt x="2438" y="1161"/>
                    <a:pt x="2451" y="1019"/>
                  </a:cubicBezTo>
                  <a:cubicBezTo>
                    <a:pt x="2451" y="878"/>
                    <a:pt x="2206" y="504"/>
                    <a:pt x="2232" y="297"/>
                  </a:cubicBezTo>
                  <a:cubicBezTo>
                    <a:pt x="2257" y="91"/>
                    <a:pt x="491" y="1"/>
                    <a:pt x="491" y="1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2076;p41">
              <a:extLst>
                <a:ext uri="{FF2B5EF4-FFF2-40B4-BE49-F238E27FC236}">
                  <a16:creationId xmlns:a16="http://schemas.microsoft.com/office/drawing/2014/main" id="{74404BA4-01EA-AC46-CE0F-79FA87793251}"/>
                </a:ext>
              </a:extLst>
            </p:cNvPr>
            <p:cNvSpPr/>
            <p:nvPr/>
          </p:nvSpPr>
          <p:spPr>
            <a:xfrm>
              <a:off x="2829350" y="-135150"/>
              <a:ext cx="61300" cy="55725"/>
            </a:xfrm>
            <a:custGeom>
              <a:avLst/>
              <a:gdLst/>
              <a:ahLst/>
              <a:cxnLst/>
              <a:rect l="l" t="t" r="r" b="b"/>
              <a:pathLst>
                <a:path w="2452" h="2229" extrusionOk="0">
                  <a:moveTo>
                    <a:pt x="1064" y="0"/>
                  </a:moveTo>
                  <a:cubicBezTo>
                    <a:pt x="702" y="0"/>
                    <a:pt x="374" y="192"/>
                    <a:pt x="220" y="542"/>
                  </a:cubicBezTo>
                  <a:cubicBezTo>
                    <a:pt x="1" y="1084"/>
                    <a:pt x="272" y="1754"/>
                    <a:pt x="826" y="2077"/>
                  </a:cubicBezTo>
                  <a:cubicBezTo>
                    <a:pt x="1006" y="2179"/>
                    <a:pt x="1195" y="2228"/>
                    <a:pt x="1377" y="2228"/>
                  </a:cubicBezTo>
                  <a:cubicBezTo>
                    <a:pt x="1743" y="2228"/>
                    <a:pt x="2077" y="2030"/>
                    <a:pt x="2232" y="1677"/>
                  </a:cubicBezTo>
                  <a:cubicBezTo>
                    <a:pt x="2451" y="1148"/>
                    <a:pt x="2180" y="465"/>
                    <a:pt x="1626" y="155"/>
                  </a:cubicBezTo>
                  <a:cubicBezTo>
                    <a:pt x="1442" y="50"/>
                    <a:pt x="1249" y="0"/>
                    <a:pt x="106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2077;p41">
              <a:extLst>
                <a:ext uri="{FF2B5EF4-FFF2-40B4-BE49-F238E27FC236}">
                  <a16:creationId xmlns:a16="http://schemas.microsoft.com/office/drawing/2014/main" id="{7B2C068F-474B-03AF-FFC8-18B95CBAA6C3}"/>
                </a:ext>
              </a:extLst>
            </p:cNvPr>
            <p:cNvSpPr/>
            <p:nvPr/>
          </p:nvSpPr>
          <p:spPr>
            <a:xfrm>
              <a:off x="2846125" y="-117900"/>
              <a:ext cx="24850" cy="21450"/>
            </a:xfrm>
            <a:custGeom>
              <a:avLst/>
              <a:gdLst/>
              <a:ahLst/>
              <a:cxnLst/>
              <a:rect l="l" t="t" r="r" b="b"/>
              <a:pathLst>
                <a:path w="994" h="858" extrusionOk="0">
                  <a:moveTo>
                    <a:pt x="134" y="0"/>
                  </a:moveTo>
                  <a:cubicBezTo>
                    <a:pt x="91" y="0"/>
                    <a:pt x="47" y="2"/>
                    <a:pt x="0" y="7"/>
                  </a:cubicBezTo>
                  <a:lnTo>
                    <a:pt x="993" y="858"/>
                  </a:lnTo>
                  <a:cubicBezTo>
                    <a:pt x="969" y="772"/>
                    <a:pt x="933" y="0"/>
                    <a:pt x="134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2078;p41">
              <a:extLst>
                <a:ext uri="{FF2B5EF4-FFF2-40B4-BE49-F238E27FC236}">
                  <a16:creationId xmlns:a16="http://schemas.microsoft.com/office/drawing/2014/main" id="{3A338815-23B0-01A6-0835-2ECFCD03FDA2}"/>
                </a:ext>
              </a:extLst>
            </p:cNvPr>
            <p:cNvSpPr/>
            <p:nvPr/>
          </p:nvSpPr>
          <p:spPr>
            <a:xfrm>
              <a:off x="2849350" y="-108950"/>
              <a:ext cx="18400" cy="8325"/>
            </a:xfrm>
            <a:custGeom>
              <a:avLst/>
              <a:gdLst/>
              <a:ahLst/>
              <a:cxnLst/>
              <a:rect l="l" t="t" r="r" b="b"/>
              <a:pathLst>
                <a:path w="736" h="333" extrusionOk="0">
                  <a:moveTo>
                    <a:pt x="509" y="0"/>
                  </a:moveTo>
                  <a:cubicBezTo>
                    <a:pt x="205" y="0"/>
                    <a:pt x="0" y="332"/>
                    <a:pt x="0" y="332"/>
                  </a:cubicBezTo>
                  <a:lnTo>
                    <a:pt x="735" y="62"/>
                  </a:lnTo>
                  <a:cubicBezTo>
                    <a:pt x="656" y="18"/>
                    <a:pt x="580" y="0"/>
                    <a:pt x="509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2079;p41">
              <a:extLst>
                <a:ext uri="{FF2B5EF4-FFF2-40B4-BE49-F238E27FC236}">
                  <a16:creationId xmlns:a16="http://schemas.microsoft.com/office/drawing/2014/main" id="{D3989E23-7496-AD16-63ED-7BE2D33126EC}"/>
                </a:ext>
              </a:extLst>
            </p:cNvPr>
            <p:cNvSpPr/>
            <p:nvPr/>
          </p:nvSpPr>
          <p:spPr>
            <a:xfrm>
              <a:off x="3076350" y="-97775"/>
              <a:ext cx="59925" cy="51950"/>
            </a:xfrm>
            <a:custGeom>
              <a:avLst/>
              <a:gdLst/>
              <a:ahLst/>
              <a:cxnLst/>
              <a:rect l="l" t="t" r="r" b="b"/>
              <a:pathLst>
                <a:path w="2397" h="2078" extrusionOk="0">
                  <a:moveTo>
                    <a:pt x="1341" y="0"/>
                  </a:moveTo>
                  <a:cubicBezTo>
                    <a:pt x="1324" y="0"/>
                    <a:pt x="1306" y="1"/>
                    <a:pt x="1289" y="1"/>
                  </a:cubicBezTo>
                  <a:cubicBezTo>
                    <a:pt x="644" y="14"/>
                    <a:pt x="90" y="491"/>
                    <a:pt x="51" y="1072"/>
                  </a:cubicBezTo>
                  <a:cubicBezTo>
                    <a:pt x="0" y="1631"/>
                    <a:pt x="463" y="2078"/>
                    <a:pt x="1082" y="2078"/>
                  </a:cubicBezTo>
                  <a:cubicBezTo>
                    <a:pt x="1091" y="2078"/>
                    <a:pt x="1100" y="2078"/>
                    <a:pt x="1109" y="2078"/>
                  </a:cubicBezTo>
                  <a:cubicBezTo>
                    <a:pt x="1741" y="2052"/>
                    <a:pt x="2295" y="1575"/>
                    <a:pt x="2347" y="1007"/>
                  </a:cubicBezTo>
                  <a:cubicBezTo>
                    <a:pt x="2397" y="443"/>
                    <a:pt x="1947" y="0"/>
                    <a:pt x="1341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2080;p41">
              <a:extLst>
                <a:ext uri="{FF2B5EF4-FFF2-40B4-BE49-F238E27FC236}">
                  <a16:creationId xmlns:a16="http://schemas.microsoft.com/office/drawing/2014/main" id="{9952C675-CD23-EE30-8830-89FE402A4F34}"/>
                </a:ext>
              </a:extLst>
            </p:cNvPr>
            <p:cNvSpPr/>
            <p:nvPr/>
          </p:nvSpPr>
          <p:spPr>
            <a:xfrm>
              <a:off x="3091475" y="-79100"/>
              <a:ext cx="31950" cy="11675"/>
            </a:xfrm>
            <a:custGeom>
              <a:avLst/>
              <a:gdLst/>
              <a:ahLst/>
              <a:cxnLst/>
              <a:rect l="l" t="t" r="r" b="b"/>
              <a:pathLst>
                <a:path w="1278" h="467" extrusionOk="0">
                  <a:moveTo>
                    <a:pt x="748" y="0"/>
                  </a:moveTo>
                  <a:cubicBezTo>
                    <a:pt x="303" y="0"/>
                    <a:pt x="49" y="419"/>
                    <a:pt x="1" y="467"/>
                  </a:cubicBezTo>
                  <a:lnTo>
                    <a:pt x="1277" y="183"/>
                  </a:lnTo>
                  <a:cubicBezTo>
                    <a:pt x="1079" y="50"/>
                    <a:pt x="902" y="0"/>
                    <a:pt x="748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2081;p41">
              <a:extLst>
                <a:ext uri="{FF2B5EF4-FFF2-40B4-BE49-F238E27FC236}">
                  <a16:creationId xmlns:a16="http://schemas.microsoft.com/office/drawing/2014/main" id="{7EFAB05B-5B78-5451-7245-F6B1D7F851B0}"/>
                </a:ext>
              </a:extLst>
            </p:cNvPr>
            <p:cNvSpPr/>
            <p:nvPr/>
          </p:nvSpPr>
          <p:spPr>
            <a:xfrm>
              <a:off x="3099225" y="-75500"/>
              <a:ext cx="13225" cy="14525"/>
            </a:xfrm>
            <a:custGeom>
              <a:avLst/>
              <a:gdLst/>
              <a:ahLst/>
              <a:cxnLst/>
              <a:rect l="l" t="t" r="r" b="b"/>
              <a:pathLst>
                <a:path w="529" h="581" extrusionOk="0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lnTo>
                    <a:pt x="529" y="581"/>
                  </a:lnTo>
                  <a:cubicBezTo>
                    <a:pt x="529" y="581"/>
                    <a:pt x="491" y="0"/>
                    <a:pt x="16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2082;p41">
              <a:extLst>
                <a:ext uri="{FF2B5EF4-FFF2-40B4-BE49-F238E27FC236}">
                  <a16:creationId xmlns:a16="http://schemas.microsoft.com/office/drawing/2014/main" id="{A5C330B9-D763-FA0C-FCA3-9F897CDF7528}"/>
                </a:ext>
              </a:extLst>
            </p:cNvPr>
            <p:cNvSpPr/>
            <p:nvPr/>
          </p:nvSpPr>
          <p:spPr>
            <a:xfrm>
              <a:off x="2864825" y="-297325"/>
              <a:ext cx="266975" cy="280750"/>
            </a:xfrm>
            <a:custGeom>
              <a:avLst/>
              <a:gdLst/>
              <a:ahLst/>
              <a:cxnLst/>
              <a:rect l="l" t="t" r="r" b="b"/>
              <a:pathLst>
                <a:path w="10679" h="11230" extrusionOk="0">
                  <a:moveTo>
                    <a:pt x="5151" y="0"/>
                  </a:moveTo>
                  <a:cubicBezTo>
                    <a:pt x="2743" y="0"/>
                    <a:pt x="364" y="1658"/>
                    <a:pt x="155" y="4063"/>
                  </a:cubicBezTo>
                  <a:cubicBezTo>
                    <a:pt x="91" y="4798"/>
                    <a:pt x="91" y="5520"/>
                    <a:pt x="232" y="6217"/>
                  </a:cubicBezTo>
                  <a:cubicBezTo>
                    <a:pt x="349" y="6732"/>
                    <a:pt x="271" y="7300"/>
                    <a:pt x="168" y="7829"/>
                  </a:cubicBezTo>
                  <a:cubicBezTo>
                    <a:pt x="0" y="8809"/>
                    <a:pt x="413" y="10524"/>
                    <a:pt x="4308" y="11091"/>
                  </a:cubicBezTo>
                  <a:cubicBezTo>
                    <a:pt x="4968" y="11187"/>
                    <a:pt x="5543" y="11230"/>
                    <a:pt x="6043" y="11230"/>
                  </a:cubicBezTo>
                  <a:cubicBezTo>
                    <a:pt x="8708" y="11230"/>
                    <a:pt x="9251" y="10019"/>
                    <a:pt x="9273" y="9183"/>
                  </a:cubicBezTo>
                  <a:cubicBezTo>
                    <a:pt x="9286" y="8602"/>
                    <a:pt x="9441" y="8048"/>
                    <a:pt x="9711" y="7545"/>
                  </a:cubicBezTo>
                  <a:cubicBezTo>
                    <a:pt x="9982" y="7029"/>
                    <a:pt x="10163" y="6475"/>
                    <a:pt x="10253" y="5868"/>
                  </a:cubicBezTo>
                  <a:cubicBezTo>
                    <a:pt x="10679" y="2941"/>
                    <a:pt x="8538" y="220"/>
                    <a:pt x="5520" y="13"/>
                  </a:cubicBezTo>
                  <a:cubicBezTo>
                    <a:pt x="5397" y="5"/>
                    <a:pt x="5274" y="0"/>
                    <a:pt x="5151" y="0"/>
                  </a:cubicBezTo>
                  <a:close/>
                </a:path>
              </a:pathLst>
            </a:custGeom>
            <a:solidFill>
              <a:srgbClr val="FBA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2083;p41">
              <a:extLst>
                <a:ext uri="{FF2B5EF4-FFF2-40B4-BE49-F238E27FC236}">
                  <a16:creationId xmlns:a16="http://schemas.microsoft.com/office/drawing/2014/main" id="{7DC76DE7-7EA1-40E3-2779-E47E405A0A5E}"/>
                </a:ext>
              </a:extLst>
            </p:cNvPr>
            <p:cNvSpPr/>
            <p:nvPr/>
          </p:nvSpPr>
          <p:spPr>
            <a:xfrm>
              <a:off x="2842250" y="-380800"/>
              <a:ext cx="313100" cy="301450"/>
            </a:xfrm>
            <a:custGeom>
              <a:avLst/>
              <a:gdLst/>
              <a:ahLst/>
              <a:cxnLst/>
              <a:rect l="l" t="t" r="r" b="b"/>
              <a:pathLst>
                <a:path w="12524" h="12058" extrusionOk="0">
                  <a:moveTo>
                    <a:pt x="5527" y="1"/>
                  </a:moveTo>
                  <a:cubicBezTo>
                    <a:pt x="5427" y="1"/>
                    <a:pt x="5329" y="17"/>
                    <a:pt x="5237" y="51"/>
                  </a:cubicBezTo>
                  <a:cubicBezTo>
                    <a:pt x="3986" y="515"/>
                    <a:pt x="4618" y="2514"/>
                    <a:pt x="4618" y="2514"/>
                  </a:cubicBezTo>
                  <a:cubicBezTo>
                    <a:pt x="4618" y="2514"/>
                    <a:pt x="3555" y="1452"/>
                    <a:pt x="2583" y="1452"/>
                  </a:cubicBezTo>
                  <a:cubicBezTo>
                    <a:pt x="2357" y="1452"/>
                    <a:pt x="2137" y="1509"/>
                    <a:pt x="1935" y="1650"/>
                  </a:cubicBezTo>
                  <a:cubicBezTo>
                    <a:pt x="1703" y="1818"/>
                    <a:pt x="1651" y="2088"/>
                    <a:pt x="1677" y="2385"/>
                  </a:cubicBezTo>
                  <a:cubicBezTo>
                    <a:pt x="1742" y="2991"/>
                    <a:pt x="2154" y="3688"/>
                    <a:pt x="2180" y="3726"/>
                  </a:cubicBezTo>
                  <a:cubicBezTo>
                    <a:pt x="2142" y="3711"/>
                    <a:pt x="1592" y="3496"/>
                    <a:pt x="1088" y="3496"/>
                  </a:cubicBezTo>
                  <a:cubicBezTo>
                    <a:pt x="733" y="3496"/>
                    <a:pt x="401" y="3602"/>
                    <a:pt x="284" y="3958"/>
                  </a:cubicBezTo>
                  <a:cubicBezTo>
                    <a:pt x="1" y="4823"/>
                    <a:pt x="1290" y="6022"/>
                    <a:pt x="1290" y="6022"/>
                  </a:cubicBezTo>
                  <a:cubicBezTo>
                    <a:pt x="1290" y="6022"/>
                    <a:pt x="710" y="7079"/>
                    <a:pt x="1135" y="10600"/>
                  </a:cubicBezTo>
                  <a:cubicBezTo>
                    <a:pt x="1135" y="10600"/>
                    <a:pt x="2283" y="7582"/>
                    <a:pt x="2502" y="6615"/>
                  </a:cubicBezTo>
                  <a:cubicBezTo>
                    <a:pt x="2515" y="6589"/>
                    <a:pt x="2515" y="6564"/>
                    <a:pt x="2528" y="6538"/>
                  </a:cubicBezTo>
                  <a:lnTo>
                    <a:pt x="10266" y="7711"/>
                  </a:lnTo>
                  <a:cubicBezTo>
                    <a:pt x="10266" y="7711"/>
                    <a:pt x="10266" y="7737"/>
                    <a:pt x="10266" y="7789"/>
                  </a:cubicBezTo>
                  <a:cubicBezTo>
                    <a:pt x="10253" y="8279"/>
                    <a:pt x="10150" y="10690"/>
                    <a:pt x="10215" y="12057"/>
                  </a:cubicBezTo>
                  <a:cubicBezTo>
                    <a:pt x="10215" y="12057"/>
                    <a:pt x="11646" y="9891"/>
                    <a:pt x="11388" y="7582"/>
                  </a:cubicBezTo>
                  <a:cubicBezTo>
                    <a:pt x="11388" y="7582"/>
                    <a:pt x="11904" y="6886"/>
                    <a:pt x="12201" y="6099"/>
                  </a:cubicBezTo>
                  <a:lnTo>
                    <a:pt x="12188" y="6099"/>
                  </a:lnTo>
                  <a:cubicBezTo>
                    <a:pt x="12420" y="5480"/>
                    <a:pt x="12523" y="4810"/>
                    <a:pt x="12136" y="4371"/>
                  </a:cubicBezTo>
                  <a:cubicBezTo>
                    <a:pt x="12030" y="4251"/>
                    <a:pt x="11927" y="4204"/>
                    <a:pt x="11830" y="4204"/>
                  </a:cubicBezTo>
                  <a:cubicBezTo>
                    <a:pt x="11477" y="4204"/>
                    <a:pt x="11208" y="4823"/>
                    <a:pt x="11208" y="4823"/>
                  </a:cubicBezTo>
                  <a:cubicBezTo>
                    <a:pt x="11208" y="4823"/>
                    <a:pt x="10357" y="1353"/>
                    <a:pt x="9402" y="915"/>
                  </a:cubicBezTo>
                  <a:cubicBezTo>
                    <a:pt x="9309" y="872"/>
                    <a:pt x="9227" y="853"/>
                    <a:pt x="9154" y="853"/>
                  </a:cubicBezTo>
                  <a:cubicBezTo>
                    <a:pt x="8472" y="853"/>
                    <a:pt x="8577" y="2514"/>
                    <a:pt x="8577" y="2514"/>
                  </a:cubicBezTo>
                  <a:cubicBezTo>
                    <a:pt x="8577" y="2514"/>
                    <a:pt x="6794" y="1"/>
                    <a:pt x="5527" y="1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2084;p41">
              <a:extLst>
                <a:ext uri="{FF2B5EF4-FFF2-40B4-BE49-F238E27FC236}">
                  <a16:creationId xmlns:a16="http://schemas.microsoft.com/office/drawing/2014/main" id="{99C1B42F-8100-596E-A378-6D0345E1AD08}"/>
                </a:ext>
              </a:extLst>
            </p:cNvPr>
            <p:cNvSpPr/>
            <p:nvPr/>
          </p:nvSpPr>
          <p:spPr>
            <a:xfrm>
              <a:off x="2859975" y="-230275"/>
              <a:ext cx="45500" cy="114500"/>
            </a:xfrm>
            <a:custGeom>
              <a:avLst/>
              <a:gdLst/>
              <a:ahLst/>
              <a:cxnLst/>
              <a:rect l="l" t="t" r="r" b="b"/>
              <a:pathLst>
                <a:path w="1820" h="4580" extrusionOk="0">
                  <a:moveTo>
                    <a:pt x="581" y="1"/>
                  </a:moveTo>
                  <a:cubicBezTo>
                    <a:pt x="581" y="1"/>
                    <a:pt x="1" y="1058"/>
                    <a:pt x="426" y="4579"/>
                  </a:cubicBezTo>
                  <a:cubicBezTo>
                    <a:pt x="426" y="4579"/>
                    <a:pt x="1574" y="1561"/>
                    <a:pt x="1793" y="594"/>
                  </a:cubicBezTo>
                  <a:cubicBezTo>
                    <a:pt x="1806" y="568"/>
                    <a:pt x="1806" y="543"/>
                    <a:pt x="1819" y="517"/>
                  </a:cubicBezTo>
                  <a:cubicBezTo>
                    <a:pt x="1419" y="336"/>
                    <a:pt x="994" y="220"/>
                    <a:pt x="581" y="1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2085;p41">
              <a:extLst>
                <a:ext uri="{FF2B5EF4-FFF2-40B4-BE49-F238E27FC236}">
                  <a16:creationId xmlns:a16="http://schemas.microsoft.com/office/drawing/2014/main" id="{E3B4177D-E0C2-5A28-9589-AB1F4C8CEE15}"/>
                </a:ext>
              </a:extLst>
            </p:cNvPr>
            <p:cNvSpPr/>
            <p:nvPr/>
          </p:nvSpPr>
          <p:spPr>
            <a:xfrm>
              <a:off x="3096000" y="-191250"/>
              <a:ext cx="37425" cy="111900"/>
            </a:xfrm>
            <a:custGeom>
              <a:avLst/>
              <a:gdLst/>
              <a:ahLst/>
              <a:cxnLst/>
              <a:rect l="l" t="t" r="r" b="b"/>
              <a:pathLst>
                <a:path w="1497" h="4476" extrusionOk="0">
                  <a:moveTo>
                    <a:pt x="1238" y="0"/>
                  </a:moveTo>
                  <a:lnTo>
                    <a:pt x="1238" y="0"/>
                  </a:lnTo>
                  <a:cubicBezTo>
                    <a:pt x="1238" y="0"/>
                    <a:pt x="838" y="39"/>
                    <a:pt x="129" y="129"/>
                  </a:cubicBezTo>
                  <a:cubicBezTo>
                    <a:pt x="103" y="607"/>
                    <a:pt x="0" y="3108"/>
                    <a:pt x="65" y="4475"/>
                  </a:cubicBezTo>
                  <a:cubicBezTo>
                    <a:pt x="65" y="4475"/>
                    <a:pt x="1496" y="2309"/>
                    <a:pt x="1238" y="0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2086;p41">
              <a:extLst>
                <a:ext uri="{FF2B5EF4-FFF2-40B4-BE49-F238E27FC236}">
                  <a16:creationId xmlns:a16="http://schemas.microsoft.com/office/drawing/2014/main" id="{F410056E-9F5E-C352-C1C9-336510D9AE74}"/>
                </a:ext>
              </a:extLst>
            </p:cNvPr>
            <p:cNvSpPr/>
            <p:nvPr/>
          </p:nvSpPr>
          <p:spPr>
            <a:xfrm>
              <a:off x="2883525" y="-380525"/>
              <a:ext cx="271675" cy="152550"/>
            </a:xfrm>
            <a:custGeom>
              <a:avLst/>
              <a:gdLst/>
              <a:ahLst/>
              <a:cxnLst/>
              <a:rect l="l" t="t" r="r" b="b"/>
              <a:pathLst>
                <a:path w="10867" h="6102" extrusionOk="0">
                  <a:moveTo>
                    <a:pt x="3884" y="0"/>
                  </a:moveTo>
                  <a:cubicBezTo>
                    <a:pt x="3781" y="0"/>
                    <a:pt x="3681" y="17"/>
                    <a:pt x="3586" y="53"/>
                  </a:cubicBezTo>
                  <a:cubicBezTo>
                    <a:pt x="2335" y="517"/>
                    <a:pt x="2967" y="2503"/>
                    <a:pt x="2967" y="2503"/>
                  </a:cubicBezTo>
                  <a:cubicBezTo>
                    <a:pt x="2967" y="2503"/>
                    <a:pt x="1904" y="1441"/>
                    <a:pt x="932" y="1441"/>
                  </a:cubicBezTo>
                  <a:cubicBezTo>
                    <a:pt x="706" y="1441"/>
                    <a:pt x="486" y="1498"/>
                    <a:pt x="284" y="1639"/>
                  </a:cubicBezTo>
                  <a:cubicBezTo>
                    <a:pt x="52" y="1807"/>
                    <a:pt x="0" y="2077"/>
                    <a:pt x="26" y="2387"/>
                  </a:cubicBezTo>
                  <a:cubicBezTo>
                    <a:pt x="142" y="2271"/>
                    <a:pt x="284" y="2194"/>
                    <a:pt x="439" y="2155"/>
                  </a:cubicBezTo>
                  <a:cubicBezTo>
                    <a:pt x="504" y="2144"/>
                    <a:pt x="572" y="2140"/>
                    <a:pt x="640" y="2140"/>
                  </a:cubicBezTo>
                  <a:cubicBezTo>
                    <a:pt x="733" y="2140"/>
                    <a:pt x="827" y="2147"/>
                    <a:pt x="916" y="2155"/>
                  </a:cubicBezTo>
                  <a:cubicBezTo>
                    <a:pt x="1922" y="2310"/>
                    <a:pt x="2863" y="2825"/>
                    <a:pt x="3534" y="3599"/>
                  </a:cubicBezTo>
                  <a:cubicBezTo>
                    <a:pt x="3302" y="3071"/>
                    <a:pt x="3199" y="2490"/>
                    <a:pt x="3237" y="1910"/>
                  </a:cubicBezTo>
                  <a:cubicBezTo>
                    <a:pt x="3250" y="1691"/>
                    <a:pt x="3289" y="1446"/>
                    <a:pt x="3469" y="1317"/>
                  </a:cubicBezTo>
                  <a:cubicBezTo>
                    <a:pt x="3567" y="1241"/>
                    <a:pt x="3701" y="1210"/>
                    <a:pt x="3834" y="1210"/>
                  </a:cubicBezTo>
                  <a:cubicBezTo>
                    <a:pt x="3859" y="1210"/>
                    <a:pt x="3883" y="1211"/>
                    <a:pt x="3908" y="1213"/>
                  </a:cubicBezTo>
                  <a:cubicBezTo>
                    <a:pt x="4643" y="1239"/>
                    <a:pt x="5275" y="1716"/>
                    <a:pt x="5804" y="2219"/>
                  </a:cubicBezTo>
                  <a:cubicBezTo>
                    <a:pt x="6345" y="2722"/>
                    <a:pt x="6848" y="3277"/>
                    <a:pt x="7287" y="3870"/>
                  </a:cubicBezTo>
                  <a:cubicBezTo>
                    <a:pt x="7261" y="3380"/>
                    <a:pt x="7313" y="2890"/>
                    <a:pt x="7442" y="2413"/>
                  </a:cubicBezTo>
                  <a:cubicBezTo>
                    <a:pt x="7467" y="2323"/>
                    <a:pt x="7506" y="2232"/>
                    <a:pt x="7584" y="2219"/>
                  </a:cubicBezTo>
                  <a:cubicBezTo>
                    <a:pt x="7597" y="2214"/>
                    <a:pt x="7611" y="2211"/>
                    <a:pt x="7624" y="2211"/>
                  </a:cubicBezTo>
                  <a:cubicBezTo>
                    <a:pt x="7700" y="2211"/>
                    <a:pt x="7772" y="2295"/>
                    <a:pt x="7816" y="2361"/>
                  </a:cubicBezTo>
                  <a:cubicBezTo>
                    <a:pt x="8577" y="3457"/>
                    <a:pt x="9080" y="4734"/>
                    <a:pt x="9286" y="6063"/>
                  </a:cubicBezTo>
                  <a:cubicBezTo>
                    <a:pt x="9402" y="5805"/>
                    <a:pt x="9557" y="5560"/>
                    <a:pt x="9750" y="5340"/>
                  </a:cubicBezTo>
                  <a:cubicBezTo>
                    <a:pt x="9802" y="5263"/>
                    <a:pt x="9879" y="5198"/>
                    <a:pt x="9969" y="5173"/>
                  </a:cubicBezTo>
                  <a:cubicBezTo>
                    <a:pt x="9986" y="5169"/>
                    <a:pt x="10003" y="5168"/>
                    <a:pt x="10020" y="5168"/>
                  </a:cubicBezTo>
                  <a:cubicBezTo>
                    <a:pt x="10201" y="5168"/>
                    <a:pt x="10336" y="5355"/>
                    <a:pt x="10395" y="5521"/>
                  </a:cubicBezTo>
                  <a:cubicBezTo>
                    <a:pt x="10470" y="5696"/>
                    <a:pt x="10521" y="5884"/>
                    <a:pt x="10548" y="6072"/>
                  </a:cubicBezTo>
                  <a:lnTo>
                    <a:pt x="10548" y="6072"/>
                  </a:lnTo>
                  <a:cubicBezTo>
                    <a:pt x="10772" y="5461"/>
                    <a:pt x="10866" y="4805"/>
                    <a:pt x="10485" y="4373"/>
                  </a:cubicBezTo>
                  <a:cubicBezTo>
                    <a:pt x="10377" y="4248"/>
                    <a:pt x="10272" y="4200"/>
                    <a:pt x="10173" y="4200"/>
                  </a:cubicBezTo>
                  <a:cubicBezTo>
                    <a:pt x="9823" y="4200"/>
                    <a:pt x="9557" y="4812"/>
                    <a:pt x="9557" y="4812"/>
                  </a:cubicBezTo>
                  <a:cubicBezTo>
                    <a:pt x="9557" y="4812"/>
                    <a:pt x="8706" y="1342"/>
                    <a:pt x="7751" y="904"/>
                  </a:cubicBezTo>
                  <a:cubicBezTo>
                    <a:pt x="7658" y="861"/>
                    <a:pt x="7576" y="842"/>
                    <a:pt x="7503" y="842"/>
                  </a:cubicBezTo>
                  <a:cubicBezTo>
                    <a:pt x="6821" y="842"/>
                    <a:pt x="6926" y="2503"/>
                    <a:pt x="6926" y="2503"/>
                  </a:cubicBezTo>
                  <a:cubicBezTo>
                    <a:pt x="6926" y="2503"/>
                    <a:pt x="5151" y="0"/>
                    <a:pt x="3884" y="0"/>
                  </a:cubicBezTo>
                  <a:close/>
                  <a:moveTo>
                    <a:pt x="10548" y="6072"/>
                  </a:moveTo>
                  <a:cubicBezTo>
                    <a:pt x="10544" y="6082"/>
                    <a:pt x="10540" y="6092"/>
                    <a:pt x="10537" y="6101"/>
                  </a:cubicBezTo>
                  <a:lnTo>
                    <a:pt x="10550" y="6088"/>
                  </a:lnTo>
                  <a:cubicBezTo>
                    <a:pt x="10549" y="6083"/>
                    <a:pt x="10548" y="6078"/>
                    <a:pt x="10548" y="6072"/>
                  </a:cubicBezTo>
                  <a:close/>
                </a:path>
              </a:pathLst>
            </a:custGeom>
            <a:solidFill>
              <a:srgbClr val="E87D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2087;p41">
              <a:extLst>
                <a:ext uri="{FF2B5EF4-FFF2-40B4-BE49-F238E27FC236}">
                  <a16:creationId xmlns:a16="http://schemas.microsoft.com/office/drawing/2014/main" id="{5590A33C-273C-0A39-E440-E489CA149BB5}"/>
                </a:ext>
              </a:extLst>
            </p:cNvPr>
            <p:cNvSpPr/>
            <p:nvPr/>
          </p:nvSpPr>
          <p:spPr>
            <a:xfrm>
              <a:off x="2940600" y="-42300"/>
              <a:ext cx="61275" cy="5500"/>
            </a:xfrm>
            <a:custGeom>
              <a:avLst/>
              <a:gdLst/>
              <a:ahLst/>
              <a:cxnLst/>
              <a:rect l="l" t="t" r="r" b="b"/>
              <a:pathLst>
                <a:path w="2451" h="220" extrusionOk="0">
                  <a:moveTo>
                    <a:pt x="2450" y="220"/>
                  </a:moveTo>
                  <a:lnTo>
                    <a:pt x="0" y="1"/>
                  </a:lnTo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2088;p41">
              <a:extLst>
                <a:ext uri="{FF2B5EF4-FFF2-40B4-BE49-F238E27FC236}">
                  <a16:creationId xmlns:a16="http://schemas.microsoft.com/office/drawing/2014/main" id="{BF2EC9E7-E7E7-A64E-DAB2-D0940BF01223}"/>
                </a:ext>
              </a:extLst>
            </p:cNvPr>
            <p:cNvSpPr/>
            <p:nvPr/>
          </p:nvSpPr>
          <p:spPr>
            <a:xfrm>
              <a:off x="3026675" y="-1950"/>
              <a:ext cx="23225" cy="62750"/>
            </a:xfrm>
            <a:custGeom>
              <a:avLst/>
              <a:gdLst/>
              <a:ahLst/>
              <a:cxnLst/>
              <a:rect l="l" t="t" r="r" b="b"/>
              <a:pathLst>
                <a:path w="929" h="2510" extrusionOk="0">
                  <a:moveTo>
                    <a:pt x="46" y="1"/>
                  </a:moveTo>
                  <a:cubicBezTo>
                    <a:pt x="26" y="1"/>
                    <a:pt x="0" y="19"/>
                    <a:pt x="0" y="37"/>
                  </a:cubicBezTo>
                  <a:cubicBezTo>
                    <a:pt x="271" y="811"/>
                    <a:pt x="362" y="1649"/>
                    <a:pt x="503" y="2449"/>
                  </a:cubicBezTo>
                  <a:cubicBezTo>
                    <a:pt x="514" y="2491"/>
                    <a:pt x="544" y="2510"/>
                    <a:pt x="575" y="2510"/>
                  </a:cubicBezTo>
                  <a:cubicBezTo>
                    <a:pt x="619" y="2510"/>
                    <a:pt x="666" y="2471"/>
                    <a:pt x="658" y="2410"/>
                  </a:cubicBezTo>
                  <a:cubicBezTo>
                    <a:pt x="632" y="2307"/>
                    <a:pt x="619" y="2204"/>
                    <a:pt x="607" y="2101"/>
                  </a:cubicBezTo>
                  <a:cubicBezTo>
                    <a:pt x="671" y="1920"/>
                    <a:pt x="723" y="1740"/>
                    <a:pt x="787" y="1559"/>
                  </a:cubicBezTo>
                  <a:cubicBezTo>
                    <a:pt x="839" y="1391"/>
                    <a:pt x="929" y="1198"/>
                    <a:pt x="916" y="1017"/>
                  </a:cubicBezTo>
                  <a:lnTo>
                    <a:pt x="929" y="1017"/>
                  </a:lnTo>
                  <a:cubicBezTo>
                    <a:pt x="929" y="996"/>
                    <a:pt x="913" y="987"/>
                    <a:pt x="895" y="987"/>
                  </a:cubicBezTo>
                  <a:cubicBezTo>
                    <a:pt x="880" y="987"/>
                    <a:pt x="863" y="993"/>
                    <a:pt x="852" y="1005"/>
                  </a:cubicBezTo>
                  <a:cubicBezTo>
                    <a:pt x="748" y="1146"/>
                    <a:pt x="723" y="1353"/>
                    <a:pt x="671" y="1533"/>
                  </a:cubicBezTo>
                  <a:cubicBezTo>
                    <a:pt x="632" y="1662"/>
                    <a:pt x="607" y="1804"/>
                    <a:pt x="581" y="1946"/>
                  </a:cubicBezTo>
                  <a:cubicBezTo>
                    <a:pt x="465" y="1288"/>
                    <a:pt x="362" y="605"/>
                    <a:pt x="65" y="12"/>
                  </a:cubicBezTo>
                  <a:cubicBezTo>
                    <a:pt x="61" y="4"/>
                    <a:pt x="54" y="1"/>
                    <a:pt x="46" y="1"/>
                  </a:cubicBezTo>
                  <a:close/>
                </a:path>
              </a:pathLst>
            </a:custGeom>
            <a:solidFill>
              <a:srgbClr val="EF9D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2089;p41">
              <a:extLst>
                <a:ext uri="{FF2B5EF4-FFF2-40B4-BE49-F238E27FC236}">
                  <a16:creationId xmlns:a16="http://schemas.microsoft.com/office/drawing/2014/main" id="{BC3393D9-3CB1-BB76-8D62-B1B8BC3C2D19}"/>
                </a:ext>
              </a:extLst>
            </p:cNvPr>
            <p:cNvSpPr/>
            <p:nvPr/>
          </p:nvSpPr>
          <p:spPr>
            <a:xfrm>
              <a:off x="2879975" y="5675"/>
              <a:ext cx="29250" cy="59275"/>
            </a:xfrm>
            <a:custGeom>
              <a:avLst/>
              <a:gdLst/>
              <a:ahLst/>
              <a:cxnLst/>
              <a:rect l="l" t="t" r="r" b="b"/>
              <a:pathLst>
                <a:path w="1170" h="2371" extrusionOk="0">
                  <a:moveTo>
                    <a:pt x="1115" y="1"/>
                  </a:moveTo>
                  <a:cubicBezTo>
                    <a:pt x="1098" y="1"/>
                    <a:pt x="1081" y="9"/>
                    <a:pt x="1071" y="29"/>
                  </a:cubicBezTo>
                  <a:cubicBezTo>
                    <a:pt x="839" y="635"/>
                    <a:pt x="581" y="1306"/>
                    <a:pt x="452" y="1951"/>
                  </a:cubicBezTo>
                  <a:cubicBezTo>
                    <a:pt x="297" y="1589"/>
                    <a:pt x="207" y="1215"/>
                    <a:pt x="91" y="841"/>
                  </a:cubicBezTo>
                  <a:cubicBezTo>
                    <a:pt x="79" y="823"/>
                    <a:pt x="58" y="814"/>
                    <a:pt x="40" y="814"/>
                  </a:cubicBezTo>
                  <a:cubicBezTo>
                    <a:pt x="19" y="814"/>
                    <a:pt x="0" y="827"/>
                    <a:pt x="0" y="854"/>
                  </a:cubicBezTo>
                  <a:cubicBezTo>
                    <a:pt x="26" y="1280"/>
                    <a:pt x="220" y="1731"/>
                    <a:pt x="426" y="2105"/>
                  </a:cubicBezTo>
                  <a:cubicBezTo>
                    <a:pt x="413" y="2183"/>
                    <a:pt x="400" y="2260"/>
                    <a:pt x="387" y="2325"/>
                  </a:cubicBezTo>
                  <a:cubicBezTo>
                    <a:pt x="387" y="2354"/>
                    <a:pt x="412" y="2370"/>
                    <a:pt x="435" y="2370"/>
                  </a:cubicBezTo>
                  <a:cubicBezTo>
                    <a:pt x="454" y="2370"/>
                    <a:pt x="472" y="2360"/>
                    <a:pt x="478" y="2337"/>
                  </a:cubicBezTo>
                  <a:cubicBezTo>
                    <a:pt x="748" y="1602"/>
                    <a:pt x="916" y="803"/>
                    <a:pt x="1161" y="55"/>
                  </a:cubicBezTo>
                  <a:cubicBezTo>
                    <a:pt x="1169" y="23"/>
                    <a:pt x="1143" y="1"/>
                    <a:pt x="1115" y="1"/>
                  </a:cubicBezTo>
                  <a:close/>
                </a:path>
              </a:pathLst>
            </a:custGeom>
            <a:solidFill>
              <a:srgbClr val="EF9D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2090;p41">
              <a:extLst>
                <a:ext uri="{FF2B5EF4-FFF2-40B4-BE49-F238E27FC236}">
                  <a16:creationId xmlns:a16="http://schemas.microsoft.com/office/drawing/2014/main" id="{C5E12A7A-A5FB-56F9-5689-FEFCE18CC10C}"/>
                </a:ext>
              </a:extLst>
            </p:cNvPr>
            <p:cNvSpPr/>
            <p:nvPr/>
          </p:nvSpPr>
          <p:spPr>
            <a:xfrm>
              <a:off x="2878675" y="112150"/>
              <a:ext cx="176725" cy="77225"/>
            </a:xfrm>
            <a:custGeom>
              <a:avLst/>
              <a:gdLst/>
              <a:ahLst/>
              <a:cxnLst/>
              <a:rect l="l" t="t" r="r" b="b"/>
              <a:pathLst>
                <a:path w="7069" h="3089" extrusionOk="0">
                  <a:moveTo>
                    <a:pt x="310" y="0"/>
                  </a:moveTo>
                  <a:lnTo>
                    <a:pt x="1" y="2708"/>
                  </a:lnTo>
                  <a:cubicBezTo>
                    <a:pt x="1291" y="2960"/>
                    <a:pt x="2544" y="3089"/>
                    <a:pt x="3753" y="3089"/>
                  </a:cubicBezTo>
                  <a:cubicBezTo>
                    <a:pt x="4900" y="3089"/>
                    <a:pt x="6007" y="2973"/>
                    <a:pt x="7068" y="2734"/>
                  </a:cubicBezTo>
                  <a:lnTo>
                    <a:pt x="6939" y="1354"/>
                  </a:lnTo>
                  <a:cubicBezTo>
                    <a:pt x="6231" y="1549"/>
                    <a:pt x="5493" y="1652"/>
                    <a:pt x="4753" y="1652"/>
                  </a:cubicBezTo>
                  <a:cubicBezTo>
                    <a:pt x="4415" y="1652"/>
                    <a:pt x="4077" y="1631"/>
                    <a:pt x="3741" y="1586"/>
                  </a:cubicBezTo>
                  <a:cubicBezTo>
                    <a:pt x="2851" y="1470"/>
                    <a:pt x="1974" y="1187"/>
                    <a:pt x="1213" y="709"/>
                  </a:cubicBezTo>
                  <a:cubicBezTo>
                    <a:pt x="891" y="516"/>
                    <a:pt x="581" y="271"/>
                    <a:pt x="310" y="0"/>
                  </a:cubicBezTo>
                  <a:close/>
                </a:path>
              </a:pathLst>
            </a:custGeom>
            <a:solidFill>
              <a:srgbClr val="FFFFFF">
                <a:alpha val="42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4" name="Google Shape;2091;p41">
              <a:extLst>
                <a:ext uri="{FF2B5EF4-FFF2-40B4-BE49-F238E27FC236}">
                  <a16:creationId xmlns:a16="http://schemas.microsoft.com/office/drawing/2014/main" id="{7BC61E8D-744B-BA51-7245-42D38E0D0487}"/>
                </a:ext>
              </a:extLst>
            </p:cNvPr>
            <p:cNvSpPr/>
            <p:nvPr/>
          </p:nvSpPr>
          <p:spPr>
            <a:xfrm>
              <a:off x="2955100" y="-74950"/>
              <a:ext cx="48050" cy="15775"/>
            </a:xfrm>
            <a:custGeom>
              <a:avLst/>
              <a:gdLst/>
              <a:ahLst/>
              <a:cxnLst/>
              <a:rect l="l" t="t" r="r" b="b"/>
              <a:pathLst>
                <a:path w="1922" h="631" extrusionOk="0">
                  <a:moveTo>
                    <a:pt x="1799" y="1"/>
                  </a:moveTo>
                  <a:cubicBezTo>
                    <a:pt x="1770" y="1"/>
                    <a:pt x="1741" y="10"/>
                    <a:pt x="1716" y="30"/>
                  </a:cubicBezTo>
                  <a:cubicBezTo>
                    <a:pt x="1453" y="317"/>
                    <a:pt x="1174" y="406"/>
                    <a:pt x="927" y="406"/>
                  </a:cubicBezTo>
                  <a:cubicBezTo>
                    <a:pt x="531" y="406"/>
                    <a:pt x="218" y="175"/>
                    <a:pt x="194" y="159"/>
                  </a:cubicBezTo>
                  <a:cubicBezTo>
                    <a:pt x="173" y="144"/>
                    <a:pt x="151" y="136"/>
                    <a:pt x="129" y="136"/>
                  </a:cubicBezTo>
                  <a:cubicBezTo>
                    <a:pt x="95" y="136"/>
                    <a:pt x="62" y="153"/>
                    <a:pt x="39" y="185"/>
                  </a:cubicBezTo>
                  <a:cubicBezTo>
                    <a:pt x="0" y="236"/>
                    <a:pt x="13" y="301"/>
                    <a:pt x="65" y="339"/>
                  </a:cubicBezTo>
                  <a:cubicBezTo>
                    <a:pt x="65" y="352"/>
                    <a:pt x="220" y="468"/>
                    <a:pt x="478" y="559"/>
                  </a:cubicBezTo>
                  <a:lnTo>
                    <a:pt x="465" y="546"/>
                  </a:lnTo>
                  <a:lnTo>
                    <a:pt x="465" y="546"/>
                  </a:lnTo>
                  <a:cubicBezTo>
                    <a:pt x="604" y="594"/>
                    <a:pt x="768" y="631"/>
                    <a:pt x="944" y="631"/>
                  </a:cubicBezTo>
                  <a:cubicBezTo>
                    <a:pt x="1242" y="631"/>
                    <a:pt x="1575" y="525"/>
                    <a:pt x="1883" y="185"/>
                  </a:cubicBezTo>
                  <a:cubicBezTo>
                    <a:pt x="1922" y="146"/>
                    <a:pt x="1922" y="69"/>
                    <a:pt x="1883" y="30"/>
                  </a:cubicBezTo>
                  <a:cubicBezTo>
                    <a:pt x="1857" y="10"/>
                    <a:pt x="1828" y="1"/>
                    <a:pt x="1799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5" name="Google Shape;2092;p41">
              <a:extLst>
                <a:ext uri="{FF2B5EF4-FFF2-40B4-BE49-F238E27FC236}">
                  <a16:creationId xmlns:a16="http://schemas.microsoft.com/office/drawing/2014/main" id="{3B35A84A-0CF2-1C01-F4C1-803591E14D68}"/>
                </a:ext>
              </a:extLst>
            </p:cNvPr>
            <p:cNvSpPr/>
            <p:nvPr/>
          </p:nvSpPr>
          <p:spPr>
            <a:xfrm>
              <a:off x="2959925" y="-112300"/>
              <a:ext cx="25825" cy="33075"/>
            </a:xfrm>
            <a:custGeom>
              <a:avLst/>
              <a:gdLst/>
              <a:ahLst/>
              <a:cxnLst/>
              <a:rect l="l" t="t" r="r" b="b"/>
              <a:pathLst>
                <a:path w="1033" h="1323" extrusionOk="0">
                  <a:moveTo>
                    <a:pt x="621" y="0"/>
                  </a:moveTo>
                  <a:cubicBezTo>
                    <a:pt x="357" y="0"/>
                    <a:pt x="77" y="590"/>
                    <a:pt x="39" y="827"/>
                  </a:cubicBezTo>
                  <a:cubicBezTo>
                    <a:pt x="1" y="1150"/>
                    <a:pt x="194" y="1279"/>
                    <a:pt x="452" y="1317"/>
                  </a:cubicBezTo>
                  <a:cubicBezTo>
                    <a:pt x="484" y="1320"/>
                    <a:pt x="514" y="1322"/>
                    <a:pt x="544" y="1322"/>
                  </a:cubicBezTo>
                  <a:cubicBezTo>
                    <a:pt x="772" y="1322"/>
                    <a:pt x="948" y="1229"/>
                    <a:pt x="994" y="943"/>
                  </a:cubicBezTo>
                  <a:cubicBezTo>
                    <a:pt x="1033" y="698"/>
                    <a:pt x="904" y="28"/>
                    <a:pt x="646" y="2"/>
                  </a:cubicBezTo>
                  <a:cubicBezTo>
                    <a:pt x="637" y="1"/>
                    <a:pt x="629" y="0"/>
                    <a:pt x="621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6" name="Google Shape;2093;p41">
              <a:extLst>
                <a:ext uri="{FF2B5EF4-FFF2-40B4-BE49-F238E27FC236}">
                  <a16:creationId xmlns:a16="http://schemas.microsoft.com/office/drawing/2014/main" id="{11CE29CA-CF7A-74A1-0098-49BA1F2D56EE}"/>
                </a:ext>
              </a:extLst>
            </p:cNvPr>
            <p:cNvSpPr/>
            <p:nvPr/>
          </p:nvSpPr>
          <p:spPr>
            <a:xfrm>
              <a:off x="3008950" y="-88650"/>
              <a:ext cx="9375" cy="18650"/>
            </a:xfrm>
            <a:custGeom>
              <a:avLst/>
              <a:gdLst/>
              <a:ahLst/>
              <a:cxnLst/>
              <a:rect l="l" t="t" r="r" b="b"/>
              <a:pathLst>
                <a:path w="375" h="746" extrusionOk="0">
                  <a:moveTo>
                    <a:pt x="105" y="0"/>
                  </a:moveTo>
                  <a:cubicBezTo>
                    <a:pt x="92" y="0"/>
                    <a:pt x="79" y="3"/>
                    <a:pt x="65" y="10"/>
                  </a:cubicBezTo>
                  <a:cubicBezTo>
                    <a:pt x="26" y="23"/>
                    <a:pt x="0" y="62"/>
                    <a:pt x="13" y="114"/>
                  </a:cubicBezTo>
                  <a:lnTo>
                    <a:pt x="206" y="681"/>
                  </a:lnTo>
                  <a:cubicBezTo>
                    <a:pt x="206" y="720"/>
                    <a:pt x="232" y="733"/>
                    <a:pt x="271" y="745"/>
                  </a:cubicBezTo>
                  <a:cubicBezTo>
                    <a:pt x="284" y="745"/>
                    <a:pt x="297" y="745"/>
                    <a:pt x="310" y="733"/>
                  </a:cubicBezTo>
                  <a:cubicBezTo>
                    <a:pt x="348" y="720"/>
                    <a:pt x="374" y="668"/>
                    <a:pt x="361" y="629"/>
                  </a:cubicBezTo>
                  <a:lnTo>
                    <a:pt x="181" y="49"/>
                  </a:lnTo>
                  <a:cubicBezTo>
                    <a:pt x="162" y="21"/>
                    <a:pt x="137" y="0"/>
                    <a:pt x="105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7" name="Google Shape;2094;p41">
              <a:extLst>
                <a:ext uri="{FF2B5EF4-FFF2-40B4-BE49-F238E27FC236}">
                  <a16:creationId xmlns:a16="http://schemas.microsoft.com/office/drawing/2014/main" id="{153C1F66-21CB-A5BB-9AD1-B657EB47D202}"/>
                </a:ext>
              </a:extLst>
            </p:cNvPr>
            <p:cNvSpPr/>
            <p:nvPr/>
          </p:nvSpPr>
          <p:spPr>
            <a:xfrm>
              <a:off x="3022150" y="-87375"/>
              <a:ext cx="9050" cy="18675"/>
            </a:xfrm>
            <a:custGeom>
              <a:avLst/>
              <a:gdLst/>
              <a:ahLst/>
              <a:cxnLst/>
              <a:rect l="l" t="t" r="r" b="b"/>
              <a:pathLst>
                <a:path w="362" h="747" extrusionOk="0">
                  <a:moveTo>
                    <a:pt x="100" y="1"/>
                  </a:moveTo>
                  <a:cubicBezTo>
                    <a:pt x="88" y="1"/>
                    <a:pt x="76" y="4"/>
                    <a:pt x="65" y="11"/>
                  </a:cubicBezTo>
                  <a:cubicBezTo>
                    <a:pt x="14" y="24"/>
                    <a:pt x="1" y="75"/>
                    <a:pt x="14" y="114"/>
                  </a:cubicBezTo>
                  <a:lnTo>
                    <a:pt x="194" y="682"/>
                  </a:lnTo>
                  <a:cubicBezTo>
                    <a:pt x="207" y="720"/>
                    <a:pt x="233" y="733"/>
                    <a:pt x="259" y="746"/>
                  </a:cubicBezTo>
                  <a:cubicBezTo>
                    <a:pt x="272" y="746"/>
                    <a:pt x="285" y="746"/>
                    <a:pt x="297" y="733"/>
                  </a:cubicBezTo>
                  <a:cubicBezTo>
                    <a:pt x="336" y="720"/>
                    <a:pt x="362" y="669"/>
                    <a:pt x="349" y="630"/>
                  </a:cubicBezTo>
                  <a:lnTo>
                    <a:pt x="169" y="50"/>
                  </a:lnTo>
                  <a:cubicBezTo>
                    <a:pt x="159" y="22"/>
                    <a:pt x="130" y="1"/>
                    <a:pt x="100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8" name="Google Shape;2095;p41">
              <a:extLst>
                <a:ext uri="{FF2B5EF4-FFF2-40B4-BE49-F238E27FC236}">
                  <a16:creationId xmlns:a16="http://schemas.microsoft.com/office/drawing/2014/main" id="{4A17CA73-8823-FD8D-5D52-E403CFF7C723}"/>
                </a:ext>
              </a:extLst>
            </p:cNvPr>
            <p:cNvSpPr/>
            <p:nvPr/>
          </p:nvSpPr>
          <p:spPr>
            <a:xfrm>
              <a:off x="2936725" y="-94875"/>
              <a:ext cx="12600" cy="16900"/>
            </a:xfrm>
            <a:custGeom>
              <a:avLst/>
              <a:gdLst/>
              <a:ahLst/>
              <a:cxnLst/>
              <a:rect l="l" t="t" r="r" b="b"/>
              <a:pathLst>
                <a:path w="504" h="676" extrusionOk="0">
                  <a:moveTo>
                    <a:pt x="420" y="1"/>
                  </a:moveTo>
                  <a:cubicBezTo>
                    <a:pt x="393" y="1"/>
                    <a:pt x="365" y="15"/>
                    <a:pt x="348" y="40"/>
                  </a:cubicBezTo>
                  <a:lnTo>
                    <a:pt x="13" y="556"/>
                  </a:lnTo>
                  <a:cubicBezTo>
                    <a:pt x="0" y="595"/>
                    <a:pt x="0" y="646"/>
                    <a:pt x="39" y="659"/>
                  </a:cubicBezTo>
                  <a:cubicBezTo>
                    <a:pt x="52" y="672"/>
                    <a:pt x="65" y="672"/>
                    <a:pt x="78" y="672"/>
                  </a:cubicBezTo>
                  <a:cubicBezTo>
                    <a:pt x="82" y="674"/>
                    <a:pt x="88" y="676"/>
                    <a:pt x="93" y="676"/>
                  </a:cubicBezTo>
                  <a:cubicBezTo>
                    <a:pt x="117" y="676"/>
                    <a:pt x="144" y="654"/>
                    <a:pt x="155" y="633"/>
                  </a:cubicBezTo>
                  <a:lnTo>
                    <a:pt x="477" y="118"/>
                  </a:lnTo>
                  <a:cubicBezTo>
                    <a:pt x="503" y="79"/>
                    <a:pt x="503" y="27"/>
                    <a:pt x="465" y="14"/>
                  </a:cubicBezTo>
                  <a:cubicBezTo>
                    <a:pt x="451" y="5"/>
                    <a:pt x="435" y="1"/>
                    <a:pt x="420" y="1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9" name="Google Shape;2096;p41">
              <a:extLst>
                <a:ext uri="{FF2B5EF4-FFF2-40B4-BE49-F238E27FC236}">
                  <a16:creationId xmlns:a16="http://schemas.microsoft.com/office/drawing/2014/main" id="{E60073F5-4D29-9F82-86B8-995519CC0CAC}"/>
                </a:ext>
              </a:extLst>
            </p:cNvPr>
            <p:cNvSpPr/>
            <p:nvPr/>
          </p:nvSpPr>
          <p:spPr>
            <a:xfrm>
              <a:off x="2923825" y="-96150"/>
              <a:ext cx="12925" cy="16875"/>
            </a:xfrm>
            <a:custGeom>
              <a:avLst/>
              <a:gdLst/>
              <a:ahLst/>
              <a:cxnLst/>
              <a:rect l="l" t="t" r="r" b="b"/>
              <a:pathLst>
                <a:path w="517" h="675" extrusionOk="0">
                  <a:moveTo>
                    <a:pt x="420" y="0"/>
                  </a:moveTo>
                  <a:cubicBezTo>
                    <a:pt x="393" y="0"/>
                    <a:pt x="365" y="15"/>
                    <a:pt x="349" y="40"/>
                  </a:cubicBezTo>
                  <a:lnTo>
                    <a:pt x="26" y="555"/>
                  </a:lnTo>
                  <a:cubicBezTo>
                    <a:pt x="0" y="594"/>
                    <a:pt x="13" y="646"/>
                    <a:pt x="52" y="659"/>
                  </a:cubicBezTo>
                  <a:cubicBezTo>
                    <a:pt x="52" y="671"/>
                    <a:pt x="65" y="671"/>
                    <a:pt x="78" y="671"/>
                  </a:cubicBezTo>
                  <a:cubicBezTo>
                    <a:pt x="85" y="674"/>
                    <a:pt x="92" y="675"/>
                    <a:pt x="98" y="675"/>
                  </a:cubicBezTo>
                  <a:cubicBezTo>
                    <a:pt x="125" y="675"/>
                    <a:pt x="145" y="654"/>
                    <a:pt x="155" y="633"/>
                  </a:cubicBezTo>
                  <a:lnTo>
                    <a:pt x="490" y="117"/>
                  </a:lnTo>
                  <a:cubicBezTo>
                    <a:pt x="516" y="78"/>
                    <a:pt x="503" y="27"/>
                    <a:pt x="465" y="14"/>
                  </a:cubicBezTo>
                  <a:cubicBezTo>
                    <a:pt x="451" y="5"/>
                    <a:pt x="436" y="0"/>
                    <a:pt x="420" y="0"/>
                  </a:cubicBezTo>
                  <a:close/>
                </a:path>
              </a:pathLst>
            </a:custGeom>
            <a:solidFill>
              <a:srgbClr val="C943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0" name="Google Shape;2097;p41">
              <a:extLst>
                <a:ext uri="{FF2B5EF4-FFF2-40B4-BE49-F238E27FC236}">
                  <a16:creationId xmlns:a16="http://schemas.microsoft.com/office/drawing/2014/main" id="{6A01F335-B8D4-B407-8732-B1C997CA4BFD}"/>
                </a:ext>
              </a:extLst>
            </p:cNvPr>
            <p:cNvSpPr/>
            <p:nvPr/>
          </p:nvSpPr>
          <p:spPr>
            <a:xfrm>
              <a:off x="2999900" y="-152450"/>
              <a:ext cx="43575" cy="31825"/>
            </a:xfrm>
            <a:custGeom>
              <a:avLst/>
              <a:gdLst/>
              <a:ahLst/>
              <a:cxnLst/>
              <a:rect l="l" t="t" r="r" b="b"/>
              <a:pathLst>
                <a:path w="1743" h="1273" extrusionOk="0">
                  <a:moveTo>
                    <a:pt x="581" y="1"/>
                  </a:moveTo>
                  <a:cubicBezTo>
                    <a:pt x="199" y="1"/>
                    <a:pt x="1" y="306"/>
                    <a:pt x="1" y="306"/>
                  </a:cubicBezTo>
                  <a:cubicBezTo>
                    <a:pt x="543" y="434"/>
                    <a:pt x="1678" y="1273"/>
                    <a:pt x="1678" y="1273"/>
                  </a:cubicBezTo>
                  <a:cubicBezTo>
                    <a:pt x="1678" y="1273"/>
                    <a:pt x="1742" y="525"/>
                    <a:pt x="1046" y="138"/>
                  </a:cubicBezTo>
                  <a:cubicBezTo>
                    <a:pt x="869" y="38"/>
                    <a:pt x="714" y="1"/>
                    <a:pt x="581" y="1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2098;p41">
              <a:extLst>
                <a:ext uri="{FF2B5EF4-FFF2-40B4-BE49-F238E27FC236}">
                  <a16:creationId xmlns:a16="http://schemas.microsoft.com/office/drawing/2014/main" id="{E1140C1B-062B-3BBD-AB04-A30FB50C7207}"/>
                </a:ext>
              </a:extLst>
            </p:cNvPr>
            <p:cNvSpPr/>
            <p:nvPr/>
          </p:nvSpPr>
          <p:spPr>
            <a:xfrm>
              <a:off x="3006050" y="-123875"/>
              <a:ext cx="13550" cy="23900"/>
            </a:xfrm>
            <a:custGeom>
              <a:avLst/>
              <a:gdLst/>
              <a:ahLst/>
              <a:cxnLst/>
              <a:rect l="l" t="t" r="r" b="b"/>
              <a:pathLst>
                <a:path w="542" h="956" extrusionOk="0">
                  <a:moveTo>
                    <a:pt x="323" y="0"/>
                  </a:moveTo>
                  <a:cubicBezTo>
                    <a:pt x="198" y="0"/>
                    <a:pt x="76" y="189"/>
                    <a:pt x="39" y="439"/>
                  </a:cubicBezTo>
                  <a:cubicBezTo>
                    <a:pt x="0" y="710"/>
                    <a:pt x="77" y="929"/>
                    <a:pt x="206" y="955"/>
                  </a:cubicBezTo>
                  <a:cubicBezTo>
                    <a:pt x="210" y="956"/>
                    <a:pt x="215" y="956"/>
                    <a:pt x="219" y="956"/>
                  </a:cubicBezTo>
                  <a:cubicBezTo>
                    <a:pt x="343" y="956"/>
                    <a:pt x="466" y="766"/>
                    <a:pt x="503" y="504"/>
                  </a:cubicBezTo>
                  <a:cubicBezTo>
                    <a:pt x="542" y="246"/>
                    <a:pt x="464" y="14"/>
                    <a:pt x="335" y="1"/>
                  </a:cubicBezTo>
                  <a:cubicBezTo>
                    <a:pt x="331" y="0"/>
                    <a:pt x="327" y="0"/>
                    <a:pt x="323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2099;p41">
              <a:extLst>
                <a:ext uri="{FF2B5EF4-FFF2-40B4-BE49-F238E27FC236}">
                  <a16:creationId xmlns:a16="http://schemas.microsoft.com/office/drawing/2014/main" id="{CA6D87F7-E232-D190-699F-231778BD3CA7}"/>
                </a:ext>
              </a:extLst>
            </p:cNvPr>
            <p:cNvSpPr/>
            <p:nvPr/>
          </p:nvSpPr>
          <p:spPr>
            <a:xfrm>
              <a:off x="2927375" y="-158725"/>
              <a:ext cx="42900" cy="24575"/>
            </a:xfrm>
            <a:custGeom>
              <a:avLst/>
              <a:gdLst/>
              <a:ahLst/>
              <a:cxnLst/>
              <a:rect l="l" t="t" r="r" b="b"/>
              <a:pathLst>
                <a:path w="1716" h="983" extrusionOk="0">
                  <a:moveTo>
                    <a:pt x="1144" y="0"/>
                  </a:moveTo>
                  <a:cubicBezTo>
                    <a:pt x="1046" y="0"/>
                    <a:pt x="932" y="19"/>
                    <a:pt x="800" y="66"/>
                  </a:cubicBezTo>
                  <a:cubicBezTo>
                    <a:pt x="52" y="337"/>
                    <a:pt x="0" y="982"/>
                    <a:pt x="0" y="982"/>
                  </a:cubicBezTo>
                  <a:cubicBezTo>
                    <a:pt x="0" y="982"/>
                    <a:pt x="1161" y="466"/>
                    <a:pt x="1715" y="440"/>
                  </a:cubicBezTo>
                  <a:cubicBezTo>
                    <a:pt x="1715" y="440"/>
                    <a:pt x="1610" y="0"/>
                    <a:pt x="1144" y="0"/>
                  </a:cubicBezTo>
                  <a:close/>
                </a:path>
              </a:pathLst>
            </a:custGeom>
            <a:solidFill>
              <a:srgbClr val="E25B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2100;p41">
              <a:extLst>
                <a:ext uri="{FF2B5EF4-FFF2-40B4-BE49-F238E27FC236}">
                  <a16:creationId xmlns:a16="http://schemas.microsoft.com/office/drawing/2014/main" id="{6FEC7BDC-CAC9-B69B-CD15-6FE34A2A02D0}"/>
                </a:ext>
              </a:extLst>
            </p:cNvPr>
            <p:cNvSpPr/>
            <p:nvPr/>
          </p:nvSpPr>
          <p:spPr>
            <a:xfrm>
              <a:off x="2943800" y="-132900"/>
              <a:ext cx="13575" cy="24550"/>
            </a:xfrm>
            <a:custGeom>
              <a:avLst/>
              <a:gdLst/>
              <a:ahLst/>
              <a:cxnLst/>
              <a:rect l="l" t="t" r="r" b="b"/>
              <a:pathLst>
                <a:path w="543" h="982" extrusionOk="0">
                  <a:moveTo>
                    <a:pt x="325" y="0"/>
                  </a:moveTo>
                  <a:cubicBezTo>
                    <a:pt x="200" y="0"/>
                    <a:pt x="77" y="202"/>
                    <a:pt x="40" y="465"/>
                  </a:cubicBezTo>
                  <a:cubicBezTo>
                    <a:pt x="1" y="736"/>
                    <a:pt x="78" y="968"/>
                    <a:pt x="207" y="981"/>
                  </a:cubicBezTo>
                  <a:cubicBezTo>
                    <a:pt x="211" y="981"/>
                    <a:pt x="215" y="981"/>
                    <a:pt x="220" y="981"/>
                  </a:cubicBezTo>
                  <a:cubicBezTo>
                    <a:pt x="345" y="981"/>
                    <a:pt x="479" y="792"/>
                    <a:pt x="504" y="529"/>
                  </a:cubicBezTo>
                  <a:cubicBezTo>
                    <a:pt x="543" y="259"/>
                    <a:pt x="465" y="26"/>
                    <a:pt x="336" y="1"/>
                  </a:cubicBezTo>
                  <a:cubicBezTo>
                    <a:pt x="332" y="0"/>
                    <a:pt x="329" y="0"/>
                    <a:pt x="325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994" name="Google Shape;2101;p41">
            <a:extLst>
              <a:ext uri="{FF2B5EF4-FFF2-40B4-BE49-F238E27FC236}">
                <a16:creationId xmlns:a16="http://schemas.microsoft.com/office/drawing/2014/main" id="{572732DC-11FC-B6CC-2EB2-A9FF24B65662}"/>
              </a:ext>
            </a:extLst>
          </p:cNvPr>
          <p:cNvGrpSpPr/>
          <p:nvPr/>
        </p:nvGrpSpPr>
        <p:grpSpPr>
          <a:xfrm rot="-121785">
            <a:off x="9252817" y="2652372"/>
            <a:ext cx="2732761" cy="3771225"/>
            <a:chOff x="3990700" y="-383100"/>
            <a:chExt cx="575525" cy="856700"/>
          </a:xfrm>
        </p:grpSpPr>
        <p:sp>
          <p:nvSpPr>
            <p:cNvPr id="1995" name="Google Shape;2102;p41">
              <a:extLst>
                <a:ext uri="{FF2B5EF4-FFF2-40B4-BE49-F238E27FC236}">
                  <a16:creationId xmlns:a16="http://schemas.microsoft.com/office/drawing/2014/main" id="{140DE65A-C408-2460-D5A2-58DBB8F84C1B}"/>
                </a:ext>
              </a:extLst>
            </p:cNvPr>
            <p:cNvSpPr/>
            <p:nvPr/>
          </p:nvSpPr>
          <p:spPr>
            <a:xfrm>
              <a:off x="3990700" y="-383100"/>
              <a:ext cx="575525" cy="856700"/>
            </a:xfrm>
            <a:custGeom>
              <a:avLst/>
              <a:gdLst/>
              <a:ahLst/>
              <a:cxnLst/>
              <a:rect l="l" t="t" r="r" b="b"/>
              <a:pathLst>
                <a:path w="23021" h="34268" extrusionOk="0">
                  <a:moveTo>
                    <a:pt x="13064" y="1"/>
                  </a:moveTo>
                  <a:cubicBezTo>
                    <a:pt x="11878" y="1"/>
                    <a:pt x="10885" y="285"/>
                    <a:pt x="10240" y="826"/>
                  </a:cubicBezTo>
                  <a:cubicBezTo>
                    <a:pt x="8873" y="891"/>
                    <a:pt x="7235" y="1652"/>
                    <a:pt x="6474" y="3599"/>
                  </a:cubicBezTo>
                  <a:cubicBezTo>
                    <a:pt x="6461" y="3638"/>
                    <a:pt x="6449" y="3676"/>
                    <a:pt x="6436" y="3715"/>
                  </a:cubicBezTo>
                  <a:cubicBezTo>
                    <a:pt x="5971" y="4979"/>
                    <a:pt x="5971" y="6217"/>
                    <a:pt x="6113" y="7184"/>
                  </a:cubicBezTo>
                  <a:cubicBezTo>
                    <a:pt x="6075" y="7210"/>
                    <a:pt x="6036" y="7236"/>
                    <a:pt x="5997" y="7262"/>
                  </a:cubicBezTo>
                  <a:cubicBezTo>
                    <a:pt x="5791" y="6849"/>
                    <a:pt x="5417" y="6630"/>
                    <a:pt x="5082" y="6565"/>
                  </a:cubicBezTo>
                  <a:cubicBezTo>
                    <a:pt x="4991" y="6540"/>
                    <a:pt x="4901" y="6540"/>
                    <a:pt x="4811" y="6540"/>
                  </a:cubicBezTo>
                  <a:lnTo>
                    <a:pt x="4656" y="6540"/>
                  </a:lnTo>
                  <a:cubicBezTo>
                    <a:pt x="4385" y="6178"/>
                    <a:pt x="3985" y="5843"/>
                    <a:pt x="3405" y="5843"/>
                  </a:cubicBezTo>
                  <a:cubicBezTo>
                    <a:pt x="3340" y="5843"/>
                    <a:pt x="3276" y="5856"/>
                    <a:pt x="3211" y="5856"/>
                  </a:cubicBezTo>
                  <a:cubicBezTo>
                    <a:pt x="2979" y="5895"/>
                    <a:pt x="2760" y="5985"/>
                    <a:pt x="2567" y="6140"/>
                  </a:cubicBezTo>
                  <a:lnTo>
                    <a:pt x="2528" y="6140"/>
                  </a:lnTo>
                  <a:cubicBezTo>
                    <a:pt x="2309" y="6140"/>
                    <a:pt x="2089" y="6191"/>
                    <a:pt x="1883" y="6294"/>
                  </a:cubicBezTo>
                  <a:cubicBezTo>
                    <a:pt x="1819" y="6333"/>
                    <a:pt x="1509" y="6527"/>
                    <a:pt x="1329" y="6901"/>
                  </a:cubicBezTo>
                  <a:cubicBezTo>
                    <a:pt x="1122" y="6991"/>
                    <a:pt x="942" y="7120"/>
                    <a:pt x="800" y="7300"/>
                  </a:cubicBezTo>
                  <a:cubicBezTo>
                    <a:pt x="800" y="7300"/>
                    <a:pt x="800" y="7313"/>
                    <a:pt x="787" y="7313"/>
                  </a:cubicBezTo>
                  <a:cubicBezTo>
                    <a:pt x="606" y="7558"/>
                    <a:pt x="490" y="7881"/>
                    <a:pt x="503" y="8255"/>
                  </a:cubicBezTo>
                  <a:cubicBezTo>
                    <a:pt x="490" y="8268"/>
                    <a:pt x="490" y="8281"/>
                    <a:pt x="477" y="8293"/>
                  </a:cubicBezTo>
                  <a:cubicBezTo>
                    <a:pt x="232" y="8693"/>
                    <a:pt x="0" y="9493"/>
                    <a:pt x="1148" y="10460"/>
                  </a:cubicBezTo>
                  <a:cubicBezTo>
                    <a:pt x="1148" y="10460"/>
                    <a:pt x="1161" y="10473"/>
                    <a:pt x="1161" y="10473"/>
                  </a:cubicBezTo>
                  <a:cubicBezTo>
                    <a:pt x="1303" y="10576"/>
                    <a:pt x="1432" y="10679"/>
                    <a:pt x="1535" y="10757"/>
                  </a:cubicBezTo>
                  <a:cubicBezTo>
                    <a:pt x="1574" y="10834"/>
                    <a:pt x="1625" y="10911"/>
                    <a:pt x="1690" y="10989"/>
                  </a:cubicBezTo>
                  <a:cubicBezTo>
                    <a:pt x="1922" y="11311"/>
                    <a:pt x="2231" y="11569"/>
                    <a:pt x="2580" y="11711"/>
                  </a:cubicBezTo>
                  <a:cubicBezTo>
                    <a:pt x="2592" y="11724"/>
                    <a:pt x="2605" y="11737"/>
                    <a:pt x="2605" y="11750"/>
                  </a:cubicBezTo>
                  <a:cubicBezTo>
                    <a:pt x="3083" y="12317"/>
                    <a:pt x="3482" y="12794"/>
                    <a:pt x="3882" y="13220"/>
                  </a:cubicBezTo>
                  <a:cubicBezTo>
                    <a:pt x="3908" y="13246"/>
                    <a:pt x="3934" y="13284"/>
                    <a:pt x="3959" y="13323"/>
                  </a:cubicBezTo>
                  <a:lnTo>
                    <a:pt x="4308" y="13813"/>
                  </a:lnTo>
                  <a:cubicBezTo>
                    <a:pt x="4372" y="13891"/>
                    <a:pt x="4437" y="13968"/>
                    <a:pt x="4514" y="14032"/>
                  </a:cubicBezTo>
                  <a:cubicBezTo>
                    <a:pt x="4553" y="14136"/>
                    <a:pt x="4604" y="14252"/>
                    <a:pt x="4682" y="14355"/>
                  </a:cubicBezTo>
                  <a:lnTo>
                    <a:pt x="5107" y="14922"/>
                  </a:lnTo>
                  <a:cubicBezTo>
                    <a:pt x="5339" y="15232"/>
                    <a:pt x="5701" y="15399"/>
                    <a:pt x="6075" y="15399"/>
                  </a:cubicBezTo>
                  <a:cubicBezTo>
                    <a:pt x="6126" y="15399"/>
                    <a:pt x="6178" y="15399"/>
                    <a:pt x="6242" y="15387"/>
                  </a:cubicBezTo>
                  <a:cubicBezTo>
                    <a:pt x="6281" y="15387"/>
                    <a:pt x="6320" y="15387"/>
                    <a:pt x="6345" y="15374"/>
                  </a:cubicBezTo>
                  <a:cubicBezTo>
                    <a:pt x="6449" y="15438"/>
                    <a:pt x="6552" y="15503"/>
                    <a:pt x="6655" y="15567"/>
                  </a:cubicBezTo>
                  <a:lnTo>
                    <a:pt x="6810" y="15670"/>
                  </a:lnTo>
                  <a:cubicBezTo>
                    <a:pt x="7003" y="15786"/>
                    <a:pt x="7197" y="15915"/>
                    <a:pt x="7416" y="16044"/>
                  </a:cubicBezTo>
                  <a:cubicBezTo>
                    <a:pt x="7454" y="16070"/>
                    <a:pt x="7493" y="16083"/>
                    <a:pt x="7519" y="16109"/>
                  </a:cubicBezTo>
                  <a:cubicBezTo>
                    <a:pt x="7313" y="17218"/>
                    <a:pt x="7106" y="18366"/>
                    <a:pt x="6977" y="19036"/>
                  </a:cubicBezTo>
                  <a:cubicBezTo>
                    <a:pt x="6977" y="19036"/>
                    <a:pt x="6874" y="19526"/>
                    <a:pt x="6874" y="19539"/>
                  </a:cubicBezTo>
                  <a:lnTo>
                    <a:pt x="4849" y="24479"/>
                  </a:lnTo>
                  <a:cubicBezTo>
                    <a:pt x="4643" y="24994"/>
                    <a:pt x="4798" y="25575"/>
                    <a:pt x="5236" y="25897"/>
                  </a:cubicBezTo>
                  <a:lnTo>
                    <a:pt x="5675" y="26232"/>
                  </a:lnTo>
                  <a:lnTo>
                    <a:pt x="6281" y="26697"/>
                  </a:lnTo>
                  <a:cubicBezTo>
                    <a:pt x="6345" y="26735"/>
                    <a:pt x="6397" y="26774"/>
                    <a:pt x="6461" y="26800"/>
                  </a:cubicBezTo>
                  <a:cubicBezTo>
                    <a:pt x="6719" y="26929"/>
                    <a:pt x="6990" y="27045"/>
                    <a:pt x="7274" y="27122"/>
                  </a:cubicBezTo>
                  <a:lnTo>
                    <a:pt x="7300" y="27122"/>
                  </a:lnTo>
                  <a:cubicBezTo>
                    <a:pt x="7403" y="27148"/>
                    <a:pt x="7506" y="27174"/>
                    <a:pt x="7609" y="27200"/>
                  </a:cubicBezTo>
                  <a:lnTo>
                    <a:pt x="7635" y="27380"/>
                  </a:lnTo>
                  <a:cubicBezTo>
                    <a:pt x="7635" y="27419"/>
                    <a:pt x="7777" y="28438"/>
                    <a:pt x="7957" y="29457"/>
                  </a:cubicBezTo>
                  <a:cubicBezTo>
                    <a:pt x="8022" y="29831"/>
                    <a:pt x="8086" y="30192"/>
                    <a:pt x="8151" y="30514"/>
                  </a:cubicBezTo>
                  <a:lnTo>
                    <a:pt x="8086" y="30540"/>
                  </a:lnTo>
                  <a:cubicBezTo>
                    <a:pt x="7222" y="30940"/>
                    <a:pt x="6320" y="31468"/>
                    <a:pt x="6178" y="32358"/>
                  </a:cubicBezTo>
                  <a:cubicBezTo>
                    <a:pt x="6126" y="32694"/>
                    <a:pt x="6178" y="33042"/>
                    <a:pt x="6358" y="33338"/>
                  </a:cubicBezTo>
                  <a:cubicBezTo>
                    <a:pt x="6823" y="34164"/>
                    <a:pt x="7880" y="34267"/>
                    <a:pt x="8834" y="34267"/>
                  </a:cubicBezTo>
                  <a:cubicBezTo>
                    <a:pt x="9944" y="34267"/>
                    <a:pt x="11633" y="34061"/>
                    <a:pt x="12278" y="33764"/>
                  </a:cubicBezTo>
                  <a:cubicBezTo>
                    <a:pt x="12342" y="33738"/>
                    <a:pt x="12381" y="33700"/>
                    <a:pt x="12420" y="33687"/>
                  </a:cubicBezTo>
                  <a:cubicBezTo>
                    <a:pt x="12910" y="33377"/>
                    <a:pt x="13181" y="32848"/>
                    <a:pt x="13129" y="32268"/>
                  </a:cubicBezTo>
                  <a:cubicBezTo>
                    <a:pt x="13129" y="32255"/>
                    <a:pt x="13129" y="32242"/>
                    <a:pt x="13129" y="32229"/>
                  </a:cubicBezTo>
                  <a:cubicBezTo>
                    <a:pt x="13090" y="31817"/>
                    <a:pt x="12897" y="31378"/>
                    <a:pt x="12562" y="30901"/>
                  </a:cubicBezTo>
                  <a:cubicBezTo>
                    <a:pt x="12536" y="30579"/>
                    <a:pt x="12484" y="30063"/>
                    <a:pt x="12433" y="29508"/>
                  </a:cubicBezTo>
                  <a:lnTo>
                    <a:pt x="12433" y="29508"/>
                  </a:lnTo>
                  <a:cubicBezTo>
                    <a:pt x="12871" y="29869"/>
                    <a:pt x="13348" y="30166"/>
                    <a:pt x="13864" y="30385"/>
                  </a:cubicBezTo>
                  <a:cubicBezTo>
                    <a:pt x="14096" y="30488"/>
                    <a:pt x="14341" y="30592"/>
                    <a:pt x="14586" y="30669"/>
                  </a:cubicBezTo>
                  <a:cubicBezTo>
                    <a:pt x="14586" y="30759"/>
                    <a:pt x="14586" y="30849"/>
                    <a:pt x="14599" y="30927"/>
                  </a:cubicBezTo>
                  <a:cubicBezTo>
                    <a:pt x="14677" y="32333"/>
                    <a:pt x="15063" y="33184"/>
                    <a:pt x="15773" y="33558"/>
                  </a:cubicBezTo>
                  <a:cubicBezTo>
                    <a:pt x="15876" y="33609"/>
                    <a:pt x="15979" y="33648"/>
                    <a:pt x="16095" y="33687"/>
                  </a:cubicBezTo>
                  <a:cubicBezTo>
                    <a:pt x="16237" y="33712"/>
                    <a:pt x="16366" y="33738"/>
                    <a:pt x="16508" y="33738"/>
                  </a:cubicBezTo>
                  <a:lnTo>
                    <a:pt x="16598" y="33738"/>
                  </a:lnTo>
                  <a:cubicBezTo>
                    <a:pt x="16637" y="33738"/>
                    <a:pt x="16701" y="33725"/>
                    <a:pt x="16766" y="33712"/>
                  </a:cubicBezTo>
                  <a:cubicBezTo>
                    <a:pt x="17514" y="33596"/>
                    <a:pt x="18455" y="33029"/>
                    <a:pt x="19036" y="29676"/>
                  </a:cubicBezTo>
                  <a:cubicBezTo>
                    <a:pt x="19100" y="29302"/>
                    <a:pt x="19255" y="28373"/>
                    <a:pt x="19203" y="27870"/>
                  </a:cubicBezTo>
                  <a:lnTo>
                    <a:pt x="19203" y="27857"/>
                  </a:lnTo>
                  <a:cubicBezTo>
                    <a:pt x="19165" y="27445"/>
                    <a:pt x="18971" y="27084"/>
                    <a:pt x="18662" y="26826"/>
                  </a:cubicBezTo>
                  <a:cubicBezTo>
                    <a:pt x="18546" y="26723"/>
                    <a:pt x="18404" y="26645"/>
                    <a:pt x="18262" y="26581"/>
                  </a:cubicBezTo>
                  <a:cubicBezTo>
                    <a:pt x="18197" y="26555"/>
                    <a:pt x="18133" y="26542"/>
                    <a:pt x="18068" y="26516"/>
                  </a:cubicBezTo>
                  <a:cubicBezTo>
                    <a:pt x="17927" y="26478"/>
                    <a:pt x="17772" y="26465"/>
                    <a:pt x="17604" y="26465"/>
                  </a:cubicBezTo>
                  <a:cubicBezTo>
                    <a:pt x="17501" y="26465"/>
                    <a:pt x="17385" y="26465"/>
                    <a:pt x="17269" y="26490"/>
                  </a:cubicBezTo>
                  <a:cubicBezTo>
                    <a:pt x="17101" y="26503"/>
                    <a:pt x="16921" y="26542"/>
                    <a:pt x="16701" y="26606"/>
                  </a:cubicBezTo>
                  <a:cubicBezTo>
                    <a:pt x="16688" y="26619"/>
                    <a:pt x="16688" y="26619"/>
                    <a:pt x="16676" y="26619"/>
                  </a:cubicBezTo>
                  <a:cubicBezTo>
                    <a:pt x="16624" y="26606"/>
                    <a:pt x="16572" y="26581"/>
                    <a:pt x="16534" y="26568"/>
                  </a:cubicBezTo>
                  <a:cubicBezTo>
                    <a:pt x="16946" y="26284"/>
                    <a:pt x="17140" y="25755"/>
                    <a:pt x="16998" y="25265"/>
                  </a:cubicBezTo>
                  <a:lnTo>
                    <a:pt x="15876" y="21267"/>
                  </a:lnTo>
                  <a:lnTo>
                    <a:pt x="15541" y="20055"/>
                  </a:lnTo>
                  <a:cubicBezTo>
                    <a:pt x="15528" y="19978"/>
                    <a:pt x="15515" y="19875"/>
                    <a:pt x="15502" y="19733"/>
                  </a:cubicBezTo>
                  <a:lnTo>
                    <a:pt x="15502" y="19733"/>
                  </a:lnTo>
                  <a:cubicBezTo>
                    <a:pt x="15799" y="19875"/>
                    <a:pt x="16121" y="19978"/>
                    <a:pt x="16456" y="20029"/>
                  </a:cubicBezTo>
                  <a:cubicBezTo>
                    <a:pt x="16611" y="20055"/>
                    <a:pt x="16779" y="20068"/>
                    <a:pt x="16933" y="20068"/>
                  </a:cubicBezTo>
                  <a:cubicBezTo>
                    <a:pt x="17927" y="20068"/>
                    <a:pt x="18752" y="19565"/>
                    <a:pt x="19306" y="19230"/>
                  </a:cubicBezTo>
                  <a:cubicBezTo>
                    <a:pt x="19435" y="19152"/>
                    <a:pt x="19564" y="19075"/>
                    <a:pt x="19693" y="18998"/>
                  </a:cubicBezTo>
                  <a:cubicBezTo>
                    <a:pt x="19771" y="18946"/>
                    <a:pt x="19848" y="18894"/>
                    <a:pt x="19925" y="18843"/>
                  </a:cubicBezTo>
                  <a:cubicBezTo>
                    <a:pt x="20261" y="18817"/>
                    <a:pt x="20609" y="18701"/>
                    <a:pt x="20906" y="18507"/>
                  </a:cubicBezTo>
                  <a:cubicBezTo>
                    <a:pt x="20983" y="18469"/>
                    <a:pt x="21047" y="18417"/>
                    <a:pt x="21099" y="18366"/>
                  </a:cubicBezTo>
                  <a:cubicBezTo>
                    <a:pt x="21215" y="18340"/>
                    <a:pt x="21344" y="18314"/>
                    <a:pt x="21473" y="18275"/>
                  </a:cubicBezTo>
                  <a:cubicBezTo>
                    <a:pt x="22905" y="17850"/>
                    <a:pt x="22930" y="16947"/>
                    <a:pt x="22866" y="16573"/>
                  </a:cubicBezTo>
                  <a:cubicBezTo>
                    <a:pt x="23008" y="16263"/>
                    <a:pt x="23021" y="15941"/>
                    <a:pt x="22956" y="15657"/>
                  </a:cubicBezTo>
                  <a:cubicBezTo>
                    <a:pt x="22930" y="15554"/>
                    <a:pt x="22866" y="15335"/>
                    <a:pt x="22685" y="15116"/>
                  </a:cubicBezTo>
                  <a:cubicBezTo>
                    <a:pt x="22672" y="14755"/>
                    <a:pt x="22505" y="14484"/>
                    <a:pt x="22453" y="14393"/>
                  </a:cubicBezTo>
                  <a:cubicBezTo>
                    <a:pt x="22311" y="14187"/>
                    <a:pt x="22131" y="14032"/>
                    <a:pt x="21912" y="13929"/>
                  </a:cubicBezTo>
                  <a:cubicBezTo>
                    <a:pt x="21808" y="13723"/>
                    <a:pt x="21641" y="13542"/>
                    <a:pt x="21447" y="13426"/>
                  </a:cubicBezTo>
                  <a:cubicBezTo>
                    <a:pt x="21241" y="13297"/>
                    <a:pt x="20996" y="13220"/>
                    <a:pt x="20751" y="13207"/>
                  </a:cubicBezTo>
                  <a:cubicBezTo>
                    <a:pt x="20351" y="12575"/>
                    <a:pt x="19900" y="12072"/>
                    <a:pt x="19358" y="11647"/>
                  </a:cubicBezTo>
                  <a:cubicBezTo>
                    <a:pt x="19461" y="11427"/>
                    <a:pt x="19539" y="11182"/>
                    <a:pt x="19564" y="10924"/>
                  </a:cubicBezTo>
                  <a:cubicBezTo>
                    <a:pt x="19629" y="10318"/>
                    <a:pt x="19435" y="9751"/>
                    <a:pt x="19036" y="9299"/>
                  </a:cubicBezTo>
                  <a:cubicBezTo>
                    <a:pt x="19023" y="9286"/>
                    <a:pt x="19010" y="9274"/>
                    <a:pt x="18997" y="9261"/>
                  </a:cubicBezTo>
                  <a:cubicBezTo>
                    <a:pt x="19216" y="8835"/>
                    <a:pt x="19371" y="8371"/>
                    <a:pt x="19474" y="7907"/>
                  </a:cubicBezTo>
                  <a:cubicBezTo>
                    <a:pt x="19822" y="6294"/>
                    <a:pt x="19487" y="4592"/>
                    <a:pt x="18481" y="2825"/>
                  </a:cubicBezTo>
                  <a:cubicBezTo>
                    <a:pt x="17282" y="736"/>
                    <a:pt x="14818" y="1"/>
                    <a:pt x="13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2103;p41">
              <a:extLst>
                <a:ext uri="{FF2B5EF4-FFF2-40B4-BE49-F238E27FC236}">
                  <a16:creationId xmlns:a16="http://schemas.microsoft.com/office/drawing/2014/main" id="{FDDECD3E-D4CF-C887-07A7-F52FA1AE878B}"/>
                </a:ext>
              </a:extLst>
            </p:cNvPr>
            <p:cNvSpPr/>
            <p:nvPr/>
          </p:nvSpPr>
          <p:spPr>
            <a:xfrm>
              <a:off x="4384350" y="303175"/>
              <a:ext cx="57425" cy="121525"/>
            </a:xfrm>
            <a:custGeom>
              <a:avLst/>
              <a:gdLst/>
              <a:ahLst/>
              <a:cxnLst/>
              <a:rect l="l" t="t" r="r" b="b"/>
              <a:pathLst>
                <a:path w="2297" h="4861" extrusionOk="0">
                  <a:moveTo>
                    <a:pt x="1829" y="0"/>
                  </a:moveTo>
                  <a:cubicBezTo>
                    <a:pt x="1771" y="0"/>
                    <a:pt x="1710" y="7"/>
                    <a:pt x="1652" y="20"/>
                  </a:cubicBezTo>
                  <a:cubicBezTo>
                    <a:pt x="1536" y="32"/>
                    <a:pt x="1407" y="58"/>
                    <a:pt x="1291" y="97"/>
                  </a:cubicBezTo>
                  <a:cubicBezTo>
                    <a:pt x="1110" y="149"/>
                    <a:pt x="968" y="213"/>
                    <a:pt x="917" y="239"/>
                  </a:cubicBezTo>
                  <a:lnTo>
                    <a:pt x="891" y="239"/>
                  </a:lnTo>
                  <a:cubicBezTo>
                    <a:pt x="891" y="239"/>
                    <a:pt x="697" y="651"/>
                    <a:pt x="478" y="1051"/>
                  </a:cubicBezTo>
                  <a:cubicBezTo>
                    <a:pt x="272" y="1451"/>
                    <a:pt x="53" y="1838"/>
                    <a:pt x="53" y="1838"/>
                  </a:cubicBezTo>
                  <a:cubicBezTo>
                    <a:pt x="53" y="1838"/>
                    <a:pt x="1" y="2354"/>
                    <a:pt x="14" y="2960"/>
                  </a:cubicBezTo>
                  <a:cubicBezTo>
                    <a:pt x="14" y="3037"/>
                    <a:pt x="14" y="3115"/>
                    <a:pt x="27" y="3192"/>
                  </a:cubicBezTo>
                  <a:cubicBezTo>
                    <a:pt x="65" y="3901"/>
                    <a:pt x="220" y="4649"/>
                    <a:pt x="556" y="4817"/>
                  </a:cubicBezTo>
                  <a:cubicBezTo>
                    <a:pt x="614" y="4846"/>
                    <a:pt x="672" y="4861"/>
                    <a:pt x="735" y="4861"/>
                  </a:cubicBezTo>
                  <a:cubicBezTo>
                    <a:pt x="756" y="4861"/>
                    <a:pt x="778" y="4859"/>
                    <a:pt x="801" y="4856"/>
                  </a:cubicBezTo>
                  <a:lnTo>
                    <a:pt x="788" y="4856"/>
                  </a:lnTo>
                  <a:cubicBezTo>
                    <a:pt x="1678" y="4714"/>
                    <a:pt x="2297" y="1000"/>
                    <a:pt x="2232" y="316"/>
                  </a:cubicBezTo>
                  <a:cubicBezTo>
                    <a:pt x="2206" y="149"/>
                    <a:pt x="2116" y="58"/>
                    <a:pt x="1987" y="20"/>
                  </a:cubicBezTo>
                  <a:cubicBezTo>
                    <a:pt x="1942" y="7"/>
                    <a:pt x="1887" y="0"/>
                    <a:pt x="18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2104;p41">
              <a:extLst>
                <a:ext uri="{FF2B5EF4-FFF2-40B4-BE49-F238E27FC236}">
                  <a16:creationId xmlns:a16="http://schemas.microsoft.com/office/drawing/2014/main" id="{C76B2F3F-54B8-EC7D-6CCD-BCC70FBD3644}"/>
                </a:ext>
              </a:extLst>
            </p:cNvPr>
            <p:cNvSpPr/>
            <p:nvPr/>
          </p:nvSpPr>
          <p:spPr>
            <a:xfrm>
              <a:off x="4398225" y="303650"/>
              <a:ext cx="43550" cy="121050"/>
            </a:xfrm>
            <a:custGeom>
              <a:avLst/>
              <a:gdLst/>
              <a:ahLst/>
              <a:cxnLst/>
              <a:rect l="l" t="t" r="r" b="b"/>
              <a:pathLst>
                <a:path w="1742" h="4842" extrusionOk="0">
                  <a:moveTo>
                    <a:pt x="1432" y="1"/>
                  </a:moveTo>
                  <a:cubicBezTo>
                    <a:pt x="1355" y="1239"/>
                    <a:pt x="1135" y="2283"/>
                    <a:pt x="852" y="3096"/>
                  </a:cubicBezTo>
                  <a:cubicBezTo>
                    <a:pt x="568" y="3908"/>
                    <a:pt x="233" y="4489"/>
                    <a:pt x="1" y="4798"/>
                  </a:cubicBezTo>
                  <a:cubicBezTo>
                    <a:pt x="59" y="4827"/>
                    <a:pt x="117" y="4842"/>
                    <a:pt x="175" y="4842"/>
                  </a:cubicBezTo>
                  <a:cubicBezTo>
                    <a:pt x="194" y="4842"/>
                    <a:pt x="213" y="4840"/>
                    <a:pt x="233" y="4837"/>
                  </a:cubicBezTo>
                  <a:cubicBezTo>
                    <a:pt x="1123" y="4695"/>
                    <a:pt x="1742" y="981"/>
                    <a:pt x="1677" y="297"/>
                  </a:cubicBezTo>
                  <a:cubicBezTo>
                    <a:pt x="1651" y="117"/>
                    <a:pt x="1561" y="39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2105;p41">
              <a:extLst>
                <a:ext uri="{FF2B5EF4-FFF2-40B4-BE49-F238E27FC236}">
                  <a16:creationId xmlns:a16="http://schemas.microsoft.com/office/drawing/2014/main" id="{02338AF2-E6F6-B730-30D9-B0FD61186B81}"/>
                </a:ext>
              </a:extLst>
            </p:cNvPr>
            <p:cNvSpPr/>
            <p:nvPr/>
          </p:nvSpPr>
          <p:spPr>
            <a:xfrm>
              <a:off x="4265400" y="222225"/>
              <a:ext cx="142525" cy="133350"/>
            </a:xfrm>
            <a:custGeom>
              <a:avLst/>
              <a:gdLst/>
              <a:ahLst/>
              <a:cxnLst/>
              <a:rect l="l" t="t" r="r" b="b"/>
              <a:pathLst>
                <a:path w="5701" h="5334" extrusionOk="0">
                  <a:moveTo>
                    <a:pt x="2529" y="1"/>
                  </a:moveTo>
                  <a:cubicBezTo>
                    <a:pt x="2516" y="1"/>
                    <a:pt x="2497" y="9"/>
                    <a:pt x="2463" y="21"/>
                  </a:cubicBezTo>
                  <a:cubicBezTo>
                    <a:pt x="2347" y="59"/>
                    <a:pt x="2218" y="85"/>
                    <a:pt x="2102" y="124"/>
                  </a:cubicBezTo>
                  <a:cubicBezTo>
                    <a:pt x="1393" y="317"/>
                    <a:pt x="697" y="511"/>
                    <a:pt x="0" y="704"/>
                  </a:cubicBezTo>
                  <a:cubicBezTo>
                    <a:pt x="206" y="1220"/>
                    <a:pt x="413" y="1736"/>
                    <a:pt x="671" y="2226"/>
                  </a:cubicBezTo>
                  <a:cubicBezTo>
                    <a:pt x="800" y="2471"/>
                    <a:pt x="942" y="2716"/>
                    <a:pt x="1096" y="2948"/>
                  </a:cubicBezTo>
                  <a:cubicBezTo>
                    <a:pt x="1664" y="3786"/>
                    <a:pt x="2399" y="4444"/>
                    <a:pt x="3340" y="4857"/>
                  </a:cubicBezTo>
                  <a:cubicBezTo>
                    <a:pt x="3805" y="5063"/>
                    <a:pt x="4295" y="5231"/>
                    <a:pt x="4798" y="5334"/>
                  </a:cubicBezTo>
                  <a:cubicBezTo>
                    <a:pt x="5017" y="5050"/>
                    <a:pt x="5210" y="4754"/>
                    <a:pt x="5365" y="4431"/>
                  </a:cubicBezTo>
                  <a:cubicBezTo>
                    <a:pt x="5443" y="4263"/>
                    <a:pt x="5507" y="4109"/>
                    <a:pt x="5559" y="3941"/>
                  </a:cubicBezTo>
                  <a:cubicBezTo>
                    <a:pt x="5571" y="3864"/>
                    <a:pt x="5597" y="3786"/>
                    <a:pt x="5623" y="3709"/>
                  </a:cubicBezTo>
                  <a:cubicBezTo>
                    <a:pt x="5636" y="3670"/>
                    <a:pt x="5700" y="3503"/>
                    <a:pt x="5675" y="3464"/>
                  </a:cubicBezTo>
                  <a:cubicBezTo>
                    <a:pt x="5662" y="3438"/>
                    <a:pt x="5559" y="3425"/>
                    <a:pt x="5533" y="3425"/>
                  </a:cubicBezTo>
                  <a:cubicBezTo>
                    <a:pt x="5455" y="3399"/>
                    <a:pt x="5365" y="3374"/>
                    <a:pt x="5288" y="3348"/>
                  </a:cubicBezTo>
                  <a:cubicBezTo>
                    <a:pt x="5120" y="3283"/>
                    <a:pt x="4952" y="3219"/>
                    <a:pt x="4785" y="3141"/>
                  </a:cubicBezTo>
                  <a:cubicBezTo>
                    <a:pt x="4424" y="2987"/>
                    <a:pt x="4075" y="2780"/>
                    <a:pt x="3792" y="2522"/>
                  </a:cubicBezTo>
                  <a:cubicBezTo>
                    <a:pt x="3689" y="2419"/>
                    <a:pt x="3585" y="2303"/>
                    <a:pt x="3495" y="2187"/>
                  </a:cubicBezTo>
                  <a:cubicBezTo>
                    <a:pt x="3237" y="1852"/>
                    <a:pt x="3057" y="1465"/>
                    <a:pt x="2902" y="1065"/>
                  </a:cubicBezTo>
                  <a:cubicBezTo>
                    <a:pt x="2773" y="730"/>
                    <a:pt x="2683" y="395"/>
                    <a:pt x="2567" y="59"/>
                  </a:cubicBezTo>
                  <a:cubicBezTo>
                    <a:pt x="2552" y="15"/>
                    <a:pt x="2546" y="1"/>
                    <a:pt x="2529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2106;p41">
              <a:extLst>
                <a:ext uri="{FF2B5EF4-FFF2-40B4-BE49-F238E27FC236}">
                  <a16:creationId xmlns:a16="http://schemas.microsoft.com/office/drawing/2014/main" id="{793984E5-AA40-C3EA-FB08-3EBED8B66BE2}"/>
                </a:ext>
              </a:extLst>
            </p:cNvPr>
            <p:cNvSpPr/>
            <p:nvPr/>
          </p:nvSpPr>
          <p:spPr>
            <a:xfrm>
              <a:off x="4265400" y="222225"/>
              <a:ext cx="87400" cy="61700"/>
            </a:xfrm>
            <a:custGeom>
              <a:avLst/>
              <a:gdLst/>
              <a:ahLst/>
              <a:cxnLst/>
              <a:rect l="l" t="t" r="r" b="b"/>
              <a:pathLst>
                <a:path w="3496" h="2468" extrusionOk="0">
                  <a:moveTo>
                    <a:pt x="2529" y="1"/>
                  </a:moveTo>
                  <a:cubicBezTo>
                    <a:pt x="2516" y="1"/>
                    <a:pt x="2497" y="9"/>
                    <a:pt x="2463" y="21"/>
                  </a:cubicBezTo>
                  <a:cubicBezTo>
                    <a:pt x="2347" y="59"/>
                    <a:pt x="2218" y="85"/>
                    <a:pt x="2102" y="124"/>
                  </a:cubicBezTo>
                  <a:cubicBezTo>
                    <a:pt x="1393" y="317"/>
                    <a:pt x="697" y="511"/>
                    <a:pt x="0" y="704"/>
                  </a:cubicBezTo>
                  <a:cubicBezTo>
                    <a:pt x="206" y="1220"/>
                    <a:pt x="413" y="1736"/>
                    <a:pt x="671" y="2226"/>
                  </a:cubicBezTo>
                  <a:cubicBezTo>
                    <a:pt x="1099" y="2387"/>
                    <a:pt x="1564" y="2468"/>
                    <a:pt x="2029" y="2468"/>
                  </a:cubicBezTo>
                  <a:cubicBezTo>
                    <a:pt x="2531" y="2468"/>
                    <a:pt x="3034" y="2374"/>
                    <a:pt x="3495" y="2187"/>
                  </a:cubicBezTo>
                  <a:cubicBezTo>
                    <a:pt x="3237" y="1852"/>
                    <a:pt x="3057" y="1465"/>
                    <a:pt x="2902" y="1065"/>
                  </a:cubicBezTo>
                  <a:cubicBezTo>
                    <a:pt x="2773" y="730"/>
                    <a:pt x="2683" y="395"/>
                    <a:pt x="2567" y="59"/>
                  </a:cubicBezTo>
                  <a:cubicBezTo>
                    <a:pt x="2552" y="15"/>
                    <a:pt x="2546" y="1"/>
                    <a:pt x="2529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2107;p41">
              <a:extLst>
                <a:ext uri="{FF2B5EF4-FFF2-40B4-BE49-F238E27FC236}">
                  <a16:creationId xmlns:a16="http://schemas.microsoft.com/office/drawing/2014/main" id="{6675A905-A4FB-BBA9-6238-C1B4BC141A53}"/>
                </a:ext>
              </a:extLst>
            </p:cNvPr>
            <p:cNvSpPr/>
            <p:nvPr/>
          </p:nvSpPr>
          <p:spPr>
            <a:xfrm>
              <a:off x="4087425" y="-141000"/>
              <a:ext cx="120600" cy="107425"/>
            </a:xfrm>
            <a:custGeom>
              <a:avLst/>
              <a:gdLst/>
              <a:ahLst/>
              <a:cxnLst/>
              <a:rect l="l" t="t" r="r" b="b"/>
              <a:pathLst>
                <a:path w="4824" h="4297" extrusionOk="0">
                  <a:moveTo>
                    <a:pt x="3591" y="1"/>
                  </a:moveTo>
                  <a:cubicBezTo>
                    <a:pt x="1895" y="1"/>
                    <a:pt x="887" y="519"/>
                    <a:pt x="0" y="1279"/>
                  </a:cubicBezTo>
                  <a:lnTo>
                    <a:pt x="219" y="1563"/>
                  </a:lnTo>
                  <a:cubicBezTo>
                    <a:pt x="645" y="1292"/>
                    <a:pt x="1058" y="1073"/>
                    <a:pt x="1548" y="892"/>
                  </a:cubicBezTo>
                  <a:lnTo>
                    <a:pt x="1548" y="892"/>
                  </a:lnTo>
                  <a:cubicBezTo>
                    <a:pt x="1187" y="1202"/>
                    <a:pt x="748" y="1524"/>
                    <a:pt x="477" y="1937"/>
                  </a:cubicBezTo>
                  <a:lnTo>
                    <a:pt x="813" y="2427"/>
                  </a:lnTo>
                  <a:cubicBezTo>
                    <a:pt x="1109" y="2143"/>
                    <a:pt x="1303" y="2014"/>
                    <a:pt x="1664" y="1756"/>
                  </a:cubicBezTo>
                  <a:lnTo>
                    <a:pt x="1664" y="1756"/>
                  </a:lnTo>
                  <a:cubicBezTo>
                    <a:pt x="1367" y="2091"/>
                    <a:pt x="1200" y="2375"/>
                    <a:pt x="1032" y="2711"/>
                  </a:cubicBezTo>
                  <a:lnTo>
                    <a:pt x="1393" y="3201"/>
                  </a:lnTo>
                  <a:cubicBezTo>
                    <a:pt x="1651" y="2852"/>
                    <a:pt x="1741" y="2749"/>
                    <a:pt x="2244" y="2427"/>
                  </a:cubicBezTo>
                  <a:lnTo>
                    <a:pt x="2244" y="2427"/>
                  </a:lnTo>
                  <a:cubicBezTo>
                    <a:pt x="1999" y="2943"/>
                    <a:pt x="1909" y="3123"/>
                    <a:pt x="1754" y="3729"/>
                  </a:cubicBezTo>
                  <a:lnTo>
                    <a:pt x="2180" y="4297"/>
                  </a:lnTo>
                  <a:cubicBezTo>
                    <a:pt x="2670" y="3020"/>
                    <a:pt x="3740" y="1589"/>
                    <a:pt x="4824" y="80"/>
                  </a:cubicBezTo>
                  <a:cubicBezTo>
                    <a:pt x="4375" y="26"/>
                    <a:pt x="3966" y="1"/>
                    <a:pt x="3591" y="1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2108;p41">
              <a:extLst>
                <a:ext uri="{FF2B5EF4-FFF2-40B4-BE49-F238E27FC236}">
                  <a16:creationId xmlns:a16="http://schemas.microsoft.com/office/drawing/2014/main" id="{DCAD8852-F514-ED2A-C773-A502C9F41A2C}"/>
                </a:ext>
              </a:extLst>
            </p:cNvPr>
            <p:cNvSpPr/>
            <p:nvPr/>
          </p:nvSpPr>
          <p:spPr>
            <a:xfrm>
              <a:off x="4381450" y="-103225"/>
              <a:ext cx="102875" cy="117050"/>
            </a:xfrm>
            <a:custGeom>
              <a:avLst/>
              <a:gdLst/>
              <a:ahLst/>
              <a:cxnLst/>
              <a:rect l="l" t="t" r="r" b="b"/>
              <a:pathLst>
                <a:path w="4115" h="4682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1702"/>
                    <a:pt x="1136" y="3353"/>
                    <a:pt x="1226" y="4682"/>
                  </a:cubicBezTo>
                  <a:lnTo>
                    <a:pt x="1781" y="4269"/>
                  </a:lnTo>
                  <a:cubicBezTo>
                    <a:pt x="1819" y="3676"/>
                    <a:pt x="1781" y="3482"/>
                    <a:pt x="1716" y="2928"/>
                  </a:cubicBezTo>
                  <a:lnTo>
                    <a:pt x="1716" y="2928"/>
                  </a:lnTo>
                  <a:cubicBezTo>
                    <a:pt x="2090" y="3379"/>
                    <a:pt x="2129" y="3482"/>
                    <a:pt x="2271" y="3895"/>
                  </a:cubicBezTo>
                  <a:lnTo>
                    <a:pt x="2748" y="3547"/>
                  </a:lnTo>
                  <a:cubicBezTo>
                    <a:pt x="2696" y="3186"/>
                    <a:pt x="2619" y="2863"/>
                    <a:pt x="2451" y="2476"/>
                  </a:cubicBezTo>
                  <a:lnTo>
                    <a:pt x="2451" y="2476"/>
                  </a:lnTo>
                  <a:cubicBezTo>
                    <a:pt x="2696" y="2812"/>
                    <a:pt x="2851" y="2992"/>
                    <a:pt x="3032" y="3340"/>
                  </a:cubicBezTo>
                  <a:lnTo>
                    <a:pt x="3483" y="2992"/>
                  </a:lnTo>
                  <a:cubicBezTo>
                    <a:pt x="3354" y="2528"/>
                    <a:pt x="3045" y="2102"/>
                    <a:pt x="2799" y="1702"/>
                  </a:cubicBezTo>
                  <a:lnTo>
                    <a:pt x="2799" y="1702"/>
                  </a:lnTo>
                  <a:cubicBezTo>
                    <a:pt x="3212" y="2025"/>
                    <a:pt x="3522" y="2347"/>
                    <a:pt x="3831" y="2721"/>
                  </a:cubicBezTo>
                  <a:lnTo>
                    <a:pt x="4115" y="2515"/>
                  </a:lnTo>
                  <a:cubicBezTo>
                    <a:pt x="3393" y="1341"/>
                    <a:pt x="2387" y="439"/>
                    <a:pt x="1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2109;p41">
              <a:extLst>
                <a:ext uri="{FF2B5EF4-FFF2-40B4-BE49-F238E27FC236}">
                  <a16:creationId xmlns:a16="http://schemas.microsoft.com/office/drawing/2014/main" id="{68B7C1F2-1F80-3841-6FB4-44F692C0971D}"/>
                </a:ext>
              </a:extLst>
            </p:cNvPr>
            <p:cNvSpPr/>
            <p:nvPr/>
          </p:nvSpPr>
          <p:spPr>
            <a:xfrm>
              <a:off x="4173825" y="391025"/>
              <a:ext cx="114800" cy="47125"/>
            </a:xfrm>
            <a:custGeom>
              <a:avLst/>
              <a:gdLst/>
              <a:ahLst/>
              <a:cxnLst/>
              <a:rect l="l" t="t" r="r" b="b"/>
              <a:pathLst>
                <a:path w="4592" h="1885" extrusionOk="0">
                  <a:moveTo>
                    <a:pt x="2386" y="1"/>
                  </a:moveTo>
                  <a:cubicBezTo>
                    <a:pt x="2386" y="1"/>
                    <a:pt x="1806" y="194"/>
                    <a:pt x="1239" y="465"/>
                  </a:cubicBezTo>
                  <a:cubicBezTo>
                    <a:pt x="658" y="723"/>
                    <a:pt x="65" y="1071"/>
                    <a:pt x="13" y="1368"/>
                  </a:cubicBezTo>
                  <a:cubicBezTo>
                    <a:pt x="1" y="1432"/>
                    <a:pt x="13" y="1497"/>
                    <a:pt x="52" y="1561"/>
                  </a:cubicBezTo>
                  <a:cubicBezTo>
                    <a:pt x="191" y="1799"/>
                    <a:pt x="779" y="1884"/>
                    <a:pt x="1484" y="1884"/>
                  </a:cubicBezTo>
                  <a:cubicBezTo>
                    <a:pt x="2617" y="1884"/>
                    <a:pt x="4049" y="1663"/>
                    <a:pt x="4398" y="1497"/>
                  </a:cubicBezTo>
                  <a:cubicBezTo>
                    <a:pt x="4540" y="1432"/>
                    <a:pt x="4592" y="1316"/>
                    <a:pt x="4579" y="1174"/>
                  </a:cubicBezTo>
                  <a:cubicBezTo>
                    <a:pt x="4553" y="813"/>
                    <a:pt x="4140" y="297"/>
                    <a:pt x="4050" y="181"/>
                  </a:cubicBezTo>
                  <a:cubicBezTo>
                    <a:pt x="4037" y="168"/>
                    <a:pt x="4024" y="155"/>
                    <a:pt x="4024" y="155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2110;p41">
              <a:extLst>
                <a:ext uri="{FF2B5EF4-FFF2-40B4-BE49-F238E27FC236}">
                  <a16:creationId xmlns:a16="http://schemas.microsoft.com/office/drawing/2014/main" id="{6EE20574-0AA9-5993-E435-58AF246CB28E}"/>
                </a:ext>
              </a:extLst>
            </p:cNvPr>
            <p:cNvSpPr/>
            <p:nvPr/>
          </p:nvSpPr>
          <p:spPr>
            <a:xfrm>
              <a:off x="4204775" y="391025"/>
              <a:ext cx="70325" cy="17075"/>
            </a:xfrm>
            <a:custGeom>
              <a:avLst/>
              <a:gdLst/>
              <a:ahLst/>
              <a:cxnLst/>
              <a:rect l="l" t="t" r="r" b="b"/>
              <a:pathLst>
                <a:path w="2813" h="683" extrusionOk="0">
                  <a:moveTo>
                    <a:pt x="1148" y="1"/>
                  </a:moveTo>
                  <a:cubicBezTo>
                    <a:pt x="1148" y="1"/>
                    <a:pt x="568" y="194"/>
                    <a:pt x="1" y="452"/>
                  </a:cubicBezTo>
                  <a:cubicBezTo>
                    <a:pt x="241" y="620"/>
                    <a:pt x="545" y="682"/>
                    <a:pt x="864" y="682"/>
                  </a:cubicBezTo>
                  <a:cubicBezTo>
                    <a:pt x="1744" y="682"/>
                    <a:pt x="2736" y="209"/>
                    <a:pt x="2812" y="181"/>
                  </a:cubicBezTo>
                  <a:cubicBezTo>
                    <a:pt x="2799" y="168"/>
                    <a:pt x="2786" y="155"/>
                    <a:pt x="2786" y="155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111;p41">
              <a:extLst>
                <a:ext uri="{FF2B5EF4-FFF2-40B4-BE49-F238E27FC236}">
                  <a16:creationId xmlns:a16="http://schemas.microsoft.com/office/drawing/2014/main" id="{AA0CAB5E-1F5A-356A-3162-405A9639A2E5}"/>
                </a:ext>
              </a:extLst>
            </p:cNvPr>
            <p:cNvSpPr/>
            <p:nvPr/>
          </p:nvSpPr>
          <p:spPr>
            <a:xfrm>
              <a:off x="4173825" y="420375"/>
              <a:ext cx="114800" cy="17700"/>
            </a:xfrm>
            <a:custGeom>
              <a:avLst/>
              <a:gdLst/>
              <a:ahLst/>
              <a:cxnLst/>
              <a:rect l="l" t="t" r="r" b="b"/>
              <a:pathLst>
                <a:path w="4592" h="708" extrusionOk="0">
                  <a:moveTo>
                    <a:pt x="4579" y="0"/>
                  </a:moveTo>
                  <a:cubicBezTo>
                    <a:pt x="3542" y="295"/>
                    <a:pt x="2613" y="388"/>
                    <a:pt x="1850" y="388"/>
                  </a:cubicBezTo>
                  <a:cubicBezTo>
                    <a:pt x="1010" y="388"/>
                    <a:pt x="372" y="275"/>
                    <a:pt x="13" y="194"/>
                  </a:cubicBezTo>
                  <a:lnTo>
                    <a:pt x="13" y="194"/>
                  </a:lnTo>
                  <a:cubicBezTo>
                    <a:pt x="1" y="258"/>
                    <a:pt x="13" y="323"/>
                    <a:pt x="52" y="374"/>
                  </a:cubicBezTo>
                  <a:cubicBezTo>
                    <a:pt x="192" y="619"/>
                    <a:pt x="792" y="707"/>
                    <a:pt x="1507" y="707"/>
                  </a:cubicBezTo>
                  <a:cubicBezTo>
                    <a:pt x="2636" y="707"/>
                    <a:pt x="4051" y="488"/>
                    <a:pt x="4398" y="323"/>
                  </a:cubicBezTo>
                  <a:cubicBezTo>
                    <a:pt x="4540" y="258"/>
                    <a:pt x="4592" y="129"/>
                    <a:pt x="45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112;p41">
              <a:extLst>
                <a:ext uri="{FF2B5EF4-FFF2-40B4-BE49-F238E27FC236}">
                  <a16:creationId xmlns:a16="http://schemas.microsoft.com/office/drawing/2014/main" id="{DBF752FC-8016-BDBE-388D-B4D581EE4664}"/>
                </a:ext>
              </a:extLst>
            </p:cNvPr>
            <p:cNvSpPr/>
            <p:nvPr/>
          </p:nvSpPr>
          <p:spPr>
            <a:xfrm>
              <a:off x="4204125" y="237225"/>
              <a:ext cx="70975" cy="160125"/>
            </a:xfrm>
            <a:custGeom>
              <a:avLst/>
              <a:gdLst/>
              <a:ahLst/>
              <a:cxnLst/>
              <a:rect l="l" t="t" r="r" b="b"/>
              <a:pathLst>
                <a:path w="2839" h="6405" extrusionOk="0">
                  <a:moveTo>
                    <a:pt x="2412" y="1"/>
                  </a:moveTo>
                  <a:lnTo>
                    <a:pt x="1" y="14"/>
                  </a:lnTo>
                  <a:cubicBezTo>
                    <a:pt x="1" y="14"/>
                    <a:pt x="52" y="465"/>
                    <a:pt x="104" y="917"/>
                  </a:cubicBezTo>
                  <a:cubicBezTo>
                    <a:pt x="143" y="1265"/>
                    <a:pt x="181" y="1613"/>
                    <a:pt x="207" y="1755"/>
                  </a:cubicBezTo>
                  <a:cubicBezTo>
                    <a:pt x="207" y="1793"/>
                    <a:pt x="207" y="1819"/>
                    <a:pt x="207" y="1819"/>
                  </a:cubicBezTo>
                  <a:lnTo>
                    <a:pt x="207" y="1832"/>
                  </a:lnTo>
                  <a:lnTo>
                    <a:pt x="259" y="2180"/>
                  </a:lnTo>
                  <a:cubicBezTo>
                    <a:pt x="259" y="2180"/>
                    <a:pt x="401" y="3199"/>
                    <a:pt x="581" y="4218"/>
                  </a:cubicBezTo>
                  <a:cubicBezTo>
                    <a:pt x="749" y="5224"/>
                    <a:pt x="942" y="6230"/>
                    <a:pt x="942" y="6230"/>
                  </a:cubicBezTo>
                  <a:cubicBezTo>
                    <a:pt x="1392" y="6342"/>
                    <a:pt x="1766" y="6405"/>
                    <a:pt x="2141" y="6405"/>
                  </a:cubicBezTo>
                  <a:cubicBezTo>
                    <a:pt x="2368" y="6405"/>
                    <a:pt x="2595" y="6382"/>
                    <a:pt x="2838" y="6333"/>
                  </a:cubicBezTo>
                  <a:cubicBezTo>
                    <a:pt x="2838" y="6333"/>
                    <a:pt x="2722" y="5237"/>
                    <a:pt x="2632" y="4179"/>
                  </a:cubicBezTo>
                  <a:cubicBezTo>
                    <a:pt x="2541" y="3109"/>
                    <a:pt x="2490" y="2051"/>
                    <a:pt x="2490" y="2051"/>
                  </a:cubicBezTo>
                  <a:lnTo>
                    <a:pt x="2464" y="1703"/>
                  </a:lnTo>
                  <a:cubicBezTo>
                    <a:pt x="2464" y="1703"/>
                    <a:pt x="2464" y="1484"/>
                    <a:pt x="2451" y="1213"/>
                  </a:cubicBezTo>
                  <a:cubicBezTo>
                    <a:pt x="2451" y="1097"/>
                    <a:pt x="2438" y="981"/>
                    <a:pt x="2438" y="852"/>
                  </a:cubicBezTo>
                  <a:cubicBezTo>
                    <a:pt x="2425" y="426"/>
                    <a:pt x="2412" y="1"/>
                    <a:pt x="2412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113;p41">
              <a:extLst>
                <a:ext uri="{FF2B5EF4-FFF2-40B4-BE49-F238E27FC236}">
                  <a16:creationId xmlns:a16="http://schemas.microsoft.com/office/drawing/2014/main" id="{C03AC2DC-5B78-87B0-A656-D59EF1B36679}"/>
                </a:ext>
              </a:extLst>
            </p:cNvPr>
            <p:cNvSpPr/>
            <p:nvPr/>
          </p:nvSpPr>
          <p:spPr>
            <a:xfrm>
              <a:off x="4204125" y="237225"/>
              <a:ext cx="61300" cy="43875"/>
            </a:xfrm>
            <a:custGeom>
              <a:avLst/>
              <a:gdLst/>
              <a:ahLst/>
              <a:cxnLst/>
              <a:rect l="l" t="t" r="r" b="b"/>
              <a:pathLst>
                <a:path w="2452" h="1755" extrusionOk="0">
                  <a:moveTo>
                    <a:pt x="2412" y="1"/>
                  </a:moveTo>
                  <a:lnTo>
                    <a:pt x="1" y="14"/>
                  </a:lnTo>
                  <a:cubicBezTo>
                    <a:pt x="1" y="14"/>
                    <a:pt x="52" y="465"/>
                    <a:pt x="104" y="917"/>
                  </a:cubicBezTo>
                  <a:cubicBezTo>
                    <a:pt x="143" y="1265"/>
                    <a:pt x="181" y="1600"/>
                    <a:pt x="207" y="1755"/>
                  </a:cubicBezTo>
                  <a:cubicBezTo>
                    <a:pt x="633" y="1729"/>
                    <a:pt x="1071" y="1639"/>
                    <a:pt x="1484" y="1484"/>
                  </a:cubicBezTo>
                  <a:cubicBezTo>
                    <a:pt x="1793" y="1368"/>
                    <a:pt x="2116" y="1213"/>
                    <a:pt x="2451" y="1213"/>
                  </a:cubicBezTo>
                  <a:cubicBezTo>
                    <a:pt x="2451" y="1097"/>
                    <a:pt x="2438" y="981"/>
                    <a:pt x="2438" y="852"/>
                  </a:cubicBezTo>
                  <a:cubicBezTo>
                    <a:pt x="2425" y="426"/>
                    <a:pt x="2412" y="1"/>
                    <a:pt x="2412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114;p41">
              <a:extLst>
                <a:ext uri="{FF2B5EF4-FFF2-40B4-BE49-F238E27FC236}">
                  <a16:creationId xmlns:a16="http://schemas.microsoft.com/office/drawing/2014/main" id="{820A0D50-7FDC-C4F1-457D-FCAE28406658}"/>
                </a:ext>
              </a:extLst>
            </p:cNvPr>
            <p:cNvSpPr/>
            <p:nvPr/>
          </p:nvSpPr>
          <p:spPr>
            <a:xfrm>
              <a:off x="4456250" y="-28100"/>
              <a:ext cx="79350" cy="80700"/>
            </a:xfrm>
            <a:custGeom>
              <a:avLst/>
              <a:gdLst/>
              <a:ahLst/>
              <a:cxnLst/>
              <a:rect l="l" t="t" r="r" b="b"/>
              <a:pathLst>
                <a:path w="3174" h="3228" extrusionOk="0">
                  <a:moveTo>
                    <a:pt x="2046" y="1"/>
                  </a:moveTo>
                  <a:cubicBezTo>
                    <a:pt x="1867" y="1"/>
                    <a:pt x="1602" y="198"/>
                    <a:pt x="1355" y="413"/>
                  </a:cubicBezTo>
                  <a:cubicBezTo>
                    <a:pt x="1058" y="658"/>
                    <a:pt x="801" y="941"/>
                    <a:pt x="801" y="941"/>
                  </a:cubicBezTo>
                  <a:cubicBezTo>
                    <a:pt x="801" y="941"/>
                    <a:pt x="852" y="155"/>
                    <a:pt x="555" y="103"/>
                  </a:cubicBezTo>
                  <a:cubicBezTo>
                    <a:pt x="550" y="102"/>
                    <a:pt x="545" y="102"/>
                    <a:pt x="539" y="102"/>
                  </a:cubicBezTo>
                  <a:cubicBezTo>
                    <a:pt x="394" y="102"/>
                    <a:pt x="308" y="437"/>
                    <a:pt x="246" y="761"/>
                  </a:cubicBezTo>
                  <a:cubicBezTo>
                    <a:pt x="181" y="1109"/>
                    <a:pt x="156" y="1457"/>
                    <a:pt x="156" y="1457"/>
                  </a:cubicBezTo>
                  <a:cubicBezTo>
                    <a:pt x="1" y="1947"/>
                    <a:pt x="439" y="3044"/>
                    <a:pt x="955" y="3198"/>
                  </a:cubicBezTo>
                  <a:cubicBezTo>
                    <a:pt x="1020" y="3219"/>
                    <a:pt x="1083" y="3227"/>
                    <a:pt x="1145" y="3227"/>
                  </a:cubicBezTo>
                  <a:cubicBezTo>
                    <a:pt x="1319" y="3227"/>
                    <a:pt x="1480" y="3158"/>
                    <a:pt x="1613" y="3082"/>
                  </a:cubicBezTo>
                  <a:cubicBezTo>
                    <a:pt x="1781" y="2966"/>
                    <a:pt x="1884" y="2837"/>
                    <a:pt x="1884" y="2837"/>
                  </a:cubicBezTo>
                  <a:cubicBezTo>
                    <a:pt x="1884" y="2837"/>
                    <a:pt x="2180" y="2799"/>
                    <a:pt x="2464" y="2708"/>
                  </a:cubicBezTo>
                  <a:cubicBezTo>
                    <a:pt x="2761" y="2618"/>
                    <a:pt x="3045" y="2502"/>
                    <a:pt x="3019" y="2347"/>
                  </a:cubicBezTo>
                  <a:cubicBezTo>
                    <a:pt x="2994" y="2164"/>
                    <a:pt x="2639" y="2131"/>
                    <a:pt x="2392" y="2131"/>
                  </a:cubicBezTo>
                  <a:cubicBezTo>
                    <a:pt x="2257" y="2131"/>
                    <a:pt x="2155" y="2141"/>
                    <a:pt x="2155" y="2141"/>
                  </a:cubicBezTo>
                  <a:cubicBezTo>
                    <a:pt x="2155" y="2141"/>
                    <a:pt x="2425" y="2089"/>
                    <a:pt x="2683" y="1986"/>
                  </a:cubicBezTo>
                  <a:cubicBezTo>
                    <a:pt x="2928" y="1883"/>
                    <a:pt x="3173" y="1728"/>
                    <a:pt x="3122" y="1522"/>
                  </a:cubicBezTo>
                  <a:cubicBezTo>
                    <a:pt x="3103" y="1437"/>
                    <a:pt x="2948" y="1408"/>
                    <a:pt x="2755" y="1408"/>
                  </a:cubicBezTo>
                  <a:cubicBezTo>
                    <a:pt x="2683" y="1408"/>
                    <a:pt x="2606" y="1412"/>
                    <a:pt x="2529" y="1419"/>
                  </a:cubicBezTo>
                  <a:cubicBezTo>
                    <a:pt x="2245" y="1444"/>
                    <a:pt x="1974" y="1483"/>
                    <a:pt x="1974" y="1483"/>
                  </a:cubicBezTo>
                  <a:cubicBezTo>
                    <a:pt x="1974" y="1483"/>
                    <a:pt x="2232" y="1341"/>
                    <a:pt x="2451" y="1174"/>
                  </a:cubicBezTo>
                  <a:cubicBezTo>
                    <a:pt x="2683" y="993"/>
                    <a:pt x="2890" y="787"/>
                    <a:pt x="2799" y="658"/>
                  </a:cubicBezTo>
                  <a:cubicBezTo>
                    <a:pt x="2764" y="608"/>
                    <a:pt x="2698" y="587"/>
                    <a:pt x="2614" y="587"/>
                  </a:cubicBezTo>
                  <a:cubicBezTo>
                    <a:pt x="2481" y="587"/>
                    <a:pt x="2302" y="638"/>
                    <a:pt x="2129" y="709"/>
                  </a:cubicBezTo>
                  <a:cubicBezTo>
                    <a:pt x="1858" y="813"/>
                    <a:pt x="1600" y="941"/>
                    <a:pt x="1600" y="941"/>
                  </a:cubicBezTo>
                  <a:cubicBezTo>
                    <a:pt x="1600" y="941"/>
                    <a:pt x="1794" y="748"/>
                    <a:pt x="1961" y="542"/>
                  </a:cubicBezTo>
                  <a:cubicBezTo>
                    <a:pt x="2129" y="322"/>
                    <a:pt x="2258" y="90"/>
                    <a:pt x="2142" y="26"/>
                  </a:cubicBezTo>
                  <a:cubicBezTo>
                    <a:pt x="2114" y="9"/>
                    <a:pt x="2082" y="1"/>
                    <a:pt x="2046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115;p41">
              <a:extLst>
                <a:ext uri="{FF2B5EF4-FFF2-40B4-BE49-F238E27FC236}">
                  <a16:creationId xmlns:a16="http://schemas.microsoft.com/office/drawing/2014/main" id="{BE728810-BD7A-92AF-3D6D-853ED9B6B34E}"/>
                </a:ext>
              </a:extLst>
            </p:cNvPr>
            <p:cNvSpPr/>
            <p:nvPr/>
          </p:nvSpPr>
          <p:spPr>
            <a:xfrm>
              <a:off x="4475925" y="-3050"/>
              <a:ext cx="13575" cy="22125"/>
            </a:xfrm>
            <a:custGeom>
              <a:avLst/>
              <a:gdLst/>
              <a:ahLst/>
              <a:cxnLst/>
              <a:rect l="l" t="t" r="r" b="b"/>
              <a:pathLst>
                <a:path w="543" h="885" extrusionOk="0">
                  <a:moveTo>
                    <a:pt x="76" y="1"/>
                  </a:moveTo>
                  <a:cubicBezTo>
                    <a:pt x="52" y="1"/>
                    <a:pt x="24" y="22"/>
                    <a:pt x="14" y="43"/>
                  </a:cubicBezTo>
                  <a:cubicBezTo>
                    <a:pt x="1" y="68"/>
                    <a:pt x="26" y="107"/>
                    <a:pt x="52" y="120"/>
                  </a:cubicBezTo>
                  <a:cubicBezTo>
                    <a:pt x="181" y="159"/>
                    <a:pt x="297" y="262"/>
                    <a:pt x="362" y="391"/>
                  </a:cubicBezTo>
                  <a:cubicBezTo>
                    <a:pt x="375" y="430"/>
                    <a:pt x="388" y="455"/>
                    <a:pt x="400" y="494"/>
                  </a:cubicBezTo>
                  <a:cubicBezTo>
                    <a:pt x="426" y="597"/>
                    <a:pt x="426" y="713"/>
                    <a:pt x="400" y="804"/>
                  </a:cubicBezTo>
                  <a:cubicBezTo>
                    <a:pt x="388" y="842"/>
                    <a:pt x="413" y="868"/>
                    <a:pt x="439" y="881"/>
                  </a:cubicBezTo>
                  <a:cubicBezTo>
                    <a:pt x="444" y="883"/>
                    <a:pt x="449" y="884"/>
                    <a:pt x="454" y="884"/>
                  </a:cubicBezTo>
                  <a:cubicBezTo>
                    <a:pt x="478" y="884"/>
                    <a:pt x="504" y="863"/>
                    <a:pt x="504" y="842"/>
                  </a:cubicBezTo>
                  <a:cubicBezTo>
                    <a:pt x="542" y="713"/>
                    <a:pt x="542" y="584"/>
                    <a:pt x="504" y="468"/>
                  </a:cubicBezTo>
                  <a:cubicBezTo>
                    <a:pt x="504" y="430"/>
                    <a:pt x="478" y="378"/>
                    <a:pt x="465" y="339"/>
                  </a:cubicBezTo>
                  <a:cubicBezTo>
                    <a:pt x="388" y="197"/>
                    <a:pt x="246" y="68"/>
                    <a:pt x="91" y="4"/>
                  </a:cubicBezTo>
                  <a:cubicBezTo>
                    <a:pt x="86" y="2"/>
                    <a:pt x="81" y="1"/>
                    <a:pt x="76" y="1"/>
                  </a:cubicBezTo>
                  <a:close/>
                </a:path>
              </a:pathLst>
            </a:custGeom>
            <a:solidFill>
              <a:srgbClr val="5411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116;p41">
              <a:extLst>
                <a:ext uri="{FF2B5EF4-FFF2-40B4-BE49-F238E27FC236}">
                  <a16:creationId xmlns:a16="http://schemas.microsoft.com/office/drawing/2014/main" id="{1C478DEF-2A2B-F9BB-AA0D-47E8BD521C1A}"/>
                </a:ext>
              </a:extLst>
            </p:cNvPr>
            <p:cNvSpPr/>
            <p:nvPr/>
          </p:nvSpPr>
          <p:spPr>
            <a:xfrm>
              <a:off x="4312775" y="-28750"/>
              <a:ext cx="167375" cy="111875"/>
            </a:xfrm>
            <a:custGeom>
              <a:avLst/>
              <a:gdLst/>
              <a:ahLst/>
              <a:cxnLst/>
              <a:rect l="l" t="t" r="r" b="b"/>
              <a:pathLst>
                <a:path w="6695" h="4475" extrusionOk="0">
                  <a:moveTo>
                    <a:pt x="1781" y="0"/>
                  </a:moveTo>
                  <a:cubicBezTo>
                    <a:pt x="1187" y="400"/>
                    <a:pt x="594" y="787"/>
                    <a:pt x="1" y="1174"/>
                  </a:cubicBezTo>
                  <a:cubicBezTo>
                    <a:pt x="194" y="1509"/>
                    <a:pt x="465" y="1806"/>
                    <a:pt x="710" y="2089"/>
                  </a:cubicBezTo>
                  <a:cubicBezTo>
                    <a:pt x="942" y="2373"/>
                    <a:pt x="1175" y="2644"/>
                    <a:pt x="1420" y="2915"/>
                  </a:cubicBezTo>
                  <a:cubicBezTo>
                    <a:pt x="2052" y="3573"/>
                    <a:pt x="2812" y="4295"/>
                    <a:pt x="3741" y="4450"/>
                  </a:cubicBezTo>
                  <a:cubicBezTo>
                    <a:pt x="3837" y="4466"/>
                    <a:pt x="3933" y="4474"/>
                    <a:pt x="4028" y="4474"/>
                  </a:cubicBezTo>
                  <a:cubicBezTo>
                    <a:pt x="4654" y="4474"/>
                    <a:pt x="5239" y="4131"/>
                    <a:pt x="5766" y="3818"/>
                  </a:cubicBezTo>
                  <a:cubicBezTo>
                    <a:pt x="5895" y="3740"/>
                    <a:pt x="6011" y="3663"/>
                    <a:pt x="6140" y="3585"/>
                  </a:cubicBezTo>
                  <a:cubicBezTo>
                    <a:pt x="6243" y="3521"/>
                    <a:pt x="6346" y="3457"/>
                    <a:pt x="6449" y="3379"/>
                  </a:cubicBezTo>
                  <a:cubicBezTo>
                    <a:pt x="6488" y="3353"/>
                    <a:pt x="6681" y="3263"/>
                    <a:pt x="6694" y="3224"/>
                  </a:cubicBezTo>
                  <a:cubicBezTo>
                    <a:pt x="6694" y="3199"/>
                    <a:pt x="6643" y="3134"/>
                    <a:pt x="6630" y="3108"/>
                  </a:cubicBezTo>
                  <a:lnTo>
                    <a:pt x="6501" y="2876"/>
                  </a:lnTo>
                  <a:cubicBezTo>
                    <a:pt x="6282" y="2502"/>
                    <a:pt x="6075" y="2128"/>
                    <a:pt x="5869" y="1754"/>
                  </a:cubicBezTo>
                  <a:cubicBezTo>
                    <a:pt x="5430" y="1999"/>
                    <a:pt x="5005" y="2244"/>
                    <a:pt x="4553" y="2451"/>
                  </a:cubicBezTo>
                  <a:cubicBezTo>
                    <a:pt x="4400" y="2515"/>
                    <a:pt x="4267" y="2570"/>
                    <a:pt x="4128" y="2570"/>
                  </a:cubicBezTo>
                  <a:cubicBezTo>
                    <a:pt x="4046" y="2570"/>
                    <a:pt x="3961" y="2550"/>
                    <a:pt x="3870" y="2502"/>
                  </a:cubicBezTo>
                  <a:cubicBezTo>
                    <a:pt x="3664" y="2399"/>
                    <a:pt x="3496" y="2231"/>
                    <a:pt x="3341" y="2064"/>
                  </a:cubicBezTo>
                  <a:cubicBezTo>
                    <a:pt x="2735" y="1445"/>
                    <a:pt x="2232" y="722"/>
                    <a:pt x="1781" y="0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2117;p41">
              <a:extLst>
                <a:ext uri="{FF2B5EF4-FFF2-40B4-BE49-F238E27FC236}">
                  <a16:creationId xmlns:a16="http://schemas.microsoft.com/office/drawing/2014/main" id="{EB97FF44-80A9-1452-07BC-6BDDD0A75139}"/>
                </a:ext>
              </a:extLst>
            </p:cNvPr>
            <p:cNvSpPr/>
            <p:nvPr/>
          </p:nvSpPr>
          <p:spPr>
            <a:xfrm>
              <a:off x="4312775" y="-28750"/>
              <a:ext cx="61300" cy="56450"/>
            </a:xfrm>
            <a:custGeom>
              <a:avLst/>
              <a:gdLst/>
              <a:ahLst/>
              <a:cxnLst/>
              <a:rect l="l" t="t" r="r" b="b"/>
              <a:pathLst>
                <a:path w="2452" h="2258" extrusionOk="0">
                  <a:moveTo>
                    <a:pt x="1781" y="0"/>
                  </a:moveTo>
                  <a:lnTo>
                    <a:pt x="1" y="1174"/>
                  </a:lnTo>
                  <a:cubicBezTo>
                    <a:pt x="14" y="1200"/>
                    <a:pt x="207" y="1470"/>
                    <a:pt x="414" y="1728"/>
                  </a:cubicBezTo>
                  <a:cubicBezTo>
                    <a:pt x="620" y="1999"/>
                    <a:pt x="839" y="2257"/>
                    <a:pt x="839" y="2257"/>
                  </a:cubicBezTo>
                  <a:lnTo>
                    <a:pt x="2451" y="993"/>
                  </a:lnTo>
                  <a:cubicBezTo>
                    <a:pt x="2451" y="993"/>
                    <a:pt x="2271" y="748"/>
                    <a:pt x="2103" y="503"/>
                  </a:cubicBezTo>
                  <a:cubicBezTo>
                    <a:pt x="2026" y="374"/>
                    <a:pt x="1935" y="245"/>
                    <a:pt x="1871" y="155"/>
                  </a:cubicBezTo>
                  <a:cubicBezTo>
                    <a:pt x="1819" y="65"/>
                    <a:pt x="1781" y="0"/>
                    <a:pt x="1781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2118;p41">
              <a:extLst>
                <a:ext uri="{FF2B5EF4-FFF2-40B4-BE49-F238E27FC236}">
                  <a16:creationId xmlns:a16="http://schemas.microsoft.com/office/drawing/2014/main" id="{576FFACC-5E24-E6AC-7678-5398283F80AF}"/>
                </a:ext>
              </a:extLst>
            </p:cNvPr>
            <p:cNvSpPr/>
            <p:nvPr/>
          </p:nvSpPr>
          <p:spPr>
            <a:xfrm>
              <a:off x="4025525" y="-212250"/>
              <a:ext cx="89325" cy="90050"/>
            </a:xfrm>
            <a:custGeom>
              <a:avLst/>
              <a:gdLst/>
              <a:ahLst/>
              <a:cxnLst/>
              <a:rect l="l" t="t" r="r" b="b"/>
              <a:pathLst>
                <a:path w="3573" h="3602" extrusionOk="0">
                  <a:moveTo>
                    <a:pt x="1969" y="1"/>
                  </a:moveTo>
                  <a:cubicBezTo>
                    <a:pt x="1962" y="1"/>
                    <a:pt x="1955" y="1"/>
                    <a:pt x="1947" y="2"/>
                  </a:cubicBezTo>
                  <a:cubicBezTo>
                    <a:pt x="1806" y="15"/>
                    <a:pt x="1831" y="286"/>
                    <a:pt x="1896" y="557"/>
                  </a:cubicBezTo>
                  <a:cubicBezTo>
                    <a:pt x="1947" y="828"/>
                    <a:pt x="2064" y="1098"/>
                    <a:pt x="2064" y="1098"/>
                  </a:cubicBezTo>
                  <a:cubicBezTo>
                    <a:pt x="2064" y="1098"/>
                    <a:pt x="1870" y="866"/>
                    <a:pt x="1651" y="647"/>
                  </a:cubicBezTo>
                  <a:cubicBezTo>
                    <a:pt x="1464" y="460"/>
                    <a:pt x="1258" y="282"/>
                    <a:pt x="1105" y="282"/>
                  </a:cubicBezTo>
                  <a:cubicBezTo>
                    <a:pt x="1079" y="282"/>
                    <a:pt x="1054" y="287"/>
                    <a:pt x="1032" y="299"/>
                  </a:cubicBezTo>
                  <a:cubicBezTo>
                    <a:pt x="890" y="389"/>
                    <a:pt x="993" y="686"/>
                    <a:pt x="1135" y="956"/>
                  </a:cubicBezTo>
                  <a:cubicBezTo>
                    <a:pt x="1277" y="1227"/>
                    <a:pt x="1470" y="1472"/>
                    <a:pt x="1470" y="1472"/>
                  </a:cubicBezTo>
                  <a:cubicBezTo>
                    <a:pt x="1470" y="1472"/>
                    <a:pt x="1225" y="1318"/>
                    <a:pt x="954" y="1163"/>
                  </a:cubicBezTo>
                  <a:cubicBezTo>
                    <a:pt x="758" y="1055"/>
                    <a:pt x="547" y="947"/>
                    <a:pt x="423" y="947"/>
                  </a:cubicBezTo>
                  <a:cubicBezTo>
                    <a:pt x="384" y="947"/>
                    <a:pt x="354" y="958"/>
                    <a:pt x="335" y="982"/>
                  </a:cubicBezTo>
                  <a:cubicBezTo>
                    <a:pt x="194" y="1163"/>
                    <a:pt x="361" y="1447"/>
                    <a:pt x="568" y="1666"/>
                  </a:cubicBezTo>
                  <a:cubicBezTo>
                    <a:pt x="787" y="1885"/>
                    <a:pt x="1032" y="2053"/>
                    <a:pt x="1032" y="2053"/>
                  </a:cubicBezTo>
                  <a:cubicBezTo>
                    <a:pt x="1032" y="2053"/>
                    <a:pt x="838" y="1950"/>
                    <a:pt x="619" y="1872"/>
                  </a:cubicBezTo>
                  <a:cubicBezTo>
                    <a:pt x="496" y="1829"/>
                    <a:pt x="366" y="1794"/>
                    <a:pt x="261" y="1794"/>
                  </a:cubicBezTo>
                  <a:cubicBezTo>
                    <a:pt x="178" y="1794"/>
                    <a:pt x="112" y="1815"/>
                    <a:pt x="77" y="1872"/>
                  </a:cubicBezTo>
                  <a:cubicBezTo>
                    <a:pt x="0" y="2001"/>
                    <a:pt x="232" y="2259"/>
                    <a:pt x="503" y="2478"/>
                  </a:cubicBezTo>
                  <a:cubicBezTo>
                    <a:pt x="632" y="2594"/>
                    <a:pt x="761" y="2685"/>
                    <a:pt x="864" y="2762"/>
                  </a:cubicBezTo>
                  <a:cubicBezTo>
                    <a:pt x="967" y="2826"/>
                    <a:pt x="1045" y="2878"/>
                    <a:pt x="1045" y="2878"/>
                  </a:cubicBezTo>
                  <a:cubicBezTo>
                    <a:pt x="1045" y="2878"/>
                    <a:pt x="1109" y="3046"/>
                    <a:pt x="1238" y="3226"/>
                  </a:cubicBezTo>
                  <a:cubicBezTo>
                    <a:pt x="1367" y="3407"/>
                    <a:pt x="1586" y="3587"/>
                    <a:pt x="1870" y="3600"/>
                  </a:cubicBezTo>
                  <a:cubicBezTo>
                    <a:pt x="1881" y="3601"/>
                    <a:pt x="1893" y="3601"/>
                    <a:pt x="1904" y="3601"/>
                  </a:cubicBezTo>
                  <a:cubicBezTo>
                    <a:pt x="2470" y="3601"/>
                    <a:pt x="3263" y="2674"/>
                    <a:pt x="3289" y="2143"/>
                  </a:cubicBezTo>
                  <a:cubicBezTo>
                    <a:pt x="3289" y="2143"/>
                    <a:pt x="3379" y="1795"/>
                    <a:pt x="3456" y="1434"/>
                  </a:cubicBezTo>
                  <a:cubicBezTo>
                    <a:pt x="3521" y="1073"/>
                    <a:pt x="3572" y="724"/>
                    <a:pt x="3418" y="686"/>
                  </a:cubicBezTo>
                  <a:cubicBezTo>
                    <a:pt x="3408" y="684"/>
                    <a:pt x="3398" y="683"/>
                    <a:pt x="3388" y="683"/>
                  </a:cubicBezTo>
                  <a:cubicBezTo>
                    <a:pt x="3245" y="683"/>
                    <a:pt x="3114" y="852"/>
                    <a:pt x="3018" y="1021"/>
                  </a:cubicBezTo>
                  <a:cubicBezTo>
                    <a:pt x="2915" y="1214"/>
                    <a:pt x="2837" y="1408"/>
                    <a:pt x="2837" y="1408"/>
                  </a:cubicBezTo>
                  <a:cubicBezTo>
                    <a:pt x="2837" y="1408"/>
                    <a:pt x="2812" y="1318"/>
                    <a:pt x="2747" y="1176"/>
                  </a:cubicBezTo>
                  <a:cubicBezTo>
                    <a:pt x="2695" y="1047"/>
                    <a:pt x="2618" y="866"/>
                    <a:pt x="2528" y="686"/>
                  </a:cubicBezTo>
                  <a:cubicBezTo>
                    <a:pt x="2366" y="337"/>
                    <a:pt x="2168" y="1"/>
                    <a:pt x="1969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2119;p41">
              <a:extLst>
                <a:ext uri="{FF2B5EF4-FFF2-40B4-BE49-F238E27FC236}">
                  <a16:creationId xmlns:a16="http://schemas.microsoft.com/office/drawing/2014/main" id="{AF64D60C-B760-A76A-EFF5-ED486E9A2CEC}"/>
                </a:ext>
              </a:extLst>
            </p:cNvPr>
            <p:cNvSpPr/>
            <p:nvPr/>
          </p:nvSpPr>
          <p:spPr>
            <a:xfrm>
              <a:off x="4075500" y="-176100"/>
              <a:ext cx="20000" cy="18400"/>
            </a:xfrm>
            <a:custGeom>
              <a:avLst/>
              <a:gdLst/>
              <a:ahLst/>
              <a:cxnLst/>
              <a:rect l="l" t="t" r="r" b="b"/>
              <a:pathLst>
                <a:path w="800" h="736" extrusionOk="0">
                  <a:moveTo>
                    <a:pt x="748" y="1"/>
                  </a:moveTo>
                  <a:cubicBezTo>
                    <a:pt x="567" y="1"/>
                    <a:pt x="387" y="65"/>
                    <a:pt x="245" y="194"/>
                  </a:cubicBezTo>
                  <a:cubicBezTo>
                    <a:pt x="219" y="220"/>
                    <a:pt x="181" y="258"/>
                    <a:pt x="155" y="297"/>
                  </a:cubicBezTo>
                  <a:cubicBezTo>
                    <a:pt x="77" y="400"/>
                    <a:pt x="13" y="529"/>
                    <a:pt x="13" y="658"/>
                  </a:cubicBezTo>
                  <a:cubicBezTo>
                    <a:pt x="0" y="697"/>
                    <a:pt x="26" y="723"/>
                    <a:pt x="65" y="736"/>
                  </a:cubicBezTo>
                  <a:cubicBezTo>
                    <a:pt x="103" y="736"/>
                    <a:pt x="129" y="710"/>
                    <a:pt x="129" y="671"/>
                  </a:cubicBezTo>
                  <a:cubicBezTo>
                    <a:pt x="142" y="568"/>
                    <a:pt x="181" y="452"/>
                    <a:pt x="245" y="362"/>
                  </a:cubicBezTo>
                  <a:cubicBezTo>
                    <a:pt x="271" y="336"/>
                    <a:pt x="297" y="310"/>
                    <a:pt x="335" y="284"/>
                  </a:cubicBezTo>
                  <a:cubicBezTo>
                    <a:pt x="439" y="181"/>
                    <a:pt x="593" y="117"/>
                    <a:pt x="735" y="117"/>
                  </a:cubicBezTo>
                  <a:cubicBezTo>
                    <a:pt x="774" y="117"/>
                    <a:pt x="800" y="91"/>
                    <a:pt x="800" y="65"/>
                  </a:cubicBezTo>
                  <a:cubicBezTo>
                    <a:pt x="800" y="26"/>
                    <a:pt x="774" y="1"/>
                    <a:pt x="748" y="1"/>
                  </a:cubicBezTo>
                  <a:close/>
                </a:path>
              </a:pathLst>
            </a:custGeom>
            <a:solidFill>
              <a:srgbClr val="5411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2120;p41">
              <a:extLst>
                <a:ext uri="{FF2B5EF4-FFF2-40B4-BE49-F238E27FC236}">
                  <a16:creationId xmlns:a16="http://schemas.microsoft.com/office/drawing/2014/main" id="{4C65958E-F09D-E78A-5A3D-75F86D4E7F19}"/>
                </a:ext>
              </a:extLst>
            </p:cNvPr>
            <p:cNvSpPr/>
            <p:nvPr/>
          </p:nvSpPr>
          <p:spPr>
            <a:xfrm>
              <a:off x="4072275" y="-151600"/>
              <a:ext cx="162500" cy="149625"/>
            </a:xfrm>
            <a:custGeom>
              <a:avLst/>
              <a:gdLst/>
              <a:ahLst/>
              <a:cxnLst/>
              <a:rect l="l" t="t" r="r" b="b"/>
              <a:pathLst>
                <a:path w="6500" h="5985" extrusionOk="0">
                  <a:moveTo>
                    <a:pt x="1354" y="1"/>
                  </a:moveTo>
                  <a:cubicBezTo>
                    <a:pt x="1058" y="259"/>
                    <a:pt x="761" y="517"/>
                    <a:pt x="464" y="774"/>
                  </a:cubicBezTo>
                  <a:cubicBezTo>
                    <a:pt x="335" y="891"/>
                    <a:pt x="194" y="1007"/>
                    <a:pt x="65" y="1136"/>
                  </a:cubicBezTo>
                  <a:cubicBezTo>
                    <a:pt x="39" y="1136"/>
                    <a:pt x="0" y="1174"/>
                    <a:pt x="0" y="1187"/>
                  </a:cubicBezTo>
                  <a:cubicBezTo>
                    <a:pt x="0" y="1213"/>
                    <a:pt x="103" y="1316"/>
                    <a:pt x="103" y="1329"/>
                  </a:cubicBezTo>
                  <a:cubicBezTo>
                    <a:pt x="155" y="1394"/>
                    <a:pt x="206" y="1445"/>
                    <a:pt x="258" y="1510"/>
                  </a:cubicBezTo>
                  <a:cubicBezTo>
                    <a:pt x="800" y="2180"/>
                    <a:pt x="1367" y="2851"/>
                    <a:pt x="1999" y="3444"/>
                  </a:cubicBezTo>
                  <a:cubicBezTo>
                    <a:pt x="2618" y="4024"/>
                    <a:pt x="3276" y="4618"/>
                    <a:pt x="3998" y="5082"/>
                  </a:cubicBezTo>
                  <a:cubicBezTo>
                    <a:pt x="4243" y="5224"/>
                    <a:pt x="4488" y="5379"/>
                    <a:pt x="4733" y="5520"/>
                  </a:cubicBezTo>
                  <a:cubicBezTo>
                    <a:pt x="4811" y="5572"/>
                    <a:pt x="4888" y="5611"/>
                    <a:pt x="4965" y="5662"/>
                  </a:cubicBezTo>
                  <a:cubicBezTo>
                    <a:pt x="5185" y="5778"/>
                    <a:pt x="5404" y="5881"/>
                    <a:pt x="5623" y="5985"/>
                  </a:cubicBezTo>
                  <a:cubicBezTo>
                    <a:pt x="5662" y="5894"/>
                    <a:pt x="5687" y="5817"/>
                    <a:pt x="5726" y="5727"/>
                  </a:cubicBezTo>
                  <a:cubicBezTo>
                    <a:pt x="5984" y="5121"/>
                    <a:pt x="6242" y="4502"/>
                    <a:pt x="6500" y="3895"/>
                  </a:cubicBezTo>
                  <a:cubicBezTo>
                    <a:pt x="6126" y="3741"/>
                    <a:pt x="5752" y="3573"/>
                    <a:pt x="5391" y="3380"/>
                  </a:cubicBezTo>
                  <a:cubicBezTo>
                    <a:pt x="5352" y="3354"/>
                    <a:pt x="5313" y="3341"/>
                    <a:pt x="5275" y="3315"/>
                  </a:cubicBezTo>
                  <a:cubicBezTo>
                    <a:pt x="3779" y="2490"/>
                    <a:pt x="2476" y="1290"/>
                    <a:pt x="1354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2121;p41">
              <a:extLst>
                <a:ext uri="{FF2B5EF4-FFF2-40B4-BE49-F238E27FC236}">
                  <a16:creationId xmlns:a16="http://schemas.microsoft.com/office/drawing/2014/main" id="{86278612-98FF-BCF2-D805-E52CF92BF73A}"/>
                </a:ext>
              </a:extLst>
            </p:cNvPr>
            <p:cNvSpPr/>
            <p:nvPr/>
          </p:nvSpPr>
          <p:spPr>
            <a:xfrm>
              <a:off x="4195750" y="-68725"/>
              <a:ext cx="39025" cy="66750"/>
            </a:xfrm>
            <a:custGeom>
              <a:avLst/>
              <a:gdLst/>
              <a:ahLst/>
              <a:cxnLst/>
              <a:rect l="l" t="t" r="r" b="b"/>
              <a:pathLst>
                <a:path w="1561" h="2670" extrusionOk="0">
                  <a:moveTo>
                    <a:pt x="336" y="0"/>
                  </a:moveTo>
                  <a:cubicBezTo>
                    <a:pt x="207" y="477"/>
                    <a:pt x="91" y="954"/>
                    <a:pt x="39" y="1457"/>
                  </a:cubicBezTo>
                  <a:cubicBezTo>
                    <a:pt x="0" y="1741"/>
                    <a:pt x="0" y="2051"/>
                    <a:pt x="26" y="2347"/>
                  </a:cubicBezTo>
                  <a:cubicBezTo>
                    <a:pt x="246" y="2463"/>
                    <a:pt x="465" y="2566"/>
                    <a:pt x="684" y="2670"/>
                  </a:cubicBezTo>
                  <a:cubicBezTo>
                    <a:pt x="723" y="2579"/>
                    <a:pt x="748" y="2502"/>
                    <a:pt x="787" y="2412"/>
                  </a:cubicBezTo>
                  <a:cubicBezTo>
                    <a:pt x="1045" y="1806"/>
                    <a:pt x="1303" y="1187"/>
                    <a:pt x="1561" y="580"/>
                  </a:cubicBezTo>
                  <a:cubicBezTo>
                    <a:pt x="1187" y="413"/>
                    <a:pt x="813" y="258"/>
                    <a:pt x="452" y="65"/>
                  </a:cubicBezTo>
                  <a:cubicBezTo>
                    <a:pt x="413" y="39"/>
                    <a:pt x="374" y="26"/>
                    <a:pt x="336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2122;p41">
              <a:extLst>
                <a:ext uri="{FF2B5EF4-FFF2-40B4-BE49-F238E27FC236}">
                  <a16:creationId xmlns:a16="http://schemas.microsoft.com/office/drawing/2014/main" id="{0C7646FB-D48C-70F5-4BE6-8651B43AC9EB}"/>
                </a:ext>
              </a:extLst>
            </p:cNvPr>
            <p:cNvSpPr/>
            <p:nvPr/>
          </p:nvSpPr>
          <p:spPr>
            <a:xfrm>
              <a:off x="4139000" y="-70675"/>
              <a:ext cx="247000" cy="340100"/>
            </a:xfrm>
            <a:custGeom>
              <a:avLst/>
              <a:gdLst/>
              <a:ahLst/>
              <a:cxnLst/>
              <a:rect l="l" t="t" r="r" b="b"/>
              <a:pathLst>
                <a:path w="9880" h="13604" extrusionOk="0">
                  <a:moveTo>
                    <a:pt x="2761" y="1"/>
                  </a:moveTo>
                  <a:cubicBezTo>
                    <a:pt x="2761" y="1"/>
                    <a:pt x="2490" y="2258"/>
                    <a:pt x="2877" y="2915"/>
                  </a:cubicBezTo>
                  <a:cubicBezTo>
                    <a:pt x="2632" y="4231"/>
                    <a:pt x="2348" y="5727"/>
                    <a:pt x="2193" y="6552"/>
                  </a:cubicBezTo>
                  <a:cubicBezTo>
                    <a:pt x="2154" y="6771"/>
                    <a:pt x="2129" y="6939"/>
                    <a:pt x="2103" y="7042"/>
                  </a:cubicBezTo>
                  <a:cubicBezTo>
                    <a:pt x="2090" y="7120"/>
                    <a:pt x="2077" y="7171"/>
                    <a:pt x="2077" y="7171"/>
                  </a:cubicBezTo>
                  <a:lnTo>
                    <a:pt x="594" y="10782"/>
                  </a:lnTo>
                  <a:lnTo>
                    <a:pt x="1" y="12227"/>
                  </a:lnTo>
                  <a:lnTo>
                    <a:pt x="426" y="12549"/>
                  </a:lnTo>
                  <a:lnTo>
                    <a:pt x="1045" y="13013"/>
                  </a:lnTo>
                  <a:cubicBezTo>
                    <a:pt x="1239" y="13116"/>
                    <a:pt x="1419" y="13181"/>
                    <a:pt x="1626" y="13245"/>
                  </a:cubicBezTo>
                  <a:cubicBezTo>
                    <a:pt x="1883" y="13315"/>
                    <a:pt x="2152" y="13351"/>
                    <a:pt x="2421" y="13351"/>
                  </a:cubicBezTo>
                  <a:cubicBezTo>
                    <a:pt x="2652" y="13351"/>
                    <a:pt x="2883" y="13325"/>
                    <a:pt x="3109" y="13271"/>
                  </a:cubicBezTo>
                  <a:lnTo>
                    <a:pt x="4153" y="13026"/>
                  </a:lnTo>
                  <a:cubicBezTo>
                    <a:pt x="4373" y="12973"/>
                    <a:pt x="4597" y="12947"/>
                    <a:pt x="4820" y="12947"/>
                  </a:cubicBezTo>
                  <a:cubicBezTo>
                    <a:pt x="5029" y="12947"/>
                    <a:pt x="5237" y="12970"/>
                    <a:pt x="5443" y="13013"/>
                  </a:cubicBezTo>
                  <a:cubicBezTo>
                    <a:pt x="5701" y="13065"/>
                    <a:pt x="5972" y="13155"/>
                    <a:pt x="6217" y="13271"/>
                  </a:cubicBezTo>
                  <a:cubicBezTo>
                    <a:pt x="6565" y="13452"/>
                    <a:pt x="6939" y="13555"/>
                    <a:pt x="7313" y="13594"/>
                  </a:cubicBezTo>
                  <a:cubicBezTo>
                    <a:pt x="7396" y="13600"/>
                    <a:pt x="7480" y="13603"/>
                    <a:pt x="7563" y="13603"/>
                  </a:cubicBezTo>
                  <a:cubicBezTo>
                    <a:pt x="7985" y="13603"/>
                    <a:pt x="8411" y="13521"/>
                    <a:pt x="8809" y="13349"/>
                  </a:cubicBezTo>
                  <a:lnTo>
                    <a:pt x="9879" y="12871"/>
                  </a:lnTo>
                  <a:lnTo>
                    <a:pt x="8757" y="8886"/>
                  </a:lnTo>
                  <a:lnTo>
                    <a:pt x="8383" y="7558"/>
                  </a:lnTo>
                  <a:cubicBezTo>
                    <a:pt x="8383" y="7545"/>
                    <a:pt x="8383" y="7532"/>
                    <a:pt x="8383" y="7506"/>
                  </a:cubicBezTo>
                  <a:cubicBezTo>
                    <a:pt x="8371" y="7416"/>
                    <a:pt x="8358" y="7249"/>
                    <a:pt x="8332" y="7004"/>
                  </a:cubicBezTo>
                  <a:cubicBezTo>
                    <a:pt x="8242" y="6230"/>
                    <a:pt x="8087" y="4785"/>
                    <a:pt x="8035" y="3496"/>
                  </a:cubicBezTo>
                  <a:lnTo>
                    <a:pt x="9248" y="2154"/>
                  </a:lnTo>
                  <a:cubicBezTo>
                    <a:pt x="9248" y="2154"/>
                    <a:pt x="8577" y="1187"/>
                    <a:pt x="7403" y="1045"/>
                  </a:cubicBezTo>
                  <a:cubicBezTo>
                    <a:pt x="6746" y="955"/>
                    <a:pt x="4798" y="646"/>
                    <a:pt x="4798" y="646"/>
                  </a:cubicBezTo>
                  <a:cubicBezTo>
                    <a:pt x="4140" y="555"/>
                    <a:pt x="3509" y="362"/>
                    <a:pt x="2915" y="78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2123;p41">
              <a:extLst>
                <a:ext uri="{FF2B5EF4-FFF2-40B4-BE49-F238E27FC236}">
                  <a16:creationId xmlns:a16="http://schemas.microsoft.com/office/drawing/2014/main" id="{1BE4E00A-510B-EE8E-19D4-53E51049674B}"/>
                </a:ext>
              </a:extLst>
            </p:cNvPr>
            <p:cNvSpPr/>
            <p:nvPr/>
          </p:nvSpPr>
          <p:spPr>
            <a:xfrm>
              <a:off x="4229303" y="-64327"/>
              <a:ext cx="108000" cy="47975"/>
            </a:xfrm>
            <a:custGeom>
              <a:avLst/>
              <a:gdLst/>
              <a:ahLst/>
              <a:cxnLst/>
              <a:rect l="l" t="t" r="r" b="b"/>
              <a:pathLst>
                <a:path w="4320" h="1919" extrusionOk="0">
                  <a:moveTo>
                    <a:pt x="1571" y="1"/>
                  </a:moveTo>
                  <a:cubicBezTo>
                    <a:pt x="1007" y="1"/>
                    <a:pt x="529" y="145"/>
                    <a:pt x="341" y="573"/>
                  </a:cubicBezTo>
                  <a:cubicBezTo>
                    <a:pt x="1" y="1338"/>
                    <a:pt x="20" y="1508"/>
                    <a:pt x="109" y="1508"/>
                  </a:cubicBezTo>
                  <a:cubicBezTo>
                    <a:pt x="128" y="1508"/>
                    <a:pt x="150" y="1500"/>
                    <a:pt x="173" y="1488"/>
                  </a:cubicBezTo>
                  <a:cubicBezTo>
                    <a:pt x="316" y="1417"/>
                    <a:pt x="868" y="1364"/>
                    <a:pt x="1266" y="1364"/>
                  </a:cubicBezTo>
                  <a:cubicBezTo>
                    <a:pt x="1443" y="1364"/>
                    <a:pt x="1589" y="1374"/>
                    <a:pt x="1656" y="1398"/>
                  </a:cubicBezTo>
                  <a:cubicBezTo>
                    <a:pt x="1888" y="1476"/>
                    <a:pt x="2120" y="1488"/>
                    <a:pt x="2120" y="1488"/>
                  </a:cubicBezTo>
                  <a:cubicBezTo>
                    <a:pt x="2120" y="1488"/>
                    <a:pt x="3023" y="1501"/>
                    <a:pt x="3591" y="1914"/>
                  </a:cubicBezTo>
                  <a:cubicBezTo>
                    <a:pt x="3594" y="1917"/>
                    <a:pt x="3598" y="1918"/>
                    <a:pt x="3603" y="1918"/>
                  </a:cubicBezTo>
                  <a:cubicBezTo>
                    <a:pt x="3745" y="1918"/>
                    <a:pt x="4319" y="577"/>
                    <a:pt x="3294" y="289"/>
                  </a:cubicBezTo>
                  <a:cubicBezTo>
                    <a:pt x="2768" y="142"/>
                    <a:pt x="2128" y="1"/>
                    <a:pt x="1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124;p41">
              <a:extLst>
                <a:ext uri="{FF2B5EF4-FFF2-40B4-BE49-F238E27FC236}">
                  <a16:creationId xmlns:a16="http://schemas.microsoft.com/office/drawing/2014/main" id="{73C8E023-0B89-C85E-D1EE-7EFCB27D4ED2}"/>
                </a:ext>
              </a:extLst>
            </p:cNvPr>
            <p:cNvSpPr/>
            <p:nvPr/>
          </p:nvSpPr>
          <p:spPr>
            <a:xfrm>
              <a:off x="4254100" y="-85175"/>
              <a:ext cx="58400" cy="56050"/>
            </a:xfrm>
            <a:custGeom>
              <a:avLst/>
              <a:gdLst/>
              <a:ahLst/>
              <a:cxnLst/>
              <a:rect l="l" t="t" r="r" b="b"/>
              <a:pathLst>
                <a:path w="2336" h="2242" extrusionOk="0">
                  <a:moveTo>
                    <a:pt x="233" y="0"/>
                  </a:moveTo>
                  <a:lnTo>
                    <a:pt x="233" y="0"/>
                  </a:lnTo>
                  <a:cubicBezTo>
                    <a:pt x="246" y="142"/>
                    <a:pt x="1" y="1380"/>
                    <a:pt x="1" y="1380"/>
                  </a:cubicBezTo>
                  <a:lnTo>
                    <a:pt x="607" y="2077"/>
                  </a:lnTo>
                  <a:cubicBezTo>
                    <a:pt x="731" y="2186"/>
                    <a:pt x="883" y="2242"/>
                    <a:pt x="1037" y="2242"/>
                  </a:cubicBezTo>
                  <a:cubicBezTo>
                    <a:pt x="1155" y="2242"/>
                    <a:pt x="1274" y="2209"/>
                    <a:pt x="1381" y="2141"/>
                  </a:cubicBezTo>
                  <a:lnTo>
                    <a:pt x="2245" y="1612"/>
                  </a:lnTo>
                  <a:lnTo>
                    <a:pt x="2335" y="116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125;p41">
              <a:extLst>
                <a:ext uri="{FF2B5EF4-FFF2-40B4-BE49-F238E27FC236}">
                  <a16:creationId xmlns:a16="http://schemas.microsoft.com/office/drawing/2014/main" id="{2C4B05AD-8D54-10B0-0B1A-6936FA6C19EC}"/>
                </a:ext>
              </a:extLst>
            </p:cNvPr>
            <p:cNvSpPr/>
            <p:nvPr/>
          </p:nvSpPr>
          <p:spPr>
            <a:xfrm>
              <a:off x="4144175" y="-186650"/>
              <a:ext cx="61275" cy="55950"/>
            </a:xfrm>
            <a:custGeom>
              <a:avLst/>
              <a:gdLst/>
              <a:ahLst/>
              <a:cxnLst/>
              <a:rect l="l" t="t" r="r" b="b"/>
              <a:pathLst>
                <a:path w="2451" h="2238" extrusionOk="0">
                  <a:moveTo>
                    <a:pt x="1070" y="1"/>
                  </a:moveTo>
                  <a:cubicBezTo>
                    <a:pt x="708" y="1"/>
                    <a:pt x="384" y="192"/>
                    <a:pt x="232" y="539"/>
                  </a:cubicBezTo>
                  <a:cubicBezTo>
                    <a:pt x="0" y="1067"/>
                    <a:pt x="258" y="1751"/>
                    <a:pt x="800" y="2073"/>
                  </a:cubicBezTo>
                  <a:cubicBezTo>
                    <a:pt x="992" y="2185"/>
                    <a:pt x="1193" y="2238"/>
                    <a:pt x="1384" y="2238"/>
                  </a:cubicBezTo>
                  <a:cubicBezTo>
                    <a:pt x="1744" y="2238"/>
                    <a:pt x="2066" y="2049"/>
                    <a:pt x="2218" y="1712"/>
                  </a:cubicBezTo>
                  <a:cubicBezTo>
                    <a:pt x="2450" y="1183"/>
                    <a:pt x="2192" y="487"/>
                    <a:pt x="1651" y="165"/>
                  </a:cubicBezTo>
                  <a:cubicBezTo>
                    <a:pt x="1460" y="54"/>
                    <a:pt x="1259" y="1"/>
                    <a:pt x="1070" y="1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126;p41">
              <a:extLst>
                <a:ext uri="{FF2B5EF4-FFF2-40B4-BE49-F238E27FC236}">
                  <a16:creationId xmlns:a16="http://schemas.microsoft.com/office/drawing/2014/main" id="{BF592DB0-65E5-F060-4C2E-9B952DF94A63}"/>
                </a:ext>
              </a:extLst>
            </p:cNvPr>
            <p:cNvSpPr/>
            <p:nvPr/>
          </p:nvSpPr>
          <p:spPr>
            <a:xfrm>
              <a:off x="4160925" y="-171275"/>
              <a:ext cx="24525" cy="23575"/>
            </a:xfrm>
            <a:custGeom>
              <a:avLst/>
              <a:gdLst/>
              <a:ahLst/>
              <a:cxnLst/>
              <a:rect l="l" t="t" r="r" b="b"/>
              <a:pathLst>
                <a:path w="981" h="943" fill="none" extrusionOk="0">
                  <a:moveTo>
                    <a:pt x="981" y="942"/>
                  </a:moveTo>
                  <a:cubicBezTo>
                    <a:pt x="968" y="865"/>
                    <a:pt x="942" y="1"/>
                    <a:pt x="1" y="78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127;p41">
              <a:extLst>
                <a:ext uri="{FF2B5EF4-FFF2-40B4-BE49-F238E27FC236}">
                  <a16:creationId xmlns:a16="http://schemas.microsoft.com/office/drawing/2014/main" id="{866379BA-74F9-54BF-E425-FE43E9DB13DB}"/>
                </a:ext>
              </a:extLst>
            </p:cNvPr>
            <p:cNvSpPr/>
            <p:nvPr/>
          </p:nvSpPr>
          <p:spPr>
            <a:xfrm>
              <a:off x="4164150" y="-164500"/>
              <a:ext cx="18400" cy="12600"/>
            </a:xfrm>
            <a:custGeom>
              <a:avLst/>
              <a:gdLst/>
              <a:ahLst/>
              <a:cxnLst/>
              <a:rect l="l" t="t" r="r" b="b"/>
              <a:pathLst>
                <a:path w="736" h="504" fill="none" extrusionOk="0">
                  <a:moveTo>
                    <a:pt x="1" y="504"/>
                  </a:moveTo>
                  <a:cubicBezTo>
                    <a:pt x="1" y="504"/>
                    <a:pt x="323" y="1"/>
                    <a:pt x="736" y="233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128;p41">
              <a:extLst>
                <a:ext uri="{FF2B5EF4-FFF2-40B4-BE49-F238E27FC236}">
                  <a16:creationId xmlns:a16="http://schemas.microsoft.com/office/drawing/2014/main" id="{0A0DC0E0-EAF9-7D51-009E-F1A2CBA2ADA4}"/>
                </a:ext>
              </a:extLst>
            </p:cNvPr>
            <p:cNvSpPr/>
            <p:nvPr/>
          </p:nvSpPr>
          <p:spPr>
            <a:xfrm>
              <a:off x="4389850" y="-144175"/>
              <a:ext cx="60625" cy="51925"/>
            </a:xfrm>
            <a:custGeom>
              <a:avLst/>
              <a:gdLst/>
              <a:ahLst/>
              <a:cxnLst/>
              <a:rect l="l" t="t" r="r" b="b"/>
              <a:pathLst>
                <a:path w="2425" h="2077" extrusionOk="0">
                  <a:moveTo>
                    <a:pt x="1354" y="0"/>
                  </a:moveTo>
                  <a:cubicBezTo>
                    <a:pt x="1346" y="0"/>
                    <a:pt x="1337" y="0"/>
                    <a:pt x="1329" y="0"/>
                  </a:cubicBezTo>
                  <a:cubicBezTo>
                    <a:pt x="684" y="0"/>
                    <a:pt x="129" y="477"/>
                    <a:pt x="65" y="1045"/>
                  </a:cubicBezTo>
                  <a:cubicBezTo>
                    <a:pt x="0" y="1612"/>
                    <a:pt x="477" y="2077"/>
                    <a:pt x="1109" y="2077"/>
                  </a:cubicBezTo>
                  <a:cubicBezTo>
                    <a:pt x="1741" y="2064"/>
                    <a:pt x="2309" y="1599"/>
                    <a:pt x="2373" y="1019"/>
                  </a:cubicBezTo>
                  <a:cubicBezTo>
                    <a:pt x="2424" y="459"/>
                    <a:pt x="1973" y="0"/>
                    <a:pt x="1354" y="0"/>
                  </a:cubicBezTo>
                  <a:close/>
                </a:path>
              </a:pathLst>
            </a:custGeom>
            <a:solidFill>
              <a:srgbClr val="EFB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129;p41">
              <a:extLst>
                <a:ext uri="{FF2B5EF4-FFF2-40B4-BE49-F238E27FC236}">
                  <a16:creationId xmlns:a16="http://schemas.microsoft.com/office/drawing/2014/main" id="{E10A0E34-21BA-8E49-1E97-36A5DD789B4E}"/>
                </a:ext>
              </a:extLst>
            </p:cNvPr>
            <p:cNvSpPr/>
            <p:nvPr/>
          </p:nvSpPr>
          <p:spPr>
            <a:xfrm>
              <a:off x="4405650" y="-133875"/>
              <a:ext cx="31925" cy="19700"/>
            </a:xfrm>
            <a:custGeom>
              <a:avLst/>
              <a:gdLst/>
              <a:ahLst/>
              <a:cxnLst/>
              <a:rect l="l" t="t" r="r" b="b"/>
              <a:pathLst>
                <a:path w="1277" h="788" fill="none" extrusionOk="0">
                  <a:moveTo>
                    <a:pt x="0" y="788"/>
                  </a:moveTo>
                  <a:cubicBezTo>
                    <a:pt x="52" y="723"/>
                    <a:pt x="503" y="1"/>
                    <a:pt x="1277" y="530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0" name="Google Shape;2130;p41">
              <a:extLst>
                <a:ext uri="{FF2B5EF4-FFF2-40B4-BE49-F238E27FC236}">
                  <a16:creationId xmlns:a16="http://schemas.microsoft.com/office/drawing/2014/main" id="{C701F203-9C61-F244-09A6-D352E08F90D7}"/>
                </a:ext>
              </a:extLst>
            </p:cNvPr>
            <p:cNvSpPr/>
            <p:nvPr/>
          </p:nvSpPr>
          <p:spPr>
            <a:xfrm>
              <a:off x="4413375" y="-122250"/>
              <a:ext cx="12925" cy="14850"/>
            </a:xfrm>
            <a:custGeom>
              <a:avLst/>
              <a:gdLst/>
              <a:ahLst/>
              <a:cxnLst/>
              <a:rect l="l" t="t" r="r" b="b"/>
              <a:pathLst>
                <a:path w="517" h="594" fill="none" extrusionOk="0">
                  <a:moveTo>
                    <a:pt x="517" y="594"/>
                  </a:moveTo>
                  <a:cubicBezTo>
                    <a:pt x="517" y="594"/>
                    <a:pt x="478" y="13"/>
                    <a:pt x="1" y="0"/>
                  </a:cubicBezTo>
                </a:path>
              </a:pathLst>
            </a:custGeom>
            <a:noFill/>
            <a:ln w="4200" cap="rnd" cmpd="sng">
              <a:solidFill>
                <a:srgbClr val="54110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1" name="Google Shape;2131;p41">
              <a:extLst>
                <a:ext uri="{FF2B5EF4-FFF2-40B4-BE49-F238E27FC236}">
                  <a16:creationId xmlns:a16="http://schemas.microsoft.com/office/drawing/2014/main" id="{8961E556-FD3F-377E-2F3E-14EC9FD16530}"/>
                </a:ext>
              </a:extLst>
            </p:cNvPr>
            <p:cNvSpPr/>
            <p:nvPr/>
          </p:nvSpPr>
          <p:spPr>
            <a:xfrm>
              <a:off x="4178975" y="-345900"/>
              <a:ext cx="269900" cy="281200"/>
            </a:xfrm>
            <a:custGeom>
              <a:avLst/>
              <a:gdLst/>
              <a:ahLst/>
              <a:cxnLst/>
              <a:rect l="l" t="t" r="r" b="b"/>
              <a:pathLst>
                <a:path w="10796" h="11248" extrusionOk="0">
                  <a:moveTo>
                    <a:pt x="5240" y="1"/>
                  </a:moveTo>
                  <a:cubicBezTo>
                    <a:pt x="2893" y="1"/>
                    <a:pt x="791" y="1643"/>
                    <a:pt x="246" y="3955"/>
                  </a:cubicBezTo>
                  <a:cubicBezTo>
                    <a:pt x="78" y="4703"/>
                    <a:pt x="78" y="5438"/>
                    <a:pt x="220" y="6135"/>
                  </a:cubicBezTo>
                  <a:cubicBezTo>
                    <a:pt x="323" y="6664"/>
                    <a:pt x="297" y="7205"/>
                    <a:pt x="194" y="7734"/>
                  </a:cubicBezTo>
                  <a:cubicBezTo>
                    <a:pt x="1" y="8714"/>
                    <a:pt x="388" y="10429"/>
                    <a:pt x="4270" y="11074"/>
                  </a:cubicBezTo>
                  <a:cubicBezTo>
                    <a:pt x="4999" y="11194"/>
                    <a:pt x="5625" y="11247"/>
                    <a:pt x="6162" y="11247"/>
                  </a:cubicBezTo>
                  <a:cubicBezTo>
                    <a:pt x="8680" y="11247"/>
                    <a:pt x="9229" y="10085"/>
                    <a:pt x="9261" y="9256"/>
                  </a:cubicBezTo>
                  <a:cubicBezTo>
                    <a:pt x="9286" y="8688"/>
                    <a:pt x="9454" y="8134"/>
                    <a:pt x="9738" y="7631"/>
                  </a:cubicBezTo>
                  <a:cubicBezTo>
                    <a:pt x="10009" y="7128"/>
                    <a:pt x="10215" y="6573"/>
                    <a:pt x="10318" y="5967"/>
                  </a:cubicBezTo>
                  <a:cubicBezTo>
                    <a:pt x="10795" y="3040"/>
                    <a:pt x="8706" y="293"/>
                    <a:pt x="5701" y="22"/>
                  </a:cubicBezTo>
                  <a:cubicBezTo>
                    <a:pt x="5547" y="8"/>
                    <a:pt x="5393" y="1"/>
                    <a:pt x="5240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2" name="Google Shape;2132;p41">
              <a:extLst>
                <a:ext uri="{FF2B5EF4-FFF2-40B4-BE49-F238E27FC236}">
                  <a16:creationId xmlns:a16="http://schemas.microsoft.com/office/drawing/2014/main" id="{982F4286-C849-FB0F-E66F-381EB245713B}"/>
                </a:ext>
              </a:extLst>
            </p:cNvPr>
            <p:cNvSpPr/>
            <p:nvPr/>
          </p:nvSpPr>
          <p:spPr>
            <a:xfrm>
              <a:off x="4157375" y="-338050"/>
              <a:ext cx="142850" cy="169725"/>
            </a:xfrm>
            <a:custGeom>
              <a:avLst/>
              <a:gdLst/>
              <a:ahLst/>
              <a:cxnLst/>
              <a:rect l="l" t="t" r="r" b="b"/>
              <a:pathLst>
                <a:path w="5714" h="6789" extrusionOk="0">
                  <a:moveTo>
                    <a:pt x="3764" y="0"/>
                  </a:moveTo>
                  <a:cubicBezTo>
                    <a:pt x="2722" y="0"/>
                    <a:pt x="1477" y="528"/>
                    <a:pt x="904" y="2029"/>
                  </a:cubicBezTo>
                  <a:cubicBezTo>
                    <a:pt x="891" y="2055"/>
                    <a:pt x="878" y="2081"/>
                    <a:pt x="865" y="2107"/>
                  </a:cubicBezTo>
                  <a:cubicBezTo>
                    <a:pt x="1" y="4492"/>
                    <a:pt x="1123" y="6788"/>
                    <a:pt x="1123" y="6788"/>
                  </a:cubicBezTo>
                  <a:cubicBezTo>
                    <a:pt x="1123" y="6788"/>
                    <a:pt x="2142" y="4866"/>
                    <a:pt x="2116" y="3151"/>
                  </a:cubicBezTo>
                  <a:cubicBezTo>
                    <a:pt x="2116" y="3151"/>
                    <a:pt x="4734" y="2635"/>
                    <a:pt x="5417" y="1294"/>
                  </a:cubicBezTo>
                  <a:cubicBezTo>
                    <a:pt x="5714" y="714"/>
                    <a:pt x="5134" y="198"/>
                    <a:pt x="4270" y="43"/>
                  </a:cubicBezTo>
                  <a:cubicBezTo>
                    <a:pt x="4109" y="15"/>
                    <a:pt x="3939" y="0"/>
                    <a:pt x="3764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3" name="Google Shape;2133;p41">
              <a:extLst>
                <a:ext uri="{FF2B5EF4-FFF2-40B4-BE49-F238E27FC236}">
                  <a16:creationId xmlns:a16="http://schemas.microsoft.com/office/drawing/2014/main" id="{FED75B04-272D-7E02-533F-F737DE5C1FC5}"/>
                </a:ext>
              </a:extLst>
            </p:cNvPr>
            <p:cNvSpPr/>
            <p:nvPr/>
          </p:nvSpPr>
          <p:spPr>
            <a:xfrm>
              <a:off x="4253700" y="-358525"/>
              <a:ext cx="200000" cy="225000"/>
            </a:xfrm>
            <a:custGeom>
              <a:avLst/>
              <a:gdLst/>
              <a:ahLst/>
              <a:cxnLst/>
              <a:rect l="l" t="t" r="r" b="b"/>
              <a:pathLst>
                <a:path w="8000" h="9000" extrusionOk="0">
                  <a:moveTo>
                    <a:pt x="2508" y="0"/>
                  </a:moveTo>
                  <a:cubicBezTo>
                    <a:pt x="1127" y="0"/>
                    <a:pt x="0" y="510"/>
                    <a:pt x="43" y="1378"/>
                  </a:cubicBezTo>
                  <a:cubicBezTo>
                    <a:pt x="43" y="1468"/>
                    <a:pt x="68" y="1546"/>
                    <a:pt x="94" y="1636"/>
                  </a:cubicBezTo>
                  <a:cubicBezTo>
                    <a:pt x="713" y="3738"/>
                    <a:pt x="6388" y="4641"/>
                    <a:pt x="6388" y="4641"/>
                  </a:cubicBezTo>
                  <a:cubicBezTo>
                    <a:pt x="5846" y="6936"/>
                    <a:pt x="6285" y="9000"/>
                    <a:pt x="6285" y="9000"/>
                  </a:cubicBezTo>
                  <a:cubicBezTo>
                    <a:pt x="6968" y="8329"/>
                    <a:pt x="7523" y="7478"/>
                    <a:pt x="7742" y="6446"/>
                  </a:cubicBezTo>
                  <a:cubicBezTo>
                    <a:pt x="8000" y="5273"/>
                    <a:pt x="7819" y="3854"/>
                    <a:pt x="6878" y="2216"/>
                  </a:cubicBezTo>
                  <a:cubicBezTo>
                    <a:pt x="5991" y="664"/>
                    <a:pt x="4084" y="0"/>
                    <a:pt x="2508" y="0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4" name="Google Shape;2134;p41">
              <a:extLst>
                <a:ext uri="{FF2B5EF4-FFF2-40B4-BE49-F238E27FC236}">
                  <a16:creationId xmlns:a16="http://schemas.microsoft.com/office/drawing/2014/main" id="{6B421BC0-2735-6DC5-39DC-6EE528887139}"/>
                </a:ext>
              </a:extLst>
            </p:cNvPr>
            <p:cNvSpPr/>
            <p:nvPr/>
          </p:nvSpPr>
          <p:spPr>
            <a:xfrm>
              <a:off x="4191550" y="93125"/>
              <a:ext cx="157050" cy="24350"/>
            </a:xfrm>
            <a:custGeom>
              <a:avLst/>
              <a:gdLst/>
              <a:ahLst/>
              <a:cxnLst/>
              <a:rect l="l" t="t" r="r" b="b"/>
              <a:pathLst>
                <a:path w="6282" h="974" extrusionOk="0">
                  <a:moveTo>
                    <a:pt x="91" y="0"/>
                  </a:moveTo>
                  <a:cubicBezTo>
                    <a:pt x="52" y="219"/>
                    <a:pt x="27" y="387"/>
                    <a:pt x="1" y="490"/>
                  </a:cubicBezTo>
                  <a:cubicBezTo>
                    <a:pt x="1731" y="813"/>
                    <a:pt x="3470" y="974"/>
                    <a:pt x="5226" y="974"/>
                  </a:cubicBezTo>
                  <a:cubicBezTo>
                    <a:pt x="5577" y="974"/>
                    <a:pt x="5929" y="967"/>
                    <a:pt x="6281" y="954"/>
                  </a:cubicBezTo>
                  <a:cubicBezTo>
                    <a:pt x="6269" y="864"/>
                    <a:pt x="6256" y="697"/>
                    <a:pt x="6230" y="452"/>
                  </a:cubicBezTo>
                  <a:cubicBezTo>
                    <a:pt x="5911" y="461"/>
                    <a:pt x="5592" y="467"/>
                    <a:pt x="5274" y="467"/>
                  </a:cubicBezTo>
                  <a:cubicBezTo>
                    <a:pt x="3536" y="467"/>
                    <a:pt x="1813" y="316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5" name="Google Shape;2135;p41">
              <a:extLst>
                <a:ext uri="{FF2B5EF4-FFF2-40B4-BE49-F238E27FC236}">
                  <a16:creationId xmlns:a16="http://schemas.microsoft.com/office/drawing/2014/main" id="{6DB2C292-84C1-85EC-15A4-D99423D2D132}"/>
                </a:ext>
              </a:extLst>
            </p:cNvPr>
            <p:cNvSpPr/>
            <p:nvPr/>
          </p:nvSpPr>
          <p:spPr>
            <a:xfrm>
              <a:off x="4271200" y="-17150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45" y="1"/>
                  </a:moveTo>
                  <a:cubicBezTo>
                    <a:pt x="103" y="1"/>
                    <a:pt x="0" y="117"/>
                    <a:pt x="0" y="246"/>
                  </a:cubicBezTo>
                  <a:cubicBezTo>
                    <a:pt x="0" y="375"/>
                    <a:pt x="103" y="478"/>
                    <a:pt x="245" y="478"/>
                  </a:cubicBezTo>
                  <a:cubicBezTo>
                    <a:pt x="374" y="478"/>
                    <a:pt x="477" y="375"/>
                    <a:pt x="477" y="246"/>
                  </a:cubicBezTo>
                  <a:cubicBezTo>
                    <a:pt x="477" y="117"/>
                    <a:pt x="374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6" name="Google Shape;2136;p41">
              <a:extLst>
                <a:ext uri="{FF2B5EF4-FFF2-40B4-BE49-F238E27FC236}">
                  <a16:creationId xmlns:a16="http://schemas.microsoft.com/office/drawing/2014/main" id="{D3E31DC5-692D-19DC-1451-92CE27FFC06D}"/>
                </a:ext>
              </a:extLst>
            </p:cNvPr>
            <p:cNvSpPr/>
            <p:nvPr/>
          </p:nvSpPr>
          <p:spPr>
            <a:xfrm>
              <a:off x="4269575" y="7675"/>
              <a:ext cx="11950" cy="11950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246" y="1"/>
                  </a:moveTo>
                  <a:cubicBezTo>
                    <a:pt x="104" y="1"/>
                    <a:pt x="1" y="104"/>
                    <a:pt x="1" y="246"/>
                  </a:cubicBezTo>
                  <a:cubicBezTo>
                    <a:pt x="1" y="375"/>
                    <a:pt x="104" y="478"/>
                    <a:pt x="246" y="478"/>
                  </a:cubicBezTo>
                  <a:cubicBezTo>
                    <a:pt x="375" y="478"/>
                    <a:pt x="478" y="375"/>
                    <a:pt x="478" y="246"/>
                  </a:cubicBezTo>
                  <a:cubicBezTo>
                    <a:pt x="478" y="104"/>
                    <a:pt x="375" y="1"/>
                    <a:pt x="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7" name="Google Shape;2137;p41">
              <a:extLst>
                <a:ext uri="{FF2B5EF4-FFF2-40B4-BE49-F238E27FC236}">
                  <a16:creationId xmlns:a16="http://schemas.microsoft.com/office/drawing/2014/main" id="{81798C5F-7C49-FD42-0528-550BB27AB134}"/>
                </a:ext>
              </a:extLst>
            </p:cNvPr>
            <p:cNvSpPr/>
            <p:nvPr/>
          </p:nvSpPr>
          <p:spPr>
            <a:xfrm>
              <a:off x="4384350" y="308800"/>
              <a:ext cx="32925" cy="68375"/>
            </a:xfrm>
            <a:custGeom>
              <a:avLst/>
              <a:gdLst/>
              <a:ahLst/>
              <a:cxnLst/>
              <a:rect l="l" t="t" r="r" b="b"/>
              <a:pathLst>
                <a:path w="1317" h="2735" extrusionOk="0">
                  <a:moveTo>
                    <a:pt x="917" y="1"/>
                  </a:moveTo>
                  <a:cubicBezTo>
                    <a:pt x="891" y="14"/>
                    <a:pt x="891" y="14"/>
                    <a:pt x="891" y="14"/>
                  </a:cubicBezTo>
                  <a:cubicBezTo>
                    <a:pt x="891" y="14"/>
                    <a:pt x="697" y="426"/>
                    <a:pt x="491" y="813"/>
                  </a:cubicBezTo>
                  <a:cubicBezTo>
                    <a:pt x="272" y="1213"/>
                    <a:pt x="53" y="1613"/>
                    <a:pt x="53" y="1613"/>
                  </a:cubicBezTo>
                  <a:cubicBezTo>
                    <a:pt x="53" y="1613"/>
                    <a:pt x="1" y="2129"/>
                    <a:pt x="14" y="2735"/>
                  </a:cubicBezTo>
                  <a:cubicBezTo>
                    <a:pt x="801" y="2296"/>
                    <a:pt x="1316" y="465"/>
                    <a:pt x="917" y="1"/>
                  </a:cubicBezTo>
                  <a:close/>
                </a:path>
              </a:pathLst>
            </a:custGeom>
            <a:solidFill>
              <a:srgbClr val="FAD2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8" name="Google Shape;2138;p41">
              <a:extLst>
                <a:ext uri="{FF2B5EF4-FFF2-40B4-BE49-F238E27FC236}">
                  <a16:creationId xmlns:a16="http://schemas.microsoft.com/office/drawing/2014/main" id="{56711CAD-E7A6-3E63-1C2A-E5A06AA1B407}"/>
                </a:ext>
              </a:extLst>
            </p:cNvPr>
            <p:cNvSpPr/>
            <p:nvPr/>
          </p:nvSpPr>
          <p:spPr>
            <a:xfrm>
              <a:off x="4278600" y="-179650"/>
              <a:ext cx="19050" cy="24875"/>
            </a:xfrm>
            <a:custGeom>
              <a:avLst/>
              <a:gdLst/>
              <a:ahLst/>
              <a:cxnLst/>
              <a:rect l="l" t="t" r="r" b="b"/>
              <a:pathLst>
                <a:path w="762" h="995" extrusionOk="0">
                  <a:moveTo>
                    <a:pt x="418" y="0"/>
                  </a:moveTo>
                  <a:cubicBezTo>
                    <a:pt x="215" y="0"/>
                    <a:pt x="27" y="467"/>
                    <a:pt x="14" y="646"/>
                  </a:cubicBezTo>
                  <a:cubicBezTo>
                    <a:pt x="1" y="826"/>
                    <a:pt x="156" y="981"/>
                    <a:pt x="362" y="994"/>
                  </a:cubicBezTo>
                  <a:cubicBezTo>
                    <a:pt x="372" y="994"/>
                    <a:pt x="381" y="995"/>
                    <a:pt x="390" y="995"/>
                  </a:cubicBezTo>
                  <a:cubicBezTo>
                    <a:pt x="583" y="995"/>
                    <a:pt x="737" y="869"/>
                    <a:pt x="749" y="697"/>
                  </a:cubicBezTo>
                  <a:cubicBezTo>
                    <a:pt x="762" y="517"/>
                    <a:pt x="633" y="14"/>
                    <a:pt x="426" y="1"/>
                  </a:cubicBezTo>
                  <a:cubicBezTo>
                    <a:pt x="424" y="1"/>
                    <a:pt x="421" y="0"/>
                    <a:pt x="418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9" name="Google Shape;2139;p41">
              <a:extLst>
                <a:ext uri="{FF2B5EF4-FFF2-40B4-BE49-F238E27FC236}">
                  <a16:creationId xmlns:a16="http://schemas.microsoft.com/office/drawing/2014/main" id="{97381D68-5FF7-2DC2-2187-4A51934A0A1A}"/>
                </a:ext>
              </a:extLst>
            </p:cNvPr>
            <p:cNvSpPr/>
            <p:nvPr/>
          </p:nvSpPr>
          <p:spPr>
            <a:xfrm>
              <a:off x="4265075" y="-193200"/>
              <a:ext cx="9050" cy="19400"/>
            </a:xfrm>
            <a:custGeom>
              <a:avLst/>
              <a:gdLst/>
              <a:ahLst/>
              <a:cxnLst/>
              <a:rect l="l" t="t" r="r" b="b"/>
              <a:pathLst>
                <a:path w="362" h="776" extrusionOk="0">
                  <a:moveTo>
                    <a:pt x="197" y="0"/>
                  </a:moveTo>
                  <a:cubicBezTo>
                    <a:pt x="110" y="0"/>
                    <a:pt x="26" y="176"/>
                    <a:pt x="13" y="375"/>
                  </a:cubicBezTo>
                  <a:cubicBezTo>
                    <a:pt x="0" y="594"/>
                    <a:pt x="65" y="775"/>
                    <a:pt x="155" y="775"/>
                  </a:cubicBezTo>
                  <a:cubicBezTo>
                    <a:pt x="158" y="775"/>
                    <a:pt x="162" y="776"/>
                    <a:pt x="165" y="776"/>
                  </a:cubicBezTo>
                  <a:cubicBezTo>
                    <a:pt x="252" y="776"/>
                    <a:pt x="336" y="612"/>
                    <a:pt x="348" y="401"/>
                  </a:cubicBezTo>
                  <a:cubicBezTo>
                    <a:pt x="361" y="182"/>
                    <a:pt x="297" y="1"/>
                    <a:pt x="207" y="1"/>
                  </a:cubicBezTo>
                  <a:cubicBezTo>
                    <a:pt x="204" y="1"/>
                    <a:pt x="200" y="0"/>
                    <a:pt x="197" y="0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0" name="Google Shape;2140;p41">
              <a:extLst>
                <a:ext uri="{FF2B5EF4-FFF2-40B4-BE49-F238E27FC236}">
                  <a16:creationId xmlns:a16="http://schemas.microsoft.com/office/drawing/2014/main" id="{E551E71A-0F14-1F44-5435-A4C96AFEE8A3}"/>
                </a:ext>
              </a:extLst>
            </p:cNvPr>
            <p:cNvSpPr/>
            <p:nvPr/>
          </p:nvSpPr>
          <p:spPr>
            <a:xfrm>
              <a:off x="4258625" y="-218650"/>
              <a:ext cx="27425" cy="20975"/>
            </a:xfrm>
            <a:custGeom>
              <a:avLst/>
              <a:gdLst/>
              <a:ahLst/>
              <a:cxnLst/>
              <a:rect l="l" t="t" r="r" b="b"/>
              <a:pathLst>
                <a:path w="1097" h="839" extrusionOk="0">
                  <a:moveTo>
                    <a:pt x="672" y="1"/>
                  </a:moveTo>
                  <a:cubicBezTo>
                    <a:pt x="618" y="1"/>
                    <a:pt x="558" y="12"/>
                    <a:pt x="490" y="39"/>
                  </a:cubicBezTo>
                  <a:cubicBezTo>
                    <a:pt x="0" y="245"/>
                    <a:pt x="26" y="838"/>
                    <a:pt x="26" y="838"/>
                  </a:cubicBezTo>
                  <a:cubicBezTo>
                    <a:pt x="26" y="838"/>
                    <a:pt x="723" y="452"/>
                    <a:pt x="1097" y="452"/>
                  </a:cubicBezTo>
                  <a:cubicBezTo>
                    <a:pt x="1097" y="452"/>
                    <a:pt x="1010" y="1"/>
                    <a:pt x="672" y="1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1" name="Google Shape;2141;p41">
              <a:extLst>
                <a:ext uri="{FF2B5EF4-FFF2-40B4-BE49-F238E27FC236}">
                  <a16:creationId xmlns:a16="http://schemas.microsoft.com/office/drawing/2014/main" id="{C068B6BD-0C45-2AE8-4E20-B6A65D624F88}"/>
                </a:ext>
              </a:extLst>
            </p:cNvPr>
            <p:cNvSpPr/>
            <p:nvPr/>
          </p:nvSpPr>
          <p:spPr>
            <a:xfrm>
              <a:off x="4319550" y="-189650"/>
              <a:ext cx="9050" cy="19400"/>
            </a:xfrm>
            <a:custGeom>
              <a:avLst/>
              <a:gdLst/>
              <a:ahLst/>
              <a:cxnLst/>
              <a:rect l="l" t="t" r="r" b="b"/>
              <a:pathLst>
                <a:path w="362" h="776" extrusionOk="0">
                  <a:moveTo>
                    <a:pt x="207" y="1"/>
                  </a:moveTo>
                  <a:cubicBezTo>
                    <a:pt x="117" y="1"/>
                    <a:pt x="27" y="169"/>
                    <a:pt x="14" y="375"/>
                  </a:cubicBezTo>
                  <a:cubicBezTo>
                    <a:pt x="1" y="594"/>
                    <a:pt x="65" y="775"/>
                    <a:pt x="156" y="775"/>
                  </a:cubicBezTo>
                  <a:cubicBezTo>
                    <a:pt x="159" y="775"/>
                    <a:pt x="162" y="775"/>
                    <a:pt x="165" y="775"/>
                  </a:cubicBezTo>
                  <a:cubicBezTo>
                    <a:pt x="252" y="775"/>
                    <a:pt x="337" y="612"/>
                    <a:pt x="349" y="401"/>
                  </a:cubicBezTo>
                  <a:cubicBezTo>
                    <a:pt x="362" y="181"/>
                    <a:pt x="297" y="14"/>
                    <a:pt x="207" y="1"/>
                  </a:cubicBezTo>
                  <a:close/>
                </a:path>
              </a:pathLst>
            </a:custGeom>
            <a:solidFill>
              <a:srgbClr val="2E23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2" name="Google Shape;2142;p41">
              <a:extLst>
                <a:ext uri="{FF2B5EF4-FFF2-40B4-BE49-F238E27FC236}">
                  <a16:creationId xmlns:a16="http://schemas.microsoft.com/office/drawing/2014/main" id="{CF52DCA7-C1FA-1BD5-9B96-7352F39D8ABC}"/>
                </a:ext>
              </a:extLst>
            </p:cNvPr>
            <p:cNvSpPr/>
            <p:nvPr/>
          </p:nvSpPr>
          <p:spPr>
            <a:xfrm>
              <a:off x="4311825" y="-214900"/>
              <a:ext cx="35800" cy="25925"/>
            </a:xfrm>
            <a:custGeom>
              <a:avLst/>
              <a:gdLst/>
              <a:ahLst/>
              <a:cxnLst/>
              <a:rect l="l" t="t" r="r" b="b"/>
              <a:pathLst>
                <a:path w="1432" h="1037" extrusionOk="0">
                  <a:moveTo>
                    <a:pt x="444" y="1"/>
                  </a:moveTo>
                  <a:cubicBezTo>
                    <a:pt x="89" y="1"/>
                    <a:pt x="0" y="379"/>
                    <a:pt x="0" y="379"/>
                  </a:cubicBezTo>
                  <a:cubicBezTo>
                    <a:pt x="503" y="469"/>
                    <a:pt x="1406" y="1037"/>
                    <a:pt x="1406" y="1037"/>
                  </a:cubicBezTo>
                  <a:cubicBezTo>
                    <a:pt x="1406" y="1037"/>
                    <a:pt x="1432" y="418"/>
                    <a:pt x="787" y="95"/>
                  </a:cubicBezTo>
                  <a:cubicBezTo>
                    <a:pt x="651" y="28"/>
                    <a:pt x="538" y="1"/>
                    <a:pt x="444" y="1"/>
                  </a:cubicBezTo>
                  <a:close/>
                </a:path>
              </a:pathLst>
            </a:custGeom>
            <a:solidFill>
              <a:srgbClr val="F89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3" name="Google Shape;2143;p41">
              <a:extLst>
                <a:ext uri="{FF2B5EF4-FFF2-40B4-BE49-F238E27FC236}">
                  <a16:creationId xmlns:a16="http://schemas.microsoft.com/office/drawing/2014/main" id="{5D3D9141-F867-D11F-465B-ABEE2EBC2402}"/>
                </a:ext>
              </a:extLst>
            </p:cNvPr>
            <p:cNvSpPr/>
            <p:nvPr/>
          </p:nvSpPr>
          <p:spPr>
            <a:xfrm>
              <a:off x="4325050" y="-162025"/>
              <a:ext cx="9375" cy="15925"/>
            </a:xfrm>
            <a:custGeom>
              <a:avLst/>
              <a:gdLst/>
              <a:ahLst/>
              <a:cxnLst/>
              <a:rect l="l" t="t" r="r" b="b"/>
              <a:pathLst>
                <a:path w="375" h="637" extrusionOk="0">
                  <a:moveTo>
                    <a:pt x="80" y="0"/>
                  </a:moveTo>
                  <a:cubicBezTo>
                    <a:pt x="71" y="0"/>
                    <a:pt x="61" y="2"/>
                    <a:pt x="52" y="5"/>
                  </a:cubicBezTo>
                  <a:cubicBezTo>
                    <a:pt x="13" y="18"/>
                    <a:pt x="0" y="69"/>
                    <a:pt x="13" y="95"/>
                  </a:cubicBezTo>
                  <a:lnTo>
                    <a:pt x="219" y="585"/>
                  </a:lnTo>
                  <a:cubicBezTo>
                    <a:pt x="232" y="611"/>
                    <a:pt x="258" y="624"/>
                    <a:pt x="284" y="637"/>
                  </a:cubicBezTo>
                  <a:cubicBezTo>
                    <a:pt x="297" y="637"/>
                    <a:pt x="310" y="637"/>
                    <a:pt x="310" y="624"/>
                  </a:cubicBezTo>
                  <a:cubicBezTo>
                    <a:pt x="348" y="611"/>
                    <a:pt x="374" y="572"/>
                    <a:pt x="361" y="534"/>
                  </a:cubicBezTo>
                  <a:lnTo>
                    <a:pt x="155" y="44"/>
                  </a:lnTo>
                  <a:cubicBezTo>
                    <a:pt x="135" y="15"/>
                    <a:pt x="109" y="0"/>
                    <a:pt x="80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4" name="Google Shape;2144;p41">
              <a:extLst>
                <a:ext uri="{FF2B5EF4-FFF2-40B4-BE49-F238E27FC236}">
                  <a16:creationId xmlns:a16="http://schemas.microsoft.com/office/drawing/2014/main" id="{A659BDDB-FA17-DA7A-992A-AE5EE83B8500}"/>
                </a:ext>
              </a:extLst>
            </p:cNvPr>
            <p:cNvSpPr/>
            <p:nvPr/>
          </p:nvSpPr>
          <p:spPr>
            <a:xfrm>
              <a:off x="4336650" y="-161200"/>
              <a:ext cx="9700" cy="15750"/>
            </a:xfrm>
            <a:custGeom>
              <a:avLst/>
              <a:gdLst/>
              <a:ahLst/>
              <a:cxnLst/>
              <a:rect l="l" t="t" r="r" b="b"/>
              <a:pathLst>
                <a:path w="388" h="630" extrusionOk="0">
                  <a:moveTo>
                    <a:pt x="97" y="0"/>
                  </a:moveTo>
                  <a:cubicBezTo>
                    <a:pt x="86" y="0"/>
                    <a:pt x="76" y="3"/>
                    <a:pt x="65" y="11"/>
                  </a:cubicBezTo>
                  <a:cubicBezTo>
                    <a:pt x="26" y="24"/>
                    <a:pt x="0" y="62"/>
                    <a:pt x="26" y="101"/>
                  </a:cubicBezTo>
                  <a:lnTo>
                    <a:pt x="232" y="578"/>
                  </a:lnTo>
                  <a:cubicBezTo>
                    <a:pt x="232" y="604"/>
                    <a:pt x="258" y="630"/>
                    <a:pt x="297" y="630"/>
                  </a:cubicBezTo>
                  <a:lnTo>
                    <a:pt x="323" y="630"/>
                  </a:lnTo>
                  <a:cubicBezTo>
                    <a:pt x="361" y="604"/>
                    <a:pt x="387" y="565"/>
                    <a:pt x="361" y="527"/>
                  </a:cubicBezTo>
                  <a:lnTo>
                    <a:pt x="155" y="49"/>
                  </a:lnTo>
                  <a:cubicBezTo>
                    <a:pt x="146" y="21"/>
                    <a:pt x="123" y="0"/>
                    <a:pt x="97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5" name="Google Shape;2145;p41">
              <a:extLst>
                <a:ext uri="{FF2B5EF4-FFF2-40B4-BE49-F238E27FC236}">
                  <a16:creationId xmlns:a16="http://schemas.microsoft.com/office/drawing/2014/main" id="{0356435C-8F03-4DF4-DED1-F097D169663E}"/>
                </a:ext>
              </a:extLst>
            </p:cNvPr>
            <p:cNvSpPr/>
            <p:nvPr/>
          </p:nvSpPr>
          <p:spPr>
            <a:xfrm>
              <a:off x="4258625" y="-165900"/>
              <a:ext cx="11300" cy="14975"/>
            </a:xfrm>
            <a:custGeom>
              <a:avLst/>
              <a:gdLst/>
              <a:ahLst/>
              <a:cxnLst/>
              <a:rect l="l" t="t" r="r" b="b"/>
              <a:pathLst>
                <a:path w="452" h="599" extrusionOk="0">
                  <a:moveTo>
                    <a:pt x="369" y="0"/>
                  </a:moveTo>
                  <a:cubicBezTo>
                    <a:pt x="338" y="0"/>
                    <a:pt x="307" y="15"/>
                    <a:pt x="297" y="44"/>
                  </a:cubicBezTo>
                  <a:lnTo>
                    <a:pt x="26" y="495"/>
                  </a:lnTo>
                  <a:cubicBezTo>
                    <a:pt x="0" y="521"/>
                    <a:pt x="13" y="573"/>
                    <a:pt x="52" y="586"/>
                  </a:cubicBezTo>
                  <a:cubicBezTo>
                    <a:pt x="65" y="598"/>
                    <a:pt x="78" y="598"/>
                    <a:pt x="91" y="598"/>
                  </a:cubicBezTo>
                  <a:cubicBezTo>
                    <a:pt x="116" y="598"/>
                    <a:pt x="142" y="586"/>
                    <a:pt x="155" y="560"/>
                  </a:cubicBezTo>
                  <a:lnTo>
                    <a:pt x="426" y="108"/>
                  </a:lnTo>
                  <a:cubicBezTo>
                    <a:pt x="452" y="70"/>
                    <a:pt x="439" y="31"/>
                    <a:pt x="400" y="5"/>
                  </a:cubicBezTo>
                  <a:cubicBezTo>
                    <a:pt x="390" y="2"/>
                    <a:pt x="380" y="0"/>
                    <a:pt x="369" y="0"/>
                  </a:cubicBezTo>
                  <a:close/>
                </a:path>
              </a:pathLst>
            </a:custGeom>
            <a:solidFill>
              <a:srgbClr val="FF78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6" name="Google Shape;2146;p41">
              <a:extLst>
                <a:ext uri="{FF2B5EF4-FFF2-40B4-BE49-F238E27FC236}">
                  <a16:creationId xmlns:a16="http://schemas.microsoft.com/office/drawing/2014/main" id="{68C7FAB1-6EEC-8182-FCD8-3EBD17A71233}"/>
                </a:ext>
              </a:extLst>
            </p:cNvPr>
            <p:cNvSpPr/>
            <p:nvPr/>
          </p:nvSpPr>
          <p:spPr>
            <a:xfrm>
              <a:off x="4271850" y="-149025"/>
              <a:ext cx="46125" cy="38250"/>
            </a:xfrm>
            <a:custGeom>
              <a:avLst/>
              <a:gdLst/>
              <a:ahLst/>
              <a:cxnLst/>
              <a:rect l="l" t="t" r="r" b="b"/>
              <a:pathLst>
                <a:path w="1845" h="1530" extrusionOk="0">
                  <a:moveTo>
                    <a:pt x="1818" y="1"/>
                  </a:moveTo>
                  <a:cubicBezTo>
                    <a:pt x="1382" y="174"/>
                    <a:pt x="1018" y="228"/>
                    <a:pt x="735" y="228"/>
                  </a:cubicBezTo>
                  <a:cubicBezTo>
                    <a:pt x="283" y="228"/>
                    <a:pt x="39" y="91"/>
                    <a:pt x="39" y="91"/>
                  </a:cubicBezTo>
                  <a:lnTo>
                    <a:pt x="39" y="91"/>
                  </a:lnTo>
                  <a:cubicBezTo>
                    <a:pt x="0" y="414"/>
                    <a:pt x="0" y="1097"/>
                    <a:pt x="580" y="1432"/>
                  </a:cubicBezTo>
                  <a:cubicBezTo>
                    <a:pt x="687" y="1497"/>
                    <a:pt x="807" y="1530"/>
                    <a:pt x="927" y="1530"/>
                  </a:cubicBezTo>
                  <a:cubicBezTo>
                    <a:pt x="1068" y="1530"/>
                    <a:pt x="1210" y="1484"/>
                    <a:pt x="1328" y="1394"/>
                  </a:cubicBezTo>
                  <a:cubicBezTo>
                    <a:pt x="1561" y="1213"/>
                    <a:pt x="1818" y="865"/>
                    <a:pt x="1831" y="156"/>
                  </a:cubicBezTo>
                  <a:cubicBezTo>
                    <a:pt x="1831" y="104"/>
                    <a:pt x="1844" y="52"/>
                    <a:pt x="1818" y="1"/>
                  </a:cubicBezTo>
                  <a:close/>
                </a:path>
              </a:pathLst>
            </a:custGeom>
            <a:solidFill>
              <a:srgbClr val="171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7" name="Google Shape;2147;p41">
              <a:extLst>
                <a:ext uri="{FF2B5EF4-FFF2-40B4-BE49-F238E27FC236}">
                  <a16:creationId xmlns:a16="http://schemas.microsoft.com/office/drawing/2014/main" id="{7DF8B978-7D7C-DE65-2FFA-61DE34F6636D}"/>
                </a:ext>
              </a:extLst>
            </p:cNvPr>
            <p:cNvSpPr/>
            <p:nvPr/>
          </p:nvSpPr>
          <p:spPr>
            <a:xfrm>
              <a:off x="4278600" y="-135250"/>
              <a:ext cx="38075" cy="24425"/>
            </a:xfrm>
            <a:custGeom>
              <a:avLst/>
              <a:gdLst/>
              <a:ahLst/>
              <a:cxnLst/>
              <a:rect l="l" t="t" r="r" b="b"/>
              <a:pathLst>
                <a:path w="1523" h="977" extrusionOk="0">
                  <a:moveTo>
                    <a:pt x="1220" y="0"/>
                  </a:moveTo>
                  <a:cubicBezTo>
                    <a:pt x="733" y="0"/>
                    <a:pt x="289" y="238"/>
                    <a:pt x="1" y="611"/>
                  </a:cubicBezTo>
                  <a:cubicBezTo>
                    <a:pt x="14" y="623"/>
                    <a:pt x="14" y="623"/>
                    <a:pt x="14" y="636"/>
                  </a:cubicBezTo>
                  <a:cubicBezTo>
                    <a:pt x="27" y="649"/>
                    <a:pt x="40" y="662"/>
                    <a:pt x="52" y="675"/>
                  </a:cubicBezTo>
                  <a:cubicBezTo>
                    <a:pt x="65" y="688"/>
                    <a:pt x="78" y="701"/>
                    <a:pt x="91" y="701"/>
                  </a:cubicBezTo>
                  <a:cubicBezTo>
                    <a:pt x="104" y="727"/>
                    <a:pt x="130" y="740"/>
                    <a:pt x="143" y="765"/>
                  </a:cubicBezTo>
                  <a:cubicBezTo>
                    <a:pt x="169" y="778"/>
                    <a:pt x="181" y="791"/>
                    <a:pt x="194" y="804"/>
                  </a:cubicBezTo>
                  <a:cubicBezTo>
                    <a:pt x="207" y="817"/>
                    <a:pt x="220" y="817"/>
                    <a:pt x="233" y="830"/>
                  </a:cubicBezTo>
                  <a:cubicBezTo>
                    <a:pt x="259" y="843"/>
                    <a:pt x="272" y="856"/>
                    <a:pt x="285" y="868"/>
                  </a:cubicBezTo>
                  <a:cubicBezTo>
                    <a:pt x="298" y="881"/>
                    <a:pt x="310" y="881"/>
                    <a:pt x="323" y="894"/>
                  </a:cubicBezTo>
                  <a:cubicBezTo>
                    <a:pt x="431" y="948"/>
                    <a:pt x="547" y="977"/>
                    <a:pt x="661" y="977"/>
                  </a:cubicBezTo>
                  <a:cubicBezTo>
                    <a:pt x="793" y="977"/>
                    <a:pt x="922" y="939"/>
                    <a:pt x="1033" y="856"/>
                  </a:cubicBezTo>
                  <a:cubicBezTo>
                    <a:pt x="1226" y="727"/>
                    <a:pt x="1432" y="482"/>
                    <a:pt x="1523" y="43"/>
                  </a:cubicBezTo>
                  <a:cubicBezTo>
                    <a:pt x="1458" y="30"/>
                    <a:pt x="1394" y="17"/>
                    <a:pt x="1329" y="4"/>
                  </a:cubicBezTo>
                  <a:cubicBezTo>
                    <a:pt x="1293" y="2"/>
                    <a:pt x="1256" y="0"/>
                    <a:pt x="1220" y="0"/>
                  </a:cubicBezTo>
                  <a:close/>
                </a:path>
              </a:pathLst>
            </a:custGeom>
            <a:solidFill>
              <a:srgbClr val="D133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48" name="TextBox 2047">
            <a:extLst>
              <a:ext uri="{FF2B5EF4-FFF2-40B4-BE49-F238E27FC236}">
                <a16:creationId xmlns:a16="http://schemas.microsoft.com/office/drawing/2014/main" id="{B5D690DF-B5D3-3AD5-4A7B-745189C62761}"/>
              </a:ext>
            </a:extLst>
          </p:cNvPr>
          <p:cNvSpPr txBox="1"/>
          <p:nvPr/>
        </p:nvSpPr>
        <p:spPr>
          <a:xfrm>
            <a:off x="2292991" y="715861"/>
            <a:ext cx="8031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7200" dirty="0">
              <a:ln w="28575">
                <a:solidFill>
                  <a:srgbClr val="002060"/>
                </a:solidFill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Rectangle: Rounded Corners 2053">
            <a:extLst>
              <a:ext uri="{FF2B5EF4-FFF2-40B4-BE49-F238E27FC236}">
                <a16:creationId xmlns:a16="http://schemas.microsoft.com/office/drawing/2014/main" id="{D33E2CD1-56B4-B72A-362F-EC215AE100D0}"/>
              </a:ext>
            </a:extLst>
          </p:cNvPr>
          <p:cNvSpPr/>
          <p:nvPr/>
        </p:nvSpPr>
        <p:spPr>
          <a:xfrm>
            <a:off x="2438399" y="3993115"/>
            <a:ext cx="7080309" cy="93956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C7BD8A68-6D19-9EFC-436A-452D41F5AD0F}"/>
              </a:ext>
            </a:extLst>
          </p:cNvPr>
          <p:cNvSpPr txBox="1"/>
          <p:nvPr/>
        </p:nvSpPr>
        <p:spPr>
          <a:xfrm>
            <a:off x="2586606" y="3988832"/>
            <a:ext cx="7018789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048" grpId="0"/>
      <p:bldP spid="2054" grpId="0" animBg="1"/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41"/>
          <p:cNvSpPr/>
          <p:nvPr/>
        </p:nvSpPr>
        <p:spPr>
          <a:xfrm rot="23488">
            <a:off x="9839596" y="213140"/>
            <a:ext cx="3345365" cy="1012387"/>
          </a:xfrm>
          <a:custGeom>
            <a:avLst/>
            <a:gdLst/>
            <a:ahLst/>
            <a:cxnLst/>
            <a:rect l="l" t="t" r="r" b="b"/>
            <a:pathLst>
              <a:path w="8882" h="2688" extrusionOk="0">
                <a:moveTo>
                  <a:pt x="6667" y="0"/>
                </a:moveTo>
                <a:cubicBezTo>
                  <a:pt x="5911" y="0"/>
                  <a:pt x="5188" y="357"/>
                  <a:pt x="4667" y="928"/>
                </a:cubicBezTo>
                <a:cubicBezTo>
                  <a:pt x="4579" y="1015"/>
                  <a:pt x="4505" y="1110"/>
                  <a:pt x="4431" y="1211"/>
                </a:cubicBezTo>
                <a:cubicBezTo>
                  <a:pt x="4431" y="1211"/>
                  <a:pt x="4084" y="803"/>
                  <a:pt x="3653" y="803"/>
                </a:cubicBezTo>
                <a:cubicBezTo>
                  <a:pt x="3411" y="803"/>
                  <a:pt x="3142" y="933"/>
                  <a:pt x="2894" y="1339"/>
                </a:cubicBezTo>
                <a:cubicBezTo>
                  <a:pt x="2894" y="1339"/>
                  <a:pt x="2556" y="894"/>
                  <a:pt x="2043" y="894"/>
                </a:cubicBezTo>
                <a:cubicBezTo>
                  <a:pt x="1755" y="894"/>
                  <a:pt x="1410" y="1035"/>
                  <a:pt x="1039" y="1474"/>
                </a:cubicBezTo>
                <a:cubicBezTo>
                  <a:pt x="1" y="2687"/>
                  <a:pt x="439" y="2687"/>
                  <a:pt x="439" y="2687"/>
                </a:cubicBezTo>
                <a:lnTo>
                  <a:pt x="8861" y="2559"/>
                </a:lnTo>
                <a:cubicBezTo>
                  <a:pt x="8881" y="2357"/>
                  <a:pt x="8874" y="2087"/>
                  <a:pt x="8814" y="1784"/>
                </a:cubicBezTo>
                <a:cubicBezTo>
                  <a:pt x="8733" y="1393"/>
                  <a:pt x="8551" y="1022"/>
                  <a:pt x="8295" y="725"/>
                </a:cubicBezTo>
                <a:cubicBezTo>
                  <a:pt x="8011" y="395"/>
                  <a:pt x="7634" y="152"/>
                  <a:pt x="7189" y="58"/>
                </a:cubicBezTo>
                <a:cubicBezTo>
                  <a:pt x="7014" y="19"/>
                  <a:pt x="6840" y="0"/>
                  <a:pt x="66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9" name="Google Shape;2149;p41"/>
          <p:cNvSpPr/>
          <p:nvPr/>
        </p:nvSpPr>
        <p:spPr>
          <a:xfrm flipH="1">
            <a:off x="-1861914" y="1123342"/>
            <a:ext cx="3506481" cy="1062261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350" name="Picture 2349">
            <a:extLst>
              <a:ext uri="{FF2B5EF4-FFF2-40B4-BE49-F238E27FC236}">
                <a16:creationId xmlns:a16="http://schemas.microsoft.com/office/drawing/2014/main" id="{4922A9F8-4CE1-C761-7186-AEF49FEE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372" y="2522557"/>
            <a:ext cx="2788145" cy="3926164"/>
          </a:xfrm>
          <a:prstGeom prst="rect">
            <a:avLst/>
          </a:prstGeom>
        </p:spPr>
      </p:pic>
      <p:pic>
        <p:nvPicPr>
          <p:cNvPr id="2351" name="Picture 2350">
            <a:extLst>
              <a:ext uri="{FF2B5EF4-FFF2-40B4-BE49-F238E27FC236}">
                <a16:creationId xmlns:a16="http://schemas.microsoft.com/office/drawing/2014/main" id="{E3E20601-2440-5FEE-01AA-7DA84BE2E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9159"/>
            <a:ext cx="2932149" cy="4137511"/>
          </a:xfrm>
          <a:prstGeom prst="rect">
            <a:avLst/>
          </a:prstGeom>
        </p:spPr>
      </p:pic>
      <p:pic>
        <p:nvPicPr>
          <p:cNvPr id="2352" name="Picture 2351">
            <a:extLst>
              <a:ext uri="{FF2B5EF4-FFF2-40B4-BE49-F238E27FC236}">
                <a16:creationId xmlns:a16="http://schemas.microsoft.com/office/drawing/2014/main" id="{4F5BF0EB-A632-B37F-71B6-A59963925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39" y="2061563"/>
            <a:ext cx="3194581" cy="4430144"/>
          </a:xfrm>
          <a:prstGeom prst="rect">
            <a:avLst/>
          </a:prstGeom>
        </p:spPr>
      </p:pic>
      <p:pic>
        <p:nvPicPr>
          <p:cNvPr id="2353" name="Picture 2352">
            <a:extLst>
              <a:ext uri="{FF2B5EF4-FFF2-40B4-BE49-F238E27FC236}">
                <a16:creationId xmlns:a16="http://schemas.microsoft.com/office/drawing/2014/main" id="{EA1C80E3-5686-799A-557E-5D6BC33CD7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451" y="2090058"/>
            <a:ext cx="3269147" cy="4388313"/>
          </a:xfrm>
          <a:prstGeom prst="rect">
            <a:avLst/>
          </a:prstGeom>
        </p:spPr>
      </p:pic>
      <p:sp>
        <p:nvSpPr>
          <p:cNvPr id="2354" name="TextBox 2353">
            <a:extLst>
              <a:ext uri="{FF2B5EF4-FFF2-40B4-BE49-F238E27FC236}">
                <a16:creationId xmlns:a16="http://schemas.microsoft.com/office/drawing/2014/main" id="{72886BF2-BBB8-0023-46F9-FC361F4A5FDF}"/>
              </a:ext>
            </a:extLst>
          </p:cNvPr>
          <p:cNvSpPr txBox="1"/>
          <p:nvPr/>
        </p:nvSpPr>
        <p:spPr>
          <a:xfrm>
            <a:off x="1579429" y="144578"/>
            <a:ext cx="957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800" dirty="0">
                <a:ln w="57150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4" y="73732"/>
            <a:ext cx="10183225" cy="2523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2182617" y="490025"/>
            <a:ext cx="25726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962805" y="1152089"/>
            <a:ext cx="82663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348343" y="2926081"/>
            <a:ext cx="5410925" cy="33557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551543" y="3129281"/>
            <a:ext cx="5033555" cy="296672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1962805" y="2926080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E93878F-1F88-7FD3-9E06-CEA1B90EC577}"/>
              </a:ext>
            </a:extLst>
          </p:cNvPr>
          <p:cNvGrpSpPr/>
          <p:nvPr/>
        </p:nvGrpSpPr>
        <p:grpSpPr>
          <a:xfrm>
            <a:off x="1288483" y="4268998"/>
            <a:ext cx="3495039" cy="174167"/>
            <a:chOff x="4972595" y="2917370"/>
            <a:chExt cx="2621279" cy="13062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CAE58BA-51A0-98D8-2A7C-C5A7165DF0E1}"/>
                </a:ext>
              </a:extLst>
            </p:cNvPr>
            <p:cNvGrpSpPr/>
            <p:nvPr/>
          </p:nvGrpSpPr>
          <p:grpSpPr>
            <a:xfrm>
              <a:off x="4972595" y="2917371"/>
              <a:ext cx="666203" cy="126270"/>
              <a:chOff x="4972595" y="2917371"/>
              <a:chExt cx="666203" cy="126270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EB90A6D6-EF53-C13F-407F-8A4BDCD73B23}"/>
                  </a:ext>
                </a:extLst>
              </p:cNvPr>
              <p:cNvCxnSpPr/>
              <p:nvPr/>
            </p:nvCxnSpPr>
            <p:spPr>
              <a:xfrm>
                <a:off x="4972595" y="2978331"/>
                <a:ext cx="653143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8C3B925-ECE9-0430-C64C-F5009E8EB3F8}"/>
                  </a:ext>
                </a:extLst>
              </p:cNvPr>
              <p:cNvCxnSpPr/>
              <p:nvPr/>
            </p:nvCxnSpPr>
            <p:spPr>
              <a:xfrm>
                <a:off x="4981303" y="291737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7DC86DF-6708-0D12-E2EF-404CCAA633C5}"/>
                  </a:ext>
                </a:extLst>
              </p:cNvPr>
              <p:cNvCxnSpPr/>
              <p:nvPr/>
            </p:nvCxnSpPr>
            <p:spPr>
              <a:xfrm>
                <a:off x="5638798" y="292172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53E259A-62B9-3855-2F42-D0B13D10F6DC}"/>
                </a:ext>
              </a:extLst>
            </p:cNvPr>
            <p:cNvGrpSpPr/>
            <p:nvPr/>
          </p:nvGrpSpPr>
          <p:grpSpPr>
            <a:xfrm>
              <a:off x="5621384" y="2921725"/>
              <a:ext cx="666203" cy="126270"/>
              <a:chOff x="4972595" y="2917371"/>
              <a:chExt cx="666203" cy="12627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0CC7A0B-C3AD-8419-F55C-AE019D256CB6}"/>
                  </a:ext>
                </a:extLst>
              </p:cNvPr>
              <p:cNvCxnSpPr/>
              <p:nvPr/>
            </p:nvCxnSpPr>
            <p:spPr>
              <a:xfrm>
                <a:off x="4972595" y="2978331"/>
                <a:ext cx="653143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56A0AB9-D542-8B8C-6C6E-0EB9764FCE3C}"/>
                  </a:ext>
                </a:extLst>
              </p:cNvPr>
              <p:cNvCxnSpPr/>
              <p:nvPr/>
            </p:nvCxnSpPr>
            <p:spPr>
              <a:xfrm>
                <a:off x="4981303" y="291737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F388ABD-39CD-F466-04DE-00D2B1FE5109}"/>
                  </a:ext>
                </a:extLst>
              </p:cNvPr>
              <p:cNvCxnSpPr/>
              <p:nvPr/>
            </p:nvCxnSpPr>
            <p:spPr>
              <a:xfrm>
                <a:off x="5638798" y="292172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318DBE1-A020-7DB9-D9C6-B9A295D748CE}"/>
                </a:ext>
              </a:extLst>
            </p:cNvPr>
            <p:cNvGrpSpPr/>
            <p:nvPr/>
          </p:nvGrpSpPr>
          <p:grpSpPr>
            <a:xfrm>
              <a:off x="6278882" y="2917370"/>
              <a:ext cx="666203" cy="126270"/>
              <a:chOff x="4972595" y="2917371"/>
              <a:chExt cx="666203" cy="126270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3CD4F876-0502-419C-D434-DDAD99E05D15}"/>
                  </a:ext>
                </a:extLst>
              </p:cNvPr>
              <p:cNvCxnSpPr/>
              <p:nvPr/>
            </p:nvCxnSpPr>
            <p:spPr>
              <a:xfrm>
                <a:off x="4972595" y="2978331"/>
                <a:ext cx="653143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005E18F-F383-9221-A9C8-F848887C7CC9}"/>
                  </a:ext>
                </a:extLst>
              </p:cNvPr>
              <p:cNvCxnSpPr/>
              <p:nvPr/>
            </p:nvCxnSpPr>
            <p:spPr>
              <a:xfrm>
                <a:off x="4981303" y="291737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22720ED-59A3-9288-274F-C96F28D35257}"/>
                  </a:ext>
                </a:extLst>
              </p:cNvPr>
              <p:cNvCxnSpPr/>
              <p:nvPr/>
            </p:nvCxnSpPr>
            <p:spPr>
              <a:xfrm>
                <a:off x="5638798" y="292172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A001B17-1C9B-6CE3-8600-514100FA369D}"/>
                </a:ext>
              </a:extLst>
            </p:cNvPr>
            <p:cNvGrpSpPr/>
            <p:nvPr/>
          </p:nvGrpSpPr>
          <p:grpSpPr>
            <a:xfrm>
              <a:off x="6927671" y="2921724"/>
              <a:ext cx="666203" cy="126270"/>
              <a:chOff x="4972595" y="2917371"/>
              <a:chExt cx="666203" cy="126270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331C6CF-8AE2-E69E-95B9-2C1AC6E67753}"/>
                  </a:ext>
                </a:extLst>
              </p:cNvPr>
              <p:cNvCxnSpPr/>
              <p:nvPr/>
            </p:nvCxnSpPr>
            <p:spPr>
              <a:xfrm>
                <a:off x="4972595" y="2978331"/>
                <a:ext cx="653143" cy="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07417F96-ECA4-88FA-B3C9-B6E3D08F3DBF}"/>
                  </a:ext>
                </a:extLst>
              </p:cNvPr>
              <p:cNvCxnSpPr/>
              <p:nvPr/>
            </p:nvCxnSpPr>
            <p:spPr>
              <a:xfrm>
                <a:off x="4981303" y="291737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931C071-5D65-04B0-6219-298AE2B726E2}"/>
                  </a:ext>
                </a:extLst>
              </p:cNvPr>
              <p:cNvCxnSpPr/>
              <p:nvPr/>
            </p:nvCxnSpPr>
            <p:spPr>
              <a:xfrm>
                <a:off x="5638798" y="2921721"/>
                <a:ext cx="0" cy="121920"/>
              </a:xfrm>
              <a:prstGeom prst="line">
                <a:avLst/>
              </a:prstGeom>
              <a:ln w="2857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Left Brace 94">
            <a:extLst>
              <a:ext uri="{FF2B5EF4-FFF2-40B4-BE49-F238E27FC236}">
                <a16:creationId xmlns:a16="http://schemas.microsoft.com/office/drawing/2014/main" id="{8F2DE57A-4373-E12D-6D4D-5F1415500732}"/>
              </a:ext>
            </a:extLst>
          </p:cNvPr>
          <p:cNvSpPr/>
          <p:nvPr/>
        </p:nvSpPr>
        <p:spPr>
          <a:xfrm rot="5400000">
            <a:off x="1624182" y="3807074"/>
            <a:ext cx="224177" cy="846129"/>
          </a:xfrm>
          <a:prstGeom prst="leftBrace">
            <a:avLst>
              <a:gd name="adj1" fmla="val 75000"/>
              <a:gd name="adj2" fmla="val 50000"/>
            </a:avLst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4B0332C-7486-AE4E-61C2-8EAE43E5636F}"/>
              </a:ext>
            </a:extLst>
          </p:cNvPr>
          <p:cNvSpPr txBox="1"/>
          <p:nvPr/>
        </p:nvSpPr>
        <p:spPr>
          <a:xfrm>
            <a:off x="1210103" y="3541107"/>
            <a:ext cx="1483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42,5 km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0C66718-6DFA-D22F-7330-A799652B2605}"/>
              </a:ext>
            </a:extLst>
          </p:cNvPr>
          <p:cNvSpPr txBox="1"/>
          <p:nvPr/>
        </p:nvSpPr>
        <p:spPr>
          <a:xfrm>
            <a:off x="1308801" y="4278430"/>
            <a:ext cx="989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8" name="Left Brace 97">
            <a:extLst>
              <a:ext uri="{FF2B5EF4-FFF2-40B4-BE49-F238E27FC236}">
                <a16:creationId xmlns:a16="http://schemas.microsoft.com/office/drawing/2014/main" id="{C211FC8B-9099-5F5E-C44D-93BBE73EB3BE}"/>
              </a:ext>
            </a:extLst>
          </p:cNvPr>
          <p:cNvSpPr/>
          <p:nvPr/>
        </p:nvSpPr>
        <p:spPr>
          <a:xfrm rot="16200000">
            <a:off x="2774626" y="3005961"/>
            <a:ext cx="536861" cy="3480936"/>
          </a:xfrm>
          <a:prstGeom prst="leftBrace">
            <a:avLst>
              <a:gd name="adj1" fmla="val 36288"/>
              <a:gd name="adj2" fmla="val 48564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93C140F-604D-3605-ED8A-4A2A5832775E}"/>
              </a:ext>
            </a:extLst>
          </p:cNvPr>
          <p:cNvSpPr txBox="1"/>
          <p:nvPr/>
        </p:nvSpPr>
        <p:spPr>
          <a:xfrm>
            <a:off x="2377052" y="5068010"/>
            <a:ext cx="1483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km?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0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6584471" y="2926081"/>
            <a:ext cx="5410925" cy="33557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8326186" y="3231605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7385660" y="3971108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42,5 km/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7379855" y="4545874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7374049" y="5120639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… km?</a:t>
            </a:r>
          </a:p>
        </p:txBody>
      </p:sp>
      <p:sp>
        <p:nvSpPr>
          <p:cNvPr id="105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6773156" y="3141941"/>
            <a:ext cx="5033555" cy="2966720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32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7" grpId="0" animBg="1"/>
      <p:bldP spid="28" grpId="0" animBg="1"/>
      <p:bldP spid="29" grpId="0"/>
      <p:bldP spid="95" grpId="0" animBg="1"/>
      <p:bldP spid="96" grpId="0"/>
      <p:bldP spid="97" grpId="0"/>
      <p:bldP spid="98" grpId="0" animBg="1"/>
      <p:bldP spid="99" grpId="0"/>
      <p:bldP spid="100" grpId="0" animBg="1"/>
      <p:bldP spid="101" grpId="0"/>
      <p:bldP spid="102" grpId="0"/>
      <p:bldP spid="103" grpId="0"/>
      <p:bldP spid="104" grpId="0"/>
      <p:bldP spid="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4" y="73732"/>
            <a:ext cx="10183225" cy="2523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2182617" y="490025"/>
            <a:ext cx="25726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962805" y="1152089"/>
            <a:ext cx="82663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348342" y="2542895"/>
            <a:ext cx="10821852" cy="286803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551543" y="2746097"/>
            <a:ext cx="10432869" cy="2444212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2BA7E2-8FD6-2968-E763-DE752D7BFF7B}"/>
              </a:ext>
            </a:extLst>
          </p:cNvPr>
          <p:cNvSpPr txBox="1"/>
          <p:nvPr/>
        </p:nvSpPr>
        <p:spPr>
          <a:xfrm>
            <a:off x="4807133" y="2836808"/>
            <a:ext cx="171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E0B78F-1C6D-9825-4753-2328D3B14EE3}"/>
              </a:ext>
            </a:extLst>
          </p:cNvPr>
          <p:cNvSpPr txBox="1"/>
          <p:nvPr/>
        </p:nvSpPr>
        <p:spPr>
          <a:xfrm>
            <a:off x="2159725" y="3402140"/>
            <a:ext cx="805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76FB6A-1193-3851-552C-948D283B99E3}"/>
              </a:ext>
            </a:extLst>
          </p:cNvPr>
          <p:cNvSpPr txBox="1"/>
          <p:nvPr/>
        </p:nvSpPr>
        <p:spPr>
          <a:xfrm>
            <a:off x="3675017" y="3884010"/>
            <a:ext cx="555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42,5 x 4 = 170 (km)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DE8935-BFC8-1CAB-F47C-31E728D008ED}"/>
              </a:ext>
            </a:extLst>
          </p:cNvPr>
          <p:cNvSpPr txBox="1"/>
          <p:nvPr/>
        </p:nvSpPr>
        <p:spPr>
          <a:xfrm>
            <a:off x="5027751" y="4470384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170km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6D6DF6-203D-A480-737F-968058ABA291}"/>
              </a:ext>
            </a:extLst>
          </p:cNvPr>
          <p:cNvSpPr/>
          <p:nvPr/>
        </p:nvSpPr>
        <p:spPr>
          <a:xfrm>
            <a:off x="719909" y="5666378"/>
            <a:ext cx="10752183" cy="11030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808B5-D4C7-282D-2390-A48450FD2443}"/>
              </a:ext>
            </a:extLst>
          </p:cNvPr>
          <p:cNvSpPr/>
          <p:nvPr/>
        </p:nvSpPr>
        <p:spPr>
          <a:xfrm>
            <a:off x="963749" y="5805713"/>
            <a:ext cx="10206447" cy="8360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D1883-39A3-9620-5356-48EDBE23F03B}"/>
              </a:ext>
            </a:extLst>
          </p:cNvPr>
          <p:cNvSpPr txBox="1"/>
          <p:nvPr/>
        </p:nvSpPr>
        <p:spPr>
          <a:xfrm>
            <a:off x="981167" y="5896417"/>
            <a:ext cx="206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69AE50-7D3A-509C-0380-72755198DF1E}"/>
              </a:ext>
            </a:extLst>
          </p:cNvPr>
          <p:cNvSpPr txBox="1"/>
          <p:nvPr/>
        </p:nvSpPr>
        <p:spPr>
          <a:xfrm>
            <a:off x="2908662" y="5799901"/>
            <a:ext cx="812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2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4" grpId="0" animBg="1"/>
      <p:bldP spid="5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2586C-4E49-01FF-EB3E-81332AE2D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24" y="73732"/>
            <a:ext cx="10183225" cy="2523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0A2CBE-6266-4B47-69CA-06DAF6E0F221}"/>
              </a:ext>
            </a:extLst>
          </p:cNvPr>
          <p:cNvSpPr txBox="1"/>
          <p:nvPr/>
        </p:nvSpPr>
        <p:spPr>
          <a:xfrm>
            <a:off x="2182617" y="490025"/>
            <a:ext cx="257262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33" dirty="0">
                <a:solidFill>
                  <a:srgbClr val="D133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3EFCC-44EE-7BA1-374D-2C48D301C318}"/>
              </a:ext>
            </a:extLst>
          </p:cNvPr>
          <p:cNvSpPr txBox="1"/>
          <p:nvPr/>
        </p:nvSpPr>
        <p:spPr>
          <a:xfrm>
            <a:off x="1962805" y="1152089"/>
            <a:ext cx="826639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42,5 km/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B5837-3E2C-A3E5-8621-B08D06F7F1CE}"/>
              </a:ext>
            </a:extLst>
          </p:cNvPr>
          <p:cNvSpPr/>
          <p:nvPr/>
        </p:nvSpPr>
        <p:spPr>
          <a:xfrm>
            <a:off x="348342" y="2542896"/>
            <a:ext cx="10821852" cy="42117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0402395-C514-3E05-A549-4427FF648973}"/>
              </a:ext>
            </a:extLst>
          </p:cNvPr>
          <p:cNvSpPr/>
          <p:nvPr/>
        </p:nvSpPr>
        <p:spPr>
          <a:xfrm>
            <a:off x="551543" y="2746097"/>
            <a:ext cx="10432869" cy="3896441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1465036" y="2675896"/>
            <a:ext cx="9798049" cy="137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3467" dirty="0">
                <a:solidFill>
                  <a:srgbClr val="CC0066"/>
                </a:solidFill>
              </a:rPr>
              <a:t>   </a:t>
            </a:r>
            <a:r>
              <a:rPr lang="en-US" altLang="en-US" sz="3467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467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67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467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467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467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67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467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67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467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67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467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467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467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67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467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467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42,5      x     4        =    170 (km)</a:t>
            </a: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3250403" y="3923948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467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 flipH="1">
            <a:off x="5664752" y="4003991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467"/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521101" y="4836727"/>
            <a:ext cx="1930400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67" dirty="0">
                <a:solidFill>
                  <a:srgbClr val="008000"/>
                </a:solidFill>
                <a:latin typeface="Times New Roman" panose="02020603050405020304" pitchFamily="18" charset="0"/>
              </a:rPr>
              <a:t>(km/</a:t>
            </a:r>
            <a:r>
              <a:rPr lang="en-US" altLang="en-US" sz="3467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467" dirty="0">
                <a:solidFill>
                  <a:srgbClr val="008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979136" y="4836727"/>
            <a:ext cx="1422400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67" dirty="0">
                <a:solidFill>
                  <a:srgbClr val="008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3467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467" dirty="0">
                <a:solidFill>
                  <a:srgbClr val="008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2640220" y="4362602"/>
            <a:ext cx="1839384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67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467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tốc</a:t>
            </a:r>
            <a:endParaRPr lang="en-US" altLang="en-US" sz="3467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 flipH="1">
            <a:off x="4961551" y="4365136"/>
            <a:ext cx="2178051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67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467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gian</a:t>
            </a:r>
            <a:endParaRPr lang="en-US" altLang="en-US" sz="3467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H="1">
            <a:off x="7849919" y="3965751"/>
            <a:ext cx="0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467"/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 flipH="1">
            <a:off x="6677177" y="4344039"/>
            <a:ext cx="3122083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67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467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67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đường</a:t>
            </a:r>
            <a:endParaRPr lang="en-US" altLang="en-US" sz="3467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7413960" y="4873450"/>
            <a:ext cx="1422400" cy="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67" dirty="0">
                <a:solidFill>
                  <a:srgbClr val="008000"/>
                </a:solidFill>
                <a:latin typeface="Times New Roman" panose="02020603050405020304" pitchFamily="18" charset="0"/>
              </a:rPr>
              <a:t>(km)</a:t>
            </a:r>
          </a:p>
        </p:txBody>
      </p:sp>
    </p:spTree>
    <p:extLst>
      <p:ext uri="{BB962C8B-B14F-4D97-AF65-F5344CB8AC3E}">
        <p14:creationId xmlns:p14="http://schemas.microsoft.com/office/powerpoint/2010/main" val="13397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42"/>
          <p:cNvSpPr/>
          <p:nvPr/>
        </p:nvSpPr>
        <p:spPr>
          <a:xfrm rot="-62621">
            <a:off x="10075374" y="813299"/>
            <a:ext cx="2109305" cy="822943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6C12A3-5E03-C488-2557-60C4F190A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687" y="78297"/>
            <a:ext cx="1579155" cy="15791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FAEC45-AA92-BC0A-FA7E-43B91019C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466" y="-1051421"/>
            <a:ext cx="7147421" cy="7147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91AEE2-96E1-767C-BC58-526927906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24" y="2606180"/>
            <a:ext cx="3608987" cy="4084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CEE1C6-3BC6-40E5-A2A9-85557884C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602" y="3894141"/>
            <a:ext cx="1095161" cy="6132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6E71E-F95B-C094-9BA2-080139EA7FBF}"/>
              </a:ext>
            </a:extLst>
          </p:cNvPr>
          <p:cNvSpPr txBox="1"/>
          <p:nvPr/>
        </p:nvSpPr>
        <p:spPr>
          <a:xfrm>
            <a:off x="3031221" y="827714"/>
            <a:ext cx="39372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0B7C81-404E-01BB-DEF0-BE952218298A}"/>
              </a:ext>
            </a:extLst>
          </p:cNvPr>
          <p:cNvSpPr/>
          <p:nvPr/>
        </p:nvSpPr>
        <p:spPr>
          <a:xfrm>
            <a:off x="6532228" y="3089330"/>
            <a:ext cx="5410925" cy="33557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13F145-EC55-3BFE-3ACF-B50BC0BC2B12}"/>
              </a:ext>
            </a:extLst>
          </p:cNvPr>
          <p:cNvSpPr/>
          <p:nvPr/>
        </p:nvSpPr>
        <p:spPr>
          <a:xfrm>
            <a:off x="6668316" y="3304144"/>
            <a:ext cx="5109827" cy="2966720"/>
          </a:xfrm>
          <a:prstGeom prst="roundRect">
            <a:avLst>
              <a:gd name="adj" fmla="val 9880"/>
            </a:avLst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801A3-79D2-2ADF-0F89-4AF61124EEA7}"/>
              </a:ext>
            </a:extLst>
          </p:cNvPr>
          <p:cNvSpPr txBox="1"/>
          <p:nvPr/>
        </p:nvSpPr>
        <p:spPr>
          <a:xfrm>
            <a:off x="7091491" y="3809302"/>
            <a:ext cx="4608356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733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7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3733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42"/>
          <p:cNvSpPr/>
          <p:nvPr/>
        </p:nvSpPr>
        <p:spPr>
          <a:xfrm rot="-62621">
            <a:off x="10075374" y="813299"/>
            <a:ext cx="2109305" cy="822943"/>
          </a:xfrm>
          <a:custGeom>
            <a:avLst/>
            <a:gdLst/>
            <a:ahLst/>
            <a:cxnLst/>
            <a:rect l="l" t="t" r="r" b="b"/>
            <a:pathLst>
              <a:path w="15888" h="4813" extrusionOk="0">
                <a:moveTo>
                  <a:pt x="3940" y="0"/>
                </a:moveTo>
                <a:cubicBezTo>
                  <a:pt x="3636" y="0"/>
                  <a:pt x="3329" y="32"/>
                  <a:pt x="3022" y="99"/>
                </a:cubicBezTo>
                <a:cubicBezTo>
                  <a:pt x="2226" y="274"/>
                  <a:pt x="1552" y="706"/>
                  <a:pt x="1046" y="1299"/>
                </a:cubicBezTo>
                <a:cubicBezTo>
                  <a:pt x="588" y="1832"/>
                  <a:pt x="264" y="2493"/>
                  <a:pt x="116" y="3194"/>
                </a:cubicBezTo>
                <a:cubicBezTo>
                  <a:pt x="8" y="3740"/>
                  <a:pt x="1" y="4219"/>
                  <a:pt x="28" y="4583"/>
                </a:cubicBezTo>
                <a:lnTo>
                  <a:pt x="15098" y="4812"/>
                </a:lnTo>
                <a:cubicBezTo>
                  <a:pt x="15098" y="4812"/>
                  <a:pt x="15887" y="4812"/>
                  <a:pt x="14026" y="2634"/>
                </a:cubicBezTo>
                <a:cubicBezTo>
                  <a:pt x="13361" y="1856"/>
                  <a:pt x="12747" y="1606"/>
                  <a:pt x="12232" y="1606"/>
                </a:cubicBezTo>
                <a:cubicBezTo>
                  <a:pt x="11311" y="1606"/>
                  <a:pt x="10709" y="2405"/>
                  <a:pt x="10709" y="2405"/>
                </a:cubicBezTo>
                <a:cubicBezTo>
                  <a:pt x="10263" y="1674"/>
                  <a:pt x="9780" y="1440"/>
                  <a:pt x="9345" y="1440"/>
                </a:cubicBezTo>
                <a:cubicBezTo>
                  <a:pt x="8576" y="1440"/>
                  <a:pt x="7958" y="2169"/>
                  <a:pt x="7958" y="2169"/>
                </a:cubicBezTo>
                <a:cubicBezTo>
                  <a:pt x="7823" y="1994"/>
                  <a:pt x="7688" y="1818"/>
                  <a:pt x="7539" y="1656"/>
                </a:cubicBezTo>
                <a:cubicBezTo>
                  <a:pt x="6603" y="637"/>
                  <a:pt x="5301" y="0"/>
                  <a:pt x="39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258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FAEC45-AA92-BC0A-FA7E-43B91019C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66" y="-1051421"/>
            <a:ext cx="7147421" cy="71474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91AEE2-96E1-767C-BC58-526927906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24" y="2606180"/>
            <a:ext cx="3608987" cy="4084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CEE1C6-3BC6-40E5-A2A9-85557884C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602" y="3894141"/>
            <a:ext cx="1095161" cy="6132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6E71E-F95B-C094-9BA2-080139EA7FBF}"/>
              </a:ext>
            </a:extLst>
          </p:cNvPr>
          <p:cNvSpPr txBox="1"/>
          <p:nvPr/>
        </p:nvSpPr>
        <p:spPr>
          <a:xfrm>
            <a:off x="3031221" y="827714"/>
            <a:ext cx="39372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0B7C81-404E-01BB-DEF0-BE952218298A}"/>
              </a:ext>
            </a:extLst>
          </p:cNvPr>
          <p:cNvSpPr/>
          <p:nvPr/>
        </p:nvSpPr>
        <p:spPr>
          <a:xfrm>
            <a:off x="6532228" y="3089330"/>
            <a:ext cx="5410925" cy="335570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913F145-EC55-3BFE-3ACF-B50BC0BC2B12}"/>
              </a:ext>
            </a:extLst>
          </p:cNvPr>
          <p:cNvSpPr/>
          <p:nvPr/>
        </p:nvSpPr>
        <p:spPr>
          <a:xfrm>
            <a:off x="6668316" y="3304144"/>
            <a:ext cx="5109827" cy="2966720"/>
          </a:xfrm>
          <a:prstGeom prst="roundRect">
            <a:avLst>
              <a:gd name="adj" fmla="val 9880"/>
            </a:avLst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C801A3-79D2-2ADF-0F89-4AF61124EEA7}"/>
              </a:ext>
            </a:extLst>
          </p:cNvPr>
          <p:cNvSpPr txBox="1"/>
          <p:nvPr/>
        </p:nvSpPr>
        <p:spPr>
          <a:xfrm>
            <a:off x="7268009" y="3563585"/>
            <a:ext cx="389199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3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5333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53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5333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7BC661-ED2C-801A-6827-1A2BF3B8201F}"/>
              </a:ext>
            </a:extLst>
          </p:cNvPr>
          <p:cNvSpPr txBox="1"/>
          <p:nvPr/>
        </p:nvSpPr>
        <p:spPr>
          <a:xfrm>
            <a:off x="7896838" y="4451758"/>
            <a:ext cx="29193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709513-3856-5655-7E27-C4FF67A4A696}"/>
              </a:ext>
            </a:extLst>
          </p:cNvPr>
          <p:cNvSpPr txBox="1"/>
          <p:nvPr/>
        </p:nvSpPr>
        <p:spPr>
          <a:xfrm>
            <a:off x="7898702" y="4979332"/>
            <a:ext cx="29193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: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91119-0C16-62A1-7344-3538BE7A78BC}"/>
              </a:ext>
            </a:extLst>
          </p:cNvPr>
          <p:cNvSpPr txBox="1"/>
          <p:nvPr/>
        </p:nvSpPr>
        <p:spPr>
          <a:xfrm>
            <a:off x="7900566" y="5506907"/>
            <a:ext cx="291936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: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4B4025-4963-888B-27B4-3B05EA478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9617" y="0"/>
            <a:ext cx="1579155" cy="157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812</Words>
  <Application>Microsoft Office PowerPoint</Application>
  <PresentationFormat>Widescreen</PresentationFormat>
  <Paragraphs>128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Anaheim</vt:lpstr>
      <vt:lpstr>Arial</vt:lpstr>
      <vt:lpstr>Bebas Neue</vt:lpstr>
      <vt:lpstr>Calibri</vt:lpstr>
      <vt:lpstr>Calibri Light</vt:lpstr>
      <vt:lpstr>Cambria Math</vt:lpstr>
      <vt:lpstr>Chelsea Market</vt:lpstr>
      <vt:lpstr>iCiel Cadena</vt:lpstr>
      <vt:lpstr>Montserrat Black</vt:lpstr>
      <vt:lpstr>Montserrat Medium</vt:lpstr>
      <vt:lpstr>Nunito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2023-03-26T09:17:29Z</dcterms:created>
  <dcterms:modified xsi:type="dcterms:W3CDTF">2023-03-26T09:19:35Z</dcterms:modified>
</cp:coreProperties>
</file>