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301" r:id="rId2"/>
    <p:sldId id="352" r:id="rId3"/>
    <p:sldId id="319" r:id="rId4"/>
    <p:sldId id="292" r:id="rId5"/>
    <p:sldId id="293" r:id="rId6"/>
    <p:sldId id="295" r:id="rId7"/>
    <p:sldId id="310" r:id="rId8"/>
    <p:sldId id="311" r:id="rId9"/>
    <p:sldId id="312" r:id="rId10"/>
    <p:sldId id="343" r:id="rId11"/>
    <p:sldId id="320" r:id="rId12"/>
    <p:sldId id="345" r:id="rId13"/>
    <p:sldId id="347" r:id="rId14"/>
    <p:sldId id="353" r:id="rId15"/>
    <p:sldId id="318" r:id="rId16"/>
    <p:sldId id="306" r:id="rId17"/>
    <p:sldId id="322" r:id="rId18"/>
    <p:sldId id="354" r:id="rId19"/>
    <p:sldId id="348" r:id="rId20"/>
    <p:sldId id="356" r:id="rId21"/>
    <p:sldId id="30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5C2FEE-8F51-454A-80B7-355EFF099CFE}" v="9" dt="2024-10-06T16:54:37.884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4" autoAdjust="0"/>
    <p:restoredTop sz="99126" autoAdjust="0"/>
  </p:normalViewPr>
  <p:slideViewPr>
    <p:cSldViewPr snapToGrid="0">
      <p:cViewPr varScale="1">
        <p:scale>
          <a:sx n="85" d="100"/>
          <a:sy n="85" d="100"/>
        </p:scale>
        <p:origin x="50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o tu nguyen" userId="02f7fce1418be534" providerId="LiveId" clId="{C75C2FEE-8F51-454A-80B7-355EFF099CFE}"/>
    <pc:docChg chg="undo custSel modSld">
      <pc:chgData name="bao tu nguyen" userId="02f7fce1418be534" providerId="LiveId" clId="{C75C2FEE-8F51-454A-80B7-355EFF099CFE}" dt="2024-10-06T16:54:48.750" v="12" actId="1076"/>
      <pc:docMkLst>
        <pc:docMk/>
      </pc:docMkLst>
      <pc:sldChg chg="modSp mod modAnim">
        <pc:chgData name="bao tu nguyen" userId="02f7fce1418be534" providerId="LiveId" clId="{C75C2FEE-8F51-454A-80B7-355EFF099CFE}" dt="2024-10-06T16:54:48.750" v="12" actId="1076"/>
        <pc:sldMkLst>
          <pc:docMk/>
          <pc:sldMk cId="3915899809" sldId="309"/>
        </pc:sldMkLst>
        <pc:spChg chg="mod">
          <ac:chgData name="bao tu nguyen" userId="02f7fce1418be534" providerId="LiveId" clId="{C75C2FEE-8F51-454A-80B7-355EFF099CFE}" dt="2024-10-06T16:54:37.151" v="11" actId="1076"/>
          <ac:spMkLst>
            <pc:docMk/>
            <pc:sldMk cId="3915899809" sldId="309"/>
            <ac:spMk id="5" creationId="{615D9EC2-1867-1C51-6043-76E15E8AB2CA}"/>
          </ac:spMkLst>
        </pc:spChg>
        <pc:picChg chg="mod">
          <ac:chgData name="bao tu nguyen" userId="02f7fce1418be534" providerId="LiveId" clId="{C75C2FEE-8F51-454A-80B7-355EFF099CFE}" dt="2024-10-06T16:54:48.750" v="12" actId="1076"/>
          <ac:picMkLst>
            <pc:docMk/>
            <pc:sldMk cId="3915899809" sldId="309"/>
            <ac:picMk id="4" creationId="{02391646-9CFC-95C1-9124-ECBA23EA156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5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video" Target="../media/media6.wmv"/><Relationship Id="rId5" Type="http://schemas.microsoft.com/office/2007/relationships/media" Target="../media/media6.wmv"/><Relationship Id="rId10" Type="http://schemas.openxmlformats.org/officeDocument/2006/relationships/image" Target="../media/image30.png"/><Relationship Id="rId4" Type="http://schemas.openxmlformats.org/officeDocument/2006/relationships/video" Target="../media/media5.wmv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10" Type="http://schemas.openxmlformats.org/officeDocument/2006/relationships/audio" Target="../media/audio2.wav"/><Relationship Id="rId4" Type="http://schemas.openxmlformats.org/officeDocument/2006/relationships/image" Target="../media/image33.gif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image" Target="../media/image10.GIF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image" Target="../media/image10.GIF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image" Target="../media/image10.GIF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LGG_2002">
            <a:extLst>
              <a:ext uri="{FF2B5EF4-FFF2-40B4-BE49-F238E27FC236}">
                <a16:creationId xmlns:a16="http://schemas.microsoft.com/office/drawing/2014/main" id="{CFEDABDE-9788-576B-EDDC-97EFCAC24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9"/>
            <a:ext cx="12170365" cy="685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AECA91-B658-561C-7FEB-E86BDF2BFDFC}"/>
              </a:ext>
            </a:extLst>
          </p:cNvPr>
          <p:cNvSpPr txBox="1"/>
          <p:nvPr/>
        </p:nvSpPr>
        <p:spPr>
          <a:xfrm>
            <a:off x="1560433" y="168525"/>
            <a:ext cx="9092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ĐÀ LOAN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Firewrk8">
            <a:extLst>
              <a:ext uri="{FF2B5EF4-FFF2-40B4-BE49-F238E27FC236}">
                <a16:creationId xmlns:a16="http://schemas.microsoft.com/office/drawing/2014/main" id="{593DF62B-D846-BD18-17EF-289ADBA44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83" y="1297332"/>
            <a:ext cx="1829304" cy="178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Firewrk8">
            <a:extLst>
              <a:ext uri="{FF2B5EF4-FFF2-40B4-BE49-F238E27FC236}">
                <a16:creationId xmlns:a16="http://schemas.microsoft.com/office/drawing/2014/main" id="{C5681441-F0E0-B879-77A5-FAFDE28CF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213" y="1297332"/>
            <a:ext cx="1829304" cy="178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3">
            <a:extLst>
              <a:ext uri="{FF2B5EF4-FFF2-40B4-BE49-F238E27FC236}">
                <a16:creationId xmlns:a16="http://schemas.microsoft.com/office/drawing/2014/main" id="{C347A05C-5E8A-9655-76EB-FAE097E331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4269" y="1436059"/>
            <a:ext cx="7135797" cy="526785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8272"/>
              </a:avLst>
            </a:prstTxWarp>
          </a:bodyPr>
          <a:lstStyle/>
          <a:p>
            <a:pPr algn="ctr"/>
            <a:r>
              <a:rPr lang="vi-VN" sz="2328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mừng quý thầy cô về dự giờ</a:t>
            </a:r>
            <a:r>
              <a:rPr lang="en-US" sz="2328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328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thăm</a:t>
            </a:r>
            <a:r>
              <a:rPr lang="en-US" sz="2328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328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vi-VN" sz="2328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16" name="WordArt 13">
            <a:extLst>
              <a:ext uri="{FF2B5EF4-FFF2-40B4-BE49-F238E27FC236}">
                <a16:creationId xmlns:a16="http://schemas.microsoft.com/office/drawing/2014/main" id="{92147E63-67A7-43DF-64B5-A7557A7106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35494" y="2403870"/>
            <a:ext cx="3593348" cy="87184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233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 </a:t>
            </a:r>
            <a:r>
              <a:rPr lang="en-US" sz="4233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</a:t>
            </a:r>
            <a:r>
              <a:rPr lang="en-US" sz="4233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Việt</a:t>
            </a:r>
            <a:endParaRPr lang="vi-VN" sz="4233" b="1" kern="10" dirty="0"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9959AA-EF21-9248-7DF3-3A3C0D080409}"/>
              </a:ext>
            </a:extLst>
          </p:cNvPr>
          <p:cNvSpPr/>
          <p:nvPr/>
        </p:nvSpPr>
        <p:spPr>
          <a:xfrm>
            <a:off x="3605795" y="3356769"/>
            <a:ext cx="4958774" cy="11489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1a2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3668FE-F26D-917D-825B-8765EB6B9154}"/>
              </a:ext>
            </a:extLst>
          </p:cNvPr>
          <p:cNvSpPr/>
          <p:nvPr/>
        </p:nvSpPr>
        <p:spPr>
          <a:xfrm>
            <a:off x="1818702" y="4621928"/>
            <a:ext cx="7781364" cy="11489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thực</a:t>
            </a:r>
            <a:r>
              <a:rPr lang="en-US" altLang="en-US" sz="40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40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Võ </a:t>
            </a:r>
            <a:r>
              <a:rPr lang="en-US" altLang="en-US" sz="40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Đào</a:t>
            </a:r>
            <a:endParaRPr lang="en-US" altLang="en-US" sz="4000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4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0E9D259-0216-4CD0-AA70-57D4B57081C8}"/>
              </a:ext>
            </a:extLst>
          </p:cNvPr>
          <p:cNvSpPr txBox="1"/>
          <p:nvPr/>
        </p:nvSpPr>
        <p:spPr>
          <a:xfrm>
            <a:off x="923365" y="2280384"/>
            <a:ext cx="154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VNI-Avo" pitchFamily="2" charset="0"/>
                <a:cs typeface="Arial" pitchFamily="34" charset="0"/>
              </a:rPr>
              <a:t>cau</a:t>
            </a:r>
            <a:endParaRPr lang="en-US" sz="5400" b="1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EE99BA-909C-44DE-9005-E29152445F9E}"/>
              </a:ext>
            </a:extLst>
          </p:cNvPr>
          <p:cNvSpPr txBox="1"/>
          <p:nvPr/>
        </p:nvSpPr>
        <p:spPr>
          <a:xfrm>
            <a:off x="2624011" y="2280384"/>
            <a:ext cx="154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VNI-Avo" pitchFamily="2" charset="0"/>
                <a:cs typeface="Arial" pitchFamily="34" charset="0"/>
              </a:rPr>
              <a:t>taøu</a:t>
            </a:r>
            <a:endParaRPr lang="en-US" sz="5400" b="1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957E67-9EF6-4A08-AAE8-CCAE7C4C3CC0}"/>
              </a:ext>
            </a:extLst>
          </p:cNvPr>
          <p:cNvSpPr txBox="1"/>
          <p:nvPr/>
        </p:nvSpPr>
        <p:spPr>
          <a:xfrm>
            <a:off x="4173683" y="2278705"/>
            <a:ext cx="154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VNI-Avo" pitchFamily="2" charset="0"/>
                <a:cs typeface="Arial" pitchFamily="34" charset="0"/>
              </a:rPr>
              <a:t>baäu</a:t>
            </a:r>
            <a:endParaRPr lang="en-US" sz="5400" b="1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BBD650-6261-40C0-94BC-F291E412154D}"/>
              </a:ext>
            </a:extLst>
          </p:cNvPr>
          <p:cNvSpPr txBox="1"/>
          <p:nvPr/>
        </p:nvSpPr>
        <p:spPr>
          <a:xfrm>
            <a:off x="5969653" y="2275283"/>
            <a:ext cx="154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VNI-Avo" pitchFamily="2" charset="0"/>
                <a:cs typeface="Arial" pitchFamily="34" charset="0"/>
              </a:rPr>
              <a:t>gaáu</a:t>
            </a:r>
            <a:endParaRPr lang="en-US" sz="5400" b="1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55E89-455B-44D7-AD18-C9EC370C9BBC}"/>
              </a:ext>
            </a:extLst>
          </p:cNvPr>
          <p:cNvSpPr txBox="1"/>
          <p:nvPr/>
        </p:nvSpPr>
        <p:spPr>
          <a:xfrm>
            <a:off x="7765622" y="2275283"/>
            <a:ext cx="1949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VNI-Avo" pitchFamily="2" charset="0"/>
                <a:cs typeface="Arial" pitchFamily="34" charset="0"/>
              </a:rPr>
              <a:t>kheàu</a:t>
            </a:r>
            <a:endParaRPr lang="en-US" sz="5400" b="1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D5F96F-53BC-485C-9267-806E643AFCF6}"/>
              </a:ext>
            </a:extLst>
          </p:cNvPr>
          <p:cNvSpPr txBox="1"/>
          <p:nvPr/>
        </p:nvSpPr>
        <p:spPr>
          <a:xfrm>
            <a:off x="9749906" y="2275283"/>
            <a:ext cx="1949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VNI-Avo" pitchFamily="2" charset="0"/>
                <a:cs typeface="Arial" pitchFamily="34" charset="0"/>
              </a:rPr>
              <a:t>reâu</a:t>
            </a:r>
            <a:endParaRPr lang="en-US" sz="5400" b="1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3A1582-B639-4F72-BD6A-813B9651259A}"/>
              </a:ext>
            </a:extLst>
          </p:cNvPr>
          <p:cNvSpPr txBox="1"/>
          <p:nvPr/>
        </p:nvSpPr>
        <p:spPr>
          <a:xfrm>
            <a:off x="1356581" y="2296740"/>
            <a:ext cx="154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36F3EB-17AD-4943-A8BC-E7A786B7FC01}"/>
              </a:ext>
            </a:extLst>
          </p:cNvPr>
          <p:cNvSpPr txBox="1"/>
          <p:nvPr/>
        </p:nvSpPr>
        <p:spPr>
          <a:xfrm>
            <a:off x="2818697" y="2282063"/>
            <a:ext cx="154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BD9DD-567F-4049-BE0E-46B8A5F60DA4}"/>
              </a:ext>
            </a:extLst>
          </p:cNvPr>
          <p:cNvSpPr txBox="1"/>
          <p:nvPr/>
        </p:nvSpPr>
        <p:spPr>
          <a:xfrm>
            <a:off x="4606899" y="2296740"/>
            <a:ext cx="154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1"/>
                </a:solidFill>
                <a:latin typeface="VNI-Avo" pitchFamily="2" charset="0"/>
                <a:cs typeface="Arial" pitchFamily="34" charset="0"/>
              </a:rPr>
              <a:t>aâu</a:t>
            </a:r>
            <a:endParaRPr lang="en-US" sz="5400" b="1" dirty="0">
              <a:solidFill>
                <a:schemeClr val="accent1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C33E68-40A0-43E1-9998-7D25773898D8}"/>
              </a:ext>
            </a:extLst>
          </p:cNvPr>
          <p:cNvSpPr txBox="1"/>
          <p:nvPr/>
        </p:nvSpPr>
        <p:spPr>
          <a:xfrm>
            <a:off x="6402869" y="2253826"/>
            <a:ext cx="154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1"/>
                </a:solidFill>
                <a:latin typeface="VNI-Avo" pitchFamily="2" charset="0"/>
                <a:cs typeface="Arial" pitchFamily="34" charset="0"/>
              </a:rPr>
              <a:t>aâu</a:t>
            </a:r>
            <a:endParaRPr lang="en-US" sz="5400" b="1" dirty="0">
              <a:solidFill>
                <a:schemeClr val="accent1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A7088B-0A74-4A74-976C-C1A2E31E9C32}"/>
              </a:ext>
            </a:extLst>
          </p:cNvPr>
          <p:cNvSpPr txBox="1"/>
          <p:nvPr/>
        </p:nvSpPr>
        <p:spPr>
          <a:xfrm>
            <a:off x="8578886" y="2274171"/>
            <a:ext cx="1949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eâu</a:t>
            </a:r>
            <a:endParaRPr lang="en-US" sz="5400" b="1" dirty="0">
              <a:solidFill>
                <a:srgbClr val="00B05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FF4CFE-F967-4E6F-B851-33DA092D4B67}"/>
              </a:ext>
            </a:extLst>
          </p:cNvPr>
          <p:cNvSpPr txBox="1"/>
          <p:nvPr/>
        </p:nvSpPr>
        <p:spPr>
          <a:xfrm>
            <a:off x="9987041" y="2273059"/>
            <a:ext cx="1949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eâu</a:t>
            </a:r>
            <a:endParaRPr lang="en-US" sz="5400" b="1" dirty="0">
              <a:solidFill>
                <a:srgbClr val="00B050"/>
              </a:solidFill>
              <a:latin typeface="VNI-Avo" pitchFamily="2" charset="0"/>
              <a:cs typeface="Arial" pitchFamily="34" charset="0"/>
            </a:endParaRPr>
          </a:p>
        </p:txBody>
      </p:sp>
      <p:pic>
        <p:nvPicPr>
          <p:cNvPr id="21" name="Hình ảnh 4">
            <a:extLst>
              <a:ext uri="{FF2B5EF4-FFF2-40B4-BE49-F238E27FC236}">
                <a16:creationId xmlns:a16="http://schemas.microsoft.com/office/drawing/2014/main" id="{3E7D6542-F2FF-43F0-8378-4CA8D1FF5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77" y="502430"/>
            <a:ext cx="2105024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9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03899-75C3-EA52-3B83-D17BFCEBA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9396676E-3AD5-B9BB-0DB0-1BEEE44A826E}"/>
              </a:ext>
            </a:extLst>
          </p:cNvPr>
          <p:cNvSpPr txBox="1"/>
          <p:nvPr/>
        </p:nvSpPr>
        <p:spPr>
          <a:xfrm>
            <a:off x="3189267" y="86266"/>
            <a:ext cx="8939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Tö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06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2024</a:t>
            </a:r>
            <a:endParaRPr lang="en-US" altLang="en-US" sz="2800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FAA7EFE3-5C3C-A436-3E23-8542852EACC4}"/>
              </a:ext>
            </a:extLst>
          </p:cNvPr>
          <p:cNvSpPr txBox="1"/>
          <p:nvPr/>
        </p:nvSpPr>
        <p:spPr>
          <a:xfrm>
            <a:off x="5246329" y="609486"/>
            <a:ext cx="3317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E52B5B2-329B-324B-233E-49CDFE1D7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437" y="570428"/>
            <a:ext cx="83684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6000" dirty="0">
                <a:solidFill>
                  <a:srgbClr val="0000FF"/>
                </a:solidFill>
              </a:rPr>
              <a:t>          </a:t>
            </a:r>
            <a:r>
              <a:rPr lang="vi-VN" altLang="en-US" sz="2800" b="1" dirty="0">
                <a:solidFill>
                  <a:srgbClr val="0000FF"/>
                </a:solidFill>
              </a:rPr>
              <a:t>Bµi </a:t>
            </a:r>
            <a:r>
              <a:rPr lang="en-US" altLang="en-US" sz="2800" b="1" dirty="0">
                <a:solidFill>
                  <a:srgbClr val="0000FF"/>
                </a:solidFill>
              </a:rPr>
              <a:t>43:</a:t>
            </a:r>
            <a:r>
              <a:rPr lang="vi-VN" altLang="en-US" sz="2800" dirty="0"/>
              <a:t> </a:t>
            </a:r>
            <a:r>
              <a:rPr lang="en-US" altLang="en-US" sz="2800" dirty="0"/>
              <a:t> </a:t>
            </a:r>
            <a:r>
              <a:rPr lang="en-US" altLang="en-US" sz="2800" b="1" dirty="0">
                <a:solidFill>
                  <a:srgbClr val="FF0000"/>
                </a:solidFill>
              </a:rPr>
              <a:t>au   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aâu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  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eâu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tiết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1)           </a:t>
            </a:r>
            <a:endParaRPr lang="vi-VN" altLang="en-US" sz="2800" b="1" dirty="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EEDB4F-0806-4FD3-83A8-5DB46BF9507A}"/>
              </a:ext>
            </a:extLst>
          </p:cNvPr>
          <p:cNvSpPr txBox="1"/>
          <p:nvPr/>
        </p:nvSpPr>
        <p:spPr>
          <a:xfrm>
            <a:off x="4899568" y="5380957"/>
            <a:ext cx="26308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VNI-Avo" pitchFamily="2" charset="0"/>
                <a:cs typeface="Arial" pitchFamily="34" charset="0"/>
              </a:rPr>
              <a:t>rau</a:t>
            </a:r>
            <a:r>
              <a:rPr lang="en-US" sz="6000" b="1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6000" b="1" dirty="0" err="1">
                <a:latin typeface="VNI-Avo" pitchFamily="2" charset="0"/>
                <a:cs typeface="Arial" pitchFamily="34" charset="0"/>
              </a:rPr>
              <a:t>cuû</a:t>
            </a:r>
            <a:endParaRPr lang="en-US" sz="6000" b="1" dirty="0">
              <a:latin typeface="VNI-Avo" pitchFamily="2" charset="0"/>
              <a:cs typeface="Arial" pitchFamily="34" charset="0"/>
            </a:endParaRPr>
          </a:p>
        </p:txBody>
      </p:sp>
      <p:pic>
        <p:nvPicPr>
          <p:cNvPr id="15" name="Hình ảnh 4">
            <a:extLst>
              <a:ext uri="{FF2B5EF4-FFF2-40B4-BE49-F238E27FC236}">
                <a16:creationId xmlns:a16="http://schemas.microsoft.com/office/drawing/2014/main" id="{9AF2300A-DC49-451D-B774-167E841C9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3" y="668684"/>
            <a:ext cx="2105024" cy="819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B9A252-D3B4-4643-A748-65B0F0AD0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904" y="1702250"/>
            <a:ext cx="6771005" cy="345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3E540E-F2CB-4AA1-A41F-2E956535A869}"/>
              </a:ext>
            </a:extLst>
          </p:cNvPr>
          <p:cNvSpPr txBox="1"/>
          <p:nvPr/>
        </p:nvSpPr>
        <p:spPr>
          <a:xfrm>
            <a:off x="4899568" y="5380957"/>
            <a:ext cx="26308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VNI-Avo" pitchFamily="2" charset="0"/>
                <a:cs typeface="Arial" pitchFamily="34" charset="0"/>
              </a:rPr>
              <a:t>r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au</a:t>
            </a:r>
            <a:r>
              <a:rPr lang="en-US" sz="6000" b="1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6000" b="1" dirty="0" err="1">
                <a:latin typeface="VNI-Avo" pitchFamily="2" charset="0"/>
                <a:cs typeface="Arial" pitchFamily="34" charset="0"/>
              </a:rPr>
              <a:t>cuû</a:t>
            </a:r>
            <a:endParaRPr lang="en-US" sz="6000" b="1" dirty="0"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45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03899-75C3-EA52-3B83-D17BFCEBA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9396676E-3AD5-B9BB-0DB0-1BEEE44A826E}"/>
              </a:ext>
            </a:extLst>
          </p:cNvPr>
          <p:cNvSpPr txBox="1"/>
          <p:nvPr/>
        </p:nvSpPr>
        <p:spPr>
          <a:xfrm>
            <a:off x="3189267" y="86266"/>
            <a:ext cx="8939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ö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06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2024</a:t>
            </a:r>
            <a:endParaRPr lang="en-US" altLang="en-US" sz="2800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FAA7EFE3-5C3C-A436-3E23-8542852EACC4}"/>
              </a:ext>
            </a:extLst>
          </p:cNvPr>
          <p:cNvSpPr txBox="1"/>
          <p:nvPr/>
        </p:nvSpPr>
        <p:spPr>
          <a:xfrm>
            <a:off x="5246329" y="609486"/>
            <a:ext cx="3317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E52B5B2-329B-324B-233E-49CDFE1D7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437" y="570428"/>
            <a:ext cx="83684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6000" dirty="0">
                <a:solidFill>
                  <a:srgbClr val="0000FF"/>
                </a:solidFill>
              </a:rPr>
              <a:t>          </a:t>
            </a:r>
            <a:r>
              <a:rPr lang="vi-VN" altLang="en-US" sz="2800" b="1" dirty="0">
                <a:solidFill>
                  <a:srgbClr val="0000FF"/>
                </a:solidFill>
              </a:rPr>
              <a:t>Bµi </a:t>
            </a:r>
            <a:r>
              <a:rPr lang="en-US" altLang="en-US" sz="2800" b="1" dirty="0">
                <a:solidFill>
                  <a:srgbClr val="0000FF"/>
                </a:solidFill>
              </a:rPr>
              <a:t>43:</a:t>
            </a:r>
            <a:r>
              <a:rPr lang="vi-VN" altLang="en-US" sz="2800" dirty="0"/>
              <a:t> </a:t>
            </a:r>
            <a:r>
              <a:rPr lang="en-US" altLang="en-US" sz="2800" dirty="0"/>
              <a:t> </a:t>
            </a:r>
            <a:r>
              <a:rPr lang="en-US" altLang="en-US" sz="2800" b="1" dirty="0">
                <a:solidFill>
                  <a:srgbClr val="FF0000"/>
                </a:solidFill>
              </a:rPr>
              <a:t>au   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aâu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  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eâu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tiết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1)           </a:t>
            </a:r>
            <a:endParaRPr lang="vi-VN" altLang="en-US" sz="2800" b="1" dirty="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EEDB4F-0806-4FD3-83A8-5DB46BF9507A}"/>
              </a:ext>
            </a:extLst>
          </p:cNvPr>
          <p:cNvSpPr txBox="1"/>
          <p:nvPr/>
        </p:nvSpPr>
        <p:spPr>
          <a:xfrm>
            <a:off x="4778973" y="5383051"/>
            <a:ext cx="33618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VNI-Avo" pitchFamily="2" charset="0"/>
                <a:cs typeface="Arial" pitchFamily="34" charset="0"/>
              </a:rPr>
              <a:t>con </a:t>
            </a:r>
            <a:r>
              <a:rPr lang="en-US" sz="6000" b="1" dirty="0" err="1">
                <a:latin typeface="VNI-Avo" pitchFamily="2" charset="0"/>
                <a:cs typeface="Arial" pitchFamily="34" charset="0"/>
              </a:rPr>
              <a:t>traâu</a:t>
            </a:r>
            <a:endParaRPr lang="en-US" sz="6000" b="1" dirty="0">
              <a:latin typeface="VNI-Avo" pitchFamily="2" charset="0"/>
              <a:cs typeface="Arial" pitchFamily="34" charset="0"/>
            </a:endParaRPr>
          </a:p>
        </p:txBody>
      </p:sp>
      <p:pic>
        <p:nvPicPr>
          <p:cNvPr id="11" name="Hình ảnh 4">
            <a:extLst>
              <a:ext uri="{FF2B5EF4-FFF2-40B4-BE49-F238E27FC236}">
                <a16:creationId xmlns:a16="http://schemas.microsoft.com/office/drawing/2014/main" id="{EC65E6C2-5B4D-4EDE-AAE1-30BF3E174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33" y="668684"/>
            <a:ext cx="2105024" cy="819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CB258-8968-4F49-BC55-EBF77B0EB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200" y="1625149"/>
            <a:ext cx="6116955" cy="34707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C8D8B0-E2DA-4721-8FFA-AB8C9D31CD38}"/>
              </a:ext>
            </a:extLst>
          </p:cNvPr>
          <p:cNvSpPr txBox="1"/>
          <p:nvPr/>
        </p:nvSpPr>
        <p:spPr>
          <a:xfrm>
            <a:off x="4778973" y="5373732"/>
            <a:ext cx="33618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VNI-Avo" pitchFamily="2" charset="0"/>
                <a:cs typeface="Arial" pitchFamily="34" charset="0"/>
              </a:rPr>
              <a:t>con </a:t>
            </a:r>
            <a:r>
              <a:rPr lang="en-US" sz="6000" b="1" dirty="0" err="1">
                <a:latin typeface="VNI-Avo" pitchFamily="2" charset="0"/>
                <a:cs typeface="Arial" pitchFamily="34" charset="0"/>
              </a:rPr>
              <a:t>tr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aâu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088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03899-75C3-EA52-3B83-D17BFCEBA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9396676E-3AD5-B9BB-0DB0-1BEEE44A826E}"/>
              </a:ext>
            </a:extLst>
          </p:cNvPr>
          <p:cNvSpPr txBox="1"/>
          <p:nvPr/>
        </p:nvSpPr>
        <p:spPr>
          <a:xfrm>
            <a:off x="3189267" y="86266"/>
            <a:ext cx="8939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ö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06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2024</a:t>
            </a:r>
            <a:endParaRPr lang="en-US" altLang="en-US" sz="2800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FAA7EFE3-5C3C-A436-3E23-8542852EACC4}"/>
              </a:ext>
            </a:extLst>
          </p:cNvPr>
          <p:cNvSpPr txBox="1"/>
          <p:nvPr/>
        </p:nvSpPr>
        <p:spPr>
          <a:xfrm>
            <a:off x="5246329" y="609486"/>
            <a:ext cx="3317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E52B5B2-329B-324B-233E-49CDFE1D7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437" y="570428"/>
            <a:ext cx="83684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6000" dirty="0">
                <a:solidFill>
                  <a:srgbClr val="0000FF"/>
                </a:solidFill>
              </a:rPr>
              <a:t>          </a:t>
            </a:r>
            <a:r>
              <a:rPr lang="vi-VN" altLang="en-US" sz="2800" b="1" dirty="0">
                <a:solidFill>
                  <a:srgbClr val="0000FF"/>
                </a:solidFill>
              </a:rPr>
              <a:t>Bµi </a:t>
            </a:r>
            <a:r>
              <a:rPr lang="en-US" altLang="en-US" sz="2800" b="1" dirty="0">
                <a:solidFill>
                  <a:srgbClr val="0000FF"/>
                </a:solidFill>
              </a:rPr>
              <a:t>43:</a:t>
            </a:r>
            <a:r>
              <a:rPr lang="vi-VN" altLang="en-US" sz="2800" dirty="0"/>
              <a:t> </a:t>
            </a:r>
            <a:r>
              <a:rPr lang="en-US" altLang="en-US" sz="2800" dirty="0"/>
              <a:t> </a:t>
            </a:r>
            <a:r>
              <a:rPr lang="en-US" altLang="en-US" sz="2800" b="1" dirty="0">
                <a:solidFill>
                  <a:srgbClr val="FF0000"/>
                </a:solidFill>
              </a:rPr>
              <a:t>au   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aâu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  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eâu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tiết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1)           </a:t>
            </a:r>
            <a:endParaRPr lang="vi-VN" altLang="en-US" sz="2800" b="1" dirty="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EEDB4F-0806-4FD3-83A8-5DB46BF9507A}"/>
              </a:ext>
            </a:extLst>
          </p:cNvPr>
          <p:cNvSpPr txBox="1"/>
          <p:nvPr/>
        </p:nvSpPr>
        <p:spPr>
          <a:xfrm>
            <a:off x="4446852" y="5549306"/>
            <a:ext cx="30877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VNI-Avo" pitchFamily="2" charset="0"/>
                <a:cs typeface="Arial" pitchFamily="34" charset="0"/>
              </a:rPr>
              <a:t>chuù</a:t>
            </a:r>
            <a:r>
              <a:rPr lang="en-US" sz="6000" b="1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6000" b="1" dirty="0" err="1">
                <a:latin typeface="VNI-Avo" pitchFamily="2" charset="0"/>
                <a:cs typeface="Arial" pitchFamily="34" charset="0"/>
              </a:rPr>
              <a:t>teãu</a:t>
            </a:r>
            <a:endParaRPr lang="en-US" sz="6000" b="1" dirty="0">
              <a:latin typeface="VNI-Avo" pitchFamily="2" charset="0"/>
              <a:cs typeface="Arial" pitchFamily="34" charset="0"/>
            </a:endParaRPr>
          </a:p>
        </p:txBody>
      </p:sp>
      <p:pic>
        <p:nvPicPr>
          <p:cNvPr id="12" name="Hình ảnh 4">
            <a:extLst>
              <a:ext uri="{FF2B5EF4-FFF2-40B4-BE49-F238E27FC236}">
                <a16:creationId xmlns:a16="http://schemas.microsoft.com/office/drawing/2014/main" id="{7786ADAD-57DB-4C10-8572-1EE0B6240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96" y="668684"/>
            <a:ext cx="2105024" cy="819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2629A4-300F-4477-B6EA-CBF98963C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790" y="1704418"/>
            <a:ext cx="3973830" cy="38448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AFD2BC-02FF-401D-A87A-81AA927AF763}"/>
              </a:ext>
            </a:extLst>
          </p:cNvPr>
          <p:cNvSpPr txBox="1"/>
          <p:nvPr/>
        </p:nvSpPr>
        <p:spPr>
          <a:xfrm>
            <a:off x="6316823" y="5549305"/>
            <a:ext cx="11769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eâu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760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03899-75C3-EA52-3B83-D17BFCEBA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9396676E-3AD5-B9BB-0DB0-1BEEE44A826E}"/>
              </a:ext>
            </a:extLst>
          </p:cNvPr>
          <p:cNvSpPr txBox="1"/>
          <p:nvPr/>
        </p:nvSpPr>
        <p:spPr>
          <a:xfrm>
            <a:off x="3189267" y="86266"/>
            <a:ext cx="8939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ö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06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2024</a:t>
            </a:r>
            <a:endParaRPr lang="en-US" altLang="en-US" sz="2800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FAA7EFE3-5C3C-A436-3E23-8542852EACC4}"/>
              </a:ext>
            </a:extLst>
          </p:cNvPr>
          <p:cNvSpPr txBox="1"/>
          <p:nvPr/>
        </p:nvSpPr>
        <p:spPr>
          <a:xfrm>
            <a:off x="5246329" y="609486"/>
            <a:ext cx="3317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E52B5B2-329B-324B-233E-49CDFE1D7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437" y="570428"/>
            <a:ext cx="83684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6000" dirty="0">
                <a:solidFill>
                  <a:srgbClr val="0000FF"/>
                </a:solidFill>
              </a:rPr>
              <a:t>          </a:t>
            </a:r>
            <a:r>
              <a:rPr lang="vi-VN" altLang="en-US" sz="2800" b="1" dirty="0">
                <a:solidFill>
                  <a:srgbClr val="0000FF"/>
                </a:solidFill>
              </a:rPr>
              <a:t>Bµi </a:t>
            </a:r>
            <a:r>
              <a:rPr lang="en-US" altLang="en-US" sz="2800" b="1" dirty="0">
                <a:solidFill>
                  <a:srgbClr val="0000FF"/>
                </a:solidFill>
              </a:rPr>
              <a:t>43:</a:t>
            </a:r>
            <a:r>
              <a:rPr lang="vi-VN" altLang="en-US" sz="2800" dirty="0"/>
              <a:t> </a:t>
            </a:r>
            <a:r>
              <a:rPr lang="en-US" altLang="en-US" sz="2800" dirty="0"/>
              <a:t> </a:t>
            </a:r>
            <a:r>
              <a:rPr lang="en-US" altLang="en-US" sz="2800" b="1" dirty="0">
                <a:solidFill>
                  <a:srgbClr val="FF0000"/>
                </a:solidFill>
              </a:rPr>
              <a:t>au   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aâu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  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eâu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tiết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1)           </a:t>
            </a:r>
            <a:endParaRPr lang="vi-VN" altLang="en-US" sz="2800" b="1" dirty="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EEDB4F-0806-4FD3-83A8-5DB46BF9507A}"/>
              </a:ext>
            </a:extLst>
          </p:cNvPr>
          <p:cNvSpPr txBox="1"/>
          <p:nvPr/>
        </p:nvSpPr>
        <p:spPr>
          <a:xfrm>
            <a:off x="8564243" y="4332245"/>
            <a:ext cx="30877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VNI-Avo" pitchFamily="2" charset="0"/>
                <a:cs typeface="Arial" pitchFamily="34" charset="0"/>
              </a:rPr>
              <a:t>chuù</a:t>
            </a:r>
            <a:r>
              <a:rPr lang="en-US" sz="6000" b="1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6000" b="1" dirty="0" err="1">
                <a:latin typeface="VNI-Avo" pitchFamily="2" charset="0"/>
                <a:cs typeface="Arial" pitchFamily="34" charset="0"/>
              </a:rPr>
              <a:t>teãu</a:t>
            </a:r>
            <a:endParaRPr lang="en-US" sz="6000" b="1" dirty="0">
              <a:latin typeface="VNI-Avo" pitchFamily="2" charset="0"/>
              <a:cs typeface="Arial" pitchFamily="34" charset="0"/>
            </a:endParaRPr>
          </a:p>
        </p:txBody>
      </p:sp>
      <p:pic>
        <p:nvPicPr>
          <p:cNvPr id="12" name="Hình ảnh 4">
            <a:extLst>
              <a:ext uri="{FF2B5EF4-FFF2-40B4-BE49-F238E27FC236}">
                <a16:creationId xmlns:a16="http://schemas.microsoft.com/office/drawing/2014/main" id="{7786ADAD-57DB-4C10-8572-1EE0B6240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96" y="668684"/>
            <a:ext cx="2105024" cy="819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1A4B74-B1BC-4E53-BAEE-2C6E27299B27}"/>
              </a:ext>
            </a:extLst>
          </p:cNvPr>
          <p:cNvSpPr txBox="1"/>
          <p:nvPr/>
        </p:nvSpPr>
        <p:spPr>
          <a:xfrm>
            <a:off x="759465" y="4332246"/>
            <a:ext cx="26308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VNI-Avo" pitchFamily="2" charset="0"/>
                <a:cs typeface="Arial" pitchFamily="34" charset="0"/>
              </a:rPr>
              <a:t>r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au</a:t>
            </a:r>
            <a:r>
              <a:rPr lang="en-US" sz="6000" b="1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6000" b="1" dirty="0" err="1">
                <a:latin typeface="VNI-Avo" pitchFamily="2" charset="0"/>
                <a:cs typeface="Arial" pitchFamily="34" charset="0"/>
              </a:rPr>
              <a:t>cuû</a:t>
            </a:r>
            <a:endParaRPr lang="en-US" sz="6000" b="1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AEA5F8-F894-494E-883F-89DE7B3951D2}"/>
              </a:ext>
            </a:extLst>
          </p:cNvPr>
          <p:cNvSpPr txBox="1"/>
          <p:nvPr/>
        </p:nvSpPr>
        <p:spPr>
          <a:xfrm>
            <a:off x="4415091" y="4332245"/>
            <a:ext cx="33618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VNI-Avo" pitchFamily="2" charset="0"/>
                <a:cs typeface="Arial" pitchFamily="34" charset="0"/>
              </a:rPr>
              <a:t>con </a:t>
            </a:r>
            <a:r>
              <a:rPr lang="en-US" sz="6000" b="1" dirty="0" err="1">
                <a:latin typeface="VNI-Avo" pitchFamily="2" charset="0"/>
                <a:cs typeface="Arial" pitchFamily="34" charset="0"/>
              </a:rPr>
              <a:t>tr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aâu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EFFE79-EDF9-45EE-BFBF-1E82CBF9F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2" y="2057377"/>
            <a:ext cx="3506760" cy="2274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6E274E-8D88-48CD-9C11-6E3E1EA31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799" y="2057377"/>
            <a:ext cx="3361819" cy="22748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127A74-0C7E-43B7-BDA9-5ADD0ABED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736" y="1972031"/>
            <a:ext cx="2666718" cy="23602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B856E4-A018-4075-927D-2C64982E63A1}"/>
              </a:ext>
            </a:extLst>
          </p:cNvPr>
          <p:cNvSpPr txBox="1"/>
          <p:nvPr/>
        </p:nvSpPr>
        <p:spPr>
          <a:xfrm>
            <a:off x="10475022" y="4332244"/>
            <a:ext cx="11769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eâu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597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4">
            <a:extLst>
              <a:ext uri="{FF2B5EF4-FFF2-40B4-BE49-F238E27FC236}">
                <a16:creationId xmlns:a16="http://schemas.microsoft.com/office/drawing/2014/main" id="{FD1993D8-D560-459C-AA76-3FB73B934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15" y="257383"/>
            <a:ext cx="2105024" cy="8191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FE9066-DDC8-4C85-891C-837A5D593974}"/>
              </a:ext>
            </a:extLst>
          </p:cNvPr>
          <p:cNvSpPr/>
          <p:nvPr/>
        </p:nvSpPr>
        <p:spPr>
          <a:xfrm>
            <a:off x="3578086" y="1076533"/>
            <a:ext cx="2239617" cy="13088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F4B44B-ED53-491B-9E35-BD0AFCD32747}"/>
              </a:ext>
            </a:extLst>
          </p:cNvPr>
          <p:cNvSpPr/>
          <p:nvPr/>
        </p:nvSpPr>
        <p:spPr>
          <a:xfrm>
            <a:off x="5817703" y="1076532"/>
            <a:ext cx="2239617" cy="13088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6A87BB-2480-43B0-82CC-F86DC801525A}"/>
              </a:ext>
            </a:extLst>
          </p:cNvPr>
          <p:cNvSpPr/>
          <p:nvPr/>
        </p:nvSpPr>
        <p:spPr>
          <a:xfrm>
            <a:off x="3578086" y="2385389"/>
            <a:ext cx="4479234" cy="13088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C5E4423-ACE7-49F7-BF03-D14D7A78B7B9}"/>
              </a:ext>
            </a:extLst>
          </p:cNvPr>
          <p:cNvSpPr txBox="1">
            <a:spLocks/>
          </p:cNvSpPr>
          <p:nvPr/>
        </p:nvSpPr>
        <p:spPr>
          <a:xfrm>
            <a:off x="2382629" y="78228"/>
            <a:ext cx="1931079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70F4C9A-9C53-4F30-BA04-DDF9C7B0ADCC}"/>
              </a:ext>
            </a:extLst>
          </p:cNvPr>
          <p:cNvSpPr txBox="1">
            <a:spLocks/>
          </p:cNvSpPr>
          <p:nvPr/>
        </p:nvSpPr>
        <p:spPr>
          <a:xfrm>
            <a:off x="4852163" y="90471"/>
            <a:ext cx="1931079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aâu</a:t>
            </a:r>
            <a:endParaRPr lang="en-US" sz="6600" b="1" dirty="0">
              <a:solidFill>
                <a:srgbClr val="FF0000"/>
              </a:solidFill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8F995FC-B4CF-4C15-8662-DFA7EDAF84F7}"/>
              </a:ext>
            </a:extLst>
          </p:cNvPr>
          <p:cNvSpPr txBox="1">
            <a:spLocks/>
          </p:cNvSpPr>
          <p:nvPr/>
        </p:nvSpPr>
        <p:spPr>
          <a:xfrm>
            <a:off x="3578086" y="1349566"/>
            <a:ext cx="1931079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>
                <a:latin typeface="VNI-Avo" pitchFamily="2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5E4E0D4-D2E1-469D-A162-BE671FD38376}"/>
              </a:ext>
            </a:extLst>
          </p:cNvPr>
          <p:cNvSpPr txBox="1">
            <a:spLocks/>
          </p:cNvSpPr>
          <p:nvPr/>
        </p:nvSpPr>
        <p:spPr>
          <a:xfrm>
            <a:off x="5817703" y="1341574"/>
            <a:ext cx="1931079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7F17883-B7B2-410A-A0CF-F22D42A1B19E}"/>
              </a:ext>
            </a:extLst>
          </p:cNvPr>
          <p:cNvSpPr txBox="1">
            <a:spLocks/>
          </p:cNvSpPr>
          <p:nvPr/>
        </p:nvSpPr>
        <p:spPr>
          <a:xfrm>
            <a:off x="4852163" y="2536999"/>
            <a:ext cx="1931079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latin typeface="VNI-Avo" pitchFamily="2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au</a:t>
            </a:r>
            <a:endParaRPr lang="en-US" sz="6600" b="1" dirty="0">
              <a:solidFill>
                <a:srgbClr val="FF0000"/>
              </a:solidFill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EC8532-5BE1-4753-95B2-D62B62506892}"/>
              </a:ext>
            </a:extLst>
          </p:cNvPr>
          <p:cNvSpPr txBox="1"/>
          <p:nvPr/>
        </p:nvSpPr>
        <p:spPr>
          <a:xfrm>
            <a:off x="0" y="361921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6000" b="1" dirty="0" err="1">
                <a:latin typeface="VNI-Avo" pitchFamily="2" charset="0"/>
                <a:cs typeface="Arial" pitchFamily="34" charset="0"/>
              </a:rPr>
              <a:t>cau</a:t>
            </a:r>
            <a:r>
              <a:rPr lang="en-US" sz="6000" b="1" dirty="0">
                <a:latin typeface="VNI-Avo" pitchFamily="2" charset="0"/>
                <a:cs typeface="Arial" pitchFamily="34" charset="0"/>
              </a:rPr>
              <a:t>   </a:t>
            </a:r>
            <a:r>
              <a:rPr lang="en-US" sz="6000" b="1" dirty="0" err="1">
                <a:latin typeface="VNI-Avo" pitchFamily="2" charset="0"/>
                <a:cs typeface="Arial" pitchFamily="34" charset="0"/>
              </a:rPr>
              <a:t>taøu</a:t>
            </a:r>
            <a:r>
              <a:rPr lang="en-US" sz="6000" b="1" dirty="0">
                <a:latin typeface="VNI-Avo" pitchFamily="2" charset="0"/>
                <a:cs typeface="Arial" pitchFamily="34" charset="0"/>
              </a:rPr>
              <a:t>   </a:t>
            </a:r>
            <a:r>
              <a:rPr lang="en-US" sz="6000" b="1" dirty="0" err="1">
                <a:latin typeface="VNI-Avo" pitchFamily="2" charset="0"/>
                <a:cs typeface="Arial" pitchFamily="34" charset="0"/>
              </a:rPr>
              <a:t>baäu</a:t>
            </a:r>
            <a:r>
              <a:rPr lang="en-US" sz="6000" b="1" dirty="0">
                <a:latin typeface="VNI-Avo" pitchFamily="2" charset="0"/>
                <a:cs typeface="Arial" pitchFamily="34" charset="0"/>
              </a:rPr>
              <a:t>  </a:t>
            </a:r>
            <a:r>
              <a:rPr lang="en-US" sz="6000" b="1" dirty="0" err="1">
                <a:latin typeface="VNI-Avo" pitchFamily="2" charset="0"/>
                <a:cs typeface="Arial" pitchFamily="34" charset="0"/>
              </a:rPr>
              <a:t>gaáu</a:t>
            </a:r>
            <a:r>
              <a:rPr lang="en-US" sz="6000" b="1" dirty="0">
                <a:latin typeface="VNI-Avo" pitchFamily="2" charset="0"/>
                <a:cs typeface="Arial" pitchFamily="34" charset="0"/>
              </a:rPr>
              <a:t>   </a:t>
            </a:r>
            <a:r>
              <a:rPr lang="en-US" sz="6000" b="1" dirty="0" err="1">
                <a:latin typeface="VNI-Avo" pitchFamily="2" charset="0"/>
                <a:cs typeface="Arial" pitchFamily="34" charset="0"/>
              </a:rPr>
              <a:t>kheàu</a:t>
            </a:r>
            <a:r>
              <a:rPr lang="en-US" sz="6000" b="1" dirty="0">
                <a:latin typeface="VNI-Avo" pitchFamily="2" charset="0"/>
                <a:cs typeface="Arial" pitchFamily="34" charset="0"/>
              </a:rPr>
              <a:t>  </a:t>
            </a:r>
            <a:r>
              <a:rPr lang="en-US" sz="6000" b="1" dirty="0" err="1">
                <a:latin typeface="VNI-Avo" pitchFamily="2" charset="0"/>
                <a:cs typeface="Arial" pitchFamily="34" charset="0"/>
              </a:rPr>
              <a:t>reâu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D13054-7BE5-4281-B543-13D6580705BF}"/>
              </a:ext>
            </a:extLst>
          </p:cNvPr>
          <p:cNvSpPr txBox="1"/>
          <p:nvPr/>
        </p:nvSpPr>
        <p:spPr>
          <a:xfrm>
            <a:off x="506411" y="4928068"/>
            <a:ext cx="26308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VNI-Avo" pitchFamily="2" charset="0"/>
                <a:cs typeface="Arial" pitchFamily="34" charset="0"/>
              </a:rPr>
              <a:t>rau</a:t>
            </a:r>
            <a:r>
              <a:rPr lang="en-US" sz="6000" b="1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6000" b="1" dirty="0" err="1">
                <a:latin typeface="VNI-Avo" pitchFamily="2" charset="0"/>
                <a:cs typeface="Arial" pitchFamily="34" charset="0"/>
              </a:rPr>
              <a:t>cuû</a:t>
            </a:r>
            <a:endParaRPr lang="en-US" sz="6000" b="1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E3F31B-E24F-4F46-8A28-597F9A6AB557}"/>
              </a:ext>
            </a:extLst>
          </p:cNvPr>
          <p:cNvSpPr txBox="1"/>
          <p:nvPr/>
        </p:nvSpPr>
        <p:spPr>
          <a:xfrm>
            <a:off x="4048364" y="4923252"/>
            <a:ext cx="33618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VNI-Avo" pitchFamily="2" charset="0"/>
                <a:cs typeface="Arial" pitchFamily="34" charset="0"/>
              </a:rPr>
              <a:t>con </a:t>
            </a:r>
            <a:r>
              <a:rPr lang="en-US" sz="6000" b="1" dirty="0" err="1">
                <a:latin typeface="VNI-Avo" pitchFamily="2" charset="0"/>
                <a:cs typeface="Arial" pitchFamily="34" charset="0"/>
              </a:rPr>
              <a:t>traâu</a:t>
            </a:r>
            <a:endParaRPr lang="en-US" sz="6000" b="1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3B8C44-26AE-45DB-984C-5382C7E252FD}"/>
              </a:ext>
            </a:extLst>
          </p:cNvPr>
          <p:cNvSpPr txBox="1"/>
          <p:nvPr/>
        </p:nvSpPr>
        <p:spPr>
          <a:xfrm>
            <a:off x="8057320" y="4923252"/>
            <a:ext cx="30877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VNI-Avo" pitchFamily="2" charset="0"/>
                <a:cs typeface="Arial" pitchFamily="34" charset="0"/>
              </a:rPr>
              <a:t>chuù</a:t>
            </a:r>
            <a:r>
              <a:rPr lang="en-US" sz="6000" b="1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6000" b="1" dirty="0" err="1">
                <a:latin typeface="VNI-Avo" pitchFamily="2" charset="0"/>
                <a:cs typeface="Arial" pitchFamily="34" charset="0"/>
              </a:rPr>
              <a:t>teãu</a:t>
            </a:r>
            <a:endParaRPr lang="en-US" sz="6000" b="1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641C8B0-7E64-4FA6-9A25-EA20B1660959}"/>
              </a:ext>
            </a:extLst>
          </p:cNvPr>
          <p:cNvSpPr txBox="1">
            <a:spLocks/>
          </p:cNvSpPr>
          <p:nvPr/>
        </p:nvSpPr>
        <p:spPr>
          <a:xfrm>
            <a:off x="7219773" y="75180"/>
            <a:ext cx="1931079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eâu</a:t>
            </a:r>
            <a:endParaRPr lang="en-US" sz="6600" b="1" dirty="0">
              <a:solidFill>
                <a:srgbClr val="FF0000"/>
              </a:solidFill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c-chuong-than-sinh-phu-mau-be-le-duy">
            <a:hlinkClick r:id="" action="ppaction://media"/>
            <a:extLst>
              <a:ext uri="{FF2B5EF4-FFF2-40B4-BE49-F238E27FC236}">
                <a16:creationId xmlns:a16="http://schemas.microsoft.com/office/drawing/2014/main" id="{5F3863C2-2BBE-43B8-AE16-67CEE386D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536" y="951472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76B54-006C-44F0-BEAD-43D5C0831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88" y="0"/>
            <a:ext cx="6858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3E5C46-0025-8B80-E92B-A2A23F42B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A60242-DAB4-AD30-C51C-98B3A50B04CE}"/>
              </a:ext>
            </a:extLst>
          </p:cNvPr>
          <p:cNvSpPr/>
          <p:nvPr/>
        </p:nvSpPr>
        <p:spPr>
          <a:xfrm>
            <a:off x="2639347" y="3022600"/>
            <a:ext cx="5762155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chemeClr val="accent3"/>
                </a:solidFill>
                <a:latin typeface="VNI-Avo" pitchFamily="2" charset="0"/>
              </a:rPr>
              <a:t>Vieát</a:t>
            </a:r>
            <a:r>
              <a:rPr lang="en-US" sz="8800" b="1" dirty="0">
                <a:ln/>
                <a:solidFill>
                  <a:schemeClr val="accent3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chemeClr val="accent3"/>
                </a:solidFill>
                <a:latin typeface="VNI-Avo" pitchFamily="2" charset="0"/>
              </a:rPr>
              <a:t>baûng</a:t>
            </a:r>
            <a:endParaRPr lang="en-US" sz="8800" b="1" dirty="0">
              <a:ln/>
              <a:solidFill>
                <a:schemeClr val="accent3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92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>
            <a:extLst>
              <a:ext uri="{FF2B5EF4-FFF2-40B4-BE49-F238E27FC236}">
                <a16:creationId xmlns:a16="http://schemas.microsoft.com/office/drawing/2014/main" id="{AF2CC90E-9A3E-4E31-92BB-2C2F80CE002C}"/>
              </a:ext>
            </a:extLst>
          </p:cNvPr>
          <p:cNvGrpSpPr>
            <a:grpSpLocks/>
          </p:cNvGrpSpPr>
          <p:nvPr/>
        </p:nvGrpSpPr>
        <p:grpSpPr bwMode="auto">
          <a:xfrm>
            <a:off x="187512" y="271556"/>
            <a:ext cx="2277782" cy="708025"/>
            <a:chOff x="63500" y="1429216"/>
            <a:chExt cx="5080245" cy="705889"/>
          </a:xfrm>
        </p:grpSpPr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84FABB95-A8F4-40CA-9EDD-06DE81877C00}"/>
                </a:ext>
              </a:extLst>
            </p:cNvPr>
            <p:cNvSpPr/>
            <p:nvPr/>
          </p:nvSpPr>
          <p:spPr>
            <a:xfrm>
              <a:off x="384190" y="1429216"/>
              <a:ext cx="47595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</a:pPr>
              <a:r>
                <a:rPr lang="en-US" altLang="en-US" sz="3600" dirty="0" err="1">
                  <a:solidFill>
                    <a:srgbClr val="FFF6E5"/>
                  </a:solidFill>
                  <a:latin typeface="Arial-Rounded" charset="0"/>
                  <a:cs typeface="Arial-Rounded" charset="0"/>
                  <a:sym typeface="Arial" panose="020B0604020202020204" pitchFamily="34" charset="0"/>
                </a:rPr>
                <a:t>Viết</a:t>
              </a:r>
              <a:endParaRPr lang="en-US" altLang="en-US" sz="3600" dirty="0">
                <a:solidFill>
                  <a:srgbClr val="FFF6E5"/>
                </a:solidFill>
                <a:latin typeface="Arial-Rounded" charset="0"/>
                <a:cs typeface="Arial-Rounded" charset="0"/>
                <a:sym typeface="Arial" panose="020B060402020202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818B955-47C1-48C4-9D30-865B0B8E25CA}"/>
                </a:ext>
              </a:extLst>
            </p:cNvPr>
            <p:cNvSpPr/>
            <p:nvPr/>
          </p:nvSpPr>
          <p:spPr>
            <a:xfrm>
              <a:off x="63500" y="1459288"/>
              <a:ext cx="1601218" cy="6409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7537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3609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3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4AD4096-B97E-427E-9F5F-DD6F5CDCD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5" t="6345" r="72537" b="71686"/>
          <a:stretch/>
        </p:blipFill>
        <p:spPr>
          <a:xfrm>
            <a:off x="1287535" y="2336053"/>
            <a:ext cx="2786134" cy="1645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23502E-82B0-465C-9E07-591FB343FA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2" t="6912" r="72804" b="71686"/>
          <a:stretch/>
        </p:blipFill>
        <p:spPr>
          <a:xfrm>
            <a:off x="4329005" y="2336053"/>
            <a:ext cx="2808827" cy="1645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180DD-7CF3-4F17-9384-9A95022F0A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4" t="6534" r="72787" b="71875"/>
          <a:stretch/>
        </p:blipFill>
        <p:spPr>
          <a:xfrm>
            <a:off x="7526662" y="2336053"/>
            <a:ext cx="2916455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271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>
            <a:extLst>
              <a:ext uri="{FF2B5EF4-FFF2-40B4-BE49-F238E27FC236}">
                <a16:creationId xmlns:a16="http://schemas.microsoft.com/office/drawing/2014/main" id="{AF2CC90E-9A3E-4E31-92BB-2C2F80CE002C}"/>
              </a:ext>
            </a:extLst>
          </p:cNvPr>
          <p:cNvGrpSpPr>
            <a:grpSpLocks/>
          </p:cNvGrpSpPr>
          <p:nvPr/>
        </p:nvGrpSpPr>
        <p:grpSpPr bwMode="auto">
          <a:xfrm>
            <a:off x="187512" y="271556"/>
            <a:ext cx="2277782" cy="708025"/>
            <a:chOff x="63500" y="1429216"/>
            <a:chExt cx="5080245" cy="705889"/>
          </a:xfrm>
        </p:grpSpPr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84FABB95-A8F4-40CA-9EDD-06DE81877C00}"/>
                </a:ext>
              </a:extLst>
            </p:cNvPr>
            <p:cNvSpPr/>
            <p:nvPr/>
          </p:nvSpPr>
          <p:spPr>
            <a:xfrm>
              <a:off x="384190" y="1429216"/>
              <a:ext cx="47595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</a:pPr>
              <a:r>
                <a:rPr lang="en-US" altLang="en-US" sz="3600" dirty="0" err="1">
                  <a:solidFill>
                    <a:srgbClr val="FFF6E5"/>
                  </a:solidFill>
                  <a:latin typeface="Arial-Rounded" charset="0"/>
                  <a:cs typeface="Arial-Rounded" charset="0"/>
                  <a:sym typeface="Arial" panose="020B0604020202020204" pitchFamily="34" charset="0"/>
                </a:rPr>
                <a:t>Viết</a:t>
              </a:r>
              <a:endParaRPr lang="en-US" altLang="en-US" sz="3600" dirty="0">
                <a:solidFill>
                  <a:srgbClr val="FFF6E5"/>
                </a:solidFill>
                <a:latin typeface="Arial-Rounded" charset="0"/>
                <a:cs typeface="Arial-Rounded" charset="0"/>
                <a:sym typeface="Arial" panose="020B060402020202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818B955-47C1-48C4-9D30-865B0B8E25CA}"/>
                </a:ext>
              </a:extLst>
            </p:cNvPr>
            <p:cNvSpPr/>
            <p:nvPr/>
          </p:nvSpPr>
          <p:spPr>
            <a:xfrm>
              <a:off x="63500" y="1459288"/>
              <a:ext cx="1601218" cy="6409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7537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3609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3</a:t>
              </a:r>
            </a:p>
          </p:txBody>
        </p:sp>
      </p:grpSp>
      <p:pic>
        <p:nvPicPr>
          <p:cNvPr id="2" name="AU">
            <a:hlinkClick r:id="" action="ppaction://media"/>
            <a:extLst>
              <a:ext uri="{FF2B5EF4-FFF2-40B4-BE49-F238E27FC236}">
                <a16:creationId xmlns:a16="http://schemas.microsoft.com/office/drawing/2014/main" id="{3210CDD6-9C4D-4DA5-A836-9C2BCEA822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73220" y="98612"/>
            <a:ext cx="7449321" cy="2017059"/>
          </a:xfrm>
          <a:prstGeom prst="rect">
            <a:avLst/>
          </a:prstGeom>
        </p:spPr>
      </p:pic>
      <p:pic>
        <p:nvPicPr>
          <p:cNvPr id="3" name="ÂU">
            <a:hlinkClick r:id="" action="ppaction://media"/>
            <a:extLst>
              <a:ext uri="{FF2B5EF4-FFF2-40B4-BE49-F238E27FC236}">
                <a16:creationId xmlns:a16="http://schemas.microsoft.com/office/drawing/2014/main" id="{7BC35916-477A-4957-99A2-040A8995058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3220" y="2115671"/>
            <a:ext cx="7449321" cy="2017060"/>
          </a:xfrm>
          <a:prstGeom prst="rect">
            <a:avLst/>
          </a:prstGeom>
        </p:spPr>
      </p:pic>
      <p:pic>
        <p:nvPicPr>
          <p:cNvPr id="7" name="ÊU">
            <a:hlinkClick r:id="" action="ppaction://media"/>
            <a:extLst>
              <a:ext uri="{FF2B5EF4-FFF2-40B4-BE49-F238E27FC236}">
                <a16:creationId xmlns:a16="http://schemas.microsoft.com/office/drawing/2014/main" id="{EBD966FC-B78A-4436-9A0D-EFBE31CA597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73220" y="4132730"/>
            <a:ext cx="7449321" cy="201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670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3" y="4291233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6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706931" y="1"/>
            <a:ext cx="8792308" cy="4552951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55450" y="287996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err="1">
                <a:solidFill>
                  <a:srgbClr val="0070C0"/>
                </a:solidFill>
                <a:latin typeface="VNI-Avo" pitchFamily="2" charset="0"/>
                <a:ea typeface="DomCasual" pitchFamily="18" charset="0"/>
                <a:cs typeface="DomCasual" pitchFamily="18" charset="0"/>
              </a:rPr>
              <a:t>Khôûi</a:t>
            </a:r>
            <a:r>
              <a:rPr lang="en-US" sz="9600" b="1" dirty="0">
                <a:solidFill>
                  <a:srgbClr val="0070C0"/>
                </a:solidFill>
                <a:latin typeface="VNI-Avo" pitchFamily="2" charset="0"/>
                <a:ea typeface="DomCasual" pitchFamily="18" charset="0"/>
                <a:cs typeface="DomCasual" pitchFamily="18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VNI-Avo" pitchFamily="2" charset="0"/>
                <a:ea typeface="DomCasual" pitchFamily="18" charset="0"/>
                <a:cs typeface="DomCasual" pitchFamily="18" charset="0"/>
              </a:rPr>
              <a:t>ñoäng</a:t>
            </a:r>
            <a:endParaRPr lang="en-US" sz="9600" b="1" dirty="0">
              <a:solidFill>
                <a:srgbClr val="0070C0"/>
              </a:solidFill>
              <a:latin typeface="VNI-Avo" pitchFamily="2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3" name="CẢ nhà thương nhau 53s">
            <a:hlinkClick r:id="" action="ppaction://media"/>
            <a:extLst>
              <a:ext uri="{FF2B5EF4-FFF2-40B4-BE49-F238E27FC236}">
                <a16:creationId xmlns:a16="http://schemas.microsoft.com/office/drawing/2014/main" id="{101797D0-CBA6-8BB4-D9FC-C6CA61E554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8737601" y="4851400"/>
            <a:ext cx="361244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4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>
            <a:extLst>
              <a:ext uri="{FF2B5EF4-FFF2-40B4-BE49-F238E27FC236}">
                <a16:creationId xmlns:a16="http://schemas.microsoft.com/office/drawing/2014/main" id="{AF2CC90E-9A3E-4E31-92BB-2C2F80CE002C}"/>
              </a:ext>
            </a:extLst>
          </p:cNvPr>
          <p:cNvGrpSpPr>
            <a:grpSpLocks/>
          </p:cNvGrpSpPr>
          <p:nvPr/>
        </p:nvGrpSpPr>
        <p:grpSpPr bwMode="auto">
          <a:xfrm>
            <a:off x="187512" y="271556"/>
            <a:ext cx="2277782" cy="708025"/>
            <a:chOff x="63500" y="1429216"/>
            <a:chExt cx="5080245" cy="705889"/>
          </a:xfrm>
        </p:grpSpPr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84FABB95-A8F4-40CA-9EDD-06DE81877C00}"/>
                </a:ext>
              </a:extLst>
            </p:cNvPr>
            <p:cNvSpPr/>
            <p:nvPr/>
          </p:nvSpPr>
          <p:spPr>
            <a:xfrm>
              <a:off x="384190" y="1429216"/>
              <a:ext cx="47595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</a:pPr>
              <a:r>
                <a:rPr lang="en-US" altLang="en-US" sz="3600" dirty="0" err="1">
                  <a:solidFill>
                    <a:srgbClr val="FFF6E5"/>
                  </a:solidFill>
                  <a:latin typeface="Arial-Rounded" charset="0"/>
                  <a:cs typeface="Arial-Rounded" charset="0"/>
                  <a:sym typeface="Arial" panose="020B0604020202020204" pitchFamily="34" charset="0"/>
                </a:rPr>
                <a:t>Viết</a:t>
              </a:r>
              <a:endParaRPr lang="en-US" altLang="en-US" sz="3600" dirty="0">
                <a:solidFill>
                  <a:srgbClr val="FFF6E5"/>
                </a:solidFill>
                <a:latin typeface="Arial-Rounded" charset="0"/>
                <a:cs typeface="Arial-Rounded" charset="0"/>
                <a:sym typeface="Arial" panose="020B060402020202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818B955-47C1-48C4-9D30-865B0B8E25CA}"/>
                </a:ext>
              </a:extLst>
            </p:cNvPr>
            <p:cNvSpPr/>
            <p:nvPr/>
          </p:nvSpPr>
          <p:spPr>
            <a:xfrm>
              <a:off x="63500" y="1459288"/>
              <a:ext cx="1601218" cy="6409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7537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3609" kern="0" dirty="0">
                  <a:solidFill>
                    <a:srgbClr val="422C46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3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9D22166-2236-4C6A-ACBB-81865A398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8" t="61287" r="61447"/>
          <a:stretch/>
        </p:blipFill>
        <p:spPr>
          <a:xfrm>
            <a:off x="3128682" y="367553"/>
            <a:ext cx="7897905" cy="29127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DB20B0-4164-4605-B563-C9F8842A3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4" t="56809" r="31751" b="-465"/>
          <a:stretch/>
        </p:blipFill>
        <p:spPr>
          <a:xfrm>
            <a:off x="3128682" y="3280343"/>
            <a:ext cx="7897904" cy="321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1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Day hoa 2">
            <a:extLst>
              <a:ext uri="{FF2B5EF4-FFF2-40B4-BE49-F238E27FC236}">
                <a16:creationId xmlns:a16="http://schemas.microsoft.com/office/drawing/2014/main" id="{CC1356EF-E51C-4519-8DA3-D178BB898B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695" y="46705"/>
            <a:ext cx="4857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Flash Lang hoa dep">
            <a:extLst>
              <a:ext uri="{FF2B5EF4-FFF2-40B4-BE49-F238E27FC236}">
                <a16:creationId xmlns:a16="http://schemas.microsoft.com/office/drawing/2014/main" id="{64BB1786-EB99-428E-916D-414C886A98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61" y="5861087"/>
            <a:ext cx="721519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Flash Buom va hoa 4">
            <a:extLst>
              <a:ext uri="{FF2B5EF4-FFF2-40B4-BE49-F238E27FC236}">
                <a16:creationId xmlns:a16="http://schemas.microsoft.com/office/drawing/2014/main" id="{4C5CDA0B-F056-4A25-8AB1-DC12DD7462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132" y="5589092"/>
            <a:ext cx="972740" cy="92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Flash Lang hoa dep">
            <a:extLst>
              <a:ext uri="{FF2B5EF4-FFF2-40B4-BE49-F238E27FC236}">
                <a16:creationId xmlns:a16="http://schemas.microsoft.com/office/drawing/2014/main" id="{C9B88188-D001-4B16-A845-0ED9FB281F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022" y="5763339"/>
            <a:ext cx="721519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Bo hoa 1">
            <a:extLst>
              <a:ext uri="{FF2B5EF4-FFF2-40B4-BE49-F238E27FC236}">
                <a16:creationId xmlns:a16="http://schemas.microsoft.com/office/drawing/2014/main" id="{F7B925B9-37B3-4D40-9A5F-8331230F67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565" y="4837627"/>
            <a:ext cx="972740" cy="185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2" descr="Flash Buom va hoa 10">
            <a:extLst>
              <a:ext uri="{FF2B5EF4-FFF2-40B4-BE49-F238E27FC236}">
                <a16:creationId xmlns:a16="http://schemas.microsoft.com/office/drawing/2014/main" id="{FCE53D34-DBB8-4EA2-AB87-E1E573D43B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223" y="5412105"/>
            <a:ext cx="1025129" cy="100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3" descr="j0398219[1]">
            <a:extLst>
              <a:ext uri="{FF2B5EF4-FFF2-40B4-BE49-F238E27FC236}">
                <a16:creationId xmlns:a16="http://schemas.microsoft.com/office/drawing/2014/main" id="{D8AB44AA-E11A-4182-96C1-4F72D1E49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93" y="6415801"/>
            <a:ext cx="4561107" cy="4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Hộp Văn bản 1">
            <a:extLst>
              <a:ext uri="{FF2B5EF4-FFF2-40B4-BE49-F238E27FC236}">
                <a16:creationId xmlns:a16="http://schemas.microsoft.com/office/drawing/2014/main" id="{E8C8FF1E-629A-4926-92E2-16417E0FA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2" y="1714500"/>
            <a:ext cx="205537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defRPr/>
            </a:pPr>
            <a:r>
              <a:rPr lang="en-US" altLang="en-US" sz="4500" b="1" dirty="0" err="1">
                <a:solidFill>
                  <a:srgbClr val="D60093"/>
                </a:solidFill>
                <a:latin typeface="HP001 4 hàng" panose="020B0603050302020204" pitchFamily="34" charset="0"/>
                <a:cs typeface="AvantGarde" panose="00000400000000000000" pitchFamily="2" charset="0"/>
              </a:rPr>
              <a:t>Dặn</a:t>
            </a:r>
            <a:r>
              <a:rPr lang="en-US" altLang="en-US" sz="4500" b="1" dirty="0">
                <a:solidFill>
                  <a:srgbClr val="D60093"/>
                </a:solidFill>
                <a:latin typeface="HP001 4 hàng" panose="020B0603050302020204" pitchFamily="34" charset="0"/>
                <a:cs typeface="AvantGarde" panose="00000400000000000000" pitchFamily="2" charset="0"/>
              </a:rPr>
              <a:t> </a:t>
            </a:r>
            <a:r>
              <a:rPr lang="en-US" altLang="en-US" sz="4500" b="1" dirty="0" err="1">
                <a:solidFill>
                  <a:srgbClr val="D60093"/>
                </a:solidFill>
                <a:latin typeface="HP001 4 hàng" panose="020B0603050302020204" pitchFamily="34" charset="0"/>
                <a:cs typeface="AvantGarde" panose="00000400000000000000" pitchFamily="2" charset="0"/>
              </a:rPr>
              <a:t>dò</a:t>
            </a:r>
            <a:endParaRPr lang="en-US" altLang="en-US" sz="4500" b="1" dirty="0">
              <a:solidFill>
                <a:srgbClr val="D60093"/>
              </a:solidFill>
              <a:latin typeface="HP001 4 hàng" panose="020B0603050302020204" pitchFamily="34" charset="0"/>
              <a:cs typeface="AvantGarde" panose="00000400000000000000" pitchFamily="2" charset="0"/>
            </a:endParaRPr>
          </a:p>
        </p:txBody>
      </p:sp>
      <p:pic>
        <p:nvPicPr>
          <p:cNvPr id="19466" name="Picture 11" descr="Bo hoa 1">
            <a:extLst>
              <a:ext uri="{FF2B5EF4-FFF2-40B4-BE49-F238E27FC236}">
                <a16:creationId xmlns:a16="http://schemas.microsoft.com/office/drawing/2014/main" id="{A4B9F000-7BD9-46AE-B9D6-3B521E478F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589" y="4580452"/>
            <a:ext cx="721519" cy="185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6" descr="Day hoa 2">
            <a:extLst>
              <a:ext uri="{FF2B5EF4-FFF2-40B4-BE49-F238E27FC236}">
                <a16:creationId xmlns:a16="http://schemas.microsoft.com/office/drawing/2014/main" id="{8111D275-CA34-417D-B191-1440F48C3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226" y="0"/>
            <a:ext cx="4857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9" descr="Flash Buom va hoa 4">
            <a:extLst>
              <a:ext uri="{FF2B5EF4-FFF2-40B4-BE49-F238E27FC236}">
                <a16:creationId xmlns:a16="http://schemas.microsoft.com/office/drawing/2014/main" id="{1BBB389B-7CAD-432C-B34D-75B467C2CD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894" y="5696308"/>
            <a:ext cx="972741" cy="92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9" descr="Flash Buom va hoa 4">
            <a:extLst>
              <a:ext uri="{FF2B5EF4-FFF2-40B4-BE49-F238E27FC236}">
                <a16:creationId xmlns:a16="http://schemas.microsoft.com/office/drawing/2014/main" id="{D4C5808A-6D80-4E3B-BC2C-541353FBD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40" y="5725952"/>
            <a:ext cx="972741" cy="92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Hộp Văn bản 2">
            <a:extLst>
              <a:ext uri="{FF2B5EF4-FFF2-40B4-BE49-F238E27FC236}">
                <a16:creationId xmlns:a16="http://schemas.microsoft.com/office/drawing/2014/main" id="{2EC34EB8-41ED-4D97-A8BE-8B0F60D26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2713435"/>
            <a:ext cx="62865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>
              <a:defRPr/>
            </a:pP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Em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luyện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đọc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và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làm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các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tập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trong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vở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tập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. </a:t>
            </a:r>
          </a:p>
        </p:txBody>
      </p:sp>
      <p:pic>
        <p:nvPicPr>
          <p:cNvPr id="15" name="Picture 13" descr="j0398219[1]">
            <a:extLst>
              <a:ext uri="{FF2B5EF4-FFF2-40B4-BE49-F238E27FC236}">
                <a16:creationId xmlns:a16="http://schemas.microsoft.com/office/drawing/2014/main" id="{9CFCCF4B-40B8-464E-A374-A8E40BFC3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415801"/>
            <a:ext cx="4572000" cy="4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6B46C222-80B9-4DA4-915A-F65732527F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725691">
            <a:off x="2428451" y="5663761"/>
            <a:ext cx="1030313" cy="99983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038E6D6-A4DF-4671-9D67-6D5DEFECF748}"/>
              </a:ext>
            </a:extLst>
          </p:cNvPr>
          <p:cNvSpPr txBox="1"/>
          <p:nvPr/>
        </p:nvSpPr>
        <p:spPr>
          <a:xfrm>
            <a:off x="2187930" y="726120"/>
            <a:ext cx="7901835" cy="395974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071771"/>
              </a:avLst>
            </a:prstTxWarp>
            <a:spAutoFit/>
          </a:bodyPr>
          <a:lstStyle/>
          <a:p>
            <a:pPr defTabSz="457200">
              <a:defRPr/>
            </a:pPr>
            <a:r>
              <a:rPr lang="en-US" sz="4000" b="1" dirty="0">
                <a:ln>
                  <a:solidFill>
                    <a:srgbClr val="CC0099"/>
                  </a:solidFill>
                </a:ln>
                <a:solidFill>
                  <a:srgbClr val="0000FF"/>
                </a:solidFill>
                <a:effectLst>
                  <a:glow rad="101600">
                    <a:srgbClr val="F2C418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TẠM BIỆT HẸN GẶP LẠI Ở TIẾT HỌC SAU NHÉ 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ận động theo nhạc khối Nhà Trẻ(BANANA CHACHA)">
            <a:hlinkClick r:id="" action="ppaction://media"/>
            <a:extLst>
              <a:ext uri="{FF2B5EF4-FFF2-40B4-BE49-F238E27FC236}">
                <a16:creationId xmlns:a16="http://schemas.microsoft.com/office/drawing/2014/main" id="{BD5107DB-5566-4E3A-9028-F5F1DF6227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2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24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533" y="-50797"/>
            <a:ext cx="1940984" cy="18584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: Folded Corner 8"/>
          <p:cNvSpPr/>
          <p:nvPr/>
        </p:nvSpPr>
        <p:spPr>
          <a:xfrm>
            <a:off x="9956807" y="3937001"/>
            <a:ext cx="1468967" cy="1329267"/>
          </a:xfrm>
          <a:prstGeom prst="foldedCorner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91430" tIns="45718" rIns="91430" bIns="45718" anchor="ctr" anchorCtr="0"/>
          <a:lstStyle/>
          <a:p>
            <a:pPr algn="ctr" defTabSz="685718">
              <a:defRPr/>
            </a:pPr>
            <a:endParaRPr b="1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4525435" y="2074960"/>
            <a:ext cx="6549736" cy="1295400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30" tIns="45718" rIns="91430" bIns="45718" anchor="ctr" anchorCtr="0"/>
          <a:lstStyle/>
          <a:p>
            <a:pPr algn="ctr" defTabSz="685718">
              <a:defRPr/>
            </a:pPr>
            <a:r>
              <a:rPr lang="en-US" sz="8000" dirty="0" err="1">
                <a:solidFill>
                  <a:srgbClr val="FF0000"/>
                </a:solidFill>
                <a:latin typeface="VNI-Avo" pitchFamily="2" charset="0"/>
                <a:ea typeface="Tahoma" panose="020B0604030504040204" pitchFamily="34" charset="0"/>
                <a:cs typeface="Arial-Rounded" panose="020B0500000000000000" pitchFamily="34" charset="0"/>
                <a:sym typeface="+mn-ea"/>
              </a:rPr>
              <a:t>quaû</a:t>
            </a:r>
            <a:r>
              <a:rPr lang="en-US" sz="8000" dirty="0">
                <a:solidFill>
                  <a:srgbClr val="FF0000"/>
                </a:solidFill>
                <a:latin typeface="VNI-Avo" pitchFamily="2" charset="0"/>
                <a:ea typeface="Tahoma" panose="020B0604030504040204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VNI-Avo" pitchFamily="2" charset="0"/>
                <a:ea typeface="Tahoma" panose="020B0604030504040204" pitchFamily="34" charset="0"/>
                <a:cs typeface="Arial-Rounded" panose="020B0500000000000000" pitchFamily="34" charset="0"/>
                <a:sym typeface="+mn-ea"/>
              </a:rPr>
              <a:t>taùo</a:t>
            </a:r>
            <a:endParaRPr lang="en-US" sz="8000" dirty="0">
              <a:solidFill>
                <a:srgbClr val="FF0000"/>
              </a:solidFill>
              <a:latin typeface="VNI-Avo" pitchFamily="2" charset="0"/>
              <a:ea typeface="Tahoma" panose="020B0604030504040204" pitchFamily="34" charset="0"/>
              <a:cs typeface="Arial-Rounded" panose="020B0500000000000000" pitchFamily="34" charset="0"/>
              <a:sym typeface="+mn-ea"/>
            </a:endParaRPr>
          </a:p>
        </p:txBody>
      </p:sp>
      <p:sp>
        <p:nvSpPr>
          <p:cNvPr id="25608" name="Rectangle 32"/>
          <p:cNvSpPr/>
          <p:nvPr/>
        </p:nvSpPr>
        <p:spPr>
          <a:xfrm rot="5600923">
            <a:off x="2829984" y="4993217"/>
            <a:ext cx="2438400" cy="251883"/>
          </a:xfrm>
          <a:prstGeom prst="rect">
            <a:avLst/>
          </a:prstGeom>
          <a:blipFill rotWithShape="1">
            <a:blip r:embed="rId3"/>
          </a:blipFill>
          <a:ln w="12700">
            <a:noFill/>
          </a:ln>
        </p:spPr>
        <p:txBody>
          <a:bodyPr lIns="91430" tIns="45718" rIns="91430" bIns="45718" anchor="ctr" anchorCtr="0"/>
          <a:lstStyle/>
          <a:p>
            <a:pPr algn="ctr" defTabSz="685718">
              <a:defRPr/>
            </a:pPr>
            <a:endParaRPr dirty="0">
              <a:solidFill>
                <a:srgbClr val="FFFF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610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935" y="5458887"/>
            <a:ext cx="952500" cy="101811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Flowchart: Summing Junction 35"/>
          <p:cNvGrpSpPr/>
          <p:nvPr/>
        </p:nvGrpSpPr>
        <p:grpSpPr>
          <a:xfrm>
            <a:off x="4011084" y="4182533"/>
            <a:ext cx="184149" cy="177800"/>
            <a:chOff x="2527" y="2634"/>
            <a:chExt cx="115" cy="112"/>
          </a:xfrm>
        </p:grpSpPr>
        <p:pic>
          <p:nvPicPr>
            <p:cNvPr id="25618" name="Flowchart: Summing Junction 3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527" y="2634"/>
              <a:ext cx="115" cy="1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19" name="Text Box 13"/>
            <p:cNvSpPr txBox="1"/>
            <p:nvPr/>
          </p:nvSpPr>
          <p:spPr>
            <a:xfrm>
              <a:off x="2550" y="2656"/>
              <a:ext cx="69" cy="6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ctr" anchorCtr="0"/>
            <a:lstStyle/>
            <a:p>
              <a:pPr algn="ctr" defTabSz="685718">
                <a:defRPr/>
              </a:pPr>
              <a:endParaRPr dirty="0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5612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685" y="5154084"/>
            <a:ext cx="1166283" cy="1276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3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" y="3972984"/>
            <a:ext cx="1164167" cy="1276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4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3429001"/>
            <a:ext cx="778933" cy="7704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5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557190" y="3666074"/>
            <a:ext cx="882649" cy="8424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Arrow: Pentagon 30">
            <a:hlinkClick r:id="rId9" action="ppaction://hlinksldjump">
              <a:snd r:embed="rId10" name="applause.wav"/>
            </a:hlinkClick>
          </p:cNvPr>
          <p:cNvSpPr/>
          <p:nvPr/>
        </p:nvSpPr>
        <p:spPr>
          <a:xfrm rot="586976" flipH="1">
            <a:off x="2844803" y="4038603"/>
            <a:ext cx="2309284" cy="901700"/>
          </a:xfrm>
          <a:prstGeom prst="homePlate">
            <a:avLst>
              <a:gd name="adj" fmla="val 49845"/>
            </a:avLst>
          </a:prstGeom>
          <a:blipFill rotWithShape="1">
            <a:blip r:embed="rId3"/>
          </a:blipFill>
          <a:ln w="12700">
            <a:noFill/>
          </a:ln>
        </p:spPr>
        <p:txBody>
          <a:bodyPr lIns="91430" tIns="45718" rIns="91430" bIns="45718" anchor="ctr" anchorCtr="0"/>
          <a:lstStyle/>
          <a:p>
            <a:pPr algn="ctr" defTabSz="685718">
              <a:defRPr/>
            </a:pPr>
            <a:r>
              <a:rPr sz="2800" b="1" dirty="0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GO HOME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0" y="-126997"/>
            <a:ext cx="1940984" cy="18584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2" name="Rectangle 32"/>
          <p:cNvSpPr/>
          <p:nvPr/>
        </p:nvSpPr>
        <p:spPr>
          <a:xfrm rot="5600923">
            <a:off x="2829984" y="4993217"/>
            <a:ext cx="2438400" cy="251883"/>
          </a:xfrm>
          <a:prstGeom prst="rect">
            <a:avLst/>
          </a:prstGeom>
          <a:blipFill rotWithShape="1">
            <a:blip r:embed="rId3"/>
          </a:blipFill>
          <a:ln w="12700">
            <a:noFill/>
          </a:ln>
        </p:spPr>
        <p:txBody>
          <a:bodyPr lIns="91430" tIns="45718" rIns="91430" bIns="45718" anchor="ctr" anchorCtr="0"/>
          <a:lstStyle/>
          <a:p>
            <a:pPr algn="ctr" defTabSz="685718">
              <a:defRPr/>
            </a:pPr>
            <a:endParaRPr dirty="0">
              <a:solidFill>
                <a:srgbClr val="FFFF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634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935" y="5458887"/>
            <a:ext cx="952500" cy="101811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635" name="Flowchart: Summing Junction 35"/>
          <p:cNvGrpSpPr/>
          <p:nvPr/>
        </p:nvGrpSpPr>
        <p:grpSpPr>
          <a:xfrm>
            <a:off x="4011084" y="4182533"/>
            <a:ext cx="184149" cy="177800"/>
            <a:chOff x="2527" y="2634"/>
            <a:chExt cx="115" cy="112"/>
          </a:xfrm>
        </p:grpSpPr>
        <p:pic>
          <p:nvPicPr>
            <p:cNvPr id="26642" name="Flowchart: Summing Junction 3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527" y="2634"/>
              <a:ext cx="115" cy="1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643" name="Text Box 13"/>
            <p:cNvSpPr txBox="1"/>
            <p:nvPr/>
          </p:nvSpPr>
          <p:spPr>
            <a:xfrm>
              <a:off x="2550" y="2656"/>
              <a:ext cx="69" cy="6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ctr" anchorCtr="0"/>
            <a:lstStyle/>
            <a:p>
              <a:pPr algn="ctr" defTabSz="685718">
                <a:defRPr/>
              </a:pPr>
              <a:endParaRPr dirty="0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636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685" y="5154084"/>
            <a:ext cx="1166283" cy="1276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7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" y="3972984"/>
            <a:ext cx="1164167" cy="1276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8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900" y="3437469"/>
            <a:ext cx="778933" cy="7704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9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557190" y="3666074"/>
            <a:ext cx="882649" cy="8424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rrow: Pentagon 30">
            <a:hlinkClick r:id="rId9" action="ppaction://hlinksldjump">
              <a:snd r:embed="rId10" name="applause.wav"/>
            </a:hlinkClick>
          </p:cNvPr>
          <p:cNvSpPr/>
          <p:nvPr/>
        </p:nvSpPr>
        <p:spPr>
          <a:xfrm rot="586976" flipH="1">
            <a:off x="2844803" y="4038603"/>
            <a:ext cx="2309284" cy="901700"/>
          </a:xfrm>
          <a:prstGeom prst="homePlate">
            <a:avLst>
              <a:gd name="adj" fmla="val 49845"/>
            </a:avLst>
          </a:prstGeom>
          <a:blipFill rotWithShape="1">
            <a:blip r:embed="rId3"/>
          </a:blipFill>
          <a:ln w="12700">
            <a:noFill/>
          </a:ln>
        </p:spPr>
        <p:txBody>
          <a:bodyPr lIns="91430" tIns="45718" rIns="91430" bIns="45718" anchor="ctr" anchorCtr="0"/>
          <a:lstStyle/>
          <a:p>
            <a:pPr algn="ctr" defTabSz="685718">
              <a:defRPr/>
            </a:pPr>
            <a:r>
              <a:rPr sz="2800" b="1" dirty="0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GO HOME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F4C8C5F-5D2A-4447-9EBA-6BAF0E1EA00E}"/>
              </a:ext>
            </a:extLst>
          </p:cNvPr>
          <p:cNvSpPr txBox="1">
            <a:spLocks/>
          </p:cNvSpPr>
          <p:nvPr/>
        </p:nvSpPr>
        <p:spPr>
          <a:xfrm>
            <a:off x="4195233" y="1995618"/>
            <a:ext cx="5685853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caùi</a:t>
            </a:r>
            <a:r>
              <a:rPr lang="en-US" sz="8000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keïo</a:t>
            </a:r>
            <a:endParaRPr lang="en-US" sz="8000" dirty="0">
              <a:solidFill>
                <a:srgbClr val="FF0000"/>
              </a:solidFill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F662F4E-6392-47CF-838B-AFD9C7B1852A}"/>
              </a:ext>
            </a:extLst>
          </p:cNvPr>
          <p:cNvSpPr txBox="1">
            <a:spLocks/>
          </p:cNvSpPr>
          <p:nvPr/>
        </p:nvSpPr>
        <p:spPr>
          <a:xfrm>
            <a:off x="4195233" y="1995618"/>
            <a:ext cx="5685853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caùi</a:t>
            </a:r>
            <a:r>
              <a:rPr lang="en-US" sz="8000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srgbClr val="7030A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keïo</a:t>
            </a:r>
            <a:endParaRPr lang="en-US" sz="8000" dirty="0">
              <a:solidFill>
                <a:srgbClr val="7030A0"/>
              </a:solidFill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533" y="-50797"/>
            <a:ext cx="1940984" cy="18584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Rectangle: Folded Corner 26"/>
          <p:cNvSpPr/>
          <p:nvPr/>
        </p:nvSpPr>
        <p:spPr>
          <a:xfrm>
            <a:off x="166255" y="1767427"/>
            <a:ext cx="11961090" cy="1727200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30" tIns="45718" rIns="91430" bIns="45718" anchor="ctr" anchorCtr="0"/>
          <a:lstStyle/>
          <a:p>
            <a:pPr algn="ctr" defTabSz="685718">
              <a:defRPr/>
            </a:pPr>
            <a:r>
              <a:rPr lang="en-US" sz="4800" dirty="0" err="1">
                <a:solidFill>
                  <a:srgbClr val="FF0000"/>
                </a:solidFill>
                <a:latin typeface="VNI-Avo" pitchFamily="2" charset="0"/>
                <a:ea typeface="Tahoma" panose="020B0604030504040204" pitchFamily="34" charset="0"/>
                <a:cs typeface="Arial-Rounded" panose="020B0500000000000000" pitchFamily="34" charset="0"/>
                <a:sym typeface="+mn-ea"/>
              </a:rPr>
              <a:t>Maáy</a:t>
            </a:r>
            <a:r>
              <a:rPr lang="en-US" sz="4800" dirty="0">
                <a:solidFill>
                  <a:srgbClr val="FF0000"/>
                </a:solidFill>
                <a:latin typeface="VNI-Avo" pitchFamily="2" charset="0"/>
                <a:ea typeface="Tahoma" panose="020B0604030504040204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  <a:ea typeface="Tahoma" panose="020B0604030504040204" pitchFamily="34" charset="0"/>
                <a:cs typeface="Arial-Rounded" panose="020B0500000000000000" pitchFamily="34" charset="0"/>
                <a:sym typeface="+mn-ea"/>
              </a:rPr>
              <a:t>chuù</a:t>
            </a:r>
            <a:r>
              <a:rPr lang="en-US" sz="4800" dirty="0">
                <a:solidFill>
                  <a:srgbClr val="FF0000"/>
                </a:solidFill>
                <a:latin typeface="VNI-Avo" pitchFamily="2" charset="0"/>
                <a:ea typeface="Tahoma" panose="020B0604030504040204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  <a:ea typeface="Tahoma" panose="020B0604030504040204" pitchFamily="34" charset="0"/>
                <a:cs typeface="Arial-Rounded" panose="020B0500000000000000" pitchFamily="34" charset="0"/>
                <a:sym typeface="+mn-ea"/>
              </a:rPr>
              <a:t>saùo</a:t>
            </a:r>
            <a:r>
              <a:rPr lang="en-US" sz="4800" dirty="0">
                <a:solidFill>
                  <a:srgbClr val="FF0000"/>
                </a:solidFill>
                <a:latin typeface="VNI-Avo" pitchFamily="2" charset="0"/>
                <a:ea typeface="Tahoma" panose="020B0604030504040204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  <a:ea typeface="Tahoma" panose="020B0604030504040204" pitchFamily="34" charset="0"/>
                <a:cs typeface="Arial-Rounded" panose="020B0500000000000000" pitchFamily="34" charset="0"/>
                <a:sym typeface="+mn-ea"/>
              </a:rPr>
              <a:t>ñen</a:t>
            </a:r>
            <a:r>
              <a:rPr lang="en-US" sz="4800" dirty="0">
                <a:solidFill>
                  <a:srgbClr val="FF0000"/>
                </a:solidFill>
                <a:latin typeface="VNI-Avo" pitchFamily="2" charset="0"/>
                <a:ea typeface="Tahoma" panose="020B0604030504040204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  <a:ea typeface="Tahoma" panose="020B0604030504040204" pitchFamily="34" charset="0"/>
                <a:cs typeface="Arial-Rounded" panose="020B0500000000000000" pitchFamily="34" charset="0"/>
                <a:sym typeface="+mn-ea"/>
              </a:rPr>
              <a:t>vui</a:t>
            </a:r>
            <a:r>
              <a:rPr lang="en-US" sz="4800" dirty="0">
                <a:solidFill>
                  <a:srgbClr val="FF0000"/>
                </a:solidFill>
                <a:latin typeface="VNI-Avo" pitchFamily="2" charset="0"/>
                <a:ea typeface="Tahoma" panose="020B0604030504040204" pitchFamily="34" charset="0"/>
                <a:cs typeface="Arial-Rounded" panose="020B0500000000000000" pitchFamily="34" charset="0"/>
                <a:sym typeface="+mn-ea"/>
              </a:rPr>
              <a:t> ca 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  <a:ea typeface="Tahoma" panose="020B0604030504040204" pitchFamily="34" charset="0"/>
                <a:cs typeface="Arial-Rounded" panose="020B0500000000000000" pitchFamily="34" charset="0"/>
                <a:sym typeface="+mn-ea"/>
              </a:rPr>
              <a:t>veùo</a:t>
            </a:r>
            <a:r>
              <a:rPr lang="en-US" sz="4800" dirty="0">
                <a:solidFill>
                  <a:srgbClr val="FF0000"/>
                </a:solidFill>
                <a:latin typeface="VNI-Avo" pitchFamily="2" charset="0"/>
                <a:ea typeface="Tahoma" panose="020B0604030504040204" pitchFamily="34" charset="0"/>
                <a:cs typeface="Arial-Rounded" panose="020B0500000000000000" pitchFamily="34" charset="0"/>
                <a:sym typeface="+mn-ea"/>
              </a:rPr>
              <a:t> von.</a:t>
            </a:r>
          </a:p>
        </p:txBody>
      </p:sp>
      <p:sp>
        <p:nvSpPr>
          <p:cNvPr id="28680" name="Rectangle 32"/>
          <p:cNvSpPr/>
          <p:nvPr/>
        </p:nvSpPr>
        <p:spPr>
          <a:xfrm rot="5600923">
            <a:off x="2829984" y="4993217"/>
            <a:ext cx="2438400" cy="251883"/>
          </a:xfrm>
          <a:prstGeom prst="rect">
            <a:avLst/>
          </a:prstGeom>
          <a:blipFill rotWithShape="1">
            <a:blip r:embed="rId3"/>
          </a:blipFill>
          <a:ln w="12700">
            <a:noFill/>
          </a:ln>
        </p:spPr>
        <p:txBody>
          <a:bodyPr lIns="91430" tIns="45718" rIns="91430" bIns="45718" anchor="ctr" anchorCtr="0"/>
          <a:lstStyle/>
          <a:p>
            <a:pPr algn="ctr" defTabSz="685718">
              <a:defRPr/>
            </a:pPr>
            <a:endParaRPr dirty="0">
              <a:solidFill>
                <a:srgbClr val="FFFFFF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28682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935" y="5458887"/>
            <a:ext cx="952500" cy="101811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683" name="Flowchart: Summing Junction 35"/>
          <p:cNvGrpSpPr/>
          <p:nvPr/>
        </p:nvGrpSpPr>
        <p:grpSpPr>
          <a:xfrm>
            <a:off x="4011084" y="4182533"/>
            <a:ext cx="184149" cy="177800"/>
            <a:chOff x="2527" y="2634"/>
            <a:chExt cx="115" cy="112"/>
          </a:xfrm>
        </p:grpSpPr>
        <p:pic>
          <p:nvPicPr>
            <p:cNvPr id="28690" name="Flowchart: Summing Junction 3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527" y="2634"/>
              <a:ext cx="115" cy="1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91" name="Text Box 13"/>
            <p:cNvSpPr txBox="1"/>
            <p:nvPr/>
          </p:nvSpPr>
          <p:spPr>
            <a:xfrm>
              <a:off x="2550" y="2656"/>
              <a:ext cx="69" cy="69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40" tIns="45720" rIns="91440" bIns="45720" anchor="ctr" anchorCtr="0"/>
            <a:lstStyle/>
            <a:p>
              <a:pPr algn="ctr" defTabSz="685718">
                <a:defRPr/>
              </a:pPr>
              <a:endParaRPr dirty="0">
                <a:solidFill>
                  <a:srgbClr val="FFFFFF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pic>
        <p:nvPicPr>
          <p:cNvPr id="28684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685" y="5154084"/>
            <a:ext cx="1166283" cy="1276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" y="3972984"/>
            <a:ext cx="1164167" cy="1276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6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3429001"/>
            <a:ext cx="778933" cy="7704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7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557190" y="3666074"/>
            <a:ext cx="882649" cy="8424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rrow: Pentagon 30">
            <a:hlinkClick r:id="rId9" action="ppaction://hlinksldjump">
              <a:snd r:embed="rId10" name="applause.wav"/>
            </a:hlinkClick>
          </p:cNvPr>
          <p:cNvSpPr/>
          <p:nvPr/>
        </p:nvSpPr>
        <p:spPr>
          <a:xfrm rot="586976" flipH="1">
            <a:off x="2844803" y="4038603"/>
            <a:ext cx="2309284" cy="901700"/>
          </a:xfrm>
          <a:prstGeom prst="homePlate">
            <a:avLst>
              <a:gd name="adj" fmla="val 49845"/>
            </a:avLst>
          </a:prstGeom>
          <a:blipFill rotWithShape="1">
            <a:blip r:embed="rId3"/>
          </a:blipFill>
          <a:ln w="12700">
            <a:noFill/>
          </a:ln>
        </p:spPr>
        <p:txBody>
          <a:bodyPr lIns="91430" tIns="45718" rIns="91430" bIns="45718" anchor="ctr" anchorCtr="0"/>
          <a:lstStyle/>
          <a:p>
            <a:pPr algn="ctr" defTabSz="685718">
              <a:defRPr/>
            </a:pPr>
            <a:r>
              <a:rPr sz="28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sz="28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81C4E8-67D2-442D-BD98-EFE8BE19E631}"/>
              </a:ext>
            </a:extLst>
          </p:cNvPr>
          <p:cNvCxnSpPr>
            <a:cxnSpLocks/>
          </p:cNvCxnSpPr>
          <p:nvPr/>
        </p:nvCxnSpPr>
        <p:spPr>
          <a:xfrm>
            <a:off x="4011084" y="2919846"/>
            <a:ext cx="990601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983A7FA-AB49-463F-A633-7D0F2377A721}"/>
              </a:ext>
            </a:extLst>
          </p:cNvPr>
          <p:cNvCxnSpPr>
            <a:cxnSpLocks/>
          </p:cNvCxnSpPr>
          <p:nvPr/>
        </p:nvCxnSpPr>
        <p:spPr>
          <a:xfrm>
            <a:off x="8756266" y="2919846"/>
            <a:ext cx="990601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832B40E2-EC78-4A08-848C-A2433D191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1"/>
          <a:stretch/>
        </p:blipFill>
        <p:spPr bwMode="auto">
          <a:xfrm>
            <a:off x="0" y="0"/>
            <a:ext cx="12192000" cy="484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67276D-7623-4BDC-B459-34A7D2F84F02}"/>
              </a:ext>
            </a:extLst>
          </p:cNvPr>
          <p:cNvSpPr/>
          <p:nvPr/>
        </p:nvSpPr>
        <p:spPr>
          <a:xfrm>
            <a:off x="320629" y="5064717"/>
            <a:ext cx="113693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Ñaøn</a:t>
            </a:r>
            <a:r>
              <a:rPr lang="en-US" altLang="en-US" sz="440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seû</a:t>
            </a:r>
            <a:r>
              <a:rPr lang="en-US" altLang="en-US" sz="440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naâu</a:t>
            </a:r>
            <a:r>
              <a:rPr lang="en-US" altLang="en-US" sz="440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keâu</a:t>
            </a:r>
            <a:r>
              <a:rPr lang="en-US" altLang="en-US" sz="440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ríu</a:t>
            </a:r>
            <a:r>
              <a:rPr lang="en-US" altLang="en-US" sz="440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rít</a:t>
            </a:r>
            <a:r>
              <a:rPr lang="en-US" altLang="en-US" sz="440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ôû</a:t>
            </a:r>
            <a:r>
              <a:rPr lang="en-US" altLang="en-US" sz="440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sau</a:t>
            </a:r>
            <a:r>
              <a:rPr lang="en-US" altLang="en-US" sz="440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alt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.</a:t>
            </a:r>
          </a:p>
          <a:p>
            <a:pPr lvl="0" algn="ctr" defTabSz="914400"/>
            <a:endParaRPr lang="en-US" altLang="en-US" sz="4400" dirty="0">
              <a:solidFill>
                <a:prstClr val="black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8186A6-9054-4DBF-8BB8-DA433893B8BA}"/>
              </a:ext>
            </a:extLst>
          </p:cNvPr>
          <p:cNvSpPr/>
          <p:nvPr/>
        </p:nvSpPr>
        <p:spPr>
          <a:xfrm>
            <a:off x="320629" y="5064717"/>
            <a:ext cx="113693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Ñaøn</a:t>
            </a:r>
            <a:r>
              <a:rPr lang="en-US" altLang="en-US" sz="440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seû</a:t>
            </a:r>
            <a:r>
              <a:rPr lang="en-US" altLang="en-US" sz="440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n</a:t>
            </a:r>
            <a:r>
              <a:rPr lang="en-US" altLang="en-US" sz="4400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aâu</a:t>
            </a:r>
            <a:r>
              <a:rPr lang="en-US" altLang="en-US" sz="440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k</a:t>
            </a:r>
            <a:r>
              <a:rPr lang="en-US" altLang="en-US" sz="4400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eâu</a:t>
            </a:r>
            <a:r>
              <a:rPr lang="en-US" altLang="en-US" sz="440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ríu</a:t>
            </a:r>
            <a:r>
              <a:rPr lang="en-US" altLang="en-US" sz="440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rít</a:t>
            </a:r>
            <a:r>
              <a:rPr lang="en-US" altLang="en-US" sz="440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ôû</a:t>
            </a:r>
            <a:r>
              <a:rPr lang="en-US" altLang="en-US" sz="440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s</a:t>
            </a:r>
            <a:r>
              <a:rPr lang="en-US" altLang="en-US" sz="4400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au</a:t>
            </a:r>
            <a:r>
              <a:rPr lang="en-US" altLang="en-US" sz="4400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alt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.</a:t>
            </a:r>
          </a:p>
          <a:p>
            <a:pPr lvl="0" algn="ctr" defTabSz="914400"/>
            <a:endParaRPr lang="en-US" altLang="en-US" sz="4400" dirty="0">
              <a:solidFill>
                <a:prstClr val="black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167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E85BA4-658B-851A-47DD-CAC3F24A8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02" y="3097027"/>
            <a:ext cx="1868041" cy="374397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D1496533-A4C7-412D-A7CA-686202385394}"/>
              </a:ext>
            </a:extLst>
          </p:cNvPr>
          <p:cNvSpPr/>
          <p:nvPr/>
        </p:nvSpPr>
        <p:spPr>
          <a:xfrm>
            <a:off x="2444103" y="-43039"/>
            <a:ext cx="9747897" cy="6602162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20" tIns="45760" rIns="91520" bIns="45760" anchor="ctr"/>
          <a:lstStyle/>
          <a:p>
            <a:pPr algn="ctr" defTabSz="687537">
              <a:defRPr/>
            </a:pPr>
            <a:endParaRPr lang="en-US" sz="9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 defTabSz="687537">
              <a:defRPr/>
            </a:pPr>
            <a:r>
              <a:rPr lang="en-US" sz="96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   au 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aâu</a:t>
            </a:r>
            <a:r>
              <a:rPr lang="en-US" sz="96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eâu</a:t>
            </a:r>
            <a:endParaRPr lang="en-US" sz="9600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EA22A3-4068-7170-D11F-91C6F2C8C8DE}"/>
              </a:ext>
            </a:extLst>
          </p:cNvPr>
          <p:cNvSpPr txBox="1"/>
          <p:nvPr/>
        </p:nvSpPr>
        <p:spPr>
          <a:xfrm>
            <a:off x="2505513" y="1855587"/>
            <a:ext cx="1370427" cy="707967"/>
          </a:xfrm>
          <a:prstGeom prst="rect">
            <a:avLst/>
          </a:prstGeom>
          <a:noFill/>
        </p:spPr>
        <p:txBody>
          <a:bodyPr wrap="square" lIns="91520" tIns="45760" rIns="91520" bIns="45760">
            <a:spAutoFit/>
          </a:bodyPr>
          <a:lstStyle/>
          <a:p>
            <a:pPr algn="ctr" defTabSz="6875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002060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4000" b="1" dirty="0">
              <a:solidFill>
                <a:srgbClr val="002060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7B55C36-0275-AED1-4FB3-A7417899F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15" y="1996524"/>
            <a:ext cx="1655762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D32BEF-48E8-6C8A-0141-20476B82DD6E}"/>
              </a:ext>
            </a:extLst>
          </p:cNvPr>
          <p:cNvSpPr txBox="1"/>
          <p:nvPr/>
        </p:nvSpPr>
        <p:spPr>
          <a:xfrm>
            <a:off x="3533333" y="2422616"/>
            <a:ext cx="847725" cy="705659"/>
          </a:xfrm>
          <a:prstGeom prst="rect">
            <a:avLst/>
          </a:prstGeom>
          <a:noFill/>
        </p:spPr>
        <p:txBody>
          <a:bodyPr lIns="91520" tIns="45760" rIns="91520" bIns="45760">
            <a:spAutoFit/>
          </a:bodyPr>
          <a:lstStyle/>
          <a:p>
            <a:pPr algn="ctr" defTabSz="6875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85" b="1" dirty="0">
                <a:solidFill>
                  <a:srgbClr val="00206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43</a:t>
            </a:r>
          </a:p>
        </p:txBody>
      </p:sp>
      <p:sp>
        <p:nvSpPr>
          <p:cNvPr id="12" name="Hộp Văn bản 1">
            <a:extLst>
              <a:ext uri="{FF2B5EF4-FFF2-40B4-BE49-F238E27FC236}">
                <a16:creationId xmlns:a16="http://schemas.microsoft.com/office/drawing/2014/main" id="{D18AEFE8-9482-4B58-ACAC-B0A77E96F238}"/>
              </a:ext>
            </a:extLst>
          </p:cNvPr>
          <p:cNvSpPr txBox="1"/>
          <p:nvPr/>
        </p:nvSpPr>
        <p:spPr>
          <a:xfrm>
            <a:off x="2729316" y="298877"/>
            <a:ext cx="9462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Tö</a:t>
            </a:r>
            <a:r>
              <a:rPr lang="en-US" altLang="en-US" sz="40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40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06 </a:t>
            </a:r>
            <a:r>
              <a:rPr lang="en-US" altLang="en-US" sz="40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40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11 </a:t>
            </a:r>
            <a:r>
              <a:rPr lang="en-US" altLang="en-US" sz="40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2024</a:t>
            </a:r>
            <a:endParaRPr lang="en-US" altLang="en-US" sz="4000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13F2250C-4F5D-7053-7E47-D69372B94850}"/>
              </a:ext>
            </a:extLst>
          </p:cNvPr>
          <p:cNvSpPr txBox="1"/>
          <p:nvPr/>
        </p:nvSpPr>
        <p:spPr>
          <a:xfrm>
            <a:off x="5920444" y="1381723"/>
            <a:ext cx="3317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40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62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C7DBEDC-964E-9403-8BEB-8CD49671396B}"/>
              </a:ext>
            </a:extLst>
          </p:cNvPr>
          <p:cNvSpPr txBox="1">
            <a:spLocks/>
          </p:cNvSpPr>
          <p:nvPr/>
        </p:nvSpPr>
        <p:spPr>
          <a:xfrm>
            <a:off x="2888775" y="1373340"/>
            <a:ext cx="3322737" cy="19793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lnSpc>
                <a:spcPct val="120000"/>
              </a:lnSpc>
              <a:spcBef>
                <a:spcPts val="601"/>
              </a:spcBef>
              <a:spcAft>
                <a:spcPts val="0"/>
              </a:spcAft>
              <a:defRPr/>
            </a:pPr>
            <a:endParaRPr lang="en-US" sz="8000" dirty="0">
              <a:solidFill>
                <a:srgbClr val="FF0000"/>
              </a:solidFill>
              <a:highlight>
                <a:srgbClr val="FFFF00"/>
              </a:highlight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D6390A1-673E-AFD0-A55C-10E51206D29E}"/>
              </a:ext>
            </a:extLst>
          </p:cNvPr>
          <p:cNvSpPr txBox="1">
            <a:spLocks/>
          </p:cNvSpPr>
          <p:nvPr/>
        </p:nvSpPr>
        <p:spPr>
          <a:xfrm>
            <a:off x="6211514" y="1373339"/>
            <a:ext cx="3207223" cy="19793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lnSpc>
                <a:spcPct val="120000"/>
              </a:lnSpc>
              <a:spcBef>
                <a:spcPts val="601"/>
              </a:spcBef>
              <a:spcAft>
                <a:spcPts val="0"/>
              </a:spcAft>
              <a:defRPr/>
            </a:pPr>
            <a:endParaRPr lang="en-US" sz="8000" dirty="0"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82B177-235D-5A8D-CF53-466AFE31CD28}"/>
              </a:ext>
            </a:extLst>
          </p:cNvPr>
          <p:cNvSpPr txBox="1">
            <a:spLocks/>
          </p:cNvSpPr>
          <p:nvPr/>
        </p:nvSpPr>
        <p:spPr>
          <a:xfrm>
            <a:off x="2888777" y="3365027"/>
            <a:ext cx="6529960" cy="22558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lnSpc>
                <a:spcPct val="120000"/>
              </a:lnSpc>
              <a:spcBef>
                <a:spcPts val="601"/>
              </a:spcBef>
              <a:spcAft>
                <a:spcPts val="0"/>
              </a:spcAft>
              <a:defRPr/>
            </a:pPr>
            <a:endParaRPr lang="en-US" sz="8000" dirty="0">
              <a:solidFill>
                <a:prstClr val="black"/>
              </a:solidFill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0B217A3-9ABE-4E97-A99F-53E19143B10A}"/>
              </a:ext>
            </a:extLst>
          </p:cNvPr>
          <p:cNvSpPr txBox="1">
            <a:spLocks/>
          </p:cNvSpPr>
          <p:nvPr/>
        </p:nvSpPr>
        <p:spPr>
          <a:xfrm>
            <a:off x="3646757" y="1974974"/>
            <a:ext cx="2080710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latin typeface="VNI-Avo" pitchFamily="2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E6FF45-A860-4EB1-A29B-6ADCB271E2DC}"/>
              </a:ext>
            </a:extLst>
          </p:cNvPr>
          <p:cNvSpPr txBox="1">
            <a:spLocks/>
          </p:cNvSpPr>
          <p:nvPr/>
        </p:nvSpPr>
        <p:spPr>
          <a:xfrm>
            <a:off x="2851428" y="432884"/>
            <a:ext cx="1931079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au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0B7F72-F75F-4442-B21E-DC8DA09AF30B}"/>
              </a:ext>
            </a:extLst>
          </p:cNvPr>
          <p:cNvSpPr txBox="1">
            <a:spLocks/>
          </p:cNvSpPr>
          <p:nvPr/>
        </p:nvSpPr>
        <p:spPr>
          <a:xfrm>
            <a:off x="6726018" y="1931426"/>
            <a:ext cx="2080710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BA7F7B6-A8FF-4E5E-BF21-5C2C2470298A}"/>
              </a:ext>
            </a:extLst>
          </p:cNvPr>
          <p:cNvSpPr txBox="1">
            <a:spLocks/>
          </p:cNvSpPr>
          <p:nvPr/>
        </p:nvSpPr>
        <p:spPr>
          <a:xfrm>
            <a:off x="5399152" y="4095291"/>
            <a:ext cx="2080710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 err="1">
                <a:latin typeface="VNI-Avo" pitchFamily="2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au</a:t>
            </a:r>
            <a:endParaRPr lang="en-US" sz="8000" b="1" dirty="0">
              <a:solidFill>
                <a:srgbClr val="FF0000"/>
              </a:solidFill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BE912E-84D0-42E6-96BE-8C2CB3A4DD9F}"/>
              </a:ext>
            </a:extLst>
          </p:cNvPr>
          <p:cNvSpPr txBox="1">
            <a:spLocks/>
          </p:cNvSpPr>
          <p:nvPr/>
        </p:nvSpPr>
        <p:spPr>
          <a:xfrm>
            <a:off x="5478281" y="5084155"/>
            <a:ext cx="2080710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endParaRPr lang="en-US" sz="8000" dirty="0">
              <a:solidFill>
                <a:srgbClr val="FF0000"/>
              </a:solidFill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1C7843E-F5C0-4A81-A566-32FC37494D45}"/>
              </a:ext>
            </a:extLst>
          </p:cNvPr>
          <p:cNvSpPr txBox="1">
            <a:spLocks/>
          </p:cNvSpPr>
          <p:nvPr/>
        </p:nvSpPr>
        <p:spPr>
          <a:xfrm>
            <a:off x="5068242" y="432884"/>
            <a:ext cx="1915418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aâu</a:t>
            </a:r>
            <a:endParaRPr lang="en-US" sz="8000" b="1" dirty="0">
              <a:solidFill>
                <a:srgbClr val="FF0000"/>
              </a:solidFill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C9F4974-6B39-4169-90A7-FE696BE3329E}"/>
              </a:ext>
            </a:extLst>
          </p:cNvPr>
          <p:cNvSpPr txBox="1">
            <a:spLocks/>
          </p:cNvSpPr>
          <p:nvPr/>
        </p:nvSpPr>
        <p:spPr>
          <a:xfrm>
            <a:off x="7269396" y="432884"/>
            <a:ext cx="1915418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eâu</a:t>
            </a:r>
            <a:endParaRPr lang="en-US" sz="8000" b="1" dirty="0">
              <a:solidFill>
                <a:srgbClr val="FF0000"/>
              </a:solidFill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0236D10-6A99-4FDA-AC75-E6520C0A31A5}"/>
              </a:ext>
            </a:extLst>
          </p:cNvPr>
          <p:cNvSpPr txBox="1">
            <a:spLocks/>
          </p:cNvSpPr>
          <p:nvPr/>
        </p:nvSpPr>
        <p:spPr>
          <a:xfrm>
            <a:off x="2850807" y="432884"/>
            <a:ext cx="1931079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a</a:t>
            </a:r>
            <a:r>
              <a:rPr lang="en-US" sz="8000" b="1" dirty="0">
                <a:solidFill>
                  <a:schemeClr val="accent6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D62DB33-9B88-447B-8A7C-505A28800E0E}"/>
              </a:ext>
            </a:extLst>
          </p:cNvPr>
          <p:cNvSpPr txBox="1">
            <a:spLocks/>
          </p:cNvSpPr>
          <p:nvPr/>
        </p:nvSpPr>
        <p:spPr>
          <a:xfrm>
            <a:off x="5067621" y="445255"/>
            <a:ext cx="1915418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aâ</a:t>
            </a:r>
            <a:r>
              <a:rPr lang="en-US" sz="8000" b="1" dirty="0" err="1">
                <a:solidFill>
                  <a:schemeClr val="accent6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000" b="1" dirty="0">
              <a:solidFill>
                <a:schemeClr val="accent6"/>
              </a:solidFill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42E2F6A-E8AE-4419-99C3-21978092DB0D}"/>
              </a:ext>
            </a:extLst>
          </p:cNvPr>
          <p:cNvSpPr txBox="1">
            <a:spLocks/>
          </p:cNvSpPr>
          <p:nvPr/>
        </p:nvSpPr>
        <p:spPr>
          <a:xfrm>
            <a:off x="7269396" y="432884"/>
            <a:ext cx="1915418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eâ</a:t>
            </a:r>
            <a:r>
              <a:rPr lang="en-US" sz="8000" b="1" dirty="0" err="1">
                <a:solidFill>
                  <a:schemeClr val="accent6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000" b="1" dirty="0">
              <a:solidFill>
                <a:schemeClr val="accent6"/>
              </a:solidFill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E304A90-4231-4DA4-BC8C-E4523E606C0B}"/>
              </a:ext>
            </a:extLst>
          </p:cNvPr>
          <p:cNvSpPr txBox="1">
            <a:spLocks/>
          </p:cNvSpPr>
          <p:nvPr/>
        </p:nvSpPr>
        <p:spPr>
          <a:xfrm>
            <a:off x="2564450" y="445255"/>
            <a:ext cx="1931079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>
                <a:solidFill>
                  <a:srgbClr val="7030A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47A2393-F0E7-4C90-9D24-E1B3F2DCD985}"/>
              </a:ext>
            </a:extLst>
          </p:cNvPr>
          <p:cNvSpPr txBox="1">
            <a:spLocks/>
          </p:cNvSpPr>
          <p:nvPr/>
        </p:nvSpPr>
        <p:spPr>
          <a:xfrm>
            <a:off x="4769758" y="432884"/>
            <a:ext cx="1915418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7030A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aâ</a:t>
            </a:r>
            <a:endParaRPr lang="en-US" sz="8000" b="1" dirty="0">
              <a:solidFill>
                <a:srgbClr val="00B0F0"/>
              </a:solidFill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5D91FCB-BA87-473D-B157-14A85C8CC1D9}"/>
              </a:ext>
            </a:extLst>
          </p:cNvPr>
          <p:cNvSpPr txBox="1">
            <a:spLocks/>
          </p:cNvSpPr>
          <p:nvPr/>
        </p:nvSpPr>
        <p:spPr>
          <a:xfrm>
            <a:off x="6970911" y="445254"/>
            <a:ext cx="1915418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chemeClr val="accent2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solidFill>
                  <a:schemeClr val="accent2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eâ</a:t>
            </a:r>
            <a:endParaRPr lang="en-US" sz="8000" b="1" dirty="0">
              <a:solidFill>
                <a:schemeClr val="accent2"/>
              </a:solidFill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176CBB1-9CD4-4741-A7A7-EA49BEAFCF81}"/>
              </a:ext>
            </a:extLst>
          </p:cNvPr>
          <p:cNvSpPr txBox="1">
            <a:spLocks/>
          </p:cNvSpPr>
          <p:nvPr/>
        </p:nvSpPr>
        <p:spPr>
          <a:xfrm>
            <a:off x="2858327" y="445255"/>
            <a:ext cx="1931079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au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F636613-27FA-49B5-8AB4-05C7CF77D0CD}"/>
              </a:ext>
            </a:extLst>
          </p:cNvPr>
          <p:cNvSpPr txBox="1">
            <a:spLocks/>
          </p:cNvSpPr>
          <p:nvPr/>
        </p:nvSpPr>
        <p:spPr>
          <a:xfrm>
            <a:off x="5085405" y="432883"/>
            <a:ext cx="1915418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aâu</a:t>
            </a:r>
            <a:endParaRPr lang="en-US" sz="8000" b="1" dirty="0">
              <a:solidFill>
                <a:srgbClr val="FF0000"/>
              </a:solidFill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894019D-B9FE-485A-8EED-D11439E74650}"/>
              </a:ext>
            </a:extLst>
          </p:cNvPr>
          <p:cNvSpPr txBox="1">
            <a:spLocks/>
          </p:cNvSpPr>
          <p:nvPr/>
        </p:nvSpPr>
        <p:spPr>
          <a:xfrm>
            <a:off x="7269396" y="445254"/>
            <a:ext cx="1915418" cy="76279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 fontAlgn="auto"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eâu</a:t>
            </a:r>
            <a:endParaRPr lang="en-US" sz="8000" b="1" dirty="0">
              <a:solidFill>
                <a:srgbClr val="FF0000"/>
              </a:solidFill>
              <a:latin typeface="VNI-Avo" pitchFamily="2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1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2182</TotalTime>
  <Words>294</Words>
  <Application>Microsoft Office PowerPoint</Application>
  <PresentationFormat>Widescreen</PresentationFormat>
  <Paragraphs>90</Paragraphs>
  <Slides>21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.VnAvant</vt:lpstr>
      <vt:lpstr>.VnCooper</vt:lpstr>
      <vt:lpstr>Arial</vt:lpstr>
      <vt:lpstr>Arial Rounded MT Bold</vt:lpstr>
      <vt:lpstr>Arial-Rounded</vt:lpstr>
      <vt:lpstr>Arrus-Black</vt:lpstr>
      <vt:lpstr>AvantGarde</vt:lpstr>
      <vt:lpstr>Calibri</vt:lpstr>
      <vt:lpstr>Calibri Light</vt:lpstr>
      <vt:lpstr>HP001 4 hàng</vt:lpstr>
      <vt:lpstr>Tahoma</vt:lpstr>
      <vt:lpstr>Times New Roman</vt:lpstr>
      <vt:lpstr>UTM Avo</vt:lpstr>
      <vt:lpstr>VNI-Avo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DELL</cp:lastModifiedBy>
  <cp:revision>160</cp:revision>
  <dcterms:created xsi:type="dcterms:W3CDTF">2020-08-13T09:32:00Z</dcterms:created>
  <dcterms:modified xsi:type="dcterms:W3CDTF">2024-11-05T15:36:24Z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