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4"/>
  </p:sldMasterIdLst>
  <p:notesMasterIdLst>
    <p:notesMasterId r:id="rId25"/>
  </p:notesMasterIdLst>
  <p:handoutMasterIdLst>
    <p:handoutMasterId r:id="rId26"/>
  </p:handoutMasterIdLst>
  <p:sldIdLst>
    <p:sldId id="256" r:id="rId5"/>
    <p:sldId id="348" r:id="rId6"/>
    <p:sldId id="335" r:id="rId7"/>
    <p:sldId id="349" r:id="rId8"/>
    <p:sldId id="334" r:id="rId9"/>
    <p:sldId id="325" r:id="rId10"/>
    <p:sldId id="341" r:id="rId11"/>
    <p:sldId id="311" r:id="rId12"/>
    <p:sldId id="329" r:id="rId13"/>
    <p:sldId id="343" r:id="rId14"/>
    <p:sldId id="345" r:id="rId15"/>
    <p:sldId id="347" r:id="rId16"/>
    <p:sldId id="350" r:id="rId17"/>
    <p:sldId id="330" r:id="rId18"/>
    <p:sldId id="331" r:id="rId19"/>
    <p:sldId id="332" r:id="rId20"/>
    <p:sldId id="344" r:id="rId21"/>
    <p:sldId id="351" r:id="rId22"/>
    <p:sldId id="352" r:id="rId23"/>
    <p:sldId id="267" r:id="rId24"/>
  </p:sldIdLst>
  <p:sldSz cx="12192000" cy="6858000"/>
  <p:notesSz cx="6858000" cy="9144000"/>
  <p:defaultTextStyle>
    <a:defPPr rtl="0"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0000FF"/>
    <a:srgbClr val="0066FF"/>
    <a:srgbClr val="FFFF66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64FB1D-4DFE-4B7E-B4D8-B471BD98743B}" v="719" dt="2024-11-05T22:46:56.414"/>
  </p1510:revLst>
</p1510:revInfo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5274" autoAdjust="0"/>
  </p:normalViewPr>
  <p:slideViewPr>
    <p:cSldViewPr snapToGrid="0">
      <p:cViewPr varScale="1">
        <p:scale>
          <a:sx n="74" d="100"/>
          <a:sy n="74" d="100"/>
        </p:scale>
        <p:origin x="376" y="56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6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anh Kim" userId="7c3367a0dd22449d" providerId="LiveId" clId="{6864FB1D-4DFE-4B7E-B4D8-B471BD98743B}"/>
    <pc:docChg chg="undo custSel addSld delSld modSld delMainMaster">
      <pc:chgData name="Oanh Kim" userId="7c3367a0dd22449d" providerId="LiveId" clId="{6864FB1D-4DFE-4B7E-B4D8-B471BD98743B}" dt="2024-11-05T22:47:20.540" v="8839" actId="1035"/>
      <pc:docMkLst>
        <pc:docMk/>
      </pc:docMkLst>
      <pc:sldChg chg="addSp delSp modSp mod setBg delAnim modAnim">
        <pc:chgData name="Oanh Kim" userId="7c3367a0dd22449d" providerId="LiveId" clId="{6864FB1D-4DFE-4B7E-B4D8-B471BD98743B}" dt="2024-11-04T14:33:22.808" v="7881" actId="207"/>
        <pc:sldMkLst>
          <pc:docMk/>
          <pc:sldMk cId="3250670041" sldId="256"/>
        </pc:sldMkLst>
        <pc:spChg chg="add mod">
          <ac:chgData name="Oanh Kim" userId="7c3367a0dd22449d" providerId="LiveId" clId="{6864FB1D-4DFE-4B7E-B4D8-B471BD98743B}" dt="2024-11-02T16:12:26.232" v="5055" actId="14100"/>
          <ac:spMkLst>
            <pc:docMk/>
            <pc:sldMk cId="3250670041" sldId="256"/>
            <ac:spMk id="3" creationId="{CB61EAD4-728B-5030-95BB-170A5063293F}"/>
          </ac:spMkLst>
        </pc:spChg>
        <pc:spChg chg="add del mod">
          <ac:chgData name="Oanh Kim" userId="7c3367a0dd22449d" providerId="LiveId" clId="{6864FB1D-4DFE-4B7E-B4D8-B471BD98743B}" dt="2024-11-02T16:15:19.597" v="5175"/>
          <ac:spMkLst>
            <pc:docMk/>
            <pc:sldMk cId="3250670041" sldId="256"/>
            <ac:spMk id="4" creationId="{05EFCF5C-7B1A-7683-4B50-30296FE1CEC6}"/>
          </ac:spMkLst>
        </pc:spChg>
        <pc:spChg chg="del mod">
          <ac:chgData name="Oanh Kim" userId="7c3367a0dd22449d" providerId="LiveId" clId="{6864FB1D-4DFE-4B7E-B4D8-B471BD98743B}" dt="2024-11-02T16:10:21.412" v="4880" actId="478"/>
          <ac:spMkLst>
            <pc:docMk/>
            <pc:sldMk cId="3250670041" sldId="256"/>
            <ac:spMk id="5" creationId="{00000000-0000-0000-0000-000000000000}"/>
          </ac:spMkLst>
        </pc:spChg>
        <pc:spChg chg="del mod">
          <ac:chgData name="Oanh Kim" userId="7c3367a0dd22449d" providerId="LiveId" clId="{6864FB1D-4DFE-4B7E-B4D8-B471BD98743B}" dt="2024-11-02T16:10:11.637" v="4862" actId="478"/>
          <ac:spMkLst>
            <pc:docMk/>
            <pc:sldMk cId="3250670041" sldId="256"/>
            <ac:spMk id="6" creationId="{9906B8C2-C9B2-404C-B646-C46F5C390238}"/>
          </ac:spMkLst>
        </pc:spChg>
        <pc:spChg chg="add del mod">
          <ac:chgData name="Oanh Kim" userId="7c3367a0dd22449d" providerId="LiveId" clId="{6864FB1D-4DFE-4B7E-B4D8-B471BD98743B}" dt="2024-11-02T16:15:19.597" v="5173" actId="478"/>
          <ac:spMkLst>
            <pc:docMk/>
            <pc:sldMk cId="3250670041" sldId="256"/>
            <ac:spMk id="7" creationId="{54745B30-93EF-9C67-5EE7-A66304A3DB71}"/>
          </ac:spMkLst>
        </pc:spChg>
        <pc:spChg chg="del mod">
          <ac:chgData name="Oanh Kim" userId="7c3367a0dd22449d" providerId="LiveId" clId="{6864FB1D-4DFE-4B7E-B4D8-B471BD98743B}" dt="2024-11-02T16:10:24.555" v="4881" actId="478"/>
          <ac:spMkLst>
            <pc:docMk/>
            <pc:sldMk cId="3250670041" sldId="256"/>
            <ac:spMk id="8" creationId="{E641789E-B32A-4E77-9408-332019014BBF}"/>
          </ac:spMkLst>
        </pc:spChg>
        <pc:spChg chg="add mod">
          <ac:chgData name="Oanh Kim" userId="7c3367a0dd22449d" providerId="LiveId" clId="{6864FB1D-4DFE-4B7E-B4D8-B471BD98743B}" dt="2024-11-02T16:21:24.767" v="5287" actId="1035"/>
          <ac:spMkLst>
            <pc:docMk/>
            <pc:sldMk cId="3250670041" sldId="256"/>
            <ac:spMk id="9" creationId="{6A39367E-A0CA-B24B-71E3-550E594F3772}"/>
          </ac:spMkLst>
        </pc:spChg>
        <pc:spChg chg="add del mod">
          <ac:chgData name="Oanh Kim" userId="7c3367a0dd22449d" providerId="LiveId" clId="{6864FB1D-4DFE-4B7E-B4D8-B471BD98743B}" dt="2024-11-02T16:19:12.683" v="5256" actId="478"/>
          <ac:spMkLst>
            <pc:docMk/>
            <pc:sldMk cId="3250670041" sldId="256"/>
            <ac:spMk id="10" creationId="{FEAE3DF9-9F91-3769-D568-BFB59E87DE66}"/>
          </ac:spMkLst>
        </pc:spChg>
        <pc:spChg chg="add mod">
          <ac:chgData name="Oanh Kim" userId="7c3367a0dd22449d" providerId="LiveId" clId="{6864FB1D-4DFE-4B7E-B4D8-B471BD98743B}" dt="2024-11-02T16:22:46.489" v="5412" actId="207"/>
          <ac:spMkLst>
            <pc:docMk/>
            <pc:sldMk cId="3250670041" sldId="256"/>
            <ac:spMk id="11" creationId="{FA298592-04E1-D521-D21E-48259D385A86}"/>
          </ac:spMkLst>
        </pc:spChg>
        <pc:spChg chg="add mod">
          <ac:chgData name="Oanh Kim" userId="7c3367a0dd22449d" providerId="LiveId" clId="{6864FB1D-4DFE-4B7E-B4D8-B471BD98743B}" dt="2024-11-04T14:33:22.808" v="7881" actId="207"/>
          <ac:spMkLst>
            <pc:docMk/>
            <pc:sldMk cId="3250670041" sldId="256"/>
            <ac:spMk id="12" creationId="{849665AE-08C6-1F17-12B9-4174F293E29C}"/>
          </ac:spMkLst>
        </pc:spChg>
        <pc:picChg chg="add mod">
          <ac:chgData name="Oanh Kim" userId="7c3367a0dd22449d" providerId="LiveId" clId="{6864FB1D-4DFE-4B7E-B4D8-B471BD98743B}" dt="2024-11-04T09:08:39.085" v="7773" actId="14100"/>
          <ac:picMkLst>
            <pc:docMk/>
            <pc:sldMk cId="3250670041" sldId="256"/>
            <ac:picMk id="2" creationId="{540497EB-816B-8FFD-9E25-78086694BA50}"/>
          </ac:picMkLst>
        </pc:picChg>
      </pc:sldChg>
      <pc:sldChg chg="modSp add">
        <pc:chgData name="Oanh Kim" userId="7c3367a0dd22449d" providerId="LiveId" clId="{6864FB1D-4DFE-4B7E-B4D8-B471BD98743B}" dt="2024-11-02T10:10:18.647" v="3138" actId="14100"/>
        <pc:sldMkLst>
          <pc:docMk/>
          <pc:sldMk cId="0" sldId="267"/>
        </pc:sldMkLst>
        <pc:picChg chg="mod">
          <ac:chgData name="Oanh Kim" userId="7c3367a0dd22449d" providerId="LiveId" clId="{6864FB1D-4DFE-4B7E-B4D8-B471BD98743B}" dt="2024-11-02T10:10:18.647" v="3138" actId="14100"/>
          <ac:picMkLst>
            <pc:docMk/>
            <pc:sldMk cId="0" sldId="267"/>
            <ac:picMk id="27652" creationId="{F329A2C6-544B-33CC-4F73-519064DB59EB}"/>
          </ac:picMkLst>
        </pc:picChg>
      </pc:sldChg>
      <pc:sldChg chg="addSp delSp modSp del mod modAnim">
        <pc:chgData name="Oanh Kim" userId="7c3367a0dd22449d" providerId="LiveId" clId="{6864FB1D-4DFE-4B7E-B4D8-B471BD98743B}" dt="2024-11-02T10:30:09.688" v="3838" actId="47"/>
        <pc:sldMkLst>
          <pc:docMk/>
          <pc:sldMk cId="3580611723" sldId="310"/>
        </pc:sldMkLst>
        <pc:spChg chg="add mod">
          <ac:chgData name="Oanh Kim" userId="7c3367a0dd22449d" providerId="LiveId" clId="{6864FB1D-4DFE-4B7E-B4D8-B471BD98743B}" dt="2024-11-02T10:00:27.021" v="1680" actId="1035"/>
          <ac:spMkLst>
            <pc:docMk/>
            <pc:sldMk cId="3580611723" sldId="310"/>
            <ac:spMk id="2" creationId="{DCCA9D73-E5A2-601F-39F1-477A57CB2049}"/>
          </ac:spMkLst>
        </pc:spChg>
        <pc:spChg chg="mod">
          <ac:chgData name="Oanh Kim" userId="7c3367a0dd22449d" providerId="LiveId" clId="{6864FB1D-4DFE-4B7E-B4D8-B471BD98743B}" dt="2024-11-02T10:00:30.739" v="1698" actId="1035"/>
          <ac:spMkLst>
            <pc:docMk/>
            <pc:sldMk cId="3580611723" sldId="310"/>
            <ac:spMk id="3" creationId="{00000000-0000-0000-0000-000000000000}"/>
          </ac:spMkLst>
        </pc:spChg>
        <pc:spChg chg="add mod">
          <ac:chgData name="Oanh Kim" userId="7c3367a0dd22449d" providerId="LiveId" clId="{6864FB1D-4DFE-4B7E-B4D8-B471BD98743B}" dt="2024-11-02T10:00:23.556" v="1664" actId="1035"/>
          <ac:spMkLst>
            <pc:docMk/>
            <pc:sldMk cId="3580611723" sldId="310"/>
            <ac:spMk id="4" creationId="{42BF0861-B681-E688-CF32-7BA006E87951}"/>
          </ac:spMkLst>
        </pc:spChg>
        <pc:spChg chg="mod">
          <ac:chgData name="Oanh Kim" userId="7c3367a0dd22449d" providerId="LiveId" clId="{6864FB1D-4DFE-4B7E-B4D8-B471BD98743B}" dt="2024-11-02T10:00:02.433" v="1572" actId="1035"/>
          <ac:spMkLst>
            <pc:docMk/>
            <pc:sldMk cId="3580611723" sldId="310"/>
            <ac:spMk id="6" creationId="{00000000-0000-0000-0000-000000000000}"/>
          </ac:spMkLst>
        </pc:spChg>
        <pc:spChg chg="mod">
          <ac:chgData name="Oanh Kim" userId="7c3367a0dd22449d" providerId="LiveId" clId="{6864FB1D-4DFE-4B7E-B4D8-B471BD98743B}" dt="2024-11-02T10:00:05.119" v="1593" actId="1035"/>
          <ac:spMkLst>
            <pc:docMk/>
            <pc:sldMk cId="3580611723" sldId="310"/>
            <ac:spMk id="7" creationId="{00000000-0000-0000-0000-000000000000}"/>
          </ac:spMkLst>
        </pc:spChg>
        <pc:spChg chg="mod">
          <ac:chgData name="Oanh Kim" userId="7c3367a0dd22449d" providerId="LiveId" clId="{6864FB1D-4DFE-4B7E-B4D8-B471BD98743B}" dt="2024-11-02T10:00:11.729" v="1626" actId="1035"/>
          <ac:spMkLst>
            <pc:docMk/>
            <pc:sldMk cId="3580611723" sldId="310"/>
            <ac:spMk id="8" creationId="{00000000-0000-0000-0000-000000000000}"/>
          </ac:spMkLst>
        </pc:spChg>
        <pc:spChg chg="add mod">
          <ac:chgData name="Oanh Kim" userId="7c3367a0dd22449d" providerId="LiveId" clId="{6864FB1D-4DFE-4B7E-B4D8-B471BD98743B}" dt="2024-11-02T10:00:40.922" v="1725" actId="1035"/>
          <ac:spMkLst>
            <pc:docMk/>
            <pc:sldMk cId="3580611723" sldId="310"/>
            <ac:spMk id="18" creationId="{08E1F62B-887F-9264-6938-E0FF56004BA0}"/>
          </ac:spMkLst>
        </pc:spChg>
        <pc:spChg chg="mod">
          <ac:chgData name="Oanh Kim" userId="7c3367a0dd22449d" providerId="LiveId" clId="{6864FB1D-4DFE-4B7E-B4D8-B471BD98743B}" dt="2024-11-02T09:21:36.058" v="681" actId="1036"/>
          <ac:spMkLst>
            <pc:docMk/>
            <pc:sldMk cId="3580611723" sldId="310"/>
            <ac:spMk id="22" creationId="{00000000-0000-0000-0000-000000000000}"/>
          </ac:spMkLst>
        </pc:spChg>
        <pc:spChg chg="mod">
          <ac:chgData name="Oanh Kim" userId="7c3367a0dd22449d" providerId="LiveId" clId="{6864FB1D-4DFE-4B7E-B4D8-B471BD98743B}" dt="2024-11-02T09:20:59.276" v="676" actId="1038"/>
          <ac:spMkLst>
            <pc:docMk/>
            <pc:sldMk cId="3580611723" sldId="310"/>
            <ac:spMk id="23" creationId="{00000000-0000-0000-0000-000000000000}"/>
          </ac:spMkLst>
        </pc:spChg>
        <pc:spChg chg="mod">
          <ac:chgData name="Oanh Kim" userId="7c3367a0dd22449d" providerId="LiveId" clId="{6864FB1D-4DFE-4B7E-B4D8-B471BD98743B}" dt="2024-11-02T09:21:29.061" v="679" actId="1035"/>
          <ac:spMkLst>
            <pc:docMk/>
            <pc:sldMk cId="3580611723" sldId="310"/>
            <ac:spMk id="24" creationId="{00000000-0000-0000-0000-000000000000}"/>
          </ac:spMkLst>
        </pc:spChg>
        <pc:graphicFrameChg chg="mod modGraphic">
          <ac:chgData name="Oanh Kim" userId="7c3367a0dd22449d" providerId="LiveId" clId="{6864FB1D-4DFE-4B7E-B4D8-B471BD98743B}" dt="2024-11-02T10:00:19.034" v="1648" actId="1035"/>
          <ac:graphicFrameMkLst>
            <pc:docMk/>
            <pc:sldMk cId="3580611723" sldId="310"/>
            <ac:graphicFrameMk id="9" creationId="{00000000-0000-0000-0000-000000000000}"/>
          </ac:graphicFrameMkLst>
        </pc:graphicFrameChg>
        <pc:picChg chg="del mod">
          <ac:chgData name="Oanh Kim" userId="7c3367a0dd22449d" providerId="LiveId" clId="{6864FB1D-4DFE-4B7E-B4D8-B471BD98743B}" dt="2024-11-02T10:14:27.302" v="3488" actId="478"/>
          <ac:picMkLst>
            <pc:docMk/>
            <pc:sldMk cId="3580611723" sldId="310"/>
            <ac:picMk id="5" creationId="{00000000-0000-0000-0000-000000000000}"/>
          </ac:picMkLst>
        </pc:picChg>
        <pc:picChg chg="add mod">
          <ac:chgData name="Oanh Kim" userId="7c3367a0dd22449d" providerId="LiveId" clId="{6864FB1D-4DFE-4B7E-B4D8-B471BD98743B}" dt="2024-11-02T10:14:34.216" v="3516" actId="1036"/>
          <ac:picMkLst>
            <pc:docMk/>
            <pc:sldMk cId="3580611723" sldId="310"/>
            <ac:picMk id="19" creationId="{118BF0AB-6CEA-3145-3CA7-2FE56CF560BE}"/>
          </ac:picMkLst>
        </pc:picChg>
        <pc:picChg chg="del mod">
          <ac:chgData name="Oanh Kim" userId="7c3367a0dd22449d" providerId="LiveId" clId="{6864FB1D-4DFE-4B7E-B4D8-B471BD98743B}" dt="2024-11-02T09:17:01.049" v="356" actId="478"/>
          <ac:picMkLst>
            <pc:docMk/>
            <pc:sldMk cId="3580611723" sldId="310"/>
            <ac:picMk id="20" creationId="{00000000-0000-0000-0000-000000000000}"/>
          </ac:picMkLst>
        </pc:picChg>
      </pc:sldChg>
      <pc:sldChg chg="addSp modSp mod setBg modAnim">
        <pc:chgData name="Oanh Kim" userId="7c3367a0dd22449d" providerId="LiveId" clId="{6864FB1D-4DFE-4B7E-B4D8-B471BD98743B}" dt="2024-11-05T22:41:59.765" v="8793"/>
        <pc:sldMkLst>
          <pc:docMk/>
          <pc:sldMk cId="1610297917" sldId="311"/>
        </pc:sldMkLst>
        <pc:spChg chg="mod">
          <ac:chgData name="Oanh Kim" userId="7c3367a0dd22449d" providerId="LiveId" clId="{6864FB1D-4DFE-4B7E-B4D8-B471BD98743B}" dt="2024-11-04T14:35:30.120" v="7942" actId="1037"/>
          <ac:spMkLst>
            <pc:docMk/>
            <pc:sldMk cId="1610297917" sldId="311"/>
            <ac:spMk id="5" creationId="{00000000-0000-0000-0000-000000000000}"/>
          </ac:spMkLst>
        </pc:spChg>
        <pc:spChg chg="mod">
          <ac:chgData name="Oanh Kim" userId="7c3367a0dd22449d" providerId="LiveId" clId="{6864FB1D-4DFE-4B7E-B4D8-B471BD98743B}" dt="2024-11-04T14:35:17.595" v="7912" actId="1036"/>
          <ac:spMkLst>
            <pc:docMk/>
            <pc:sldMk cId="1610297917" sldId="311"/>
            <ac:spMk id="6" creationId="{00000000-0000-0000-0000-000000000000}"/>
          </ac:spMkLst>
        </pc:spChg>
        <pc:spChg chg="add mod">
          <ac:chgData name="Oanh Kim" userId="7c3367a0dd22449d" providerId="LiveId" clId="{6864FB1D-4DFE-4B7E-B4D8-B471BD98743B}" dt="2024-11-04T14:35:51.897" v="7994" actId="1038"/>
          <ac:spMkLst>
            <pc:docMk/>
            <pc:sldMk cId="1610297917" sldId="311"/>
            <ac:spMk id="9" creationId="{44EC2C23-7F5A-CB39-1EBB-50FAEBED0203}"/>
          </ac:spMkLst>
        </pc:spChg>
        <pc:spChg chg="add mod">
          <ac:chgData name="Oanh Kim" userId="7c3367a0dd22449d" providerId="LiveId" clId="{6864FB1D-4DFE-4B7E-B4D8-B471BD98743B}" dt="2024-11-04T14:36:02.776" v="8027" actId="1035"/>
          <ac:spMkLst>
            <pc:docMk/>
            <pc:sldMk cId="1610297917" sldId="311"/>
            <ac:spMk id="10" creationId="{2D3D149B-DA6E-DA57-976F-D1849D258DE5}"/>
          </ac:spMkLst>
        </pc:spChg>
        <pc:spChg chg="add mod">
          <ac:chgData name="Oanh Kim" userId="7c3367a0dd22449d" providerId="LiveId" clId="{6864FB1D-4DFE-4B7E-B4D8-B471BD98743B}" dt="2024-11-04T14:36:53.202" v="8068" actId="1036"/>
          <ac:spMkLst>
            <pc:docMk/>
            <pc:sldMk cId="1610297917" sldId="311"/>
            <ac:spMk id="11" creationId="{686755BA-6ED2-B1B0-F031-60B99D5F1B1D}"/>
          </ac:spMkLst>
        </pc:spChg>
        <pc:spChg chg="add mod">
          <ac:chgData name="Oanh Kim" userId="7c3367a0dd22449d" providerId="LiveId" clId="{6864FB1D-4DFE-4B7E-B4D8-B471BD98743B}" dt="2024-11-04T14:36:58.321" v="8071" actId="1036"/>
          <ac:spMkLst>
            <pc:docMk/>
            <pc:sldMk cId="1610297917" sldId="311"/>
            <ac:spMk id="12" creationId="{A8395973-5E8A-C700-99B5-92BE630DDF22}"/>
          </ac:spMkLst>
        </pc:spChg>
        <pc:picChg chg="add mod">
          <ac:chgData name="Oanh Kim" userId="7c3367a0dd22449d" providerId="LiveId" clId="{6864FB1D-4DFE-4B7E-B4D8-B471BD98743B}" dt="2024-11-02T10:34:14.011" v="4381" actId="1035"/>
          <ac:picMkLst>
            <pc:docMk/>
            <pc:sldMk cId="1610297917" sldId="311"/>
            <ac:picMk id="2" creationId="{AC85DD52-E922-7A33-A7DE-A304B3F17097}"/>
          </ac:picMkLst>
        </pc:picChg>
        <pc:picChg chg="mod">
          <ac:chgData name="Oanh Kim" userId="7c3367a0dd22449d" providerId="LiveId" clId="{6864FB1D-4DFE-4B7E-B4D8-B471BD98743B}" dt="2024-11-04T14:32:08.898" v="7852" actId="14100"/>
          <ac:picMkLst>
            <pc:docMk/>
            <pc:sldMk cId="1610297917" sldId="311"/>
            <ac:picMk id="4" creationId="{00000000-0000-0000-0000-000000000000}"/>
          </ac:picMkLst>
        </pc:picChg>
        <pc:picChg chg="add mod">
          <ac:chgData name="Oanh Kim" userId="7c3367a0dd22449d" providerId="LiveId" clId="{6864FB1D-4DFE-4B7E-B4D8-B471BD98743B}" dt="2024-11-04T14:32:14.693" v="7853" actId="14100"/>
          <ac:picMkLst>
            <pc:docMk/>
            <pc:sldMk cId="1610297917" sldId="311"/>
            <ac:picMk id="7" creationId="{ABC6852C-332A-D045-1D1C-52D91061EA7F}"/>
          </ac:picMkLst>
        </pc:picChg>
        <pc:picChg chg="add mod">
          <ac:chgData name="Oanh Kim" userId="7c3367a0dd22449d" providerId="LiveId" clId="{6864FB1D-4DFE-4B7E-B4D8-B471BD98743B}" dt="2024-11-04T14:32:29.193" v="7878" actId="1037"/>
          <ac:picMkLst>
            <pc:docMk/>
            <pc:sldMk cId="1610297917" sldId="311"/>
            <ac:picMk id="8" creationId="{59A6C67F-BCF6-7FD0-40F2-41E0FB88B13D}"/>
          </ac:picMkLst>
        </pc:picChg>
      </pc:sldChg>
      <pc:sldChg chg="modSp del mod">
        <pc:chgData name="Oanh Kim" userId="7c3367a0dd22449d" providerId="LiveId" clId="{6864FB1D-4DFE-4B7E-B4D8-B471BD98743B}" dt="2024-11-02T09:58:59.567" v="1547" actId="47"/>
        <pc:sldMkLst>
          <pc:docMk/>
          <pc:sldMk cId="1028158680" sldId="312"/>
        </pc:sldMkLst>
        <pc:spChg chg="mod">
          <ac:chgData name="Oanh Kim" userId="7c3367a0dd22449d" providerId="LiveId" clId="{6864FB1D-4DFE-4B7E-B4D8-B471BD98743B}" dt="2024-11-02T09:22:03.696" v="691" actId="1037"/>
          <ac:spMkLst>
            <pc:docMk/>
            <pc:sldMk cId="1028158680" sldId="312"/>
            <ac:spMk id="6" creationId="{00000000-0000-0000-0000-000000000000}"/>
          </ac:spMkLst>
        </pc:spChg>
      </pc:sldChg>
      <pc:sldChg chg="modSp del mod">
        <pc:chgData name="Oanh Kim" userId="7c3367a0dd22449d" providerId="LiveId" clId="{6864FB1D-4DFE-4B7E-B4D8-B471BD98743B}" dt="2024-11-02T09:59:01.271" v="1548" actId="47"/>
        <pc:sldMkLst>
          <pc:docMk/>
          <pc:sldMk cId="2815260742" sldId="313"/>
        </pc:sldMkLst>
        <pc:spChg chg="mod">
          <ac:chgData name="Oanh Kim" userId="7c3367a0dd22449d" providerId="LiveId" clId="{6864FB1D-4DFE-4B7E-B4D8-B471BD98743B}" dt="2024-11-02T09:22:11.832" v="701" actId="1038"/>
          <ac:spMkLst>
            <pc:docMk/>
            <pc:sldMk cId="2815260742" sldId="313"/>
            <ac:spMk id="6" creationId="{00000000-0000-0000-0000-000000000000}"/>
          </ac:spMkLst>
        </pc:spChg>
        <pc:picChg chg="mod">
          <ac:chgData name="Oanh Kim" userId="7c3367a0dd22449d" providerId="LiveId" clId="{6864FB1D-4DFE-4B7E-B4D8-B471BD98743B}" dt="2024-11-02T09:42:24.003" v="1178" actId="14100"/>
          <ac:picMkLst>
            <pc:docMk/>
            <pc:sldMk cId="2815260742" sldId="313"/>
            <ac:picMk id="5" creationId="{00000000-0000-0000-0000-000000000000}"/>
          </ac:picMkLst>
        </pc:picChg>
      </pc:sldChg>
      <pc:sldChg chg="modSp del mod">
        <pc:chgData name="Oanh Kim" userId="7c3367a0dd22449d" providerId="LiveId" clId="{6864FB1D-4DFE-4B7E-B4D8-B471BD98743B}" dt="2024-11-02T09:59:12.238" v="1549" actId="47"/>
        <pc:sldMkLst>
          <pc:docMk/>
          <pc:sldMk cId="28351065" sldId="314"/>
        </pc:sldMkLst>
        <pc:picChg chg="mod">
          <ac:chgData name="Oanh Kim" userId="7c3367a0dd22449d" providerId="LiveId" clId="{6864FB1D-4DFE-4B7E-B4D8-B471BD98743B}" dt="2024-11-02T09:43:01.719" v="1180" actId="14100"/>
          <ac:picMkLst>
            <pc:docMk/>
            <pc:sldMk cId="28351065" sldId="314"/>
            <ac:picMk id="9" creationId="{00000000-0000-0000-0000-000000000000}"/>
          </ac:picMkLst>
        </pc:picChg>
      </pc:sldChg>
      <pc:sldChg chg="del">
        <pc:chgData name="Oanh Kim" userId="7c3367a0dd22449d" providerId="LiveId" clId="{6864FB1D-4DFE-4B7E-B4D8-B471BD98743B}" dt="2024-11-02T10:08:57.919" v="3133" actId="47"/>
        <pc:sldMkLst>
          <pc:docMk/>
          <pc:sldMk cId="798114803" sldId="315"/>
        </pc:sldMkLst>
      </pc:sldChg>
      <pc:sldChg chg="del">
        <pc:chgData name="Oanh Kim" userId="7c3367a0dd22449d" providerId="LiveId" clId="{6864FB1D-4DFE-4B7E-B4D8-B471BD98743B}" dt="2024-11-02T10:09:13.791" v="3135" actId="47"/>
        <pc:sldMkLst>
          <pc:docMk/>
          <pc:sldMk cId="571736936" sldId="316"/>
        </pc:sldMkLst>
      </pc:sldChg>
      <pc:sldChg chg="del">
        <pc:chgData name="Oanh Kim" userId="7c3367a0dd22449d" providerId="LiveId" clId="{6864FB1D-4DFE-4B7E-B4D8-B471BD98743B}" dt="2024-11-02T09:13:05.097" v="122" actId="47"/>
        <pc:sldMkLst>
          <pc:docMk/>
          <pc:sldMk cId="1028538374" sldId="320"/>
        </pc:sldMkLst>
      </pc:sldChg>
      <pc:sldChg chg="addSp delSp modSp del mod delAnim modAnim">
        <pc:chgData name="Oanh Kim" userId="7c3367a0dd22449d" providerId="LiveId" clId="{6864FB1D-4DFE-4B7E-B4D8-B471BD98743B}" dt="2024-11-02T10:30:05.545" v="3837" actId="47"/>
        <pc:sldMkLst>
          <pc:docMk/>
          <pc:sldMk cId="3232521497" sldId="321"/>
        </pc:sldMkLst>
        <pc:spChg chg="mod">
          <ac:chgData name="Oanh Kim" userId="7c3367a0dd22449d" providerId="LiveId" clId="{6864FB1D-4DFE-4B7E-B4D8-B471BD98743B}" dt="2024-11-02T09:16:20.109" v="352" actId="255"/>
          <ac:spMkLst>
            <pc:docMk/>
            <pc:sldMk cId="3232521497" sldId="321"/>
            <ac:spMk id="4" creationId="{00000000-0000-0000-0000-000000000000}"/>
          </ac:spMkLst>
        </pc:spChg>
        <pc:spChg chg="mod">
          <ac:chgData name="Oanh Kim" userId="7c3367a0dd22449d" providerId="LiveId" clId="{6864FB1D-4DFE-4B7E-B4D8-B471BD98743B}" dt="2024-11-02T09:16:27.742" v="353" actId="255"/>
          <ac:spMkLst>
            <pc:docMk/>
            <pc:sldMk cId="3232521497" sldId="321"/>
            <ac:spMk id="5" creationId="{00000000-0000-0000-0000-000000000000}"/>
          </ac:spMkLst>
        </pc:spChg>
        <pc:spChg chg="mod">
          <ac:chgData name="Oanh Kim" userId="7c3367a0dd22449d" providerId="LiveId" clId="{6864FB1D-4DFE-4B7E-B4D8-B471BD98743B}" dt="2024-11-02T09:16:35.142" v="354" actId="255"/>
          <ac:spMkLst>
            <pc:docMk/>
            <pc:sldMk cId="3232521497" sldId="321"/>
            <ac:spMk id="7" creationId="{00000000-0000-0000-0000-000000000000}"/>
          </ac:spMkLst>
        </pc:spChg>
        <pc:spChg chg="mod">
          <ac:chgData name="Oanh Kim" userId="7c3367a0dd22449d" providerId="LiveId" clId="{6864FB1D-4DFE-4B7E-B4D8-B471BD98743B}" dt="2024-11-02T10:26:51.482" v="3787" actId="1035"/>
          <ac:spMkLst>
            <pc:docMk/>
            <pc:sldMk cId="3232521497" sldId="321"/>
            <ac:spMk id="8" creationId="{00000000-0000-0000-0000-000000000000}"/>
          </ac:spMkLst>
        </pc:spChg>
        <pc:spChg chg="mod">
          <ac:chgData name="Oanh Kim" userId="7c3367a0dd22449d" providerId="LiveId" clId="{6864FB1D-4DFE-4B7E-B4D8-B471BD98743B}" dt="2024-11-02T10:26:59.191" v="3815" actId="1036"/>
          <ac:spMkLst>
            <pc:docMk/>
            <pc:sldMk cId="3232521497" sldId="321"/>
            <ac:spMk id="9" creationId="{00000000-0000-0000-0000-000000000000}"/>
          </ac:spMkLst>
        </pc:spChg>
        <pc:spChg chg="mod">
          <ac:chgData name="Oanh Kim" userId="7c3367a0dd22449d" providerId="LiveId" clId="{6864FB1D-4DFE-4B7E-B4D8-B471BD98743B}" dt="2024-11-02T10:27:05.756" v="3833" actId="1036"/>
          <ac:spMkLst>
            <pc:docMk/>
            <pc:sldMk cId="3232521497" sldId="321"/>
            <ac:spMk id="10" creationId="{00000000-0000-0000-0000-000000000000}"/>
          </ac:spMkLst>
        </pc:spChg>
        <pc:picChg chg="add mod">
          <ac:chgData name="Oanh Kim" userId="7c3367a0dd22449d" providerId="LiveId" clId="{6864FB1D-4DFE-4B7E-B4D8-B471BD98743B}" dt="2024-11-02T10:25:43.484" v="3766" actId="1035"/>
          <ac:picMkLst>
            <pc:docMk/>
            <pc:sldMk cId="3232521497" sldId="321"/>
            <ac:picMk id="2" creationId="{683CED47-F61C-9F4B-85DE-ED4E0C2D5654}"/>
          </ac:picMkLst>
        </pc:picChg>
        <pc:picChg chg="del">
          <ac:chgData name="Oanh Kim" userId="7c3367a0dd22449d" providerId="LiveId" clId="{6864FB1D-4DFE-4B7E-B4D8-B471BD98743B}" dt="2024-11-02T10:13:58.715" v="3394" actId="478"/>
          <ac:picMkLst>
            <pc:docMk/>
            <pc:sldMk cId="3232521497" sldId="321"/>
            <ac:picMk id="6" creationId="{00000000-0000-0000-0000-000000000000}"/>
          </ac:picMkLst>
        </pc:picChg>
      </pc:sldChg>
      <pc:sldChg chg="delSp modSp mod">
        <pc:chgData name="Oanh Kim" userId="7c3367a0dd22449d" providerId="LiveId" clId="{6864FB1D-4DFE-4B7E-B4D8-B471BD98743B}" dt="2024-11-02T10:24:16.753" v="3745" actId="1038"/>
        <pc:sldMkLst>
          <pc:docMk/>
          <pc:sldMk cId="464271720" sldId="325"/>
        </pc:sldMkLst>
        <pc:spChg chg="mod">
          <ac:chgData name="Oanh Kim" userId="7c3367a0dd22449d" providerId="LiveId" clId="{6864FB1D-4DFE-4B7E-B4D8-B471BD98743B}" dt="2024-11-02T10:24:16.753" v="3745" actId="1038"/>
          <ac:spMkLst>
            <pc:docMk/>
            <pc:sldMk cId="464271720" sldId="325"/>
            <ac:spMk id="6" creationId="{00000000-0000-0000-0000-000000000000}"/>
          </ac:spMkLst>
        </pc:spChg>
        <pc:spChg chg="mod">
          <ac:chgData name="Oanh Kim" userId="7c3367a0dd22449d" providerId="LiveId" clId="{6864FB1D-4DFE-4B7E-B4D8-B471BD98743B}" dt="2024-11-02T10:24:08.817" v="3743" actId="1036"/>
          <ac:spMkLst>
            <pc:docMk/>
            <pc:sldMk cId="464271720" sldId="325"/>
            <ac:spMk id="7" creationId="{00000000-0000-0000-0000-000000000000}"/>
          </ac:spMkLst>
        </pc:spChg>
        <pc:spChg chg="mod">
          <ac:chgData name="Oanh Kim" userId="7c3367a0dd22449d" providerId="LiveId" clId="{6864FB1D-4DFE-4B7E-B4D8-B471BD98743B}" dt="2024-11-02T10:24:00.441" v="3736" actId="1036"/>
          <ac:spMkLst>
            <pc:docMk/>
            <pc:sldMk cId="464271720" sldId="325"/>
            <ac:spMk id="8" creationId="{00000000-0000-0000-0000-000000000000}"/>
          </ac:spMkLst>
        </pc:spChg>
        <pc:picChg chg="del mod">
          <ac:chgData name="Oanh Kim" userId="7c3367a0dd22449d" providerId="LiveId" clId="{6864FB1D-4DFE-4B7E-B4D8-B471BD98743B}" dt="2024-11-02T10:23:19.688" v="3728" actId="478"/>
          <ac:picMkLst>
            <pc:docMk/>
            <pc:sldMk cId="464271720" sldId="325"/>
            <ac:picMk id="9" creationId="{00000000-0000-0000-0000-000000000000}"/>
          </ac:picMkLst>
        </pc:picChg>
        <pc:picChg chg="mod">
          <ac:chgData name="Oanh Kim" userId="7c3367a0dd22449d" providerId="LiveId" clId="{6864FB1D-4DFE-4B7E-B4D8-B471BD98743B}" dt="2024-11-02T10:23:42.108" v="3732" actId="14100"/>
          <ac:picMkLst>
            <pc:docMk/>
            <pc:sldMk cId="464271720" sldId="325"/>
            <ac:picMk id="10" creationId="{00000000-0000-0000-0000-000000000000}"/>
          </ac:picMkLst>
        </pc:picChg>
      </pc:sldChg>
      <pc:sldChg chg="addSp delSp modSp del mod setBg delAnim">
        <pc:chgData name="Oanh Kim" userId="7c3367a0dd22449d" providerId="LiveId" clId="{6864FB1D-4DFE-4B7E-B4D8-B471BD98743B}" dt="2024-11-05T10:40:40.706" v="8553" actId="47"/>
        <pc:sldMkLst>
          <pc:docMk/>
          <pc:sldMk cId="3937991691" sldId="327"/>
        </pc:sldMkLst>
        <pc:spChg chg="add del mod">
          <ac:chgData name="Oanh Kim" userId="7c3367a0dd22449d" providerId="LiveId" clId="{6864FB1D-4DFE-4B7E-B4D8-B471BD98743B}" dt="2024-11-05T10:33:33.508" v="8382" actId="478"/>
          <ac:spMkLst>
            <pc:docMk/>
            <pc:sldMk cId="3937991691" sldId="327"/>
            <ac:spMk id="7" creationId="{052829C1-444C-D79F-2F86-5E931F3DAA37}"/>
          </ac:spMkLst>
        </pc:spChg>
        <pc:spChg chg="add del">
          <ac:chgData name="Oanh Kim" userId="7c3367a0dd22449d" providerId="LiveId" clId="{6864FB1D-4DFE-4B7E-B4D8-B471BD98743B}" dt="2024-11-05T10:33:06.190" v="8381" actId="478"/>
          <ac:spMkLst>
            <pc:docMk/>
            <pc:sldMk cId="3937991691" sldId="327"/>
            <ac:spMk id="8" creationId="{022A6D7B-7779-C2DD-85C6-F742C8C2D472}"/>
          </ac:spMkLst>
        </pc:spChg>
        <pc:spChg chg="add mod">
          <ac:chgData name="Oanh Kim" userId="7c3367a0dd22449d" providerId="LiveId" clId="{6864FB1D-4DFE-4B7E-B4D8-B471BD98743B}" dt="2024-11-05T10:36:33.790" v="8527"/>
          <ac:spMkLst>
            <pc:docMk/>
            <pc:sldMk cId="3937991691" sldId="327"/>
            <ac:spMk id="9" creationId="{59F48113-ED14-7297-C7E2-4D2BFB9E5796}"/>
          </ac:spMkLst>
        </pc:spChg>
        <pc:picChg chg="add del mod">
          <ac:chgData name="Oanh Kim" userId="7c3367a0dd22449d" providerId="LiveId" clId="{6864FB1D-4DFE-4B7E-B4D8-B471BD98743B}" dt="2024-11-02T10:13:06.292" v="3315" actId="478"/>
          <ac:picMkLst>
            <pc:docMk/>
            <pc:sldMk cId="3937991691" sldId="327"/>
            <ac:picMk id="2" creationId="{B72C008A-2771-8250-13E8-7C62C743E465}"/>
          </ac:picMkLst>
        </pc:picChg>
        <pc:picChg chg="del">
          <ac:chgData name="Oanh Kim" userId="7c3367a0dd22449d" providerId="LiveId" clId="{6864FB1D-4DFE-4B7E-B4D8-B471BD98743B}" dt="2024-11-02T10:10:52.178" v="3139" actId="478"/>
          <ac:picMkLst>
            <pc:docMk/>
            <pc:sldMk cId="3937991691" sldId="327"/>
            <ac:picMk id="3" creationId="{00000000-0000-0000-0000-000000000000}"/>
          </ac:picMkLst>
        </pc:picChg>
        <pc:picChg chg="add del mod">
          <ac:chgData name="Oanh Kim" userId="7c3367a0dd22449d" providerId="LiveId" clId="{6864FB1D-4DFE-4B7E-B4D8-B471BD98743B}" dt="2024-11-05T10:30:26.693" v="8303" actId="478"/>
          <ac:picMkLst>
            <pc:docMk/>
            <pc:sldMk cId="3937991691" sldId="327"/>
            <ac:picMk id="3" creationId="{51C4BF74-28C4-BE80-D733-39C59626A1FE}"/>
          </ac:picMkLst>
        </pc:picChg>
        <pc:picChg chg="del mod">
          <ac:chgData name="Oanh Kim" userId="7c3367a0dd22449d" providerId="LiveId" clId="{6864FB1D-4DFE-4B7E-B4D8-B471BD98743B}" dt="2024-11-02T10:11:41.764" v="3236" actId="478"/>
          <ac:picMkLst>
            <pc:docMk/>
            <pc:sldMk cId="3937991691" sldId="327"/>
            <ac:picMk id="4" creationId="{00000000-0000-0000-0000-000000000000}"/>
          </ac:picMkLst>
        </pc:picChg>
        <pc:picChg chg="add mod">
          <ac:chgData name="Oanh Kim" userId="7c3367a0dd22449d" providerId="LiveId" clId="{6864FB1D-4DFE-4B7E-B4D8-B471BD98743B}" dt="2024-11-05T10:30:35.817" v="8358" actId="1037"/>
          <ac:picMkLst>
            <pc:docMk/>
            <pc:sldMk cId="3937991691" sldId="327"/>
            <ac:picMk id="5" creationId="{224BD848-4C0A-9F36-EFAD-E48BBE6848FE}"/>
          </ac:picMkLst>
        </pc:picChg>
        <pc:picChg chg="add del mod">
          <ac:chgData name="Oanh Kim" userId="7c3367a0dd22449d" providerId="LiveId" clId="{6864FB1D-4DFE-4B7E-B4D8-B471BD98743B}" dt="2024-11-05T10:28:20.857" v="8149" actId="478"/>
          <ac:picMkLst>
            <pc:docMk/>
            <pc:sldMk cId="3937991691" sldId="327"/>
            <ac:picMk id="6" creationId="{4BDD6598-B81A-F9FD-6B8A-4118CAFC2BE8}"/>
          </ac:picMkLst>
        </pc:picChg>
      </pc:sldChg>
      <pc:sldChg chg="del">
        <pc:chgData name="Oanh Kim" userId="7c3367a0dd22449d" providerId="LiveId" clId="{6864FB1D-4DFE-4B7E-B4D8-B471BD98743B}" dt="2024-11-02T10:09:10.370" v="3134" actId="47"/>
        <pc:sldMkLst>
          <pc:docMk/>
          <pc:sldMk cId="3235852330" sldId="328"/>
        </pc:sldMkLst>
      </pc:sldChg>
      <pc:sldChg chg="addSp delSp modSp add mod setBg modAnim">
        <pc:chgData name="Oanh Kim" userId="7c3367a0dd22449d" providerId="LiveId" clId="{6864FB1D-4DFE-4B7E-B4D8-B471BD98743B}" dt="2024-11-05T22:33:30.802" v="8784" actId="1036"/>
        <pc:sldMkLst>
          <pc:docMk/>
          <pc:sldMk cId="800373993" sldId="329"/>
        </pc:sldMkLst>
        <pc:spChg chg="mod">
          <ac:chgData name="Oanh Kim" userId="7c3367a0dd22449d" providerId="LiveId" clId="{6864FB1D-4DFE-4B7E-B4D8-B471BD98743B}" dt="2024-11-02T10:01:38.100" v="1872" actId="1036"/>
          <ac:spMkLst>
            <pc:docMk/>
            <pc:sldMk cId="800373993" sldId="329"/>
            <ac:spMk id="2" creationId="{FB978D65-D35D-478C-AA4F-7703A797FC85}"/>
          </ac:spMkLst>
        </pc:spChg>
        <pc:spChg chg="mod">
          <ac:chgData name="Oanh Kim" userId="7c3367a0dd22449d" providerId="LiveId" clId="{6864FB1D-4DFE-4B7E-B4D8-B471BD98743B}" dt="2024-11-02T10:01:44.413" v="1904" actId="1035"/>
          <ac:spMkLst>
            <pc:docMk/>
            <pc:sldMk cId="800373993" sldId="329"/>
            <ac:spMk id="3" creationId="{8CBCC369-158C-C569-F7FB-3EBF0AB5CB58}"/>
          </ac:spMkLst>
        </pc:spChg>
        <pc:spChg chg="mod">
          <ac:chgData name="Oanh Kim" userId="7c3367a0dd22449d" providerId="LiveId" clId="{6864FB1D-4DFE-4B7E-B4D8-B471BD98743B}" dt="2024-11-02T10:01:33.276" v="1843" actId="1036"/>
          <ac:spMkLst>
            <pc:docMk/>
            <pc:sldMk cId="800373993" sldId="329"/>
            <ac:spMk id="4" creationId="{DA644CA0-9DFF-282A-BB1B-2E982CD41291}"/>
          </ac:spMkLst>
        </pc:spChg>
        <pc:spChg chg="mod">
          <ac:chgData name="Oanh Kim" userId="7c3367a0dd22449d" providerId="LiveId" clId="{6864FB1D-4DFE-4B7E-B4D8-B471BD98743B}" dt="2024-11-02T10:01:14.722" v="1745" actId="1035"/>
          <ac:spMkLst>
            <pc:docMk/>
            <pc:sldMk cId="800373993" sldId="329"/>
            <ac:spMk id="6" creationId="{D68FB615-A8D1-CC2F-FC2B-C4D508D76701}"/>
          </ac:spMkLst>
        </pc:spChg>
        <pc:spChg chg="mod">
          <ac:chgData name="Oanh Kim" userId="7c3367a0dd22449d" providerId="LiveId" clId="{6864FB1D-4DFE-4B7E-B4D8-B471BD98743B}" dt="2024-11-02T10:01:17.769" v="1764" actId="1035"/>
          <ac:spMkLst>
            <pc:docMk/>
            <pc:sldMk cId="800373993" sldId="329"/>
            <ac:spMk id="7" creationId="{15260B2B-7E76-F6D8-7FDD-B23DDABD7545}"/>
          </ac:spMkLst>
        </pc:spChg>
        <pc:spChg chg="mod">
          <ac:chgData name="Oanh Kim" userId="7c3367a0dd22449d" providerId="LiveId" clId="{6864FB1D-4DFE-4B7E-B4D8-B471BD98743B}" dt="2024-11-02T10:01:20.480" v="1782" actId="1035"/>
          <ac:spMkLst>
            <pc:docMk/>
            <pc:sldMk cId="800373993" sldId="329"/>
            <ac:spMk id="8" creationId="{AC2A1705-411C-B099-2A1B-8FFA5E2A8EDC}"/>
          </ac:spMkLst>
        </pc:spChg>
        <pc:spChg chg="mod">
          <ac:chgData name="Oanh Kim" userId="7c3367a0dd22449d" providerId="LiveId" clId="{6864FB1D-4DFE-4B7E-B4D8-B471BD98743B}" dt="2024-11-02T10:01:58.083" v="1967" actId="1035"/>
          <ac:spMkLst>
            <pc:docMk/>
            <pc:sldMk cId="800373993" sldId="329"/>
            <ac:spMk id="10" creationId="{21B5DF47-3EE6-C37E-15A4-F04766FA82F5}"/>
          </ac:spMkLst>
        </pc:spChg>
        <pc:spChg chg="mod">
          <ac:chgData name="Oanh Kim" userId="7c3367a0dd22449d" providerId="LiveId" clId="{6864FB1D-4DFE-4B7E-B4D8-B471BD98743B}" dt="2024-11-02T10:02:39.258" v="2205" actId="1037"/>
          <ac:spMkLst>
            <pc:docMk/>
            <pc:sldMk cId="800373993" sldId="329"/>
            <ac:spMk id="11" creationId="{BAD2634E-3781-22C8-ADDE-F90995087815}"/>
          </ac:spMkLst>
        </pc:spChg>
        <pc:spChg chg="mod">
          <ac:chgData name="Oanh Kim" userId="7c3367a0dd22449d" providerId="LiveId" clId="{6864FB1D-4DFE-4B7E-B4D8-B471BD98743B}" dt="2024-11-02T10:02:47.132" v="2247" actId="1036"/>
          <ac:spMkLst>
            <pc:docMk/>
            <pc:sldMk cId="800373993" sldId="329"/>
            <ac:spMk id="12" creationId="{D01D108A-D076-2EDE-298D-19FC23606902}"/>
          </ac:spMkLst>
        </pc:spChg>
        <pc:spChg chg="mod">
          <ac:chgData name="Oanh Kim" userId="7c3367a0dd22449d" providerId="LiveId" clId="{6864FB1D-4DFE-4B7E-B4D8-B471BD98743B}" dt="2024-11-02T10:02:53.804" v="2285" actId="1036"/>
          <ac:spMkLst>
            <pc:docMk/>
            <pc:sldMk cId="800373993" sldId="329"/>
            <ac:spMk id="13" creationId="{FF5BEE79-5CBA-9F15-4A7A-2740FECF267B}"/>
          </ac:spMkLst>
        </pc:spChg>
        <pc:spChg chg="mod">
          <ac:chgData name="Oanh Kim" userId="7c3367a0dd22449d" providerId="LiveId" clId="{6864FB1D-4DFE-4B7E-B4D8-B471BD98743B}" dt="2024-11-02T10:02:59.610" v="2321" actId="1035"/>
          <ac:spMkLst>
            <pc:docMk/>
            <pc:sldMk cId="800373993" sldId="329"/>
            <ac:spMk id="14" creationId="{9C9052B7-AF59-673D-772B-BEDBEF7EC405}"/>
          </ac:spMkLst>
        </pc:spChg>
        <pc:spChg chg="mod">
          <ac:chgData name="Oanh Kim" userId="7c3367a0dd22449d" providerId="LiveId" clId="{6864FB1D-4DFE-4B7E-B4D8-B471BD98743B}" dt="2024-11-02T10:03:08.195" v="2361" actId="1036"/>
          <ac:spMkLst>
            <pc:docMk/>
            <pc:sldMk cId="800373993" sldId="329"/>
            <ac:spMk id="15" creationId="{95692404-A5C9-2906-8D4B-C9B625B63EAA}"/>
          </ac:spMkLst>
        </pc:spChg>
        <pc:spChg chg="mod">
          <ac:chgData name="Oanh Kim" userId="7c3367a0dd22449d" providerId="LiveId" clId="{6864FB1D-4DFE-4B7E-B4D8-B471BD98743B}" dt="2024-11-02T10:03:16.061" v="2394" actId="1038"/>
          <ac:spMkLst>
            <pc:docMk/>
            <pc:sldMk cId="800373993" sldId="329"/>
            <ac:spMk id="16" creationId="{CDEA58DD-39CE-86F6-8102-AE63FB6EA57D}"/>
          </ac:spMkLst>
        </pc:spChg>
        <pc:spChg chg="mod">
          <ac:chgData name="Oanh Kim" userId="7c3367a0dd22449d" providerId="LiveId" clId="{6864FB1D-4DFE-4B7E-B4D8-B471BD98743B}" dt="2024-11-05T22:33:30.802" v="8784" actId="1036"/>
          <ac:spMkLst>
            <pc:docMk/>
            <pc:sldMk cId="800373993" sldId="329"/>
            <ac:spMk id="17" creationId="{6C76C5F1-AF8B-5706-5DBA-39C1A8C4B7A3}"/>
          </ac:spMkLst>
        </pc:spChg>
        <pc:spChg chg="mod">
          <ac:chgData name="Oanh Kim" userId="7c3367a0dd22449d" providerId="LiveId" clId="{6864FB1D-4DFE-4B7E-B4D8-B471BD98743B}" dt="2024-11-02T10:01:49.700" v="1936" actId="1036"/>
          <ac:spMkLst>
            <pc:docMk/>
            <pc:sldMk cId="800373993" sldId="329"/>
            <ac:spMk id="18" creationId="{4BDBBD6A-F369-A25C-BBBB-379D3A6A1586}"/>
          </ac:spMkLst>
        </pc:spChg>
        <pc:spChg chg="mod">
          <ac:chgData name="Oanh Kim" userId="7c3367a0dd22449d" providerId="LiveId" clId="{6864FB1D-4DFE-4B7E-B4D8-B471BD98743B}" dt="2024-11-02T10:02:12.663" v="2042" actId="1036"/>
          <ac:spMkLst>
            <pc:docMk/>
            <pc:sldMk cId="800373993" sldId="329"/>
            <ac:spMk id="21" creationId="{4849CF8A-F973-2913-E2D1-F3A506DA63F2}"/>
          </ac:spMkLst>
        </pc:spChg>
        <pc:spChg chg="mod">
          <ac:chgData name="Oanh Kim" userId="7c3367a0dd22449d" providerId="LiveId" clId="{6864FB1D-4DFE-4B7E-B4D8-B471BD98743B}" dt="2024-11-02T10:02:19.400" v="2079" actId="1036"/>
          <ac:spMkLst>
            <pc:docMk/>
            <pc:sldMk cId="800373993" sldId="329"/>
            <ac:spMk id="22" creationId="{85ACF188-6CD6-F234-B5D1-2EECBC437464}"/>
          </ac:spMkLst>
        </pc:spChg>
        <pc:spChg chg="mod">
          <ac:chgData name="Oanh Kim" userId="7c3367a0dd22449d" providerId="LiveId" clId="{6864FB1D-4DFE-4B7E-B4D8-B471BD98743B}" dt="2024-11-02T10:02:25.128" v="2119" actId="1035"/>
          <ac:spMkLst>
            <pc:docMk/>
            <pc:sldMk cId="800373993" sldId="329"/>
            <ac:spMk id="23" creationId="{CCAA9537-93B3-8063-4168-7FEBB7E248C8}"/>
          </ac:spMkLst>
        </pc:spChg>
        <pc:spChg chg="mod">
          <ac:chgData name="Oanh Kim" userId="7c3367a0dd22449d" providerId="LiveId" clId="{6864FB1D-4DFE-4B7E-B4D8-B471BD98743B}" dt="2024-11-02T10:02:30.353" v="2165" actId="1036"/>
          <ac:spMkLst>
            <pc:docMk/>
            <pc:sldMk cId="800373993" sldId="329"/>
            <ac:spMk id="24" creationId="{FA3C6DFE-059E-655F-90C9-94F52AC5287E}"/>
          </ac:spMkLst>
        </pc:spChg>
        <pc:spChg chg="add mod">
          <ac:chgData name="Oanh Kim" userId="7c3367a0dd22449d" providerId="LiveId" clId="{6864FB1D-4DFE-4B7E-B4D8-B471BD98743B}" dt="2024-11-02T10:05:41.856" v="2747" actId="1037"/>
          <ac:spMkLst>
            <pc:docMk/>
            <pc:sldMk cId="800373993" sldId="329"/>
            <ac:spMk id="26" creationId="{7A098CD5-C51E-146D-C450-C23079346D83}"/>
          </ac:spMkLst>
        </pc:spChg>
        <pc:spChg chg="add mod">
          <ac:chgData name="Oanh Kim" userId="7c3367a0dd22449d" providerId="LiveId" clId="{6864FB1D-4DFE-4B7E-B4D8-B471BD98743B}" dt="2024-11-02T10:06:00.230" v="2817" actId="1036"/>
          <ac:spMkLst>
            <pc:docMk/>
            <pc:sldMk cId="800373993" sldId="329"/>
            <ac:spMk id="27" creationId="{C24FA2D4-B5DF-4E41-DFED-C4427D7D9D67}"/>
          </ac:spMkLst>
        </pc:spChg>
        <pc:spChg chg="add mod">
          <ac:chgData name="Oanh Kim" userId="7c3367a0dd22449d" providerId="LiveId" clId="{6864FB1D-4DFE-4B7E-B4D8-B471BD98743B}" dt="2024-11-02T10:06:38.154" v="2891" actId="1036"/>
          <ac:spMkLst>
            <pc:docMk/>
            <pc:sldMk cId="800373993" sldId="329"/>
            <ac:spMk id="28" creationId="{9FADF596-B66A-7B2B-4BF1-50978D8B9302}"/>
          </ac:spMkLst>
        </pc:spChg>
        <pc:spChg chg="add mod">
          <ac:chgData name="Oanh Kim" userId="7c3367a0dd22449d" providerId="LiveId" clId="{6864FB1D-4DFE-4B7E-B4D8-B471BD98743B}" dt="2024-11-02T10:07:12.439" v="2976" actId="1035"/>
          <ac:spMkLst>
            <pc:docMk/>
            <pc:sldMk cId="800373993" sldId="329"/>
            <ac:spMk id="29" creationId="{B1A536EC-3ECE-662F-D1C9-FAD2313ADD96}"/>
          </ac:spMkLst>
        </pc:spChg>
        <pc:spChg chg="add mod">
          <ac:chgData name="Oanh Kim" userId="7c3367a0dd22449d" providerId="LiveId" clId="{6864FB1D-4DFE-4B7E-B4D8-B471BD98743B}" dt="2024-11-02T10:07:31.137" v="3027" actId="1035"/>
          <ac:spMkLst>
            <pc:docMk/>
            <pc:sldMk cId="800373993" sldId="329"/>
            <ac:spMk id="30" creationId="{B2EBEF53-F947-944B-0526-E533BDFB53CB}"/>
          </ac:spMkLst>
        </pc:spChg>
        <pc:spChg chg="add mod">
          <ac:chgData name="Oanh Kim" userId="7c3367a0dd22449d" providerId="LiveId" clId="{6864FB1D-4DFE-4B7E-B4D8-B471BD98743B}" dt="2024-11-02T10:07:59.098" v="3131" actId="1036"/>
          <ac:spMkLst>
            <pc:docMk/>
            <pc:sldMk cId="800373993" sldId="329"/>
            <ac:spMk id="31" creationId="{AC96866E-0105-F114-09D2-148EB7DB7B2B}"/>
          </ac:spMkLst>
        </pc:spChg>
        <pc:graphicFrameChg chg="mod">
          <ac:chgData name="Oanh Kim" userId="7c3367a0dd22449d" providerId="LiveId" clId="{6864FB1D-4DFE-4B7E-B4D8-B471BD98743B}" dt="2024-11-02T10:01:25.813" v="1805" actId="1035"/>
          <ac:graphicFrameMkLst>
            <pc:docMk/>
            <pc:sldMk cId="800373993" sldId="329"/>
            <ac:graphicFrameMk id="9" creationId="{ED018016-570B-9FE4-6398-F82E0171D0D7}"/>
          </ac:graphicFrameMkLst>
        </pc:graphicFrameChg>
        <pc:picChg chg="del">
          <ac:chgData name="Oanh Kim" userId="7c3367a0dd22449d" providerId="LiveId" clId="{6864FB1D-4DFE-4B7E-B4D8-B471BD98743B}" dt="2024-11-02T10:13:40.763" v="3348" actId="478"/>
          <ac:picMkLst>
            <pc:docMk/>
            <pc:sldMk cId="800373993" sldId="329"/>
            <ac:picMk id="5" creationId="{054343B2-7BBA-11A4-5E77-7994ED9BC892}"/>
          </ac:picMkLst>
        </pc:picChg>
        <pc:picChg chg="add mod">
          <ac:chgData name="Oanh Kim" userId="7c3367a0dd22449d" providerId="LiveId" clId="{6864FB1D-4DFE-4B7E-B4D8-B471BD98743B}" dt="2024-11-02T10:04:43.648" v="2606" actId="1036"/>
          <ac:picMkLst>
            <pc:docMk/>
            <pc:sldMk cId="800373993" sldId="329"/>
            <ac:picMk id="19" creationId="{20BD2FA8-6450-D1EB-6362-8384F34956B9}"/>
          </ac:picMkLst>
        </pc:picChg>
        <pc:picChg chg="add mod">
          <ac:chgData name="Oanh Kim" userId="7c3367a0dd22449d" providerId="LiveId" clId="{6864FB1D-4DFE-4B7E-B4D8-B471BD98743B}" dt="2024-11-02T10:06:14.720" v="2850" actId="1035"/>
          <ac:picMkLst>
            <pc:docMk/>
            <pc:sldMk cId="800373993" sldId="329"/>
            <ac:picMk id="20" creationId="{0B8E8AD3-F28C-52E3-A631-9748086AE05F}"/>
          </ac:picMkLst>
        </pc:picChg>
        <pc:picChg chg="add mod">
          <ac:chgData name="Oanh Kim" userId="7c3367a0dd22449d" providerId="LiveId" clId="{6864FB1D-4DFE-4B7E-B4D8-B471BD98743B}" dt="2024-11-02T10:05:18.297" v="2680" actId="1036"/>
          <ac:picMkLst>
            <pc:docMk/>
            <pc:sldMk cId="800373993" sldId="329"/>
            <ac:picMk id="25" creationId="{7295EF5B-0299-12D2-666D-6768FACE141F}"/>
          </ac:picMkLst>
        </pc:picChg>
        <pc:picChg chg="add mod">
          <ac:chgData name="Oanh Kim" userId="7c3367a0dd22449d" providerId="LiveId" clId="{6864FB1D-4DFE-4B7E-B4D8-B471BD98743B}" dt="2024-11-02T10:13:52.540" v="3393" actId="1035"/>
          <ac:picMkLst>
            <pc:docMk/>
            <pc:sldMk cId="800373993" sldId="329"/>
            <ac:picMk id="32" creationId="{C66694F9-C019-E6AC-950F-4BB738A153EE}"/>
          </ac:picMkLst>
        </pc:picChg>
      </pc:sldChg>
      <pc:sldChg chg="addSp delSp modSp add mod setBg modAnim">
        <pc:chgData name="Oanh Kim" userId="7c3367a0dd22449d" providerId="LiveId" clId="{6864FB1D-4DFE-4B7E-B4D8-B471BD98743B}" dt="2024-11-04T14:30:44.344" v="7843"/>
        <pc:sldMkLst>
          <pc:docMk/>
          <pc:sldMk cId="1770854583" sldId="330"/>
        </pc:sldMkLst>
        <pc:picChg chg="add mod">
          <ac:chgData name="Oanh Kim" userId="7c3367a0dd22449d" providerId="LiveId" clId="{6864FB1D-4DFE-4B7E-B4D8-B471BD98743B}" dt="2024-11-02T10:22:08.077" v="3725" actId="14100"/>
          <ac:picMkLst>
            <pc:docMk/>
            <pc:sldMk cId="1770854583" sldId="330"/>
            <ac:picMk id="2" creationId="{E3A5B747-01EE-F5CD-9309-26A3911CAA53}"/>
          </ac:picMkLst>
        </pc:picChg>
        <pc:picChg chg="del">
          <ac:chgData name="Oanh Kim" userId="7c3367a0dd22449d" providerId="LiveId" clId="{6864FB1D-4DFE-4B7E-B4D8-B471BD98743B}" dt="2024-11-02T10:17:09.792" v="3518" actId="478"/>
          <ac:picMkLst>
            <pc:docMk/>
            <pc:sldMk cId="1770854583" sldId="330"/>
            <ac:picMk id="6" creationId="{8680E997-CD12-73ED-27B5-442BD3D14143}"/>
          </ac:picMkLst>
        </pc:picChg>
      </pc:sldChg>
      <pc:sldChg chg="addSp delSp modSp add mod setBg delAnim modAnim">
        <pc:chgData name="Oanh Kim" userId="7c3367a0dd22449d" providerId="LiveId" clId="{6864FB1D-4DFE-4B7E-B4D8-B471BD98743B}" dt="2024-11-04T14:30:57.267" v="7845"/>
        <pc:sldMkLst>
          <pc:docMk/>
          <pc:sldMk cId="3181426462" sldId="331"/>
        </pc:sldMkLst>
        <pc:picChg chg="del">
          <ac:chgData name="Oanh Kim" userId="7c3367a0dd22449d" providerId="LiveId" clId="{6864FB1D-4DFE-4B7E-B4D8-B471BD98743B}" dt="2024-11-02T10:18:51.836" v="3532" actId="478"/>
          <ac:picMkLst>
            <pc:docMk/>
            <pc:sldMk cId="3181426462" sldId="331"/>
            <ac:picMk id="2" creationId="{840CF690-1EEA-72D5-39B5-34D94FDCE0B8}"/>
          </ac:picMkLst>
        </pc:picChg>
        <pc:picChg chg="add mod">
          <ac:chgData name="Oanh Kim" userId="7c3367a0dd22449d" providerId="LiveId" clId="{6864FB1D-4DFE-4B7E-B4D8-B471BD98743B}" dt="2024-11-02T10:21:56.991" v="3723" actId="14100"/>
          <ac:picMkLst>
            <pc:docMk/>
            <pc:sldMk cId="3181426462" sldId="331"/>
            <ac:picMk id="3" creationId="{7A208054-B383-02D3-9168-D61DE99C7F23}"/>
          </ac:picMkLst>
        </pc:picChg>
      </pc:sldChg>
      <pc:sldChg chg="addSp delSp modSp add mod setBg delAnim modAnim">
        <pc:chgData name="Oanh Kim" userId="7c3367a0dd22449d" providerId="LiveId" clId="{6864FB1D-4DFE-4B7E-B4D8-B471BD98743B}" dt="2024-11-04T14:31:03.320" v="7846"/>
        <pc:sldMkLst>
          <pc:docMk/>
          <pc:sldMk cId="1137831966" sldId="332"/>
        </pc:sldMkLst>
        <pc:picChg chg="add mod">
          <ac:chgData name="Oanh Kim" userId="7c3367a0dd22449d" providerId="LiveId" clId="{6864FB1D-4DFE-4B7E-B4D8-B471BD98743B}" dt="2024-11-02T10:21:43.932" v="3721" actId="14100"/>
          <ac:picMkLst>
            <pc:docMk/>
            <pc:sldMk cId="1137831966" sldId="332"/>
            <ac:picMk id="2" creationId="{85DD5A6D-C063-30B9-AFBF-1BCA4639B296}"/>
          </ac:picMkLst>
        </pc:picChg>
        <pc:picChg chg="del mod">
          <ac:chgData name="Oanh Kim" userId="7c3367a0dd22449d" providerId="LiveId" clId="{6864FB1D-4DFE-4B7E-B4D8-B471BD98743B}" dt="2024-11-02T10:20:09.430" v="3545" actId="478"/>
          <ac:picMkLst>
            <pc:docMk/>
            <pc:sldMk cId="1137831966" sldId="332"/>
            <ac:picMk id="3" creationId="{7EDEC660-4A06-B047-25FC-FF5FF1F64961}"/>
          </ac:picMkLst>
        </pc:picChg>
      </pc:sldChg>
      <pc:sldChg chg="delSp modSp add del mod delAnim modAnim">
        <pc:chgData name="Oanh Kim" userId="7c3367a0dd22449d" providerId="LiveId" clId="{6864FB1D-4DFE-4B7E-B4D8-B471BD98743B}" dt="2024-11-03T12:56:39.289" v="7713" actId="47"/>
        <pc:sldMkLst>
          <pc:docMk/>
          <pc:sldMk cId="3652454577" sldId="333"/>
        </pc:sldMkLst>
        <pc:spChg chg="mod">
          <ac:chgData name="Oanh Kim" userId="7c3367a0dd22449d" providerId="LiveId" clId="{6864FB1D-4DFE-4B7E-B4D8-B471BD98743B}" dt="2024-11-02T10:33:09.341" v="4297" actId="1035"/>
          <ac:spMkLst>
            <pc:docMk/>
            <pc:sldMk cId="3652454577" sldId="333"/>
            <ac:spMk id="2" creationId="{40317ABA-A02A-9669-178D-A208530FDAEE}"/>
          </ac:spMkLst>
        </pc:spChg>
        <pc:spChg chg="mod">
          <ac:chgData name="Oanh Kim" userId="7c3367a0dd22449d" providerId="LiveId" clId="{6864FB1D-4DFE-4B7E-B4D8-B471BD98743B}" dt="2024-11-02T10:33:14.804" v="4321" actId="1035"/>
          <ac:spMkLst>
            <pc:docMk/>
            <pc:sldMk cId="3652454577" sldId="333"/>
            <ac:spMk id="3" creationId="{CC1C6E4C-44C3-E329-1C83-56A9B7D52000}"/>
          </ac:spMkLst>
        </pc:spChg>
        <pc:spChg chg="mod">
          <ac:chgData name="Oanh Kim" userId="7c3367a0dd22449d" providerId="LiveId" clId="{6864FB1D-4DFE-4B7E-B4D8-B471BD98743B}" dt="2024-11-02T10:33:02.113" v="4268" actId="1036"/>
          <ac:spMkLst>
            <pc:docMk/>
            <pc:sldMk cId="3652454577" sldId="333"/>
            <ac:spMk id="4" creationId="{29482F75-758F-F079-0FBA-62B2EC060BF7}"/>
          </ac:spMkLst>
        </pc:spChg>
        <pc:spChg chg="mod">
          <ac:chgData name="Oanh Kim" userId="7c3367a0dd22449d" providerId="LiveId" clId="{6864FB1D-4DFE-4B7E-B4D8-B471BD98743B}" dt="2024-11-02T16:42:30.916" v="5688" actId="1035"/>
          <ac:spMkLst>
            <pc:docMk/>
            <pc:sldMk cId="3652454577" sldId="333"/>
            <ac:spMk id="7" creationId="{E7621F0C-4123-40A4-3C0B-FD2982626169}"/>
          </ac:spMkLst>
        </pc:spChg>
        <pc:spChg chg="mod">
          <ac:chgData name="Oanh Kim" userId="7c3367a0dd22449d" providerId="LiveId" clId="{6864FB1D-4DFE-4B7E-B4D8-B471BD98743B}" dt="2024-11-02T16:43:20.419" v="5696" actId="1038"/>
          <ac:spMkLst>
            <pc:docMk/>
            <pc:sldMk cId="3652454577" sldId="333"/>
            <ac:spMk id="8" creationId="{BDA2AC85-052F-C6D5-4110-E94640C7833A}"/>
          </ac:spMkLst>
        </pc:spChg>
        <pc:spChg chg="del mod">
          <ac:chgData name="Oanh Kim" userId="7c3367a0dd22449d" providerId="LiveId" clId="{6864FB1D-4DFE-4B7E-B4D8-B471BD98743B}" dt="2024-11-03T12:51:17.936" v="6968" actId="478"/>
          <ac:spMkLst>
            <pc:docMk/>
            <pc:sldMk cId="3652454577" sldId="333"/>
            <ac:spMk id="10" creationId="{AF096872-E438-77B1-04B2-B4E2D82B19D2}"/>
          </ac:spMkLst>
        </pc:spChg>
        <pc:spChg chg="del mod">
          <ac:chgData name="Oanh Kim" userId="7c3367a0dd22449d" providerId="LiveId" clId="{6864FB1D-4DFE-4B7E-B4D8-B471BD98743B}" dt="2024-11-03T12:51:23.079" v="6971" actId="478"/>
          <ac:spMkLst>
            <pc:docMk/>
            <pc:sldMk cId="3652454577" sldId="333"/>
            <ac:spMk id="11" creationId="{C6550F2A-6EE3-E98C-7753-4E8307E6F6FF}"/>
          </ac:spMkLst>
        </pc:spChg>
        <pc:spChg chg="del mod">
          <ac:chgData name="Oanh Kim" userId="7c3367a0dd22449d" providerId="LiveId" clId="{6864FB1D-4DFE-4B7E-B4D8-B471BD98743B}" dt="2024-11-03T12:51:26.456" v="6973" actId="478"/>
          <ac:spMkLst>
            <pc:docMk/>
            <pc:sldMk cId="3652454577" sldId="333"/>
            <ac:spMk id="12" creationId="{AB86E9BF-7239-C783-12A7-FF6CFB5C22C3}"/>
          </ac:spMkLst>
        </pc:spChg>
        <pc:spChg chg="del mod">
          <ac:chgData name="Oanh Kim" userId="7c3367a0dd22449d" providerId="LiveId" clId="{6864FB1D-4DFE-4B7E-B4D8-B471BD98743B}" dt="2024-11-03T12:51:27.832" v="6974" actId="478"/>
          <ac:spMkLst>
            <pc:docMk/>
            <pc:sldMk cId="3652454577" sldId="333"/>
            <ac:spMk id="13" creationId="{CEDD9E98-69A4-47DB-61EB-FE8A83E3169E}"/>
          </ac:spMkLst>
        </pc:spChg>
        <pc:spChg chg="del mod">
          <ac:chgData name="Oanh Kim" userId="7c3367a0dd22449d" providerId="LiveId" clId="{6864FB1D-4DFE-4B7E-B4D8-B471BD98743B}" dt="2024-11-03T12:51:31.911" v="6976" actId="478"/>
          <ac:spMkLst>
            <pc:docMk/>
            <pc:sldMk cId="3652454577" sldId="333"/>
            <ac:spMk id="14" creationId="{028D2545-ED70-B591-053C-0008F571623A}"/>
          </ac:spMkLst>
        </pc:spChg>
        <pc:spChg chg="del mod">
          <ac:chgData name="Oanh Kim" userId="7c3367a0dd22449d" providerId="LiveId" clId="{6864FB1D-4DFE-4B7E-B4D8-B471BD98743B}" dt="2024-11-03T12:51:37.101" v="6979" actId="478"/>
          <ac:spMkLst>
            <pc:docMk/>
            <pc:sldMk cId="3652454577" sldId="333"/>
            <ac:spMk id="15" creationId="{FCF36B5C-26E4-7E9B-5E4C-97663BCFA7EC}"/>
          </ac:spMkLst>
        </pc:spChg>
        <pc:spChg chg="del mod">
          <ac:chgData name="Oanh Kim" userId="7c3367a0dd22449d" providerId="LiveId" clId="{6864FB1D-4DFE-4B7E-B4D8-B471BD98743B}" dt="2024-11-03T12:51:19.981" v="6969" actId="478"/>
          <ac:spMkLst>
            <pc:docMk/>
            <pc:sldMk cId="3652454577" sldId="333"/>
            <ac:spMk id="16" creationId="{BCA1FFAE-84B4-FCC2-57FD-046A4BC760E2}"/>
          </ac:spMkLst>
        </pc:spChg>
        <pc:spChg chg="del mod">
          <ac:chgData name="Oanh Kim" userId="7c3367a0dd22449d" providerId="LiveId" clId="{6864FB1D-4DFE-4B7E-B4D8-B471BD98743B}" dt="2024-11-03T12:51:21.436" v="6970" actId="478"/>
          <ac:spMkLst>
            <pc:docMk/>
            <pc:sldMk cId="3652454577" sldId="333"/>
            <ac:spMk id="17" creationId="{8909CC37-75D6-F05F-5913-ED0C2A299EAF}"/>
          </ac:spMkLst>
        </pc:spChg>
        <pc:spChg chg="mod">
          <ac:chgData name="Oanh Kim" userId="7c3367a0dd22449d" providerId="LiveId" clId="{6864FB1D-4DFE-4B7E-B4D8-B471BD98743B}" dt="2024-11-02T10:33:21.643" v="4351" actId="1036"/>
          <ac:spMkLst>
            <pc:docMk/>
            <pc:sldMk cId="3652454577" sldId="333"/>
            <ac:spMk id="18" creationId="{CEDBD464-1225-5DA2-6EBC-A7E6861D5337}"/>
          </ac:spMkLst>
        </pc:spChg>
        <pc:spChg chg="del mod">
          <ac:chgData name="Oanh Kim" userId="7c3367a0dd22449d" providerId="LiveId" clId="{6864FB1D-4DFE-4B7E-B4D8-B471BD98743B}" dt="2024-11-03T12:51:24.955" v="6972" actId="478"/>
          <ac:spMkLst>
            <pc:docMk/>
            <pc:sldMk cId="3652454577" sldId="333"/>
            <ac:spMk id="21" creationId="{BB1A0D3D-39DE-EE17-9332-45299376C351}"/>
          </ac:spMkLst>
        </pc:spChg>
        <pc:spChg chg="del mod">
          <ac:chgData name="Oanh Kim" userId="7c3367a0dd22449d" providerId="LiveId" clId="{6864FB1D-4DFE-4B7E-B4D8-B471BD98743B}" dt="2024-11-03T12:51:30.129" v="6975" actId="478"/>
          <ac:spMkLst>
            <pc:docMk/>
            <pc:sldMk cId="3652454577" sldId="333"/>
            <ac:spMk id="22" creationId="{735EE618-97BF-443C-207A-D43D781295D8}"/>
          </ac:spMkLst>
        </pc:spChg>
        <pc:spChg chg="del mod">
          <ac:chgData name="Oanh Kim" userId="7c3367a0dd22449d" providerId="LiveId" clId="{6864FB1D-4DFE-4B7E-B4D8-B471BD98743B}" dt="2024-11-03T12:51:33.553" v="6977" actId="478"/>
          <ac:spMkLst>
            <pc:docMk/>
            <pc:sldMk cId="3652454577" sldId="333"/>
            <ac:spMk id="23" creationId="{E4C65EF5-775E-1F12-A69A-0700E3E2E3A1}"/>
          </ac:spMkLst>
        </pc:spChg>
        <pc:spChg chg="del mod">
          <ac:chgData name="Oanh Kim" userId="7c3367a0dd22449d" providerId="LiveId" clId="{6864FB1D-4DFE-4B7E-B4D8-B471BD98743B}" dt="2024-11-03T12:51:35.069" v="6978" actId="478"/>
          <ac:spMkLst>
            <pc:docMk/>
            <pc:sldMk cId="3652454577" sldId="333"/>
            <ac:spMk id="24" creationId="{3117BCDB-01D3-F447-23A7-6B0F7BD0D3F1}"/>
          </ac:spMkLst>
        </pc:spChg>
        <pc:spChg chg="del">
          <ac:chgData name="Oanh Kim" userId="7c3367a0dd22449d" providerId="LiveId" clId="{6864FB1D-4DFE-4B7E-B4D8-B471BD98743B}" dt="2024-11-02T10:30:21.484" v="3842" actId="478"/>
          <ac:spMkLst>
            <pc:docMk/>
            <pc:sldMk cId="3652454577" sldId="333"/>
            <ac:spMk id="26" creationId="{E86F6AA7-5F85-6717-0C71-80B7EC147726}"/>
          </ac:spMkLst>
        </pc:spChg>
        <pc:spChg chg="del">
          <ac:chgData name="Oanh Kim" userId="7c3367a0dd22449d" providerId="LiveId" clId="{6864FB1D-4DFE-4B7E-B4D8-B471BD98743B}" dt="2024-11-02T10:30:26.138" v="3844" actId="478"/>
          <ac:spMkLst>
            <pc:docMk/>
            <pc:sldMk cId="3652454577" sldId="333"/>
            <ac:spMk id="27" creationId="{B9458820-E5B8-599C-21EB-EC0883AFE4B0}"/>
          </ac:spMkLst>
        </pc:spChg>
        <pc:spChg chg="del">
          <ac:chgData name="Oanh Kim" userId="7c3367a0dd22449d" providerId="LiveId" clId="{6864FB1D-4DFE-4B7E-B4D8-B471BD98743B}" dt="2024-11-02T10:30:29.631" v="3846" actId="478"/>
          <ac:spMkLst>
            <pc:docMk/>
            <pc:sldMk cId="3652454577" sldId="333"/>
            <ac:spMk id="28" creationId="{80D2F2EE-5CE7-1670-BDA3-E5224B93D22A}"/>
          </ac:spMkLst>
        </pc:spChg>
        <pc:spChg chg="del">
          <ac:chgData name="Oanh Kim" userId="7c3367a0dd22449d" providerId="LiveId" clId="{6864FB1D-4DFE-4B7E-B4D8-B471BD98743B}" dt="2024-11-02T10:30:23.941" v="3843" actId="478"/>
          <ac:spMkLst>
            <pc:docMk/>
            <pc:sldMk cId="3652454577" sldId="333"/>
            <ac:spMk id="29" creationId="{C67CC6A6-23B4-DB5E-E89E-A087806A3567}"/>
          </ac:spMkLst>
        </pc:spChg>
        <pc:spChg chg="del">
          <ac:chgData name="Oanh Kim" userId="7c3367a0dd22449d" providerId="LiveId" clId="{6864FB1D-4DFE-4B7E-B4D8-B471BD98743B}" dt="2024-11-02T10:30:27.829" v="3845" actId="478"/>
          <ac:spMkLst>
            <pc:docMk/>
            <pc:sldMk cId="3652454577" sldId="333"/>
            <ac:spMk id="30" creationId="{FC0A1B1B-567A-980E-F9B3-C6716CA0D13D}"/>
          </ac:spMkLst>
        </pc:spChg>
        <pc:spChg chg="del">
          <ac:chgData name="Oanh Kim" userId="7c3367a0dd22449d" providerId="LiveId" clId="{6864FB1D-4DFE-4B7E-B4D8-B471BD98743B}" dt="2024-11-02T10:30:31.289" v="3847" actId="478"/>
          <ac:spMkLst>
            <pc:docMk/>
            <pc:sldMk cId="3652454577" sldId="333"/>
            <ac:spMk id="31" creationId="{0D0EABAE-696C-903C-9B11-D63A488F39B4}"/>
          </ac:spMkLst>
        </pc:spChg>
        <pc:graphicFrameChg chg="mod">
          <ac:chgData name="Oanh Kim" userId="7c3367a0dd22449d" providerId="LiveId" clId="{6864FB1D-4DFE-4B7E-B4D8-B471BD98743B}" dt="2024-11-02T10:32:56.067" v="4239" actId="1036"/>
          <ac:graphicFrameMkLst>
            <pc:docMk/>
            <pc:sldMk cId="3652454577" sldId="333"/>
            <ac:graphicFrameMk id="9" creationId="{EA4D2151-7331-0F0A-3E1D-24D594CCBB6D}"/>
          </ac:graphicFrameMkLst>
        </pc:graphicFrameChg>
        <pc:picChg chg="del">
          <ac:chgData name="Oanh Kim" userId="7c3367a0dd22449d" providerId="LiveId" clId="{6864FB1D-4DFE-4B7E-B4D8-B471BD98743B}" dt="2024-11-02T10:30:16.438" v="3839" actId="478"/>
          <ac:picMkLst>
            <pc:docMk/>
            <pc:sldMk cId="3652454577" sldId="333"/>
            <ac:picMk id="19" creationId="{E7F5F45A-E01B-B34A-5A71-9092D92C695C}"/>
          </ac:picMkLst>
        </pc:picChg>
        <pc:picChg chg="del">
          <ac:chgData name="Oanh Kim" userId="7c3367a0dd22449d" providerId="LiveId" clId="{6864FB1D-4DFE-4B7E-B4D8-B471BD98743B}" dt="2024-11-02T10:30:18.135" v="3840" actId="478"/>
          <ac:picMkLst>
            <pc:docMk/>
            <pc:sldMk cId="3652454577" sldId="333"/>
            <ac:picMk id="20" creationId="{9939E6F6-E7D1-E600-DE5F-A682B2DFCBB1}"/>
          </ac:picMkLst>
        </pc:picChg>
        <pc:picChg chg="del">
          <ac:chgData name="Oanh Kim" userId="7c3367a0dd22449d" providerId="LiveId" clId="{6864FB1D-4DFE-4B7E-B4D8-B471BD98743B}" dt="2024-11-02T10:30:19.739" v="3841" actId="478"/>
          <ac:picMkLst>
            <pc:docMk/>
            <pc:sldMk cId="3652454577" sldId="333"/>
            <ac:picMk id="25" creationId="{8005FD97-E0E0-3ABF-6AAD-2DD06D6015A4}"/>
          </ac:picMkLst>
        </pc:picChg>
      </pc:sldChg>
      <pc:sldChg chg="addSp modSp add mod setBg">
        <pc:chgData name="Oanh Kim" userId="7c3367a0dd22449d" providerId="LiveId" clId="{6864FB1D-4DFE-4B7E-B4D8-B471BD98743B}" dt="2024-11-05T08:28:14.255" v="8137" actId="2711"/>
        <pc:sldMkLst>
          <pc:docMk/>
          <pc:sldMk cId="2483874111" sldId="334"/>
        </pc:sldMkLst>
        <pc:spChg chg="add mod">
          <ac:chgData name="Oanh Kim" userId="7c3367a0dd22449d" providerId="LiveId" clId="{6864FB1D-4DFE-4B7E-B4D8-B471BD98743B}" dt="2024-11-05T08:28:14.255" v="8137" actId="2711"/>
          <ac:spMkLst>
            <pc:docMk/>
            <pc:sldMk cId="2483874111" sldId="334"/>
            <ac:spMk id="2" creationId="{7AE4DF3F-54EF-B260-9E64-B25A977B3182}"/>
          </ac:spMkLst>
        </pc:spChg>
        <pc:spChg chg="mod">
          <ac:chgData name="Oanh Kim" userId="7c3367a0dd22449d" providerId="LiveId" clId="{6864FB1D-4DFE-4B7E-B4D8-B471BD98743B}" dt="2024-11-02T15:57:47.312" v="4601" actId="255"/>
          <ac:spMkLst>
            <pc:docMk/>
            <pc:sldMk cId="2483874111" sldId="334"/>
            <ac:spMk id="4" creationId="{82A970A3-2B7D-A26D-FEEE-B92CA7E2BAEB}"/>
          </ac:spMkLst>
        </pc:spChg>
        <pc:spChg chg="mod">
          <ac:chgData name="Oanh Kim" userId="7c3367a0dd22449d" providerId="LiveId" clId="{6864FB1D-4DFE-4B7E-B4D8-B471BD98743B}" dt="2024-11-02T15:57:59.912" v="4603" actId="255"/>
          <ac:spMkLst>
            <pc:docMk/>
            <pc:sldMk cId="2483874111" sldId="334"/>
            <ac:spMk id="8" creationId="{06069A8C-5899-96D8-9222-B327E845155B}"/>
          </ac:spMkLst>
        </pc:spChg>
        <pc:spChg chg="mod">
          <ac:chgData name="Oanh Kim" userId="7c3367a0dd22449d" providerId="LiveId" clId="{6864FB1D-4DFE-4B7E-B4D8-B471BD98743B}" dt="2024-11-02T15:57:40.200" v="4600" actId="1035"/>
          <ac:spMkLst>
            <pc:docMk/>
            <pc:sldMk cId="2483874111" sldId="334"/>
            <ac:spMk id="11" creationId="{11674B68-4FBE-11BD-3D62-188664102B45}"/>
          </ac:spMkLst>
        </pc:spChg>
        <pc:spChg chg="mod">
          <ac:chgData name="Oanh Kim" userId="7c3367a0dd22449d" providerId="LiveId" clId="{6864FB1D-4DFE-4B7E-B4D8-B471BD98743B}" dt="2024-11-02T15:57:28.382" v="4592" actId="1038"/>
          <ac:spMkLst>
            <pc:docMk/>
            <pc:sldMk cId="2483874111" sldId="334"/>
            <ac:spMk id="14" creationId="{7B1AE0C4-A584-9B98-F118-FDB9DA588FE2}"/>
          </ac:spMkLst>
        </pc:spChg>
        <pc:spChg chg="mod">
          <ac:chgData name="Oanh Kim" userId="7c3367a0dd22449d" providerId="LiveId" clId="{6864FB1D-4DFE-4B7E-B4D8-B471BD98743B}" dt="2024-11-02T15:57:54.785" v="4602" actId="255"/>
          <ac:spMkLst>
            <pc:docMk/>
            <pc:sldMk cId="2483874111" sldId="334"/>
            <ac:spMk id="17" creationId="{96E1A44F-B4C9-7151-2C8D-3291D1D2EF8B}"/>
          </ac:spMkLst>
        </pc:spChg>
        <pc:spChg chg="mod">
          <ac:chgData name="Oanh Kim" userId="7c3367a0dd22449d" providerId="LiveId" clId="{6864FB1D-4DFE-4B7E-B4D8-B471BD98743B}" dt="2024-11-02T15:58:36.274" v="4670" actId="1035"/>
          <ac:spMkLst>
            <pc:docMk/>
            <pc:sldMk cId="2483874111" sldId="334"/>
            <ac:spMk id="42" creationId="{FE350FBF-821E-2AEA-9AA5-E37687504115}"/>
          </ac:spMkLst>
        </pc:spChg>
        <pc:spChg chg="mod">
          <ac:chgData name="Oanh Kim" userId="7c3367a0dd22449d" providerId="LiveId" clId="{6864FB1D-4DFE-4B7E-B4D8-B471BD98743B}" dt="2024-11-04T14:24:49.960" v="7809"/>
          <ac:spMkLst>
            <pc:docMk/>
            <pc:sldMk cId="2483874111" sldId="334"/>
            <ac:spMk id="48" creationId="{178CF9B5-75FF-9938-4E9D-F4D42D549FC7}"/>
          </ac:spMkLst>
        </pc:spChg>
        <pc:spChg chg="mod">
          <ac:chgData name="Oanh Kim" userId="7c3367a0dd22449d" providerId="LiveId" clId="{6864FB1D-4DFE-4B7E-B4D8-B471BD98743B}" dt="2024-11-02T15:56:14.924" v="4574" actId="1036"/>
          <ac:spMkLst>
            <pc:docMk/>
            <pc:sldMk cId="2483874111" sldId="334"/>
            <ac:spMk id="52" creationId="{5B3DBED5-9F98-A89D-1921-93E956C61D0C}"/>
          </ac:spMkLst>
        </pc:spChg>
        <pc:grpChg chg="mod">
          <ac:chgData name="Oanh Kim" userId="7c3367a0dd22449d" providerId="LiveId" clId="{6864FB1D-4DFE-4B7E-B4D8-B471BD98743B}" dt="2024-11-02T15:58:36.274" v="4670" actId="1035"/>
          <ac:grpSpMkLst>
            <pc:docMk/>
            <pc:sldMk cId="2483874111" sldId="334"/>
            <ac:grpSpMk id="40" creationId="{073390A4-3651-3EE2-CB03-973FB848BD1A}"/>
          </ac:grpSpMkLst>
        </pc:grpChg>
        <pc:grpChg chg="mod">
          <ac:chgData name="Oanh Kim" userId="7c3367a0dd22449d" providerId="LiveId" clId="{6864FB1D-4DFE-4B7E-B4D8-B471BD98743B}" dt="2024-11-04T14:24:49.960" v="7809"/>
          <ac:grpSpMkLst>
            <pc:docMk/>
            <pc:sldMk cId="2483874111" sldId="334"/>
            <ac:grpSpMk id="46" creationId="{3C9AF735-F337-8AE8-960F-DB4A3050FF16}"/>
          </ac:grpSpMkLst>
        </pc:grpChg>
        <pc:picChg chg="mod">
          <ac:chgData name="Oanh Kim" userId="7c3367a0dd22449d" providerId="LiveId" clId="{6864FB1D-4DFE-4B7E-B4D8-B471BD98743B}" dt="2024-11-02T15:58:36.274" v="4670" actId="1035"/>
          <ac:picMkLst>
            <pc:docMk/>
            <pc:sldMk cId="2483874111" sldId="334"/>
            <ac:picMk id="41" creationId="{F8E1E365-61D7-B715-5845-36FD16D8623C}"/>
          </ac:picMkLst>
        </pc:picChg>
        <pc:picChg chg="mod">
          <ac:chgData name="Oanh Kim" userId="7c3367a0dd22449d" providerId="LiveId" clId="{6864FB1D-4DFE-4B7E-B4D8-B471BD98743B}" dt="2024-11-04T14:24:49.960" v="7809"/>
          <ac:picMkLst>
            <pc:docMk/>
            <pc:sldMk cId="2483874111" sldId="334"/>
            <ac:picMk id="47" creationId="{079859DB-FA7C-C9BC-1364-2BF67BE93174}"/>
          </ac:picMkLst>
        </pc:picChg>
      </pc:sldChg>
      <pc:sldChg chg="addSp delSp modSp add del mod modTransition delAnim modAnim">
        <pc:chgData name="Oanh Kim" userId="7c3367a0dd22449d" providerId="LiveId" clId="{6864FB1D-4DFE-4B7E-B4D8-B471BD98743B}" dt="2024-11-05T08:25:00.290" v="8074" actId="2696"/>
        <pc:sldMkLst>
          <pc:docMk/>
          <pc:sldMk cId="2750578243" sldId="335"/>
        </pc:sldMkLst>
        <pc:spChg chg="add del mod">
          <ac:chgData name="Oanh Kim" userId="7c3367a0dd22449d" providerId="LiveId" clId="{6864FB1D-4DFE-4B7E-B4D8-B471BD98743B}" dt="2024-11-05T08:24:56.464" v="8073" actId="478"/>
          <ac:spMkLst>
            <pc:docMk/>
            <pc:sldMk cId="2750578243" sldId="335"/>
            <ac:spMk id="4" creationId="{BF82056E-0D37-A34F-40E4-498C2FA4B377}"/>
          </ac:spMkLst>
        </pc:spChg>
        <pc:picChg chg="del">
          <ac:chgData name="Oanh Kim" userId="7c3367a0dd22449d" providerId="LiveId" clId="{6864FB1D-4DFE-4B7E-B4D8-B471BD98743B}" dt="2024-11-02T16:38:07.345" v="5669" actId="478"/>
          <ac:picMkLst>
            <pc:docMk/>
            <pc:sldMk cId="2750578243" sldId="335"/>
            <ac:picMk id="2" creationId="{452D1124-E8B4-685D-8943-65D5169BC948}"/>
          </ac:picMkLst>
        </pc:picChg>
        <pc:picChg chg="add mod">
          <ac:chgData name="Oanh Kim" userId="7c3367a0dd22449d" providerId="LiveId" clId="{6864FB1D-4DFE-4B7E-B4D8-B471BD98743B}" dt="2024-11-02T16:58:16.934" v="6155" actId="14100"/>
          <ac:picMkLst>
            <pc:docMk/>
            <pc:sldMk cId="2750578243" sldId="335"/>
            <ac:picMk id="3" creationId="{321D1D3B-78A6-BB3B-92C9-B84B40E8EE78}"/>
          </ac:picMkLst>
        </pc:picChg>
      </pc:sldChg>
      <pc:sldChg chg="add del">
        <pc:chgData name="Oanh Kim" userId="7c3367a0dd22449d" providerId="LiveId" clId="{6864FB1D-4DFE-4B7E-B4D8-B471BD98743B}" dt="2024-11-05T10:17:39.525" v="8140" actId="2696"/>
        <pc:sldMkLst>
          <pc:docMk/>
          <pc:sldMk cId="3053145168" sldId="335"/>
        </pc:sldMkLst>
      </pc:sldChg>
      <pc:sldChg chg="add">
        <pc:chgData name="Oanh Kim" userId="7c3367a0dd22449d" providerId="LiveId" clId="{6864FB1D-4DFE-4B7E-B4D8-B471BD98743B}" dt="2024-11-05T10:17:44.177" v="8141"/>
        <pc:sldMkLst>
          <pc:docMk/>
          <pc:sldMk cId="3639210173" sldId="335"/>
        </pc:sldMkLst>
      </pc:sldChg>
      <pc:sldChg chg="delSp add del mod">
        <pc:chgData name="Oanh Kim" userId="7c3367a0dd22449d" providerId="LiveId" clId="{6864FB1D-4DFE-4B7E-B4D8-B471BD98743B}" dt="2024-11-05T08:28:42.650" v="8138" actId="47"/>
        <pc:sldMkLst>
          <pc:docMk/>
          <pc:sldMk cId="903794380" sldId="336"/>
        </pc:sldMkLst>
        <pc:picChg chg="del">
          <ac:chgData name="Oanh Kim" userId="7c3367a0dd22449d" providerId="LiveId" clId="{6864FB1D-4DFE-4B7E-B4D8-B471BD98743B}" dt="2024-11-03T04:22:39.901" v="6356" actId="478"/>
          <ac:picMkLst>
            <pc:docMk/>
            <pc:sldMk cId="903794380" sldId="336"/>
            <ac:picMk id="6" creationId="{80ADCB26-3527-55B7-BE3B-09CD5B249684}"/>
          </ac:picMkLst>
        </pc:picChg>
      </pc:sldChg>
      <pc:sldChg chg="add del">
        <pc:chgData name="Oanh Kim" userId="7c3367a0dd22449d" providerId="LiveId" clId="{6864FB1D-4DFE-4B7E-B4D8-B471BD98743B}" dt="2024-11-05T08:29:02.006" v="8139" actId="47"/>
        <pc:sldMkLst>
          <pc:docMk/>
          <pc:sldMk cId="2576693371" sldId="337"/>
        </pc:sldMkLst>
      </pc:sldChg>
      <pc:sldChg chg="addSp modSp add del mod modAnim">
        <pc:chgData name="Oanh Kim" userId="7c3367a0dd22449d" providerId="LiveId" clId="{6864FB1D-4DFE-4B7E-B4D8-B471BD98743B}" dt="2024-11-03T12:56:39.289" v="7713" actId="47"/>
        <pc:sldMkLst>
          <pc:docMk/>
          <pc:sldMk cId="2093920207" sldId="338"/>
        </pc:sldMkLst>
        <pc:spChg chg="add mod">
          <ac:chgData name="Oanh Kim" userId="7c3367a0dd22449d" providerId="LiveId" clId="{6864FB1D-4DFE-4B7E-B4D8-B471BD98743B}" dt="2024-11-03T12:49:58.223" v="6625" actId="1038"/>
          <ac:spMkLst>
            <pc:docMk/>
            <pc:sldMk cId="2093920207" sldId="338"/>
            <ac:spMk id="2" creationId="{1F7992D6-FEC5-6FAF-D87B-C76237850CB2}"/>
          </ac:spMkLst>
        </pc:spChg>
        <pc:spChg chg="add mod">
          <ac:chgData name="Oanh Kim" userId="7c3367a0dd22449d" providerId="LiveId" clId="{6864FB1D-4DFE-4B7E-B4D8-B471BD98743B}" dt="2024-11-03T12:50:15.429" v="6723" actId="1035"/>
          <ac:spMkLst>
            <pc:docMk/>
            <pc:sldMk cId="2093920207" sldId="338"/>
            <ac:spMk id="3" creationId="{C1FBBC89-EA7E-4DA2-E1ED-7501A28504FD}"/>
          </ac:spMkLst>
        </pc:spChg>
        <pc:spChg chg="add mod">
          <ac:chgData name="Oanh Kim" userId="7c3367a0dd22449d" providerId="LiveId" clId="{6864FB1D-4DFE-4B7E-B4D8-B471BD98743B}" dt="2024-11-03T12:50:31.772" v="6850" actId="1036"/>
          <ac:spMkLst>
            <pc:docMk/>
            <pc:sldMk cId="2093920207" sldId="338"/>
            <ac:spMk id="4" creationId="{6D771126-64D9-283B-6A0E-61855BEC5E8E}"/>
          </ac:spMkLst>
        </pc:spChg>
        <pc:spChg chg="add mod">
          <ac:chgData name="Oanh Kim" userId="7c3367a0dd22449d" providerId="LiveId" clId="{6864FB1D-4DFE-4B7E-B4D8-B471BD98743B}" dt="2024-11-03T12:50:47.928" v="6967" actId="1036"/>
          <ac:spMkLst>
            <pc:docMk/>
            <pc:sldMk cId="2093920207" sldId="338"/>
            <ac:spMk id="5" creationId="{563A1F2A-532F-7B16-B032-706ADD3CE2F3}"/>
          </ac:spMkLst>
        </pc:spChg>
      </pc:sldChg>
      <pc:sldChg chg="addSp modSp add del mod modAnim">
        <pc:chgData name="Oanh Kim" userId="7c3367a0dd22449d" providerId="LiveId" clId="{6864FB1D-4DFE-4B7E-B4D8-B471BD98743B}" dt="2024-11-03T12:56:39.289" v="7713" actId="47"/>
        <pc:sldMkLst>
          <pc:docMk/>
          <pc:sldMk cId="2352321709" sldId="339"/>
        </pc:sldMkLst>
        <pc:spChg chg="add mod">
          <ac:chgData name="Oanh Kim" userId="7c3367a0dd22449d" providerId="LiveId" clId="{6864FB1D-4DFE-4B7E-B4D8-B471BD98743B}" dt="2024-11-03T12:52:18.732" v="7065" actId="1036"/>
          <ac:spMkLst>
            <pc:docMk/>
            <pc:sldMk cId="2352321709" sldId="339"/>
            <ac:spMk id="2" creationId="{3284DCD8-9BA5-B60E-6A79-2F10DBA560E2}"/>
          </ac:spMkLst>
        </pc:spChg>
        <pc:spChg chg="add mod">
          <ac:chgData name="Oanh Kim" userId="7c3367a0dd22449d" providerId="LiveId" clId="{6864FB1D-4DFE-4B7E-B4D8-B471BD98743B}" dt="2024-11-03T12:52:35.061" v="7111" actId="1036"/>
          <ac:spMkLst>
            <pc:docMk/>
            <pc:sldMk cId="2352321709" sldId="339"/>
            <ac:spMk id="3" creationId="{1AB6FEE4-B5A0-9576-6D33-A066635876F9}"/>
          </ac:spMkLst>
        </pc:spChg>
        <pc:spChg chg="add mod">
          <ac:chgData name="Oanh Kim" userId="7c3367a0dd22449d" providerId="LiveId" clId="{6864FB1D-4DFE-4B7E-B4D8-B471BD98743B}" dt="2024-11-03T12:53:11.003" v="7182" actId="1037"/>
          <ac:spMkLst>
            <pc:docMk/>
            <pc:sldMk cId="2352321709" sldId="339"/>
            <ac:spMk id="4" creationId="{D5E6A9A1-41FE-472D-79DA-33117D17A483}"/>
          </ac:spMkLst>
        </pc:spChg>
        <pc:spChg chg="add mod">
          <ac:chgData name="Oanh Kim" userId="7c3367a0dd22449d" providerId="LiveId" clId="{6864FB1D-4DFE-4B7E-B4D8-B471BD98743B}" dt="2024-11-03T12:53:27.788" v="7226" actId="1036"/>
          <ac:spMkLst>
            <pc:docMk/>
            <pc:sldMk cId="2352321709" sldId="339"/>
            <ac:spMk id="5" creationId="{F1FE3F3C-7B3A-45B5-1553-A1B9ECA98AD0}"/>
          </ac:spMkLst>
        </pc:spChg>
      </pc:sldChg>
      <pc:sldChg chg="addSp modSp add del mod modAnim">
        <pc:chgData name="Oanh Kim" userId="7c3367a0dd22449d" providerId="LiveId" clId="{6864FB1D-4DFE-4B7E-B4D8-B471BD98743B}" dt="2024-11-03T12:56:39.289" v="7713" actId="47"/>
        <pc:sldMkLst>
          <pc:docMk/>
          <pc:sldMk cId="883278918" sldId="340"/>
        </pc:sldMkLst>
        <pc:spChg chg="add mod">
          <ac:chgData name="Oanh Kim" userId="7c3367a0dd22449d" providerId="LiveId" clId="{6864FB1D-4DFE-4B7E-B4D8-B471BD98743B}" dt="2024-11-03T12:53:54.887" v="7355" actId="1035"/>
          <ac:spMkLst>
            <pc:docMk/>
            <pc:sldMk cId="883278918" sldId="340"/>
            <ac:spMk id="2" creationId="{38DD9002-C98B-8D47-1F7D-419F14EE1A0F}"/>
          </ac:spMkLst>
        </pc:spChg>
        <pc:spChg chg="add mod">
          <ac:chgData name="Oanh Kim" userId="7c3367a0dd22449d" providerId="LiveId" clId="{6864FB1D-4DFE-4B7E-B4D8-B471BD98743B}" dt="2024-11-03T12:54:17.966" v="7460" actId="1035"/>
          <ac:spMkLst>
            <pc:docMk/>
            <pc:sldMk cId="883278918" sldId="340"/>
            <ac:spMk id="3" creationId="{FD58FF8D-F173-81A4-7B20-5563DFEC9BD8}"/>
          </ac:spMkLst>
        </pc:spChg>
        <pc:spChg chg="add mod">
          <ac:chgData name="Oanh Kim" userId="7c3367a0dd22449d" providerId="LiveId" clId="{6864FB1D-4DFE-4B7E-B4D8-B471BD98743B}" dt="2024-11-03T12:55:28.031" v="7598" actId="1036"/>
          <ac:spMkLst>
            <pc:docMk/>
            <pc:sldMk cId="883278918" sldId="340"/>
            <ac:spMk id="4" creationId="{D4154917-EC64-81CB-BAE8-C0164D72B94D}"/>
          </ac:spMkLst>
        </pc:spChg>
        <pc:spChg chg="add mod">
          <ac:chgData name="Oanh Kim" userId="7c3367a0dd22449d" providerId="LiveId" clId="{6864FB1D-4DFE-4B7E-B4D8-B471BD98743B}" dt="2024-11-03T12:55:45.456" v="7712" actId="1035"/>
          <ac:spMkLst>
            <pc:docMk/>
            <pc:sldMk cId="883278918" sldId="340"/>
            <ac:spMk id="5" creationId="{9B2D2A1A-9758-DC4E-831E-014D65D3E678}"/>
          </ac:spMkLst>
        </pc:spChg>
      </pc:sldChg>
      <pc:sldChg chg="modSp add mod setBg modAnim">
        <pc:chgData name="Oanh Kim" userId="7c3367a0dd22449d" providerId="LiveId" clId="{6864FB1D-4DFE-4B7E-B4D8-B471BD98743B}" dt="2024-11-05T22:32:43.331" v="8780"/>
        <pc:sldMkLst>
          <pc:docMk/>
          <pc:sldMk cId="3432941662" sldId="341"/>
        </pc:sldMkLst>
        <pc:spChg chg="mod">
          <ac:chgData name="Oanh Kim" userId="7c3367a0dd22449d" providerId="LiveId" clId="{6864FB1D-4DFE-4B7E-B4D8-B471BD98743B}" dt="2024-11-04T14:37:15.598" v="8072" actId="1038"/>
          <ac:spMkLst>
            <pc:docMk/>
            <pc:sldMk cId="3432941662" sldId="341"/>
            <ac:spMk id="17" creationId="{9F270303-D95A-3099-1EEC-04C7BE8EF4D7}"/>
          </ac:spMkLst>
        </pc:spChg>
        <pc:picChg chg="mod">
          <ac:chgData name="Oanh Kim" userId="7c3367a0dd22449d" providerId="LiveId" clId="{6864FB1D-4DFE-4B7E-B4D8-B471BD98743B}" dt="2024-11-05T10:49:51.887" v="8577" actId="14100"/>
          <ac:picMkLst>
            <pc:docMk/>
            <pc:sldMk cId="3432941662" sldId="341"/>
            <ac:picMk id="32" creationId="{DE3AB27B-9BE7-F1DC-4060-DFF49F55B1B9}"/>
          </ac:picMkLst>
        </pc:picChg>
      </pc:sldChg>
      <pc:sldChg chg="addSp modSp add del mod modTransition modAnim">
        <pc:chgData name="Oanh Kim" userId="7c3367a0dd22449d" providerId="LiveId" clId="{6864FB1D-4DFE-4B7E-B4D8-B471BD98743B}" dt="2024-11-05T08:25:08.846" v="8076" actId="47"/>
        <pc:sldMkLst>
          <pc:docMk/>
          <pc:sldMk cId="405535522" sldId="342"/>
        </pc:sldMkLst>
        <pc:picChg chg="add mod">
          <ac:chgData name="Oanh Kim" userId="7c3367a0dd22449d" providerId="LiveId" clId="{6864FB1D-4DFE-4B7E-B4D8-B471BD98743B}" dt="2024-11-04T06:39:23.980" v="7723" actId="14100"/>
          <ac:picMkLst>
            <pc:docMk/>
            <pc:sldMk cId="405535522" sldId="342"/>
            <ac:picMk id="2" creationId="{11B4208A-B8DE-0155-C308-EB2E14C07279}"/>
          </ac:picMkLst>
        </pc:picChg>
      </pc:sldChg>
      <pc:sldChg chg="add del">
        <pc:chgData name="Oanh Kim" userId="7c3367a0dd22449d" providerId="LiveId" clId="{6864FB1D-4DFE-4B7E-B4D8-B471BD98743B}" dt="2024-11-03T12:52:51.860" v="7113"/>
        <pc:sldMkLst>
          <pc:docMk/>
          <pc:sldMk cId="826601971" sldId="342"/>
        </pc:sldMkLst>
      </pc:sldChg>
      <pc:sldChg chg="add del">
        <pc:chgData name="Oanh Kim" userId="7c3367a0dd22449d" providerId="LiveId" clId="{6864FB1D-4DFE-4B7E-B4D8-B471BD98743B}" dt="2024-11-04T06:31:16.799" v="7717" actId="47"/>
        <pc:sldMkLst>
          <pc:docMk/>
          <pc:sldMk cId="1441957966" sldId="342"/>
        </pc:sldMkLst>
      </pc:sldChg>
      <pc:sldChg chg="add del">
        <pc:chgData name="Oanh Kim" userId="7c3367a0dd22449d" providerId="LiveId" clId="{6864FB1D-4DFE-4B7E-B4D8-B471BD98743B}" dt="2024-11-04T06:31:14.269" v="7716" actId="47"/>
        <pc:sldMkLst>
          <pc:docMk/>
          <pc:sldMk cId="1612156491" sldId="343"/>
        </pc:sldMkLst>
      </pc:sldChg>
      <pc:sldChg chg="addSp delSp modSp add mod setBg">
        <pc:chgData name="Oanh Kim" userId="7c3367a0dd22449d" providerId="LiveId" clId="{6864FB1D-4DFE-4B7E-B4D8-B471BD98743B}" dt="2024-11-04T14:28:42.137" v="7816"/>
        <pc:sldMkLst>
          <pc:docMk/>
          <pc:sldMk cId="2177616797" sldId="343"/>
        </pc:sldMkLst>
        <pc:spChg chg="add del mod">
          <ac:chgData name="Oanh Kim" userId="7c3367a0dd22449d" providerId="LiveId" clId="{6864FB1D-4DFE-4B7E-B4D8-B471BD98743B}" dt="2024-11-04T14:28:31.993" v="7813" actId="21"/>
          <ac:spMkLst>
            <pc:docMk/>
            <pc:sldMk cId="2177616797" sldId="343"/>
            <ac:spMk id="4" creationId="{1B3F896B-6B0E-9447-830B-8B4D8FB38C85}"/>
          </ac:spMkLst>
        </pc:spChg>
        <pc:spChg chg="add mod">
          <ac:chgData name="Oanh Kim" userId="7c3367a0dd22449d" providerId="LiveId" clId="{6864FB1D-4DFE-4B7E-B4D8-B471BD98743B}" dt="2024-11-04T14:28:42.137" v="7816"/>
          <ac:spMkLst>
            <pc:docMk/>
            <pc:sldMk cId="2177616797" sldId="343"/>
            <ac:spMk id="6" creationId="{1B3F896B-6B0E-9447-830B-8B4D8FB38C85}"/>
          </ac:spMkLst>
        </pc:spChg>
        <pc:picChg chg="add del mod">
          <ac:chgData name="Oanh Kim" userId="7c3367a0dd22449d" providerId="LiveId" clId="{6864FB1D-4DFE-4B7E-B4D8-B471BD98743B}" dt="2024-11-04T14:28:13.317" v="7810" actId="478"/>
          <ac:picMkLst>
            <pc:docMk/>
            <pc:sldMk cId="2177616797" sldId="343"/>
            <ac:picMk id="3" creationId="{8E486D44-C4C8-5D54-B01E-EBA8DB026013}"/>
          </ac:picMkLst>
        </pc:picChg>
        <pc:picChg chg="add mod">
          <ac:chgData name="Oanh Kim" userId="7c3367a0dd22449d" providerId="LiveId" clId="{6864FB1D-4DFE-4B7E-B4D8-B471BD98743B}" dt="2024-11-04T14:28:39.656" v="7815" actId="14100"/>
          <ac:picMkLst>
            <pc:docMk/>
            <pc:sldMk cId="2177616797" sldId="343"/>
            <ac:picMk id="5" creationId="{4E5BE484-C1F8-E7B4-D518-85155B3E4FAB}"/>
          </ac:picMkLst>
        </pc:picChg>
      </pc:sldChg>
      <pc:sldChg chg="addSp delSp modSp add mod setBg">
        <pc:chgData name="Oanh Kim" userId="7c3367a0dd22449d" providerId="LiveId" clId="{6864FB1D-4DFE-4B7E-B4D8-B471BD98743B}" dt="2024-11-05T22:47:20.540" v="8839" actId="1035"/>
        <pc:sldMkLst>
          <pc:docMk/>
          <pc:sldMk cId="533334409" sldId="344"/>
        </pc:sldMkLst>
        <pc:picChg chg="add del">
          <ac:chgData name="Oanh Kim" userId="7c3367a0dd22449d" providerId="LiveId" clId="{6864FB1D-4DFE-4B7E-B4D8-B471BD98743B}" dt="2024-11-05T10:38:29.204" v="8530" actId="478"/>
          <ac:picMkLst>
            <pc:docMk/>
            <pc:sldMk cId="533334409" sldId="344"/>
            <ac:picMk id="3" creationId="{4B150520-B557-77A1-68DC-CF4E1A599707}"/>
          </ac:picMkLst>
        </pc:picChg>
        <pc:picChg chg="add del mod">
          <ac:chgData name="Oanh Kim" userId="7c3367a0dd22449d" providerId="LiveId" clId="{6864FB1D-4DFE-4B7E-B4D8-B471BD98743B}" dt="2024-11-05T22:46:54.628" v="8810" actId="478"/>
          <ac:picMkLst>
            <pc:docMk/>
            <pc:sldMk cId="533334409" sldId="344"/>
            <ac:picMk id="3" creationId="{823CF28F-C291-AA5C-EBD9-1A5F7EE1BBDB}"/>
          </ac:picMkLst>
        </pc:picChg>
        <pc:picChg chg="add mod">
          <ac:chgData name="Oanh Kim" userId="7c3367a0dd22449d" providerId="LiveId" clId="{6864FB1D-4DFE-4B7E-B4D8-B471BD98743B}" dt="2024-11-05T22:47:20.540" v="8839" actId="1035"/>
          <ac:picMkLst>
            <pc:docMk/>
            <pc:sldMk cId="533334409" sldId="344"/>
            <ac:picMk id="4" creationId="{7758959F-8AC3-79FC-0C00-463D35EBF80A}"/>
          </ac:picMkLst>
        </pc:picChg>
        <pc:picChg chg="del mod">
          <ac:chgData name="Oanh Kim" userId="7c3367a0dd22449d" providerId="LiveId" clId="{6864FB1D-4DFE-4B7E-B4D8-B471BD98743B}" dt="2024-11-05T10:37:19.933" v="8528" actId="478"/>
          <ac:picMkLst>
            <pc:docMk/>
            <pc:sldMk cId="533334409" sldId="344"/>
            <ac:picMk id="6" creationId="{33F1CFFF-1EF5-6945-A225-D3DEBE76BCEE}"/>
          </ac:picMkLst>
        </pc:picChg>
      </pc:sldChg>
      <pc:sldChg chg="addSp delSp modSp add mod modTransition setBg delAnim modAnim">
        <pc:chgData name="Oanh Kim" userId="7c3367a0dd22449d" providerId="LiveId" clId="{6864FB1D-4DFE-4B7E-B4D8-B471BD98743B}" dt="2024-11-05T10:18:31.897" v="8148" actId="14100"/>
        <pc:sldMkLst>
          <pc:docMk/>
          <pc:sldMk cId="2118484915" sldId="345"/>
        </pc:sldMkLst>
        <pc:picChg chg="del">
          <ac:chgData name="Oanh Kim" userId="7c3367a0dd22449d" providerId="LiveId" clId="{6864FB1D-4DFE-4B7E-B4D8-B471BD98743B}" dt="2024-11-05T10:17:58.839" v="8143" actId="478"/>
          <ac:picMkLst>
            <pc:docMk/>
            <pc:sldMk cId="2118484915" sldId="345"/>
            <ac:picMk id="2" creationId="{6B0121EC-03B7-EC46-FE1B-2C337FAA1BEF}"/>
          </ac:picMkLst>
        </pc:picChg>
        <pc:picChg chg="add mod">
          <ac:chgData name="Oanh Kim" userId="7c3367a0dd22449d" providerId="LiveId" clId="{6864FB1D-4DFE-4B7E-B4D8-B471BD98743B}" dt="2024-11-05T10:18:31.897" v="8148" actId="14100"/>
          <ac:picMkLst>
            <pc:docMk/>
            <pc:sldMk cId="2118484915" sldId="345"/>
            <ac:picMk id="3" creationId="{B4BE389E-1F89-2766-E5FC-6947BBAE9F2E}"/>
          </ac:picMkLst>
        </pc:picChg>
      </pc:sldChg>
      <pc:sldChg chg="modSp add del mod setBg">
        <pc:chgData name="Oanh Kim" userId="7c3367a0dd22449d" providerId="LiveId" clId="{6864FB1D-4DFE-4B7E-B4D8-B471BD98743B}" dt="2024-11-05T22:24:29.880" v="8627" actId="47"/>
        <pc:sldMkLst>
          <pc:docMk/>
          <pc:sldMk cId="578861238" sldId="346"/>
        </pc:sldMkLst>
        <pc:spChg chg="mod">
          <ac:chgData name="Oanh Kim" userId="7c3367a0dd22449d" providerId="LiveId" clId="{6864FB1D-4DFE-4B7E-B4D8-B471BD98743B}" dt="2024-11-05T10:39:32.949" v="8552" actId="255"/>
          <ac:spMkLst>
            <pc:docMk/>
            <pc:sldMk cId="578861238" sldId="346"/>
            <ac:spMk id="9" creationId="{98843552-996B-7901-642E-D17C3F737C34}"/>
          </ac:spMkLst>
        </pc:spChg>
      </pc:sldChg>
      <pc:sldChg chg="modSp add mod">
        <pc:chgData name="Oanh Kim" userId="7c3367a0dd22449d" providerId="LiveId" clId="{6864FB1D-4DFE-4B7E-B4D8-B471BD98743B}" dt="2024-11-05T10:43:53.322" v="8569" actId="14100"/>
        <pc:sldMkLst>
          <pc:docMk/>
          <pc:sldMk cId="2998843754" sldId="347"/>
        </pc:sldMkLst>
        <pc:spChg chg="mod">
          <ac:chgData name="Oanh Kim" userId="7c3367a0dd22449d" providerId="LiveId" clId="{6864FB1D-4DFE-4B7E-B4D8-B471BD98743B}" dt="2024-11-05T10:42:16.867" v="8565" actId="1038"/>
          <ac:spMkLst>
            <pc:docMk/>
            <pc:sldMk cId="2998843754" sldId="347"/>
            <ac:spMk id="9" creationId="{1814D538-769F-5D2D-5087-FF6EDB6A3E69}"/>
          </ac:spMkLst>
        </pc:spChg>
        <pc:picChg chg="mod">
          <ac:chgData name="Oanh Kim" userId="7c3367a0dd22449d" providerId="LiveId" clId="{6864FB1D-4DFE-4B7E-B4D8-B471BD98743B}" dt="2024-11-05T10:43:53.322" v="8569" actId="14100"/>
          <ac:picMkLst>
            <pc:docMk/>
            <pc:sldMk cId="2998843754" sldId="347"/>
            <ac:picMk id="5" creationId="{F3BB2639-E496-591E-28EC-2257C8CF288E}"/>
          </ac:picMkLst>
        </pc:picChg>
      </pc:sldChg>
      <pc:sldChg chg="delSp add mod setBg">
        <pc:chgData name="Oanh Kim" userId="7c3367a0dd22449d" providerId="LiveId" clId="{6864FB1D-4DFE-4B7E-B4D8-B471BD98743B}" dt="2024-11-05T22:34:35.506" v="8785"/>
        <pc:sldMkLst>
          <pc:docMk/>
          <pc:sldMk cId="252139823" sldId="348"/>
        </pc:sldMkLst>
        <pc:spChg chg="del">
          <ac:chgData name="Oanh Kim" userId="7c3367a0dd22449d" providerId="LiveId" clId="{6864FB1D-4DFE-4B7E-B4D8-B471BD98743B}" dt="2024-11-05T10:49:04.945" v="8573" actId="478"/>
          <ac:spMkLst>
            <pc:docMk/>
            <pc:sldMk cId="252139823" sldId="348"/>
            <ac:spMk id="9" creationId="{17772C27-0C74-3187-BA8E-A6B7C875A88D}"/>
          </ac:spMkLst>
        </pc:spChg>
        <pc:picChg chg="del">
          <ac:chgData name="Oanh Kim" userId="7c3367a0dd22449d" providerId="LiveId" clId="{6864FB1D-4DFE-4B7E-B4D8-B471BD98743B}" dt="2024-11-05T10:49:02.628" v="8572" actId="478"/>
          <ac:picMkLst>
            <pc:docMk/>
            <pc:sldMk cId="252139823" sldId="348"/>
            <ac:picMk id="5" creationId="{F8003243-6FE3-D459-AF69-7DA2C758DF04}"/>
          </ac:picMkLst>
        </pc:picChg>
      </pc:sldChg>
      <pc:sldChg chg="delSp add mod setBg">
        <pc:chgData name="Oanh Kim" userId="7c3367a0dd22449d" providerId="LiveId" clId="{6864FB1D-4DFE-4B7E-B4D8-B471BD98743B}" dt="2024-11-05T22:34:56.611" v="8788"/>
        <pc:sldMkLst>
          <pc:docMk/>
          <pc:sldMk cId="1933169269" sldId="349"/>
        </pc:sldMkLst>
        <pc:spChg chg="del">
          <ac:chgData name="Oanh Kim" userId="7c3367a0dd22449d" providerId="LiveId" clId="{6864FB1D-4DFE-4B7E-B4D8-B471BD98743B}" dt="2024-11-05T10:49:08.819" v="8574" actId="478"/>
          <ac:spMkLst>
            <pc:docMk/>
            <pc:sldMk cId="1933169269" sldId="349"/>
            <ac:spMk id="9" creationId="{FD048879-0C38-AE8A-D660-4320A549ECB0}"/>
          </ac:spMkLst>
        </pc:spChg>
        <pc:picChg chg="del">
          <ac:chgData name="Oanh Kim" userId="7c3367a0dd22449d" providerId="LiveId" clId="{6864FB1D-4DFE-4B7E-B4D8-B471BD98743B}" dt="2024-11-05T10:49:10.868" v="8575" actId="478"/>
          <ac:picMkLst>
            <pc:docMk/>
            <pc:sldMk cId="1933169269" sldId="349"/>
            <ac:picMk id="5" creationId="{899C96E6-6E21-D4AF-B51E-4F92502DB913}"/>
          </ac:picMkLst>
        </pc:picChg>
      </pc:sldChg>
      <pc:sldChg chg="addSp delSp modSp add mod setBg delAnim">
        <pc:chgData name="Oanh Kim" userId="7c3367a0dd22449d" providerId="LiveId" clId="{6864FB1D-4DFE-4B7E-B4D8-B471BD98743B}" dt="2024-11-05T22:45:29.011" v="8809" actId="1035"/>
        <pc:sldMkLst>
          <pc:docMk/>
          <pc:sldMk cId="3541100716" sldId="350"/>
        </pc:sldMkLst>
        <pc:picChg chg="del">
          <ac:chgData name="Oanh Kim" userId="7c3367a0dd22449d" providerId="LiveId" clId="{6864FB1D-4DFE-4B7E-B4D8-B471BD98743B}" dt="2024-11-05T22:22:37.750" v="8579" actId="478"/>
          <ac:picMkLst>
            <pc:docMk/>
            <pc:sldMk cId="3541100716" sldId="350"/>
            <ac:picMk id="2" creationId="{7FCB0EDC-2F7E-C60D-2242-3FA0C19BB0B7}"/>
          </ac:picMkLst>
        </pc:picChg>
        <pc:picChg chg="add mod">
          <ac:chgData name="Oanh Kim" userId="7c3367a0dd22449d" providerId="LiveId" clId="{6864FB1D-4DFE-4B7E-B4D8-B471BD98743B}" dt="2024-11-05T22:45:29.011" v="8809" actId="1035"/>
          <ac:picMkLst>
            <pc:docMk/>
            <pc:sldMk cId="3541100716" sldId="350"/>
            <ac:picMk id="3" creationId="{FE7C2F47-353C-7BD6-C4CF-E58C06CA5EA4}"/>
          </ac:picMkLst>
        </pc:picChg>
        <pc:picChg chg="add del mod">
          <ac:chgData name="Oanh Kim" userId="7c3367a0dd22449d" providerId="LiveId" clId="{6864FB1D-4DFE-4B7E-B4D8-B471BD98743B}" dt="2024-11-05T22:45:13.990" v="8794" actId="478"/>
          <ac:picMkLst>
            <pc:docMk/>
            <pc:sldMk cId="3541100716" sldId="350"/>
            <ac:picMk id="4" creationId="{5723021A-2286-4D24-2EE4-E2A9356A029F}"/>
          </ac:picMkLst>
        </pc:picChg>
      </pc:sldChg>
      <pc:sldChg chg="addSp modSp add mod setBg">
        <pc:chgData name="Oanh Kim" userId="7c3367a0dd22449d" providerId="LiveId" clId="{6864FB1D-4DFE-4B7E-B4D8-B471BD98743B}" dt="2024-11-05T22:25:59.476" v="8737" actId="1037"/>
        <pc:sldMkLst>
          <pc:docMk/>
          <pc:sldMk cId="3834274516" sldId="351"/>
        </pc:sldMkLst>
        <pc:picChg chg="add mod">
          <ac:chgData name="Oanh Kim" userId="7c3367a0dd22449d" providerId="LiveId" clId="{6864FB1D-4DFE-4B7E-B4D8-B471BD98743B}" dt="2024-11-05T22:25:59.476" v="8737" actId="1037"/>
          <ac:picMkLst>
            <pc:docMk/>
            <pc:sldMk cId="3834274516" sldId="351"/>
            <ac:picMk id="3" creationId="{28A3CCE0-47DC-BB7E-9D0C-DEC4201AFB32}"/>
          </ac:picMkLst>
        </pc:picChg>
      </pc:sldChg>
      <pc:sldChg chg="delSp add del mod setBg delAnim">
        <pc:chgData name="Oanh Kim" userId="7c3367a0dd22449d" providerId="LiveId" clId="{6864FB1D-4DFE-4B7E-B4D8-B471BD98743B}" dt="2024-11-05T22:22:49.454" v="8582" actId="47"/>
        <pc:sldMkLst>
          <pc:docMk/>
          <pc:sldMk cId="4226561800" sldId="351"/>
        </pc:sldMkLst>
        <pc:picChg chg="del">
          <ac:chgData name="Oanh Kim" userId="7c3367a0dd22449d" providerId="LiveId" clId="{6864FB1D-4DFE-4B7E-B4D8-B471BD98743B}" dt="2024-11-05T22:22:44.609" v="8581" actId="478"/>
          <ac:picMkLst>
            <pc:docMk/>
            <pc:sldMk cId="4226561800" sldId="351"/>
            <ac:picMk id="2" creationId="{291593D4-D854-0B6B-67E8-07C98730B471}"/>
          </ac:picMkLst>
        </pc:picChg>
      </pc:sldChg>
      <pc:sldChg chg="addSp delSp modSp add mod">
        <pc:chgData name="Oanh Kim" userId="7c3367a0dd22449d" providerId="LiveId" clId="{6864FB1D-4DFE-4B7E-B4D8-B471BD98743B}" dt="2024-11-05T22:29:17.434" v="8751" actId="14100"/>
        <pc:sldMkLst>
          <pc:docMk/>
          <pc:sldMk cId="1969075375" sldId="352"/>
        </pc:sldMkLst>
        <pc:picChg chg="del">
          <ac:chgData name="Oanh Kim" userId="7c3367a0dd22449d" providerId="LiveId" clId="{6864FB1D-4DFE-4B7E-B4D8-B471BD98743B}" dt="2024-11-05T22:26:41.901" v="8739" actId="478"/>
          <ac:picMkLst>
            <pc:docMk/>
            <pc:sldMk cId="1969075375" sldId="352"/>
            <ac:picMk id="3" creationId="{0DB26228-8CDF-2791-9C24-A3F06FC9C7E0}"/>
          </ac:picMkLst>
        </pc:picChg>
        <pc:picChg chg="add del mod">
          <ac:chgData name="Oanh Kim" userId="7c3367a0dd22449d" providerId="LiveId" clId="{6864FB1D-4DFE-4B7E-B4D8-B471BD98743B}" dt="2024-11-05T22:27:31.154" v="8745" actId="478"/>
          <ac:picMkLst>
            <pc:docMk/>
            <pc:sldMk cId="1969075375" sldId="352"/>
            <ac:picMk id="4" creationId="{786B0195-D420-DFC4-7298-36CD123EE29D}"/>
          </ac:picMkLst>
        </pc:picChg>
        <pc:picChg chg="add mod">
          <ac:chgData name="Oanh Kim" userId="7c3367a0dd22449d" providerId="LiveId" clId="{6864FB1D-4DFE-4B7E-B4D8-B471BD98743B}" dt="2024-11-05T22:29:17.434" v="8751" actId="14100"/>
          <ac:picMkLst>
            <pc:docMk/>
            <pc:sldMk cId="1969075375" sldId="352"/>
            <ac:picMk id="6" creationId="{CC1BBC0A-059C-6809-1FDE-C1673DAF95EC}"/>
          </ac:picMkLst>
        </pc:picChg>
      </pc:sldChg>
      <pc:sldChg chg="add del">
        <pc:chgData name="Oanh Kim" userId="7c3367a0dd22449d" providerId="LiveId" clId="{6864FB1D-4DFE-4B7E-B4D8-B471BD98743B}" dt="2024-11-05T22:26:46.671" v="8741"/>
        <pc:sldMkLst>
          <pc:docMk/>
          <pc:sldMk cId="2566224362" sldId="353"/>
        </pc:sldMkLst>
      </pc:sldChg>
      <pc:sldMasterChg chg="del delSldLayout">
        <pc:chgData name="Oanh Kim" userId="7c3367a0dd22449d" providerId="LiveId" clId="{6864FB1D-4DFE-4B7E-B4D8-B471BD98743B}" dt="2024-11-02T10:30:09.688" v="3838" actId="47"/>
        <pc:sldMasterMkLst>
          <pc:docMk/>
          <pc:sldMasterMk cId="336742997" sldId="2147483665"/>
        </pc:sldMasterMkLst>
        <pc:sldLayoutChg chg="del">
          <pc:chgData name="Oanh Kim" userId="7c3367a0dd22449d" providerId="LiveId" clId="{6864FB1D-4DFE-4B7E-B4D8-B471BD98743B}" dt="2024-11-02T10:30:09.688" v="3838" actId="47"/>
          <pc:sldLayoutMkLst>
            <pc:docMk/>
            <pc:sldMasterMk cId="336742997" sldId="2147483665"/>
            <pc:sldLayoutMk cId="2101852831" sldId="2147483666"/>
          </pc:sldLayoutMkLst>
        </pc:sldLayoutChg>
        <pc:sldLayoutChg chg="del">
          <pc:chgData name="Oanh Kim" userId="7c3367a0dd22449d" providerId="LiveId" clId="{6864FB1D-4DFE-4B7E-B4D8-B471BD98743B}" dt="2024-11-02T10:30:09.688" v="3838" actId="47"/>
          <pc:sldLayoutMkLst>
            <pc:docMk/>
            <pc:sldMasterMk cId="336742997" sldId="2147483665"/>
            <pc:sldLayoutMk cId="890025450" sldId="2147483667"/>
          </pc:sldLayoutMkLst>
        </pc:sldLayoutChg>
        <pc:sldLayoutChg chg="del">
          <pc:chgData name="Oanh Kim" userId="7c3367a0dd22449d" providerId="LiveId" clId="{6864FB1D-4DFE-4B7E-B4D8-B471BD98743B}" dt="2024-11-02T10:30:09.688" v="3838" actId="47"/>
          <pc:sldLayoutMkLst>
            <pc:docMk/>
            <pc:sldMasterMk cId="336742997" sldId="2147483665"/>
            <pc:sldLayoutMk cId="2763567611" sldId="2147483668"/>
          </pc:sldLayoutMkLst>
        </pc:sldLayoutChg>
        <pc:sldLayoutChg chg="del">
          <pc:chgData name="Oanh Kim" userId="7c3367a0dd22449d" providerId="LiveId" clId="{6864FB1D-4DFE-4B7E-B4D8-B471BD98743B}" dt="2024-11-02T10:30:09.688" v="3838" actId="47"/>
          <pc:sldLayoutMkLst>
            <pc:docMk/>
            <pc:sldMasterMk cId="336742997" sldId="2147483665"/>
            <pc:sldLayoutMk cId="1435507220" sldId="2147483669"/>
          </pc:sldLayoutMkLst>
        </pc:sldLayoutChg>
        <pc:sldLayoutChg chg="del">
          <pc:chgData name="Oanh Kim" userId="7c3367a0dd22449d" providerId="LiveId" clId="{6864FB1D-4DFE-4B7E-B4D8-B471BD98743B}" dt="2024-11-02T10:30:09.688" v="3838" actId="47"/>
          <pc:sldLayoutMkLst>
            <pc:docMk/>
            <pc:sldMasterMk cId="336742997" sldId="2147483665"/>
            <pc:sldLayoutMk cId="3287514201" sldId="2147483670"/>
          </pc:sldLayoutMkLst>
        </pc:sldLayoutChg>
        <pc:sldLayoutChg chg="del">
          <pc:chgData name="Oanh Kim" userId="7c3367a0dd22449d" providerId="LiveId" clId="{6864FB1D-4DFE-4B7E-B4D8-B471BD98743B}" dt="2024-11-02T10:30:09.688" v="3838" actId="47"/>
          <pc:sldLayoutMkLst>
            <pc:docMk/>
            <pc:sldMasterMk cId="336742997" sldId="2147483665"/>
            <pc:sldLayoutMk cId="537838313" sldId="2147483671"/>
          </pc:sldLayoutMkLst>
        </pc:sldLayoutChg>
        <pc:sldLayoutChg chg="del">
          <pc:chgData name="Oanh Kim" userId="7c3367a0dd22449d" providerId="LiveId" clId="{6864FB1D-4DFE-4B7E-B4D8-B471BD98743B}" dt="2024-11-02T10:30:09.688" v="3838" actId="47"/>
          <pc:sldLayoutMkLst>
            <pc:docMk/>
            <pc:sldMasterMk cId="336742997" sldId="2147483665"/>
            <pc:sldLayoutMk cId="4243582133" sldId="2147483672"/>
          </pc:sldLayoutMkLst>
        </pc:sldLayoutChg>
        <pc:sldLayoutChg chg="del">
          <pc:chgData name="Oanh Kim" userId="7c3367a0dd22449d" providerId="LiveId" clId="{6864FB1D-4DFE-4B7E-B4D8-B471BD98743B}" dt="2024-11-02T10:30:09.688" v="3838" actId="47"/>
          <pc:sldLayoutMkLst>
            <pc:docMk/>
            <pc:sldMasterMk cId="336742997" sldId="2147483665"/>
            <pc:sldLayoutMk cId="1869150640" sldId="2147483673"/>
          </pc:sldLayoutMkLst>
        </pc:sldLayoutChg>
        <pc:sldLayoutChg chg="del">
          <pc:chgData name="Oanh Kim" userId="7c3367a0dd22449d" providerId="LiveId" clId="{6864FB1D-4DFE-4B7E-B4D8-B471BD98743B}" dt="2024-11-02T10:30:09.688" v="3838" actId="47"/>
          <pc:sldLayoutMkLst>
            <pc:docMk/>
            <pc:sldMasterMk cId="336742997" sldId="2147483665"/>
            <pc:sldLayoutMk cId="703900065" sldId="2147483674"/>
          </pc:sldLayoutMkLst>
        </pc:sldLayoutChg>
        <pc:sldLayoutChg chg="del">
          <pc:chgData name="Oanh Kim" userId="7c3367a0dd22449d" providerId="LiveId" clId="{6864FB1D-4DFE-4B7E-B4D8-B471BD98743B}" dt="2024-11-02T10:30:09.688" v="3838" actId="47"/>
          <pc:sldLayoutMkLst>
            <pc:docMk/>
            <pc:sldMasterMk cId="336742997" sldId="2147483665"/>
            <pc:sldLayoutMk cId="1972115763" sldId="2147483675"/>
          </pc:sldLayoutMkLst>
        </pc:sldLayoutChg>
        <pc:sldLayoutChg chg="del">
          <pc:chgData name="Oanh Kim" userId="7c3367a0dd22449d" providerId="LiveId" clId="{6864FB1D-4DFE-4B7E-B4D8-B471BD98743B}" dt="2024-11-02T10:30:09.688" v="3838" actId="47"/>
          <pc:sldLayoutMkLst>
            <pc:docMk/>
            <pc:sldMasterMk cId="336742997" sldId="2147483665"/>
            <pc:sldLayoutMk cId="2079505647" sldId="2147483676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vi-VN" dirty="0">
              <a:latin typeface="Times New Roman" panose="02020603050405020304" pitchFamily="18" charset="0"/>
            </a:endParaRPr>
          </a:p>
        </p:txBody>
      </p:sp>
      <p:sp>
        <p:nvSpPr>
          <p:cNvPr id="3" name="Chỗ dành sẵn cho Ngà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3F77605-7A0C-4160-8814-A79C4319B7BF}" type="datetime1">
              <a:rPr lang="vi-VN" smtClean="0">
                <a:latin typeface="Times New Roman" panose="02020603050405020304" pitchFamily="18" charset="0"/>
              </a:rPr>
              <a:t>06/11/2024</a:t>
            </a:fld>
            <a:endParaRPr lang="vi-VN" dirty="0">
              <a:latin typeface="Times New Roman" panose="02020603050405020304" pitchFamily="18" charset="0"/>
            </a:endParaRPr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vi-VN" dirty="0">
              <a:latin typeface="Times New Roman" panose="02020603050405020304" pitchFamily="18" charset="0"/>
            </a:endParaRPr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BAE14B8-3CC9-472D-9BC5-A84D80684DE2}" type="slidenum">
              <a:rPr lang="vi-VN">
                <a:latin typeface="Times New Roman" panose="02020603050405020304" pitchFamily="18" charset="0"/>
              </a:rPr>
              <a:t>‹#›</a:t>
            </a:fld>
            <a:endParaRPr lang="vi-VN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vi-VN" dirty="0"/>
          </a:p>
        </p:txBody>
      </p:sp>
      <p:sp>
        <p:nvSpPr>
          <p:cNvPr id="3" name="Chỗ dành sẵn cho Ngà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318A12E3-5AC4-418F-942D-BF3E10D4A545}" type="datetime1">
              <a:rPr lang="vi-VN" smtClean="0"/>
              <a:pPr/>
              <a:t>06/11/2024</a:t>
            </a:fld>
            <a:endParaRPr lang="vi-VN" dirty="0"/>
          </a:p>
        </p:txBody>
      </p:sp>
      <p:sp>
        <p:nvSpPr>
          <p:cNvPr id="4" name="Chỗ dành sẵn cho Hình ảnh Trang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vi-VN" noProof="0" dirty="0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vi-VN" dirty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7FB667E1-E601-4AAF-B95C-B25720D70A60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vi-VN" smtClean="0"/>
              <a:pPr/>
              <a:t>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103232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38198-0BA7-4257-8C26-CF095D09E6D0}" type="datetime1">
              <a:rPr lang="vi-VN" smtClean="0"/>
              <a:pPr/>
              <a:t>06/11/2024</a:t>
            </a:fld>
            <a:endParaRPr lang="vi-V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Thêm chân trang</a:t>
            </a:r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65503258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38198-0BA7-4257-8C26-CF095D09E6D0}" type="datetime1">
              <a:rPr lang="vi-VN" smtClean="0"/>
              <a:pPr/>
              <a:t>06/11/2024</a:t>
            </a:fld>
            <a:endParaRPr lang="vi-V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Thêm chân trang</a:t>
            </a:r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46693613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38198-0BA7-4257-8C26-CF095D09E6D0}" type="datetime1">
              <a:rPr lang="vi-VN" smtClean="0"/>
              <a:pPr/>
              <a:t>06/11/2024</a:t>
            </a:fld>
            <a:endParaRPr lang="vi-V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Thêm chân trang</a:t>
            </a:r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86140181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38198-0BA7-4257-8C26-CF095D09E6D0}" type="datetime1">
              <a:rPr lang="vi-VN" smtClean="0"/>
              <a:pPr/>
              <a:t>06/11/2024</a:t>
            </a:fld>
            <a:endParaRPr lang="vi-V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Thêm chân trang</a:t>
            </a:r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80342243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38198-0BA7-4257-8C26-CF095D09E6D0}" type="datetime1">
              <a:rPr lang="vi-VN" smtClean="0"/>
              <a:pPr/>
              <a:t>06/11/2024</a:t>
            </a:fld>
            <a:endParaRPr lang="vi-V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Thêm chân trang</a:t>
            </a:r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20717744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38198-0BA7-4257-8C26-CF095D09E6D0}" type="datetime1">
              <a:rPr lang="vi-VN" smtClean="0"/>
              <a:pPr/>
              <a:t>06/11/2024</a:t>
            </a:fld>
            <a:endParaRPr lang="vi-V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Thêm chân trang</a:t>
            </a:r>
            <a:endParaRPr lang="vi-V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0726857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38198-0BA7-4257-8C26-CF095D09E6D0}" type="datetime1">
              <a:rPr lang="vi-VN" smtClean="0"/>
              <a:pPr/>
              <a:t>06/11/2024</a:t>
            </a:fld>
            <a:endParaRPr lang="vi-V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Thêm chân trang</a:t>
            </a:r>
            <a:endParaRPr lang="vi-V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82516175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38198-0BA7-4257-8C26-CF095D09E6D0}" type="datetime1">
              <a:rPr lang="vi-VN" smtClean="0"/>
              <a:pPr/>
              <a:t>06/11/2024</a:t>
            </a:fld>
            <a:endParaRPr lang="vi-V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Thêm chân trang</a:t>
            </a:r>
            <a:endParaRPr lang="vi-V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91146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38198-0BA7-4257-8C26-CF095D09E6D0}" type="datetime1">
              <a:rPr lang="vi-VN" smtClean="0"/>
              <a:pPr/>
              <a:t>06/11/2024</a:t>
            </a:fld>
            <a:endParaRPr lang="vi-V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Thêm chân trang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3429684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38198-0BA7-4257-8C26-CF095D09E6D0}" type="datetime1">
              <a:rPr lang="vi-VN" smtClean="0"/>
              <a:pPr/>
              <a:t>06/11/2024</a:t>
            </a:fld>
            <a:endParaRPr lang="vi-V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Thêm chân trang</a:t>
            </a:r>
            <a:endParaRPr lang="vi-V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22985880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38198-0BA7-4257-8C26-CF095D09E6D0}" type="datetime1">
              <a:rPr lang="vi-VN" smtClean="0"/>
              <a:pPr/>
              <a:t>06/11/2024</a:t>
            </a:fld>
            <a:endParaRPr lang="vi-V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Thêm chân trang</a:t>
            </a:r>
            <a:endParaRPr lang="vi-V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34870097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38198-0BA7-4257-8C26-CF095D09E6D0}" type="datetime1">
              <a:rPr lang="vi-VN" smtClean="0"/>
              <a:pPr/>
              <a:t>06/11/2024</a:t>
            </a:fld>
            <a:endParaRPr lang="vi-V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vi-VN"/>
              <a:t>Thêm chân trang</a:t>
            </a:r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867493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40497EB-816B-8FFD-9E25-78086694B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61EAD4-728B-5030-95BB-170A5063293F}"/>
              </a:ext>
            </a:extLst>
          </p:cNvPr>
          <p:cNvSpPr txBox="1"/>
          <p:nvPr/>
        </p:nvSpPr>
        <p:spPr>
          <a:xfrm>
            <a:off x="5986725" y="86273"/>
            <a:ext cx="452887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vi-VN" sz="2400" dirty="0"/>
              <a:t>TRƯỜNG TIỂU HỌC ĐÀ LOAN</a:t>
            </a:r>
            <a:endParaRPr lang="en-US" sz="2400" dirty="0">
              <a:latin typeface="VNI-Avo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39367E-A0CA-B24B-71E3-550E594F3772}"/>
              </a:ext>
            </a:extLst>
          </p:cNvPr>
          <p:cNvSpPr txBox="1"/>
          <p:nvPr/>
        </p:nvSpPr>
        <p:spPr>
          <a:xfrm>
            <a:off x="750498" y="2648312"/>
            <a:ext cx="11050438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CHÀO MỪNG CÁC THẦY CÔ ĐẾN DỰ GIỜ LỚP 1A1</a:t>
            </a:r>
            <a:endParaRPr lang="en-US" sz="4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298592-04E1-D521-D21E-48259D385A86}"/>
              </a:ext>
            </a:extLst>
          </p:cNvPr>
          <p:cNvSpPr txBox="1"/>
          <p:nvPr/>
        </p:nvSpPr>
        <p:spPr>
          <a:xfrm>
            <a:off x="4571996" y="4278707"/>
            <a:ext cx="3217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</a:rPr>
              <a:t>MÔN: TIẾNG VIỆT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9665AE-08C6-1F17-12B9-4174F293E29C}"/>
              </a:ext>
            </a:extLst>
          </p:cNvPr>
          <p:cNvSpPr txBox="1"/>
          <p:nvPr/>
        </p:nvSpPr>
        <p:spPr>
          <a:xfrm>
            <a:off x="3493697" y="5529529"/>
            <a:ext cx="5270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Nguyễn Thị Kim Oanh</a:t>
            </a:r>
            <a:endParaRPr lang="en-US" sz="2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3" name="chimes.wav"/>
          </p:stSnd>
        </p:sndAc>
      </p:transition>
    </mc:Choice>
    <mc:Fallback xmlns="">
      <p:transition spd="slow">
        <p:blinds dir="vert"/>
        <p:sndAc>
          <p:stSnd>
            <p:snd r:embed="rId7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3E50F2-FA8C-C523-D244-AFFF0EF66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5BE484-C1F8-E7B4-D518-85155B3E4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3F896B-6B0E-9447-830B-8B4D8FB38C85}"/>
              </a:ext>
            </a:extLst>
          </p:cNvPr>
          <p:cNvSpPr txBox="1"/>
          <p:nvPr/>
        </p:nvSpPr>
        <p:spPr>
          <a:xfrm>
            <a:off x="3424687" y="2294626"/>
            <a:ext cx="55122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THƯ GIÃN NÀO!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616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ABC03-822A-F26B-9F04-0E06F437F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ỊP ĐIỆU ÂM NHẠC 2_A RAM SAM SAM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B4BE389E-1F89-2766-E5FC-6947BBAE9F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8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840">
        <p:fade/>
      </p:transition>
    </mc:Choice>
    <mc:Fallback xmlns="">
      <p:transition spd="med" advTm="388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685B7-8957-5C6B-4186-A1088C044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BB2639-E496-591E-28EC-2257C8CF2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760" y="2217102"/>
            <a:ext cx="9032240" cy="287305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814D538-769F-5D2D-5087-FF6EDB6A3E69}"/>
              </a:ext>
            </a:extLst>
          </p:cNvPr>
          <p:cNvSpPr/>
          <p:nvPr/>
        </p:nvSpPr>
        <p:spPr>
          <a:xfrm>
            <a:off x="243840" y="629920"/>
            <a:ext cx="2621280" cy="6908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I_Avo"/>
              </a:rPr>
              <a:t>3. Viết bảng 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VNI_Avo"/>
            </a:endParaRPr>
          </a:p>
        </p:txBody>
      </p:sp>
    </p:spTree>
    <p:extLst>
      <p:ext uri="{BB962C8B-B14F-4D97-AF65-F5344CB8AC3E}">
        <p14:creationId xmlns:p14="http://schemas.microsoft.com/office/powerpoint/2010/main" val="2998843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9B16D-3FD7-8C5B-D418-22E0BD8AA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7C2F47-353C-7BD6-C4CF-E58C06CA5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103" y="2104849"/>
            <a:ext cx="5441560" cy="133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00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987091-9246-9216-F5CC-F82196E15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">
            <a:hlinkClick r:id="" action="ppaction://media"/>
            <a:extLst>
              <a:ext uri="{FF2B5EF4-FFF2-40B4-BE49-F238E27FC236}">
                <a16:creationId xmlns:a16="http://schemas.microsoft.com/office/drawing/2014/main" id="{E3A5B747-01EE-F5CD-9309-26A3911CAA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7374" y="2268747"/>
            <a:ext cx="7893169" cy="287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5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7319FB-6135-202E-1F18-540878A8A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ÂU">
            <a:hlinkClick r:id="" action="ppaction://media"/>
            <a:extLst>
              <a:ext uri="{FF2B5EF4-FFF2-40B4-BE49-F238E27FC236}">
                <a16:creationId xmlns:a16="http://schemas.microsoft.com/office/drawing/2014/main" id="{7A208054-B383-02D3-9168-D61DE99C7F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4023" y="2117754"/>
            <a:ext cx="7781026" cy="302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42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40F655-A1E9-692D-B098-AA63EA640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ÊU">
            <a:hlinkClick r:id="" action="ppaction://media"/>
            <a:extLst>
              <a:ext uri="{FF2B5EF4-FFF2-40B4-BE49-F238E27FC236}">
                <a16:creationId xmlns:a16="http://schemas.microsoft.com/office/drawing/2014/main" id="{85DD5A6D-C063-30B9-AFBF-1BCA4639B2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3472" y="2134999"/>
            <a:ext cx="8315864" cy="300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3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6EEC8F-1AAE-B196-3974-52D640D83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58959F-8AC3-79FC-0C00-463D35EBF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66" y="1820177"/>
            <a:ext cx="10550106" cy="265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34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A5827-D4AE-6D60-7218-A528A9692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A3CCE0-47DC-BB7E-9D0C-DEC4201AF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510" y="1984076"/>
            <a:ext cx="6718300" cy="235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74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973E6-2F8B-8C91-7E51-905458A47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1BBC0A-059C-6809-1FDE-C1673DAF9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166" y="2113472"/>
            <a:ext cx="7065034" cy="226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75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320318-3356-B68D-D79A-B9E994D28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398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C2FD6776-60FD-8B34-B695-3234399AA4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5B344928-09F5-A25B-D7FF-2A5C72F6629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981200" y="1600201"/>
            <a:ext cx="7467600" cy="4873625"/>
          </a:xfrm>
        </p:spPr>
        <p:txBody>
          <a:bodyPr/>
          <a:lstStyle/>
          <a:p>
            <a:pPr eaLnBrk="1" hangingPunct="1"/>
            <a:endParaRPr lang="vi-VN" altLang="vi-VN">
              <a:latin typeface="Century Schoolbook" panose="02040604050505020304" pitchFamily="18" charset="0"/>
            </a:endParaRPr>
          </a:p>
        </p:txBody>
      </p:sp>
      <p:pic>
        <p:nvPicPr>
          <p:cNvPr id="27652" name="Picture 4" descr="bfnb">
            <a:extLst>
              <a:ext uri="{FF2B5EF4-FFF2-40B4-BE49-F238E27FC236}">
                <a16:creationId xmlns:a16="http://schemas.microsoft.com/office/drawing/2014/main" id="{F329A2C6-544B-33CC-4F73-519064DB5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4"/>
            <a:ext cx="12192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8">
            <a:extLst>
              <a:ext uri="{FF2B5EF4-FFF2-40B4-BE49-F238E27FC236}">
                <a16:creationId xmlns:a16="http://schemas.microsoft.com/office/drawing/2014/main" id="{F8E7A0D3-BA91-AA12-17DF-E530CBF846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53340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 descr="8">
            <a:extLst>
              <a:ext uri="{FF2B5EF4-FFF2-40B4-BE49-F238E27FC236}">
                <a16:creationId xmlns:a16="http://schemas.microsoft.com/office/drawing/2014/main" id="{133723B5-4A2C-6A9E-DF0E-F2CD1D95DD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53340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WordArt 7">
            <a:extLst>
              <a:ext uri="{FF2B5EF4-FFF2-40B4-BE49-F238E27FC236}">
                <a16:creationId xmlns:a16="http://schemas.microsoft.com/office/drawing/2014/main" id="{B127D31C-3295-F56C-9B97-E6E9CEEBBB44}"/>
              </a:ext>
            </a:extLst>
          </p:cNvPr>
          <p:cNvSpPr>
            <a:spLocks noChangeArrowheads="1" noChangeShapeType="1" noTextEdit="1"/>
          </p:cNvSpPr>
          <p:nvPr/>
        </p:nvSpPr>
        <p:spPr bwMode="gray">
          <a:xfrm>
            <a:off x="1752600" y="1219200"/>
            <a:ext cx="8458200" cy="2667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5400" b="1" kern="10">
                <a:ln w="3175">
                  <a:solidFill>
                    <a:srgbClr val="CC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CẢM ƠN THẦY CÔ</a:t>
            </a:r>
          </a:p>
          <a:p>
            <a:pPr algn="ctr"/>
            <a:r>
              <a:rPr lang="vi-VN" sz="5400" b="1" kern="10">
                <a:ln w="3175">
                  <a:solidFill>
                    <a:srgbClr val="CC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VÀ CÁC EM HỌC SINH</a:t>
            </a:r>
            <a:endParaRPr lang="en-US" sz="5400" b="1" kern="10">
              <a:ln w="3175">
                <a:solidFill>
                  <a:srgbClr val="CC009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</a:gradFill>
              <a:effectLst>
                <a:outerShdw dist="107763" dir="2700000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656" name="WordArt 8">
            <a:extLst>
              <a:ext uri="{FF2B5EF4-FFF2-40B4-BE49-F238E27FC236}">
                <a16:creationId xmlns:a16="http://schemas.microsoft.com/office/drawing/2014/main" id="{DA3CE90C-5E8F-F010-7B48-A0AF3700BC4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494338">
            <a:off x="9039226" y="5562601"/>
            <a:ext cx="1476375" cy="14144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C40091"/>
                </a:solidFill>
                <a:latin typeface="VNI-Brush"/>
              </a:rPr>
              <a:t>The end</a:t>
            </a:r>
          </a:p>
        </p:txBody>
      </p:sp>
      <p:pic>
        <p:nvPicPr>
          <p:cNvPr id="27657" name="Picture 9" descr="8">
            <a:extLst>
              <a:ext uri="{FF2B5EF4-FFF2-40B4-BE49-F238E27FC236}">
                <a16:creationId xmlns:a16="http://schemas.microsoft.com/office/drawing/2014/main" id="{9C120A72-0EE4-515B-BC88-1FB3339336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800601"/>
            <a:ext cx="19812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0" descr="DSTARS-P">
            <a:extLst>
              <a:ext uri="{FF2B5EF4-FFF2-40B4-BE49-F238E27FC236}">
                <a16:creationId xmlns:a16="http://schemas.microsoft.com/office/drawing/2014/main" id="{75B5774C-3D49-48B7-907E-07CFD20FA5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81200"/>
            <a:ext cx="13144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1" descr="DSTARS-P">
            <a:extLst>
              <a:ext uri="{FF2B5EF4-FFF2-40B4-BE49-F238E27FC236}">
                <a16:creationId xmlns:a16="http://schemas.microsoft.com/office/drawing/2014/main" id="{396AE11A-36B0-C395-9837-6DB5C67123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19200"/>
            <a:ext cx="13144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12" descr="DSTARS-P">
            <a:extLst>
              <a:ext uri="{FF2B5EF4-FFF2-40B4-BE49-F238E27FC236}">
                <a16:creationId xmlns:a16="http://schemas.microsoft.com/office/drawing/2014/main" id="{65486242-217B-B02E-86C8-D318AD4E9B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550" y="3200400"/>
            <a:ext cx="13144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Picture 13" descr="DSTARS-P">
            <a:extLst>
              <a:ext uri="{FF2B5EF4-FFF2-40B4-BE49-F238E27FC236}">
                <a16:creationId xmlns:a16="http://schemas.microsoft.com/office/drawing/2014/main" id="{BD8C1171-446A-F192-B975-FB4DF10AA4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81401"/>
            <a:ext cx="236220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2" name="Picture 14" descr="DSTARS-P">
            <a:extLst>
              <a:ext uri="{FF2B5EF4-FFF2-40B4-BE49-F238E27FC236}">
                <a16:creationId xmlns:a16="http://schemas.microsoft.com/office/drawing/2014/main" id="{57D767D6-3E18-A29A-9F07-CD0BC181D1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09600"/>
            <a:ext cx="9144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3" name="Picture 15" descr="gman02">
            <a:extLst>
              <a:ext uri="{FF2B5EF4-FFF2-40B4-BE49-F238E27FC236}">
                <a16:creationId xmlns:a16="http://schemas.microsoft.com/office/drawing/2014/main" id="{1444BE6A-C54C-696B-6E79-3319B48683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267200"/>
            <a:ext cx="762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4" name="Picture 16" descr="gman08">
            <a:extLst>
              <a:ext uri="{FF2B5EF4-FFF2-40B4-BE49-F238E27FC236}">
                <a16:creationId xmlns:a16="http://schemas.microsoft.com/office/drawing/2014/main" id="{8B114963-82FB-EED5-4DDB-E59FB2B7B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86200"/>
            <a:ext cx="1219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3FB74-38F7-6A37-F88B-6A14BE547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TẦM VÔNG  Tập tầm vông tay không tay có  Bài hát Đồng dao cho bé ">
            <a:hlinkClick r:id="" action="ppaction://media"/>
            <a:extLst>
              <a:ext uri="{FF2B5EF4-FFF2-40B4-BE49-F238E27FC236}">
                <a16:creationId xmlns:a16="http://schemas.microsoft.com/office/drawing/2014/main" id="{321D1D3B-78A6-BB3B-92C9-B84B40E8EE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638" y="77638"/>
            <a:ext cx="12114361" cy="640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1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5860">
        <p:fade/>
      </p:transition>
    </mc:Choice>
    <mc:Fallback xmlns="">
      <p:transition spd="med" advTm="758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A461F2-7DC3-48CB-B9F7-5BEF94BBD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169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>
            <a:extLst>
              <a:ext uri="{FF2B5EF4-FFF2-40B4-BE49-F238E27FC236}">
                <a16:creationId xmlns:a16="http://schemas.microsoft.com/office/drawing/2014/main" id="{37C59152-21D3-2FD1-51D5-B71EF8627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98" y="127171"/>
            <a:ext cx="8404864" cy="598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F69EBE7-E86B-B0ED-ED5B-1CEB4EC8CD71}"/>
              </a:ext>
            </a:extLst>
          </p:cNvPr>
          <p:cNvGrpSpPr/>
          <p:nvPr/>
        </p:nvGrpSpPr>
        <p:grpSpPr>
          <a:xfrm>
            <a:off x="5476924" y="1975065"/>
            <a:ext cx="1104898" cy="1152525"/>
            <a:chOff x="5381627" y="3225165"/>
            <a:chExt cx="1104899" cy="1152525"/>
          </a:xfrm>
        </p:grpSpPr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3EE6FCE0-69EE-3ECC-E6C9-61773FA532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1627" y="3225165"/>
              <a:ext cx="1104899" cy="115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A970A3-2B7D-A26D-FEEE-B92CA7E2BAEB}"/>
                </a:ext>
              </a:extLst>
            </p:cNvPr>
            <p:cNvSpPr txBox="1"/>
            <p:nvPr/>
          </p:nvSpPr>
          <p:spPr>
            <a:xfrm>
              <a:off x="5811521" y="3647440"/>
              <a:ext cx="3000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solidFill>
                    <a:srgbClr val="FFC000"/>
                  </a:solidFill>
                  <a:latin typeface="+mj-lt"/>
                </a:rPr>
                <a:t>2</a:t>
              </a:r>
              <a:endParaRPr lang="en-US" sz="2000" b="1" dirty="0">
                <a:solidFill>
                  <a:srgbClr val="FFC000"/>
                </a:solidFill>
                <a:latin typeface="+mj-lt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FFEDAB4-50D3-81D5-2F4C-7715838E83B2}"/>
              </a:ext>
            </a:extLst>
          </p:cNvPr>
          <p:cNvGrpSpPr/>
          <p:nvPr/>
        </p:nvGrpSpPr>
        <p:grpSpPr>
          <a:xfrm>
            <a:off x="7161959" y="2550251"/>
            <a:ext cx="1104898" cy="1152525"/>
            <a:chOff x="5100766" y="3043188"/>
            <a:chExt cx="1104899" cy="1152525"/>
          </a:xfrm>
        </p:grpSpPr>
        <p:pic>
          <p:nvPicPr>
            <p:cNvPr id="7" name="Picture 12">
              <a:extLst>
                <a:ext uri="{FF2B5EF4-FFF2-40B4-BE49-F238E27FC236}">
                  <a16:creationId xmlns:a16="http://schemas.microsoft.com/office/drawing/2014/main" id="{447186F9-9F7A-2AF7-C4B9-42949AC795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0766" y="3043188"/>
              <a:ext cx="1104899" cy="115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6069A8C-5899-96D8-9222-B327E845155B}"/>
                </a:ext>
              </a:extLst>
            </p:cNvPr>
            <p:cNvSpPr txBox="1"/>
            <p:nvPr/>
          </p:nvSpPr>
          <p:spPr>
            <a:xfrm>
              <a:off x="5481905" y="3466684"/>
              <a:ext cx="3000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solidFill>
                    <a:srgbClr val="FFC000"/>
                  </a:solidFill>
                  <a:latin typeface="+mj-lt"/>
                </a:rPr>
                <a:t>4</a:t>
              </a:r>
              <a:endParaRPr lang="en-US" sz="2000" b="1" dirty="0">
                <a:solidFill>
                  <a:srgbClr val="FFC000"/>
                </a:solidFill>
                <a:latin typeface="+mj-lt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C5D5EE8-AE01-38C6-B95A-280CD080766A}"/>
              </a:ext>
            </a:extLst>
          </p:cNvPr>
          <p:cNvGrpSpPr/>
          <p:nvPr/>
        </p:nvGrpSpPr>
        <p:grpSpPr>
          <a:xfrm>
            <a:off x="4594526" y="1486107"/>
            <a:ext cx="1104898" cy="1152525"/>
            <a:chOff x="5381627" y="3225165"/>
            <a:chExt cx="1104899" cy="1152525"/>
          </a:xfrm>
        </p:grpSpPr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896B882D-D0FA-ADCA-5E3C-C730CAD17B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1627" y="3225165"/>
              <a:ext cx="1104899" cy="115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1674B68-4FBE-11BD-3D62-188664102B45}"/>
                </a:ext>
              </a:extLst>
            </p:cNvPr>
            <p:cNvSpPr txBox="1"/>
            <p:nvPr/>
          </p:nvSpPr>
          <p:spPr>
            <a:xfrm>
              <a:off x="5785643" y="3612936"/>
              <a:ext cx="3000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solidFill>
                    <a:srgbClr val="FFC000"/>
                  </a:solidFill>
                  <a:latin typeface="+mj-lt"/>
                </a:rPr>
                <a:t>3</a:t>
              </a:r>
              <a:endParaRPr lang="en-US" sz="2000" b="1" dirty="0">
                <a:solidFill>
                  <a:srgbClr val="FFC000"/>
                </a:solidFill>
                <a:latin typeface="+mj-lt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30A593-F4C4-9E87-11EC-7A1BF91F2350}"/>
              </a:ext>
            </a:extLst>
          </p:cNvPr>
          <p:cNvGrpSpPr/>
          <p:nvPr/>
        </p:nvGrpSpPr>
        <p:grpSpPr>
          <a:xfrm>
            <a:off x="3677010" y="2386880"/>
            <a:ext cx="1104898" cy="1152525"/>
            <a:chOff x="5381627" y="3225165"/>
            <a:chExt cx="1104899" cy="115252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E6FA694-4046-626C-34C3-6D2F1E0612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1627" y="3225165"/>
              <a:ext cx="1104899" cy="115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1AE0C4-A584-9B98-F118-FDB9DA588FE2}"/>
                </a:ext>
              </a:extLst>
            </p:cNvPr>
            <p:cNvSpPr txBox="1"/>
            <p:nvPr/>
          </p:nvSpPr>
          <p:spPr>
            <a:xfrm>
              <a:off x="5785643" y="3595684"/>
              <a:ext cx="3000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solidFill>
                    <a:srgbClr val="FFC000"/>
                  </a:solidFill>
                  <a:latin typeface="+mj-lt"/>
                </a:rPr>
                <a:t>1</a:t>
              </a:r>
              <a:endParaRPr lang="en-US" sz="2000" b="1" dirty="0">
                <a:solidFill>
                  <a:srgbClr val="FFC000"/>
                </a:solidFill>
                <a:latin typeface="+mj-l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30CB2C-0766-A79A-0433-316FCD6914E8}"/>
              </a:ext>
            </a:extLst>
          </p:cNvPr>
          <p:cNvGrpSpPr/>
          <p:nvPr/>
        </p:nvGrpSpPr>
        <p:grpSpPr>
          <a:xfrm>
            <a:off x="6377215" y="1458265"/>
            <a:ext cx="1104898" cy="1152525"/>
            <a:chOff x="5370994" y="3225165"/>
            <a:chExt cx="1104899" cy="1152525"/>
          </a:xfrm>
        </p:grpSpPr>
        <p:pic>
          <p:nvPicPr>
            <p:cNvPr id="16" name="Picture 12">
              <a:extLst>
                <a:ext uri="{FF2B5EF4-FFF2-40B4-BE49-F238E27FC236}">
                  <a16:creationId xmlns:a16="http://schemas.microsoft.com/office/drawing/2014/main" id="{9BB1696D-9E3F-074C-16B1-CD9C031EB1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0994" y="3225165"/>
              <a:ext cx="1104899" cy="115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6E1A44F-B4C9-7151-2C8D-3291D1D2EF8B}"/>
                </a:ext>
              </a:extLst>
            </p:cNvPr>
            <p:cNvSpPr txBox="1"/>
            <p:nvPr/>
          </p:nvSpPr>
          <p:spPr>
            <a:xfrm>
              <a:off x="5811521" y="3647440"/>
              <a:ext cx="3000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solidFill>
                    <a:srgbClr val="FFC000"/>
                  </a:solidFill>
                  <a:latin typeface="+mj-lt"/>
                </a:rPr>
                <a:t>5</a:t>
              </a:r>
              <a:endParaRPr lang="en-US" sz="2000" b="1" dirty="0">
                <a:solidFill>
                  <a:srgbClr val="FFC000"/>
                </a:solidFill>
                <a:latin typeface="+mj-lt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F72E3A9-64C2-226B-9AA0-AF7B816022EF}"/>
              </a:ext>
            </a:extLst>
          </p:cNvPr>
          <p:cNvGrpSpPr/>
          <p:nvPr/>
        </p:nvGrpSpPr>
        <p:grpSpPr>
          <a:xfrm>
            <a:off x="9519519" y="3747205"/>
            <a:ext cx="1953856" cy="1471971"/>
            <a:chOff x="5381627" y="3225165"/>
            <a:chExt cx="1104899" cy="115252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79B9160-F05F-AE89-2755-0D6338E3BA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1627" y="3225165"/>
              <a:ext cx="1104899" cy="115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9B51F13-A5C7-6C43-61C9-DDC601F97832}"/>
                </a:ext>
              </a:extLst>
            </p:cNvPr>
            <p:cNvSpPr txBox="1"/>
            <p:nvPr/>
          </p:nvSpPr>
          <p:spPr>
            <a:xfrm>
              <a:off x="5544709" y="3608141"/>
              <a:ext cx="864881" cy="361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VNI-Avo" pitchFamily="2" charset="0"/>
                </a:rPr>
                <a:t>quaû</a:t>
              </a:r>
              <a:r>
                <a:rPr lang="en-US" sz="2400" b="1" dirty="0">
                  <a:solidFill>
                    <a:schemeClr val="bg1"/>
                  </a:solidFill>
                  <a:latin typeface="VNI-Avo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VNI-Avo" pitchFamily="2" charset="0"/>
                </a:rPr>
                <a:t>taùo</a:t>
              </a:r>
              <a:endParaRPr lang="en-US" sz="2400" b="1" dirty="0">
                <a:solidFill>
                  <a:schemeClr val="bg1"/>
                </a:solidFill>
                <a:latin typeface="VNI-Avo" pitchFamily="2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AE5FB5C-E29F-71B4-63D8-E675CBE381F5}"/>
              </a:ext>
            </a:extLst>
          </p:cNvPr>
          <p:cNvGrpSpPr/>
          <p:nvPr/>
        </p:nvGrpSpPr>
        <p:grpSpPr>
          <a:xfrm>
            <a:off x="476529" y="4779149"/>
            <a:ext cx="1991208" cy="1471971"/>
            <a:chOff x="5381627" y="3225165"/>
            <a:chExt cx="1126022" cy="115252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4EA358C-B7AD-1F74-8011-D33AEA3F18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1627" y="3225165"/>
              <a:ext cx="1104899" cy="115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D25CB01-DCCB-647B-2D1D-9BD0090B030C}"/>
                </a:ext>
              </a:extLst>
            </p:cNvPr>
            <p:cNvSpPr txBox="1"/>
            <p:nvPr/>
          </p:nvSpPr>
          <p:spPr>
            <a:xfrm>
              <a:off x="5517234" y="3608141"/>
              <a:ext cx="990415" cy="361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VNI-Avo" pitchFamily="2" charset="0"/>
                </a:rPr>
                <a:t>ngoâi</a:t>
              </a:r>
              <a:r>
                <a:rPr lang="en-US" sz="2400" b="1" dirty="0">
                  <a:solidFill>
                    <a:schemeClr val="bg1"/>
                  </a:solidFill>
                  <a:latin typeface="VNI-Avo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VNI-Avo" pitchFamily="2" charset="0"/>
                </a:rPr>
                <a:t>sao</a:t>
              </a:r>
              <a:endParaRPr lang="en-US" sz="2400" b="1" dirty="0">
                <a:solidFill>
                  <a:schemeClr val="bg1"/>
                </a:solidFill>
                <a:latin typeface="VNI-Avo" pitchFamily="2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73390A4-3651-3EE2-CB03-973FB848BD1A}"/>
              </a:ext>
            </a:extLst>
          </p:cNvPr>
          <p:cNvGrpSpPr/>
          <p:nvPr/>
        </p:nvGrpSpPr>
        <p:grpSpPr>
          <a:xfrm>
            <a:off x="9483072" y="1464341"/>
            <a:ext cx="1953856" cy="1471971"/>
            <a:chOff x="5381627" y="3225165"/>
            <a:chExt cx="1104899" cy="1152525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8E1E365-61D7-B715-5845-36FD16D862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1627" y="3225165"/>
              <a:ext cx="1104899" cy="115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E350FBF-821E-2AEA-9AA5-E37687504115}"/>
                </a:ext>
              </a:extLst>
            </p:cNvPr>
            <p:cNvSpPr txBox="1"/>
            <p:nvPr/>
          </p:nvSpPr>
          <p:spPr>
            <a:xfrm>
              <a:off x="5554735" y="3608141"/>
              <a:ext cx="768173" cy="361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VNI-Avo" pitchFamily="2" charset="0"/>
                </a:rPr>
                <a:t>caùi</a:t>
              </a:r>
              <a:r>
                <a:rPr lang="en-US" sz="2400" b="1" dirty="0">
                  <a:solidFill>
                    <a:schemeClr val="bg1"/>
                  </a:solidFill>
                  <a:latin typeface="VNI-Avo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VNI-Avo" pitchFamily="2" charset="0"/>
                </a:rPr>
                <a:t>keïo</a:t>
              </a:r>
              <a:endParaRPr lang="en-US" sz="2400" b="1" dirty="0">
                <a:solidFill>
                  <a:schemeClr val="bg1"/>
                </a:solidFill>
                <a:latin typeface="VNI-Avo" pitchFamily="2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5993872-BE83-EB9A-12E6-079E629756D1}"/>
              </a:ext>
            </a:extLst>
          </p:cNvPr>
          <p:cNvGrpSpPr/>
          <p:nvPr/>
        </p:nvGrpSpPr>
        <p:grpSpPr>
          <a:xfrm>
            <a:off x="515508" y="3119363"/>
            <a:ext cx="1953856" cy="1471971"/>
            <a:chOff x="5381627" y="3225165"/>
            <a:chExt cx="1104899" cy="1152525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B240316-7D55-6924-8BC2-CE6C1B315C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1627" y="3225165"/>
              <a:ext cx="1104899" cy="115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3200A48-26F0-0D29-A1FD-0C562297195D}"/>
                </a:ext>
              </a:extLst>
            </p:cNvPr>
            <p:cNvSpPr txBox="1"/>
            <p:nvPr/>
          </p:nvSpPr>
          <p:spPr>
            <a:xfrm>
              <a:off x="5566972" y="3608141"/>
              <a:ext cx="752453" cy="361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VNI-Avo" pitchFamily="2" charset="0"/>
                </a:rPr>
                <a:t>ao</a:t>
              </a:r>
              <a:r>
                <a:rPr lang="en-US" sz="2400" b="1" dirty="0">
                  <a:solidFill>
                    <a:schemeClr val="bg1"/>
                  </a:solidFill>
                  <a:latin typeface="VNI-Avo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VNI-Avo" pitchFamily="2" charset="0"/>
                </a:rPr>
                <a:t>beøo</a:t>
              </a:r>
              <a:endParaRPr lang="en-US" sz="2400" b="1" dirty="0">
                <a:solidFill>
                  <a:schemeClr val="bg1"/>
                </a:solidFill>
                <a:latin typeface="VNI-Avo" pitchFamily="2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C9AF735-F337-8AE8-960F-DB4A3050FF16}"/>
              </a:ext>
            </a:extLst>
          </p:cNvPr>
          <p:cNvGrpSpPr/>
          <p:nvPr/>
        </p:nvGrpSpPr>
        <p:grpSpPr>
          <a:xfrm>
            <a:off x="532184" y="1317477"/>
            <a:ext cx="1953856" cy="1592445"/>
            <a:chOff x="5381627" y="3225165"/>
            <a:chExt cx="1104899" cy="1152525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79859DB-FA7C-C9BC-1364-2BF67BE931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1627" y="3225165"/>
              <a:ext cx="1104899" cy="115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78CF9B5-75FF-9938-4E9D-F4D42D549FC7}"/>
                </a:ext>
              </a:extLst>
            </p:cNvPr>
            <p:cNvSpPr txBox="1"/>
            <p:nvPr/>
          </p:nvSpPr>
          <p:spPr>
            <a:xfrm>
              <a:off x="5586810" y="3608141"/>
              <a:ext cx="783824" cy="334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chemeClr val="bg1"/>
                  </a:solidFill>
                  <a:latin typeface="VNI-Avo" pitchFamily="2" charset="0"/>
                </a:rPr>
                <a:t>ao   eo</a:t>
              </a:r>
              <a:endParaRPr lang="en-US" sz="2400" b="1" dirty="0">
                <a:solidFill>
                  <a:schemeClr val="bg1"/>
                </a:solidFill>
                <a:latin typeface="VNI-Avo" pitchFamily="2" charset="0"/>
              </a:endParaRP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5B3DBED5-9F98-A89D-1921-93E956C61D0C}"/>
              </a:ext>
            </a:extLst>
          </p:cNvPr>
          <p:cNvSpPr/>
          <p:nvPr/>
        </p:nvSpPr>
        <p:spPr>
          <a:xfrm>
            <a:off x="3892655" y="183396"/>
            <a:ext cx="49808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TRÒ CHƠI HÁI TÁO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E4DF3F-54EF-B260-9E64-B25A977B3182}"/>
              </a:ext>
            </a:extLst>
          </p:cNvPr>
          <p:cNvSpPr txBox="1"/>
          <p:nvPr/>
        </p:nvSpPr>
        <p:spPr>
          <a:xfrm>
            <a:off x="388190" y="103525"/>
            <a:ext cx="2538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KHỞI ĐỘNG</a:t>
            </a:r>
            <a:endParaRPr lang="en-US" sz="2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8387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7.40741E-7 L 0.02461 0.4807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" y="240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0.02643 0.3023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1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0.00039 0.5164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5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-0.01002 0.3430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1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0.02213 0.5622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7" y="28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7090" y="5832670"/>
            <a:ext cx="912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VNI-Avo" pitchFamily="2" charset="0"/>
              </a:rPr>
              <a:t>Ñaøn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seû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naâu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keâu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ríu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rít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ôû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sau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nhaø</a:t>
            </a:r>
            <a:r>
              <a:rPr lang="en-US" sz="4000" b="1" dirty="0">
                <a:latin typeface="VNI-Avo" pitchFamily="2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212780" y="5854357"/>
            <a:ext cx="859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aâu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18442" y="5856808"/>
            <a:ext cx="8386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VNI-Avo" pitchFamily="2" charset="0"/>
              </a:rPr>
              <a:t>au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27418" y="5854420"/>
            <a:ext cx="8467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eâu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3" t="-11111" r="2173" b="11111"/>
          <a:stretch/>
        </p:blipFill>
        <p:spPr bwMode="auto">
          <a:xfrm>
            <a:off x="-267419" y="-664234"/>
            <a:ext cx="12459420" cy="6413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27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B6DB28-8BE2-3EF3-BA29-46C411AD9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595D671-D270-AE00-48B6-6A2A0588C5DE}"/>
              </a:ext>
            </a:extLst>
          </p:cNvPr>
          <p:cNvSpPr txBox="1"/>
          <p:nvPr/>
        </p:nvSpPr>
        <p:spPr>
          <a:xfrm>
            <a:off x="3203274" y="412037"/>
            <a:ext cx="1429407" cy="8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au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3D3161-A416-CCB1-4670-E0AE3F0E2642}"/>
              </a:ext>
            </a:extLst>
          </p:cNvPr>
          <p:cNvSpPr txBox="1"/>
          <p:nvPr/>
        </p:nvSpPr>
        <p:spPr>
          <a:xfrm>
            <a:off x="5283690" y="428712"/>
            <a:ext cx="1598202" cy="8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aâu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A47AD5-621F-8DC6-3123-52990EF6905B}"/>
              </a:ext>
            </a:extLst>
          </p:cNvPr>
          <p:cNvSpPr txBox="1"/>
          <p:nvPr/>
        </p:nvSpPr>
        <p:spPr>
          <a:xfrm>
            <a:off x="7430972" y="411386"/>
            <a:ext cx="1598202" cy="8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eâu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DAFF3C3-6E1F-4966-D855-ECD2900CF449}"/>
              </a:ext>
            </a:extLst>
          </p:cNvPr>
          <p:cNvGraphicFramePr>
            <a:graphicFrameLocks noGrp="1"/>
          </p:cNvGraphicFramePr>
          <p:nvPr/>
        </p:nvGraphicFramePr>
        <p:xfrm>
          <a:off x="4559327" y="2016248"/>
          <a:ext cx="2844800" cy="174234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val="228737469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3225892531"/>
                    </a:ext>
                  </a:extLst>
                </a:gridCol>
              </a:tblGrid>
              <a:tr h="917022"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VNI_Avo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54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49917"/>
                  </a:ext>
                </a:extLst>
              </a:tr>
              <a:tr h="825320">
                <a:tc gridSpan="2">
                  <a:txBody>
                    <a:bodyPr/>
                    <a:lstStyle/>
                    <a:p>
                      <a:pPr algn="ctr"/>
                      <a:r>
                        <a:rPr lang="vi-VN" sz="4800" dirty="0"/>
                        <a:t> 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CCCC">
                        <a:alpha val="2902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09134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5280B87-2115-EA73-85C3-4FFB12BE06C6}"/>
              </a:ext>
            </a:extLst>
          </p:cNvPr>
          <p:cNvSpPr txBox="1"/>
          <p:nvPr/>
        </p:nvSpPr>
        <p:spPr>
          <a:xfrm>
            <a:off x="473182" y="4116458"/>
            <a:ext cx="1764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DC882A-6270-6D08-FD88-7EEBFD29FFF1}"/>
              </a:ext>
            </a:extLst>
          </p:cNvPr>
          <p:cNvSpPr txBox="1"/>
          <p:nvPr/>
        </p:nvSpPr>
        <p:spPr>
          <a:xfrm>
            <a:off x="2324100" y="4122383"/>
            <a:ext cx="1493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taøu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DE412D-12A7-412B-E5E1-93E537ECA099}"/>
              </a:ext>
            </a:extLst>
          </p:cNvPr>
          <p:cNvSpPr txBox="1"/>
          <p:nvPr/>
        </p:nvSpPr>
        <p:spPr>
          <a:xfrm>
            <a:off x="4123293" y="4136047"/>
            <a:ext cx="1764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baäu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4C7169-524E-F5E8-94B0-2BAD98FAFF0F}"/>
              </a:ext>
            </a:extLst>
          </p:cNvPr>
          <p:cNvSpPr txBox="1"/>
          <p:nvPr/>
        </p:nvSpPr>
        <p:spPr>
          <a:xfrm>
            <a:off x="6193104" y="4140280"/>
            <a:ext cx="1764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gaáu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70FAEB-4FBD-3ACC-3B02-93A1F2733BE3}"/>
              </a:ext>
            </a:extLst>
          </p:cNvPr>
          <p:cNvSpPr txBox="1"/>
          <p:nvPr/>
        </p:nvSpPr>
        <p:spPr>
          <a:xfrm>
            <a:off x="8144384" y="4159341"/>
            <a:ext cx="2218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kheàu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777661-FFB0-5148-41AF-10F5237C6419}"/>
              </a:ext>
            </a:extLst>
          </p:cNvPr>
          <p:cNvSpPr txBox="1"/>
          <p:nvPr/>
        </p:nvSpPr>
        <p:spPr>
          <a:xfrm>
            <a:off x="10312912" y="4129569"/>
            <a:ext cx="1390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reâu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1F95E9-A238-11CE-05B7-164A90D14F7F}"/>
              </a:ext>
            </a:extLst>
          </p:cNvPr>
          <p:cNvSpPr txBox="1"/>
          <p:nvPr/>
        </p:nvSpPr>
        <p:spPr>
          <a:xfrm>
            <a:off x="922897" y="4116458"/>
            <a:ext cx="1764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au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270303-D95A-3099-1EEC-04C7BE8EF4D7}"/>
              </a:ext>
            </a:extLst>
          </p:cNvPr>
          <p:cNvSpPr txBox="1"/>
          <p:nvPr/>
        </p:nvSpPr>
        <p:spPr>
          <a:xfrm>
            <a:off x="2583938" y="4123284"/>
            <a:ext cx="12543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au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700E0C4-4D8F-55EE-5C4F-19EAE89EFE8D}"/>
              </a:ext>
            </a:extLst>
          </p:cNvPr>
          <p:cNvSpPr txBox="1"/>
          <p:nvPr/>
        </p:nvSpPr>
        <p:spPr>
          <a:xfrm>
            <a:off x="4594363" y="4140270"/>
            <a:ext cx="1598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aâu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D89DE9-4EBD-9748-BE1F-E7C369467B24}"/>
              </a:ext>
            </a:extLst>
          </p:cNvPr>
          <p:cNvSpPr txBox="1"/>
          <p:nvPr/>
        </p:nvSpPr>
        <p:spPr>
          <a:xfrm>
            <a:off x="6663982" y="4140067"/>
            <a:ext cx="1598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aâu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D39DD2-82BF-560A-A1FC-74221C07D694}"/>
              </a:ext>
            </a:extLst>
          </p:cNvPr>
          <p:cNvSpPr txBox="1"/>
          <p:nvPr/>
        </p:nvSpPr>
        <p:spPr>
          <a:xfrm>
            <a:off x="8913868" y="4151285"/>
            <a:ext cx="1390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eâu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C6BC39-FF08-3F75-F262-D88F82EA8B1F}"/>
              </a:ext>
            </a:extLst>
          </p:cNvPr>
          <p:cNvSpPr txBox="1"/>
          <p:nvPr/>
        </p:nvSpPr>
        <p:spPr>
          <a:xfrm>
            <a:off x="10531234" y="4125233"/>
            <a:ext cx="1390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eâu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23CE75-CA03-C289-5178-B56E98F49467}"/>
              </a:ext>
            </a:extLst>
          </p:cNvPr>
          <p:cNvSpPr/>
          <p:nvPr/>
        </p:nvSpPr>
        <p:spPr>
          <a:xfrm>
            <a:off x="5828340" y="2883335"/>
            <a:ext cx="8803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au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FBFCB3-3210-019B-71FD-F6671DDD96DD}"/>
              </a:ext>
            </a:extLst>
          </p:cNvPr>
          <p:cNvSpPr/>
          <p:nvPr/>
        </p:nvSpPr>
        <p:spPr>
          <a:xfrm>
            <a:off x="6179146" y="2043163"/>
            <a:ext cx="8803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au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D6FA96-445C-CCEE-B66D-142D2E5E4055}"/>
              </a:ext>
            </a:extLst>
          </p:cNvPr>
          <p:cNvSpPr/>
          <p:nvPr/>
        </p:nvSpPr>
        <p:spPr>
          <a:xfrm>
            <a:off x="5071666" y="2044958"/>
            <a:ext cx="3866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latin typeface="VNI-Avo" pitchFamily="2" charset="0"/>
              </a:rPr>
              <a:t>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AC7BC6C-2653-D4C8-09C8-56231F420AF4}"/>
              </a:ext>
            </a:extLst>
          </p:cNvPr>
          <p:cNvSpPr/>
          <p:nvPr/>
        </p:nvSpPr>
        <p:spPr>
          <a:xfrm>
            <a:off x="5595004" y="2879384"/>
            <a:ext cx="3866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latin typeface="VNI-Avo" pitchFamily="2" charset="0"/>
              </a:rPr>
              <a:t>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NI-Avo" pitchFamily="2" charset="0"/>
            </a:endParaRPr>
          </a:p>
        </p:txBody>
      </p:sp>
      <p:pic>
        <p:nvPicPr>
          <p:cNvPr id="32" name="Picture 12">
            <a:extLst>
              <a:ext uri="{FF2B5EF4-FFF2-40B4-BE49-F238E27FC236}">
                <a16:creationId xmlns:a16="http://schemas.microsoft.com/office/drawing/2014/main" id="{DE3AB27B-9BE7-F1DC-4060-DFF49F55B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7" y="88038"/>
            <a:ext cx="153660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294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1" grpId="0"/>
      <p:bldP spid="22" grpId="0"/>
      <p:bldP spid="23" grpId="0"/>
      <p:bldP spid="24" grpId="0"/>
      <p:bldP spid="3" grpId="0"/>
      <p:bldP spid="2" grpId="0"/>
      <p:bldP spid="4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545" y="1428934"/>
            <a:ext cx="3312877" cy="28760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0468" y="4305065"/>
            <a:ext cx="2510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VNI-Avo" pitchFamily="2" charset="0"/>
              </a:rPr>
              <a:t>rau</a:t>
            </a:r>
            <a:r>
              <a:rPr lang="en-US" sz="5400" b="1" dirty="0">
                <a:latin typeface="VNI-Avo" pitchFamily="2" charset="0"/>
              </a:rPr>
              <a:t> </a:t>
            </a:r>
            <a:r>
              <a:rPr lang="en-US" sz="5400" b="1" dirty="0" err="1">
                <a:latin typeface="VNI-Avo" pitchFamily="2" charset="0"/>
              </a:rPr>
              <a:t>cuû</a:t>
            </a:r>
            <a:endParaRPr lang="en-US" sz="5400" b="1" dirty="0">
              <a:latin typeface="VNI-Av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0313" y="4288352"/>
            <a:ext cx="1764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au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85DD52-E922-7A33-A7DE-A304B3F17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6199"/>
            <a:ext cx="1295400" cy="8340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C6852C-332A-D045-1D1C-52D91061E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1996" y="1428934"/>
            <a:ext cx="3705584" cy="2876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A6C67F-BCF6-7FD0-40F2-41E0FB88B1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0812" y="1428934"/>
            <a:ext cx="3183483" cy="28760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EC2C23-7F5A-CB39-1EBB-50FAEBED0203}"/>
              </a:ext>
            </a:extLst>
          </p:cNvPr>
          <p:cNvSpPr txBox="1"/>
          <p:nvPr/>
        </p:nvSpPr>
        <p:spPr>
          <a:xfrm>
            <a:off x="4713742" y="4287585"/>
            <a:ext cx="3413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VNI-Avo" pitchFamily="2" charset="0"/>
              </a:rPr>
              <a:t>con </a:t>
            </a:r>
            <a:r>
              <a:rPr lang="en-US" sz="5400" b="1" dirty="0" err="1">
                <a:latin typeface="VNI-Avo" pitchFamily="2" charset="0"/>
              </a:rPr>
              <a:t>traâu</a:t>
            </a:r>
            <a:endParaRPr lang="en-US" sz="5400" b="1" dirty="0">
              <a:latin typeface="VNI-Avo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3D149B-DA6E-DA57-976F-D1849D258DE5}"/>
              </a:ext>
            </a:extLst>
          </p:cNvPr>
          <p:cNvSpPr txBox="1"/>
          <p:nvPr/>
        </p:nvSpPr>
        <p:spPr>
          <a:xfrm>
            <a:off x="6704666" y="4294189"/>
            <a:ext cx="1598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aâu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6755BA-6ED2-B1B0-F031-60B99D5F1B1D}"/>
              </a:ext>
            </a:extLst>
          </p:cNvPr>
          <p:cNvSpPr txBox="1"/>
          <p:nvPr/>
        </p:nvSpPr>
        <p:spPr>
          <a:xfrm>
            <a:off x="8691676" y="4271771"/>
            <a:ext cx="31834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VNI-Avo" pitchFamily="2" charset="0"/>
              </a:rPr>
              <a:t>chuù</a:t>
            </a:r>
            <a:r>
              <a:rPr lang="en-US" sz="5400" b="1" dirty="0">
                <a:latin typeface="VNI-Avo" pitchFamily="2" charset="0"/>
              </a:rPr>
              <a:t> </a:t>
            </a:r>
            <a:r>
              <a:rPr lang="en-US" sz="5400" b="1" dirty="0" err="1">
                <a:latin typeface="VNI-Avo" pitchFamily="2" charset="0"/>
              </a:rPr>
              <a:t>teãu</a:t>
            </a:r>
            <a:endParaRPr lang="en-US" sz="5400" b="1" dirty="0">
              <a:latin typeface="VNI-Avo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395973-5E8A-C700-99B5-92BE630DDF22}"/>
              </a:ext>
            </a:extLst>
          </p:cNvPr>
          <p:cNvSpPr txBox="1"/>
          <p:nvPr/>
        </p:nvSpPr>
        <p:spPr>
          <a:xfrm>
            <a:off x="10493187" y="4272844"/>
            <a:ext cx="1300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eâu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29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295308-C6B0-B11F-431E-892E8038D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8FB615-A8D1-CC2F-FC2B-C4D508D76701}"/>
              </a:ext>
            </a:extLst>
          </p:cNvPr>
          <p:cNvSpPr txBox="1"/>
          <p:nvPr/>
        </p:nvSpPr>
        <p:spPr>
          <a:xfrm>
            <a:off x="3203274" y="412037"/>
            <a:ext cx="1429407" cy="8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au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260B2B-7E76-F6D8-7FDD-B23DDABD7545}"/>
              </a:ext>
            </a:extLst>
          </p:cNvPr>
          <p:cNvSpPr txBox="1"/>
          <p:nvPr/>
        </p:nvSpPr>
        <p:spPr>
          <a:xfrm>
            <a:off x="5283690" y="447762"/>
            <a:ext cx="1598202" cy="8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aâu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2A1705-411C-B099-2A1B-8FFA5E2A8EDC}"/>
              </a:ext>
            </a:extLst>
          </p:cNvPr>
          <p:cNvSpPr txBox="1"/>
          <p:nvPr/>
        </p:nvSpPr>
        <p:spPr>
          <a:xfrm>
            <a:off x="7459547" y="516161"/>
            <a:ext cx="1598202" cy="8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eâu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D018016-570B-9FE4-6398-F82E0171D0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5780041"/>
              </p:ext>
            </p:extLst>
          </p:nvPr>
        </p:nvGraphicFramePr>
        <p:xfrm>
          <a:off x="4559327" y="1492373"/>
          <a:ext cx="2844800" cy="174234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val="228737469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3225892531"/>
                    </a:ext>
                  </a:extLst>
                </a:gridCol>
              </a:tblGrid>
              <a:tr h="917022"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VNI_Avo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54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49917"/>
                  </a:ext>
                </a:extLst>
              </a:tr>
              <a:tr h="825320">
                <a:tc gridSpan="2">
                  <a:txBody>
                    <a:bodyPr/>
                    <a:lstStyle/>
                    <a:p>
                      <a:pPr algn="ctr"/>
                      <a:r>
                        <a:rPr lang="vi-VN" sz="4800" dirty="0"/>
                        <a:t> 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CCCC">
                        <a:alpha val="2902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09134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1B5DF47-3EE6-C37E-15A4-F04766FA82F5}"/>
              </a:ext>
            </a:extLst>
          </p:cNvPr>
          <p:cNvSpPr txBox="1"/>
          <p:nvPr/>
        </p:nvSpPr>
        <p:spPr>
          <a:xfrm>
            <a:off x="473182" y="3259208"/>
            <a:ext cx="1764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D2634E-3781-22C8-ADDE-F90995087815}"/>
              </a:ext>
            </a:extLst>
          </p:cNvPr>
          <p:cNvSpPr txBox="1"/>
          <p:nvPr/>
        </p:nvSpPr>
        <p:spPr>
          <a:xfrm>
            <a:off x="2408820" y="3293708"/>
            <a:ext cx="1764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taøu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1D108A-D076-2EDE-298D-19FC23606902}"/>
              </a:ext>
            </a:extLst>
          </p:cNvPr>
          <p:cNvSpPr txBox="1"/>
          <p:nvPr/>
        </p:nvSpPr>
        <p:spPr>
          <a:xfrm>
            <a:off x="4123293" y="3345472"/>
            <a:ext cx="1764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baäu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5BEE79-5CBA-9F15-4A7A-2740FECF267B}"/>
              </a:ext>
            </a:extLst>
          </p:cNvPr>
          <p:cNvSpPr txBox="1"/>
          <p:nvPr/>
        </p:nvSpPr>
        <p:spPr>
          <a:xfrm>
            <a:off x="6193104" y="3378280"/>
            <a:ext cx="1764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gaáu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9052B7-AF59-673D-772B-BEDBEF7EC405}"/>
              </a:ext>
            </a:extLst>
          </p:cNvPr>
          <p:cNvSpPr txBox="1"/>
          <p:nvPr/>
        </p:nvSpPr>
        <p:spPr>
          <a:xfrm>
            <a:off x="8144384" y="3387816"/>
            <a:ext cx="2218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kheàu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692404-A5C9-2906-8D4B-C9B625B63EAA}"/>
              </a:ext>
            </a:extLst>
          </p:cNvPr>
          <p:cNvSpPr txBox="1"/>
          <p:nvPr/>
        </p:nvSpPr>
        <p:spPr>
          <a:xfrm>
            <a:off x="10312912" y="3405669"/>
            <a:ext cx="1390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reâu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EA58DD-39CE-86F6-8102-AE63FB6EA57D}"/>
              </a:ext>
            </a:extLst>
          </p:cNvPr>
          <p:cNvSpPr txBox="1"/>
          <p:nvPr/>
        </p:nvSpPr>
        <p:spPr>
          <a:xfrm>
            <a:off x="922897" y="3259208"/>
            <a:ext cx="1764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au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76C5F1-AF8B-5706-5DBA-39C1A8C4B7A3}"/>
              </a:ext>
            </a:extLst>
          </p:cNvPr>
          <p:cNvSpPr txBox="1"/>
          <p:nvPr/>
        </p:nvSpPr>
        <p:spPr>
          <a:xfrm>
            <a:off x="2661300" y="3293712"/>
            <a:ext cx="1764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au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49CF8A-F973-2913-E2D1-F3A506DA63F2}"/>
              </a:ext>
            </a:extLst>
          </p:cNvPr>
          <p:cNvSpPr txBox="1"/>
          <p:nvPr/>
        </p:nvSpPr>
        <p:spPr>
          <a:xfrm>
            <a:off x="4594363" y="3340170"/>
            <a:ext cx="1598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aâu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ACF188-6CD6-F234-B5D1-2EECBC437464}"/>
              </a:ext>
            </a:extLst>
          </p:cNvPr>
          <p:cNvSpPr txBox="1"/>
          <p:nvPr/>
        </p:nvSpPr>
        <p:spPr>
          <a:xfrm>
            <a:off x="6663982" y="3378067"/>
            <a:ext cx="1598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aâu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AA9537-93B3-8063-4168-7FEBB7E248C8}"/>
              </a:ext>
            </a:extLst>
          </p:cNvPr>
          <p:cNvSpPr txBox="1"/>
          <p:nvPr/>
        </p:nvSpPr>
        <p:spPr>
          <a:xfrm>
            <a:off x="8913868" y="3379760"/>
            <a:ext cx="1390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eâu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3C6DFE-059E-655F-90C9-94F52AC5287E}"/>
              </a:ext>
            </a:extLst>
          </p:cNvPr>
          <p:cNvSpPr txBox="1"/>
          <p:nvPr/>
        </p:nvSpPr>
        <p:spPr>
          <a:xfrm>
            <a:off x="10531234" y="3410858"/>
            <a:ext cx="1390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eâu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BCC369-158C-C569-F7FB-3EBF0AB5CB58}"/>
              </a:ext>
            </a:extLst>
          </p:cNvPr>
          <p:cNvSpPr/>
          <p:nvPr/>
        </p:nvSpPr>
        <p:spPr>
          <a:xfrm>
            <a:off x="5828340" y="2454710"/>
            <a:ext cx="8803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au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B978D65-D35D-478C-AA4F-7703A797FC85}"/>
              </a:ext>
            </a:extLst>
          </p:cNvPr>
          <p:cNvSpPr/>
          <p:nvPr/>
        </p:nvSpPr>
        <p:spPr>
          <a:xfrm>
            <a:off x="6179146" y="1528813"/>
            <a:ext cx="8803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au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644CA0-9DFF-282A-BB1B-2E982CD41291}"/>
              </a:ext>
            </a:extLst>
          </p:cNvPr>
          <p:cNvSpPr/>
          <p:nvPr/>
        </p:nvSpPr>
        <p:spPr>
          <a:xfrm>
            <a:off x="5071666" y="1511558"/>
            <a:ext cx="3866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latin typeface="VNI-Avo" pitchFamily="2" charset="0"/>
              </a:rPr>
              <a:t>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DBBD6A-F369-A25C-BBBB-379D3A6A1586}"/>
              </a:ext>
            </a:extLst>
          </p:cNvPr>
          <p:cNvSpPr/>
          <p:nvPr/>
        </p:nvSpPr>
        <p:spPr>
          <a:xfrm>
            <a:off x="5595004" y="2431709"/>
            <a:ext cx="3866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latin typeface="VNI-Avo" pitchFamily="2" charset="0"/>
              </a:rPr>
              <a:t>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NI-Avo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0BD2FA8-6450-D1EB-6362-8384F3495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904" y="4244189"/>
            <a:ext cx="2412044" cy="15096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B8E8AD3-F28C-52E3-A631-9748086AE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017" y="4293295"/>
            <a:ext cx="2571443" cy="15096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295EF5B-0299-12D2-666D-6768FACE1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0505" y="4356339"/>
            <a:ext cx="2198511" cy="132846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A098CD5-C51E-146D-C450-C23079346D83}"/>
              </a:ext>
            </a:extLst>
          </p:cNvPr>
          <p:cNvSpPr txBox="1"/>
          <p:nvPr/>
        </p:nvSpPr>
        <p:spPr>
          <a:xfrm>
            <a:off x="663819" y="5549183"/>
            <a:ext cx="2510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VNI-Avo" pitchFamily="2" charset="0"/>
              </a:rPr>
              <a:t>rau</a:t>
            </a:r>
            <a:r>
              <a:rPr lang="en-US" sz="5400" b="1" dirty="0">
                <a:latin typeface="VNI-Avo" pitchFamily="2" charset="0"/>
              </a:rPr>
              <a:t> </a:t>
            </a:r>
            <a:r>
              <a:rPr lang="en-US" sz="5400" b="1" dirty="0" err="1">
                <a:latin typeface="VNI-Avo" pitchFamily="2" charset="0"/>
              </a:rPr>
              <a:t>cuû</a:t>
            </a:r>
            <a:endParaRPr lang="en-US" sz="5400" b="1" dirty="0">
              <a:latin typeface="VNI-Avo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4FA2D4-B5DF-4E41-DFED-C4427D7D9D67}"/>
              </a:ext>
            </a:extLst>
          </p:cNvPr>
          <p:cNvSpPr txBox="1"/>
          <p:nvPr/>
        </p:nvSpPr>
        <p:spPr>
          <a:xfrm>
            <a:off x="4262870" y="5642303"/>
            <a:ext cx="3413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VNI-Avo" pitchFamily="2" charset="0"/>
              </a:rPr>
              <a:t>con </a:t>
            </a:r>
            <a:r>
              <a:rPr lang="en-US" sz="5400" b="1" dirty="0" err="1">
                <a:latin typeface="VNI-Avo" pitchFamily="2" charset="0"/>
              </a:rPr>
              <a:t>traâu</a:t>
            </a:r>
            <a:endParaRPr lang="en-US" sz="5400" b="1" dirty="0">
              <a:latin typeface="VNI-Avo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ADF596-B66A-7B2B-4BF1-50978D8B9302}"/>
              </a:ext>
            </a:extLst>
          </p:cNvPr>
          <p:cNvSpPr txBox="1"/>
          <p:nvPr/>
        </p:nvSpPr>
        <p:spPr>
          <a:xfrm>
            <a:off x="8484452" y="5598125"/>
            <a:ext cx="31834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VNI-Avo" pitchFamily="2" charset="0"/>
              </a:rPr>
              <a:t>chuù</a:t>
            </a:r>
            <a:r>
              <a:rPr lang="en-US" sz="5400" b="1" dirty="0">
                <a:latin typeface="VNI-Avo" pitchFamily="2" charset="0"/>
              </a:rPr>
              <a:t> </a:t>
            </a:r>
            <a:r>
              <a:rPr lang="en-US" sz="5400" b="1" dirty="0" err="1">
                <a:latin typeface="VNI-Avo" pitchFamily="2" charset="0"/>
              </a:rPr>
              <a:t>teãu</a:t>
            </a:r>
            <a:endParaRPr lang="en-US" sz="5400" b="1" dirty="0">
              <a:latin typeface="VNI-Avo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1A536EC-3ECE-662F-D1C9-FAD2313ADD96}"/>
              </a:ext>
            </a:extLst>
          </p:cNvPr>
          <p:cNvSpPr txBox="1"/>
          <p:nvPr/>
        </p:nvSpPr>
        <p:spPr>
          <a:xfrm>
            <a:off x="883661" y="5552784"/>
            <a:ext cx="1764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au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EBEF53-F947-944B-0526-E533BDFB53CB}"/>
              </a:ext>
            </a:extLst>
          </p:cNvPr>
          <p:cNvSpPr txBox="1"/>
          <p:nvPr/>
        </p:nvSpPr>
        <p:spPr>
          <a:xfrm>
            <a:off x="6252260" y="5638755"/>
            <a:ext cx="1598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aâu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C96866E-0105-F114-09D2-148EB7DB7B2B}"/>
              </a:ext>
            </a:extLst>
          </p:cNvPr>
          <p:cNvSpPr txBox="1"/>
          <p:nvPr/>
        </p:nvSpPr>
        <p:spPr>
          <a:xfrm>
            <a:off x="10284421" y="5599191"/>
            <a:ext cx="1300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eâu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32" name="Picture 12">
            <a:extLst>
              <a:ext uri="{FF2B5EF4-FFF2-40B4-BE49-F238E27FC236}">
                <a16:creationId xmlns:a16="http://schemas.microsoft.com/office/drawing/2014/main" id="{C66694F9-C019-E6AC-950F-4BB738A15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7" y="88038"/>
            <a:ext cx="1371600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0373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F5AFAE-B80F-42D3-94B4-729362BC1BCB}">
  <ds:schemaRefs>
    <ds:schemaRef ds:uri="http://schemas.openxmlformats.org/package/2006/metadata/core-properties"/>
    <ds:schemaRef ds:uri="http://purl.org/dc/terms/"/>
    <ds:schemaRef ds:uri="a4f35948-e619-41b3-aa29-22878b09cfd2"/>
    <ds:schemaRef ds:uri="http://schemas.microsoft.com/office/infopath/2007/PartnerControls"/>
    <ds:schemaRef ds:uri="http://purl.org/dc/dcmitype/"/>
    <ds:schemaRef ds:uri="http://schemas.microsoft.com/office/2006/documentManagement/types"/>
    <ds:schemaRef ds:uri="40262f94-9f35-4ac3-9a90-690165a166b7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CC9A7CA-BEC5-41E5-AAE1-C9D7FC518E0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9B8A7B-DB68-4625-86A7-7FECB4C2AE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Bản trình bày giáo dục chủ đề mùa thu thú vị (màn hình rộng)</Template>
  <TotalTime>619</TotalTime>
  <Words>140</Words>
  <Application>Microsoft Office PowerPoint</Application>
  <PresentationFormat>Widescreen</PresentationFormat>
  <Paragraphs>78</Paragraphs>
  <Slides>20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Century Schoolbook</vt:lpstr>
      <vt:lpstr>Times New Roman</vt:lpstr>
      <vt:lpstr>Verdana</vt:lpstr>
      <vt:lpstr>VNI_Avo</vt:lpstr>
      <vt:lpstr>VNI-Avo</vt:lpstr>
      <vt:lpstr>VNI-Brush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HP</dc:creator>
  <cp:lastModifiedBy>Oanh Kim</cp:lastModifiedBy>
  <cp:revision>73</cp:revision>
  <dcterms:created xsi:type="dcterms:W3CDTF">2021-12-14T06:00:31Z</dcterms:created>
  <dcterms:modified xsi:type="dcterms:W3CDTF">2024-11-05T22:47:28Z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