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7" r:id="rId6"/>
    <p:sldId id="268" r:id="rId7"/>
    <p:sldId id="260" r:id="rId8"/>
    <p:sldId id="269" r:id="rId9"/>
    <p:sldId id="270" r:id="rId10"/>
    <p:sldId id="273" r:id="rId11"/>
    <p:sldId id="271" r:id="rId12"/>
    <p:sldId id="274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3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5.gif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842767" y="2440623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9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8803" y="4022440"/>
            <a:ext cx="53362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GIỮ VỆ SINH TRƯỜNG HỌC</a:t>
            </a:r>
            <a:endParaRPr lang="vi-VN" sz="6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67825" y="299634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361077" y="-3759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89" y="1391101"/>
            <a:ext cx="5947742" cy="37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A60308-BAC6-4CE4-B6F8-476ED4A81DBE}"/>
              </a:ext>
            </a:extLst>
          </p:cNvPr>
          <p:cNvSpPr/>
          <p:nvPr/>
        </p:nvSpPr>
        <p:spPr>
          <a:xfrm>
            <a:off x="5784642" y="5363315"/>
            <a:ext cx="6075991" cy="1062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GIÁO VIÊN</a:t>
            </a:r>
          </a:p>
          <a:p>
            <a:pPr algn="ctr"/>
            <a:r>
              <a:rPr lang="en-GB" dirty="0"/>
              <a:t>LÊ THỊ XUÂN THỦY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233754" y="145144"/>
            <a:ext cx="6733104" cy="5646056"/>
            <a:chOff x="409685" y="2438401"/>
            <a:chExt cx="11056837" cy="564605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2438401"/>
              <a:ext cx="11056837" cy="5646056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011312" y="2874154"/>
              <a:ext cx="10216860" cy="4267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1, 2: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Quét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endPara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3, 4: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bồn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3471DDB-8DF5-4D8B-81CF-E53CB3A0C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8" y="1473841"/>
            <a:ext cx="5165498" cy="3374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6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C44BB-B213-4102-995D-97662C07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016736" y="142692"/>
            <a:ext cx="1166813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4847B1-52B3-41E1-80A7-86B3A1852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866124"/>
            <a:ext cx="49530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ED174D-1E81-4817-A40B-02E0AD079A9C}"/>
              </a:ext>
            </a:extLst>
          </p:cNvPr>
          <p:cNvSpPr txBox="1"/>
          <p:nvPr/>
        </p:nvSpPr>
        <p:spPr>
          <a:xfrm>
            <a:off x="302610" y="1502839"/>
            <a:ext cx="11151351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6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B5670A8-EA83-4310-83B9-E4A509C68AAA}"/>
              </a:ext>
            </a:extLst>
          </p:cNvPr>
          <p:cNvGrpSpPr/>
          <p:nvPr/>
        </p:nvGrpSpPr>
        <p:grpSpPr>
          <a:xfrm>
            <a:off x="0" y="523061"/>
            <a:ext cx="9157338" cy="4385310"/>
            <a:chOff x="407577" y="1147175"/>
            <a:chExt cx="9157338" cy="438531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5E3977F-7D4A-45AE-A01B-9C8227E8FBCB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1" cy="4385310"/>
            </a:xfrm>
          </p:grpSpPr>
          <p:sp>
            <p:nvSpPr>
              <p:cNvPr id="3" name="Cloud 2">
                <a:extLst>
                  <a:ext uri="{FF2B5EF4-FFF2-40B4-BE49-F238E27FC236}">
                    <a16:creationId xmlns:a16="http://schemas.microsoft.com/office/drawing/2014/main" id="{967375B0-3E7A-447B-8CF2-0D9B3D35878C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9EED01F6-7D65-47E9-A26D-3019E7CC8060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0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1798E9B-7C2F-4FDE-9101-A8204B446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01A423-3311-4028-8899-032196ED0D90}"/>
                </a:ext>
              </a:extLst>
            </p:cNvPr>
            <p:cNvSpPr txBox="1"/>
            <p:nvPr/>
          </p:nvSpPr>
          <p:spPr>
            <a:xfrm>
              <a:off x="2141032" y="2130086"/>
              <a:ext cx="6392228" cy="259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8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BAD0D9-61C7-4D70-8A00-CE48FF988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0057" y="1235448"/>
            <a:ext cx="3162300" cy="400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95845" y="2448965"/>
            <a:ext cx="6636327" cy="1960069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3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8510E-6B95-4FF9-9695-A9A1E2A18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750" y="2343735"/>
            <a:ext cx="5507762" cy="3346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612" y="1486226"/>
            <a:ext cx="849467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1727079" y="1200837"/>
            <a:ext cx="9488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đang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. </a:t>
            </a:r>
          </a:p>
          <a:p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?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?</a:t>
            </a:r>
            <a:endParaRPr lang="vi-VN" sz="3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CA1955-F0CE-4AD8-90CF-8F76D4DDF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75" y="3010013"/>
            <a:ext cx="7515225" cy="3629025"/>
          </a:xfrm>
          <a:prstGeom prst="rect">
            <a:avLst/>
          </a:prstGeom>
        </p:spPr>
      </p:pic>
      <p:pic>
        <p:nvPicPr>
          <p:cNvPr id="2050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2C65FDF9-4B89-4E39-9930-8C51E2D64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66" y="3429000"/>
            <a:ext cx="3455233" cy="2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9AD40-7C7A-408B-9543-7E0DB4AD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117" y="671356"/>
            <a:ext cx="8824416" cy="508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CE1B56C7-B6BA-4894-A173-E63A77F7AA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533" y="2101706"/>
            <a:ext cx="2965555" cy="22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4B8FE-0D20-4000-BF1B-960FBFE64C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4EBFC"/>
              </a:clrFrom>
              <a:clrTo>
                <a:srgbClr val="C4E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089" y="899410"/>
            <a:ext cx="8894931" cy="4601980"/>
          </a:xfrm>
          <a:prstGeom prst="rect">
            <a:avLst/>
          </a:prstGeom>
        </p:spPr>
      </p:pic>
      <p:pic>
        <p:nvPicPr>
          <p:cNvPr id="5122" name="Picture 2" descr="Free A Cartoon Smile, Download Free A Cartoon Smile png images, Free  ClipArts on Clipart Library">
            <a:extLst>
              <a:ext uri="{FF2B5EF4-FFF2-40B4-BE49-F238E27FC236}">
                <a16:creationId xmlns:a16="http://schemas.microsoft.com/office/drawing/2014/main" id="{704F8297-D336-4399-BED7-4C6DB100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319" y="2610279"/>
            <a:ext cx="1616947" cy="16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9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08C7D-082B-415C-BE48-2658B45C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379" y="176288"/>
            <a:ext cx="6445772" cy="5850777"/>
          </a:xfrm>
          <a:prstGeom prst="rect">
            <a:avLst/>
          </a:prstGeom>
        </p:spPr>
      </p:pic>
      <p:pic>
        <p:nvPicPr>
          <p:cNvPr id="4098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AC7942AD-7F49-402F-B836-4312402041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432" y="1590831"/>
            <a:ext cx="4334656" cy="32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4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7" y="438648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ra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ở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</a:t>
            </a:r>
            <a:endParaRPr lang="vi-VN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54336" y="4395377"/>
            <a:ext cx="1166813" cy="914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916247" y="4852578"/>
            <a:ext cx="1115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ute Little Kid Boy Confused With Question Mark | Kids cartoon characters, Cartoon  kids, Kid character">
            <a:extLst>
              <a:ext uri="{FF2B5EF4-FFF2-40B4-BE49-F238E27FC236}">
                <a16:creationId xmlns:a16="http://schemas.microsoft.com/office/drawing/2014/main" id="{6C326E89-781B-4804-BDF7-6A175141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05" y="1670748"/>
            <a:ext cx="3254895" cy="32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E3977F-7D4A-45AE-A01B-9C8227E8FBCB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67375B0-3E7A-447B-8CF2-0D9B3D35878C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9EED01F6-7D65-47E9-A26D-3019E7CC8060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798E9B-7C2F-4FDE-9101-A8204B446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F01A423-3311-4028-8899-032196ED0D90}"/>
              </a:ext>
            </a:extLst>
          </p:cNvPr>
          <p:cNvSpPr txBox="1"/>
          <p:nvPr/>
        </p:nvSpPr>
        <p:spPr>
          <a:xfrm>
            <a:off x="2571100" y="2159169"/>
            <a:ext cx="803205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VN" sz="3600" dirty="0">
              <a:ln>
                <a:solidFill>
                  <a:srgbClr val="3D871F"/>
                </a:solidFill>
              </a:ln>
              <a:solidFill>
                <a:srgbClr val="3D8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627401" y="1199309"/>
            <a:ext cx="11056837" cy="5405880"/>
            <a:chOff x="409685" y="1199309"/>
            <a:chExt cx="11056837" cy="5405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1199309"/>
              <a:ext cx="11056837" cy="5405880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235147" y="1472304"/>
              <a:ext cx="23572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456820-7BB3-4BBA-89F8-EDA3F8487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9" t="10455" r="66600" b="42132"/>
          <a:stretch/>
        </p:blipFill>
        <p:spPr>
          <a:xfrm>
            <a:off x="1106554" y="2126770"/>
            <a:ext cx="2335821" cy="2187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84B42-BD12-49B3-846F-952A32C09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72" t="8937" r="42257" b="41960"/>
          <a:stretch/>
        </p:blipFill>
        <p:spPr>
          <a:xfrm>
            <a:off x="4674192" y="1946284"/>
            <a:ext cx="2335821" cy="2265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3A804-5DCB-400F-91FC-A24487E6E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27" t="56259" r="65920" b="-1948"/>
          <a:stretch/>
        </p:blipFill>
        <p:spPr>
          <a:xfrm>
            <a:off x="2922799" y="4314724"/>
            <a:ext cx="2489781" cy="2108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695ED-869C-46DD-B081-484910242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50" t="55669" r="40479" b="-3082"/>
          <a:stretch/>
        </p:blipFill>
        <p:spPr>
          <a:xfrm>
            <a:off x="6135608" y="4314724"/>
            <a:ext cx="2335821" cy="2187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6328F6-C2E0-4841-A060-3178A5389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93" t="13172" r="16455" b="4503"/>
          <a:stretch/>
        </p:blipFill>
        <p:spPr>
          <a:xfrm>
            <a:off x="8697180" y="2027888"/>
            <a:ext cx="2489781" cy="3799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96" y="195383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124260"/>
            <a:ext cx="110568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buổi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thầy</a:t>
            </a:r>
            <a:r>
              <a:rPr lang="en-US" sz="2800" dirty="0"/>
              <a:t>,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.</a:t>
            </a:r>
            <a:endParaRPr lang="vi-VN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310252041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299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UTM Cookies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Chung</cp:lastModifiedBy>
  <cp:revision>44</cp:revision>
  <dcterms:created xsi:type="dcterms:W3CDTF">2021-06-02T02:35:09Z</dcterms:created>
  <dcterms:modified xsi:type="dcterms:W3CDTF">2024-11-13T02:14:59Z</dcterms:modified>
</cp:coreProperties>
</file>