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wdp" ContentType="image/vnd.ms-photo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8.svg" ContentType="image/svg+xml"/>
  <Override PartName="/ppt/media/image2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314" r:id="rId3"/>
    <p:sldId id="275" r:id="rId4"/>
    <p:sldId id="298" r:id="rId5"/>
    <p:sldId id="299" r:id="rId6"/>
    <p:sldId id="290" r:id="rId7"/>
    <p:sldId id="258" r:id="rId9"/>
    <p:sldId id="310" r:id="rId10"/>
    <p:sldId id="302" r:id="rId11"/>
    <p:sldId id="307" r:id="rId12"/>
    <p:sldId id="301" r:id="rId13"/>
    <p:sldId id="312" r:id="rId14"/>
    <p:sldId id="311" r:id="rId15"/>
    <p:sldId id="292" r:id="rId16"/>
    <p:sldId id="293" r:id="rId17"/>
    <p:sldId id="313" r:id="rId18"/>
    <p:sldId id="315" r:id="rId19"/>
    <p:sldId id="309" r:id="rId20"/>
    <p:sldId id="289" r:id="rId21"/>
    <p:sldId id="2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38C91-7A20-4AF9-A307-B9F83BB2B66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91CA8-6E9C-4A35-B6FD-A468319A3C3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5285-1BFC-4AA0-9CB7-B0F88D2BE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F465-D5F1-48D8-B6C4-E14ECD8590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5285-1BFC-4AA0-9CB7-B0F88D2BE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F465-D5F1-48D8-B6C4-E14ECD8590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5285-1BFC-4AA0-9CB7-B0F88D2BE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F465-D5F1-48D8-B6C4-E14ECD8590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5285-1BFC-4AA0-9CB7-B0F88D2BE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F465-D5F1-48D8-B6C4-E14ECD8590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5285-1BFC-4AA0-9CB7-B0F88D2BE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F465-D5F1-48D8-B6C4-E14ECD8590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5285-1BFC-4AA0-9CB7-B0F88D2BE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F465-D5F1-48D8-B6C4-E14ECD8590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5285-1BFC-4AA0-9CB7-B0F88D2BEC5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F465-D5F1-48D8-B6C4-E14ECD8590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5285-1BFC-4AA0-9CB7-B0F88D2BEC5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F465-D5F1-48D8-B6C4-E14ECD8590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5285-1BFC-4AA0-9CB7-B0F88D2BEC5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F465-D5F1-48D8-B6C4-E14ECD8590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5285-1BFC-4AA0-9CB7-B0F88D2BE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F465-D5F1-48D8-B6C4-E14ECD8590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5285-1BFC-4AA0-9CB7-B0F88D2BE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F465-D5F1-48D8-B6C4-E14ECD8590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5285-1BFC-4AA0-9CB7-B0F88D2BE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3F465-D5F1-48D8-B6C4-E14ECD85903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wmf"/><Relationship Id="rId1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wmf"/><Relationship Id="rId1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microsoft.com/office/2007/relationships/hdphoto" Target="../media/image34.wdp"/><Relationship Id="rId4" Type="http://schemas.openxmlformats.org/officeDocument/2006/relationships/image" Target="../media/image33.png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8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27.wmf"/><Relationship Id="rId1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9.v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9.bin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wmf"/><Relationship Id="rId1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3.v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wmf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vmlDrawing" Target="../drawings/vmlDrawing4.v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wmf"/><Relationship Id="rId1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2" y="-183668"/>
          <a:ext cx="12122785" cy="7041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DF" r:id="rId1" imgW="13716000" imgH="7715250" progId="FoxitReader.Document">
                  <p:embed/>
                </p:oleObj>
              </mc:Choice>
              <mc:Fallback>
                <p:oleObj name="PDF" r:id="rId1" imgW="13716000" imgH="7715250" progId="FoxitReader.Document">
                  <p:embed/>
                  <p:pic>
                    <p:nvPicPr>
                      <p:cNvPr id="0" name="Object 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2" y="-183668"/>
                        <a:ext cx="12122785" cy="7041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3893185" y="4834890"/>
            <a:ext cx="4650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-1" y="0"/>
          <a:ext cx="12301979" cy="6938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PDF" r:id="rId1" imgW="13716000" imgH="7715250" progId="FoxitReader.Document">
                  <p:embed/>
                </p:oleObj>
              </mc:Choice>
              <mc:Fallback>
                <p:oleObj name="PDF" r:id="rId1" imgW="13716000" imgH="7715250" progId="FoxitReader.Document">
                  <p:embed/>
                  <p:pic>
                    <p:nvPicPr>
                      <p:cNvPr id="0" name="Object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2301979" cy="6938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61" y="1115431"/>
            <a:ext cx="8912677" cy="4449452"/>
          </a:xfrm>
        </p:spPr>
      </p:pic>
      <p:pic>
        <p:nvPicPr>
          <p:cNvPr id="3" name="RiverFlowsInYouPiano-Yiruma_wx9j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3037" y="3469064"/>
            <a:ext cx="1812679" cy="1812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6931" y="715608"/>
            <a:ext cx="9266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tờ giấy hình tròn được dán vào hình vuông (như hình vẽ). Biết bán kính của hình tròn là 2cm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cạnh hình vuông dài bao nhiêu xăng -ti -mét?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2022" y="2252797"/>
            <a:ext cx="3190240" cy="2987040"/>
            <a:chOff x="8001398" y="2100603"/>
            <a:chExt cx="3190240" cy="2987040"/>
          </a:xfrm>
        </p:grpSpPr>
        <p:sp>
          <p:nvSpPr>
            <p:cNvPr id="12" name="Rectangle 11"/>
            <p:cNvSpPr/>
            <p:nvPr/>
          </p:nvSpPr>
          <p:spPr>
            <a:xfrm>
              <a:off x="8001398" y="2100603"/>
              <a:ext cx="3190240" cy="29870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001398" y="2100603"/>
              <a:ext cx="3190240" cy="295907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/>
          <p:cNvCxnSpPr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 flipH="1">
            <a:off x="2301422" y="3704385"/>
            <a:ext cx="86177" cy="736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 rot="16200000">
            <a:off x="2235696" y="2306883"/>
            <a:ext cx="222894" cy="3190241"/>
          </a:xfrm>
          <a:prstGeom prst="leftBrace">
            <a:avLst>
              <a:gd name="adj1" fmla="val 25851"/>
              <a:gd name="adj2" fmla="val 50000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Left Brace 29"/>
          <p:cNvSpPr/>
          <p:nvPr/>
        </p:nvSpPr>
        <p:spPr>
          <a:xfrm rot="5400000">
            <a:off x="3000198" y="2767571"/>
            <a:ext cx="281112" cy="1592489"/>
          </a:xfrm>
          <a:prstGeom prst="leftBrace">
            <a:avLst>
              <a:gd name="adj1" fmla="val 25851"/>
              <a:gd name="adj2" fmla="val 50000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8" grpId="0" animBg="1"/>
      <p:bldP spid="29" grpId="0"/>
      <p:bldP spid="30" grpId="0" animBg="1"/>
      <p:bldP spid="31" grpId="0"/>
      <p:bldP spid="31" grpId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0" y="-103695"/>
          <a:ext cx="12192000" cy="7626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PDF" r:id="rId1" imgW="13716000" imgH="7715250" progId="FoxitReader.Document">
                  <p:embed/>
                </p:oleObj>
              </mc:Choice>
              <mc:Fallback>
                <p:oleObj name="PDF" r:id="rId1" imgW="13716000" imgH="7715250" progId="FoxitReader.Document">
                  <p:embed/>
                  <p:pic>
                    <p:nvPicPr>
                      <p:cNvPr id="0" name="Object 1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-103695"/>
                        <a:ext cx="12192000" cy="7626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2/65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336" y="1825625"/>
            <a:ext cx="11233608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dirty="0">
                <a:latin typeface="+mj-lt"/>
              </a:rPr>
              <a:t>Độ dài cạnh hình vuông bằng độ dài đường kính hình tròn. </a:t>
            </a:r>
            <a:endParaRPr lang="vi-VN" dirty="0">
              <a:latin typeface="+mj-lt"/>
            </a:endParaRPr>
          </a:p>
          <a:p>
            <a:pPr marL="0" indent="0" algn="ctr">
              <a:buNone/>
            </a:pPr>
            <a:r>
              <a:rPr lang="vi-VN" dirty="0">
                <a:latin typeface="+mj-lt"/>
              </a:rPr>
              <a:t>Độ dài cạnh hình vuông là:</a:t>
            </a: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vi-VN" dirty="0">
                <a:latin typeface="+mj-lt"/>
              </a:rPr>
              <a:t>2 x 2 = 4 (cm)</a:t>
            </a: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vi-VN" dirty="0">
                <a:latin typeface="+mj-lt"/>
              </a:rPr>
              <a:t>Đáp số: 4 cm</a:t>
            </a:r>
            <a:endParaRPr lang="vi-VN" dirty="0">
              <a:latin typeface="+mj-lt"/>
            </a:endParaRPr>
          </a:p>
          <a:p>
            <a:pPr marL="0" indent="0" algn="ctr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50240" y="741679"/>
            <a:ext cx="11074400" cy="2113079"/>
            <a:chOff x="670560" y="782319"/>
            <a:chExt cx="11074400" cy="2113079"/>
          </a:xfrm>
        </p:grpSpPr>
        <p:sp>
          <p:nvSpPr>
            <p:cNvPr id="2" name="TextBox 1"/>
            <p:cNvSpPr txBox="1"/>
            <p:nvPr/>
          </p:nvSpPr>
          <p:spPr>
            <a:xfrm>
              <a:off x="1229360" y="782319"/>
              <a:ext cx="10515600" cy="2113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Cái ao của chú ếch có dạng hình chữ nhật (như hình vẽ). Mỗi lá súng có dạng hình tròn đường kính 1 dm. Em hãy tìm: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LcPeriod"/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Chiều dài của cái ao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lvl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LcPeriod"/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Chiều rộng của cái ao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70560" y="812799"/>
              <a:ext cx="640080" cy="6299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0529" y="3611428"/>
            <a:ext cx="1794551" cy="25048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080" y="2066290"/>
            <a:ext cx="4057650" cy="2400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1520" y="944880"/>
            <a:ext cx="10556240" cy="550077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-375920"/>
            <a:ext cx="2112177" cy="4084320"/>
          </a:xfrm>
          <a:prstGeom prst="rect">
            <a:avLst/>
          </a:prstGeom>
        </p:spPr>
      </p:pic>
      <p:pic>
        <p:nvPicPr>
          <p:cNvPr id="8" name="Picture 7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-375920"/>
            <a:ext cx="2112177" cy="4084320"/>
          </a:xfrm>
          <a:prstGeom prst="rect">
            <a:avLst/>
          </a:prstGeom>
        </p:spPr>
      </p:pic>
      <p:pic>
        <p:nvPicPr>
          <p:cNvPr id="9" name="Picture 8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23" y="-375920"/>
            <a:ext cx="2112177" cy="4084320"/>
          </a:xfrm>
          <a:prstGeom prst="rect">
            <a:avLst/>
          </a:prstGeom>
        </p:spPr>
      </p:pic>
      <p:pic>
        <p:nvPicPr>
          <p:cNvPr id="10" name="Picture 9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60" y="-375920"/>
            <a:ext cx="2112177" cy="4084320"/>
          </a:xfrm>
          <a:prstGeom prst="rect">
            <a:avLst/>
          </a:prstGeom>
        </p:spPr>
      </p:pic>
      <p:pic>
        <p:nvPicPr>
          <p:cNvPr id="11" name="Picture 10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-375920"/>
            <a:ext cx="2112177" cy="4084320"/>
          </a:xfrm>
          <a:prstGeom prst="rect">
            <a:avLst/>
          </a:prstGeom>
        </p:spPr>
      </p:pic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26" y="-375920"/>
            <a:ext cx="2112177" cy="4084320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031" y="-375920"/>
            <a:ext cx="2112177" cy="4084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5029200"/>
            <a:ext cx="4173322" cy="1925247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10754360" y="599182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05" y="975360"/>
            <a:ext cx="2112177" cy="4084320"/>
          </a:xfrm>
          <a:prstGeom prst="rect">
            <a:avLst/>
          </a:prstGeom>
        </p:spPr>
      </p:pic>
      <p:pic>
        <p:nvPicPr>
          <p:cNvPr id="19" name="Picture 18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30" y="2361330"/>
            <a:ext cx="2112177" cy="4084320"/>
          </a:xfrm>
          <a:prstGeom prst="rect">
            <a:avLst/>
          </a:prstGeom>
        </p:spPr>
      </p:pic>
      <p:pic>
        <p:nvPicPr>
          <p:cNvPr id="20" name="Picture 19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68" y="2422290"/>
            <a:ext cx="2112177" cy="4084320"/>
          </a:xfrm>
          <a:prstGeom prst="rect">
            <a:avLst/>
          </a:prstGeom>
        </p:spPr>
      </p:pic>
      <p:pic>
        <p:nvPicPr>
          <p:cNvPr id="21" name="Picture 20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47" y="2415108"/>
            <a:ext cx="2112177" cy="4084320"/>
          </a:xfrm>
          <a:prstGeom prst="rect">
            <a:avLst/>
          </a:prstGeom>
        </p:spPr>
      </p:pic>
      <p:pic>
        <p:nvPicPr>
          <p:cNvPr id="22" name="Picture 21" descr="Ic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4" y="3682130"/>
            <a:ext cx="2112177" cy="40843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21" y="944880"/>
            <a:ext cx="1416450" cy="141645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731520" y="1645920"/>
            <a:ext cx="15341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58240" y="1219200"/>
            <a:ext cx="92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dm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5" t="31494" r="33570" b="47742"/>
          <a:stretch>
            <a:fillRect/>
          </a:stretch>
        </p:blipFill>
        <p:spPr>
          <a:xfrm>
            <a:off x="8049215" y="3166793"/>
            <a:ext cx="4286880" cy="341623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699312" y="4161679"/>
            <a:ext cx="27790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87858" y="4634984"/>
            <a:ext cx="7018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 7 = 7 (dm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5" t="31494" r="33570" b="47742"/>
          <a:stretch>
            <a:fillRect/>
          </a:stretch>
        </p:blipFill>
        <p:spPr>
          <a:xfrm>
            <a:off x="-300806" y="3682130"/>
            <a:ext cx="4286880" cy="341623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5148" y="4691099"/>
            <a:ext cx="27790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>
            <a:stCxn id="18" idx="0"/>
            <a:endCxn id="19" idx="2"/>
          </p:cNvCxnSpPr>
          <p:nvPr/>
        </p:nvCxnSpPr>
        <p:spPr>
          <a:xfrm>
            <a:off x="4413694" y="975360"/>
            <a:ext cx="12225" cy="54702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5" t="31494" r="33570" b="47742"/>
          <a:stretch>
            <a:fillRect/>
          </a:stretch>
        </p:blipFill>
        <p:spPr>
          <a:xfrm>
            <a:off x="-196543" y="3605964"/>
            <a:ext cx="4286880" cy="341623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7762" y="4699161"/>
            <a:ext cx="23726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4 (dm)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15 0.02732 L -0.04115 0.02732 C -0.04948 0.01968 -0.05743 0.01088 -0.06589 0.0044 C -0.07331 -0.00116 -0.08112 -0.00463 -0.08881 -0.00856 C -0.12279 -0.02569 -0.09623 -0.01018 -0.10717 -0.01666 C -0.11107 -0.0162 -0.11511 -0.0162 -0.11901 -0.01504 C -0.13243 -0.01134 -0.11928 -0.0118 -0.12722 -0.0118 " pathEditMode="relative" ptsTypes="AAAAA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56 -0.00023 L -0.15456 -0.00023 L -0.21407 -0.01504 C -0.21875 -0.0162 -0.22331 -0.01643 -0.22787 -0.01828 C -0.23034 -0.01944 -0.23269 -0.02083 -0.23516 -0.02153 C -0.24167 -0.02361 -0.24362 -0.02315 -0.24974 -0.02315 " pathEditMode="relative" ptsTypes="AAAA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178 0.00301 L -0.28178 0.00301 C -0.28412 0.00278 -0.30769 0.00185 -0.31472 -0.00046 C -0.32058 -0.00208 -0.32631 -0.00509 -0.33217 -0.00694 C -0.33724 -0.00833 -0.34245 -0.00903 -0.34766 -0.01018 C -0.34974 -0.01065 -0.35196 -0.01111 -0.35404 -0.0118 C -0.35586 -0.01227 -0.35769 -0.01319 -0.35951 -0.01342 C -0.36407 -0.01366 -0.36862 -0.01342 -0.37318 -0.01342 " pathEditMode="relative" ptsTypes="AAAAAA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701 0.00787 L -0.39701 0.00787 C -0.41003 -0.00879 -0.39831 0.00394 -0.42357 -0.00856 C -0.428 -0.01065 -0.43217 -0.01389 -0.43646 -0.01666 C -0.44011 -0.01921 -0.44362 -0.02291 -0.4474 -0.02477 C -0.44974 -0.02616 -0.45222 -0.02592 -0.45469 -0.02662 C -0.47579 -0.03078 -0.46498 -0.02778 -0.48125 -0.0331 C -0.48763 -0.03241 -0.49441 -0.03518 -0.5004 -0.03148 C -0.50248 -0.03009 -0.50222 -0.01991 -0.50222 -0.01991 " pathEditMode="relative" ptsTypes="AAAAAAAAA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318 0.00301 L -0.52318 0.00301 L -0.54792 -0.01018 C -0.55339 -0.01296 -0.55912 -0.01481 -0.56446 -0.01828 C -0.56693 -0.01991 -0.56915 -0.02245 -0.57175 -0.02315 C -0.57813 -0.02523 -0.59102 -0.02639 -0.59102 -0.02639 C -0.59649 -0.02546 -0.60248 -0.02754 -0.60743 -0.02315 C -0.61081 -0.02037 -0.61224 -0.01296 -0.61381 -0.00694 C -0.6142 -0.00532 -0.61381 -0.00278 -0.6129 -0.00208 C -0.61185 -0.00092 -0.61055 -0.00208 -0.60925 -0.00208 " pathEditMode="relative" ptsTypes="AAAAAAAAAA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019 0.01273 L -0.62019 0.01273 L -0.70443 0.01088 C -0.70612 0.01088 -0.70651 0.00579 -0.70808 0.0044 C -0.71029 0.00255 -0.71537 0.00116 -0.71537 0.00116 C -0.71667 -0.00092 -0.71797 -0.00301 -0.71901 -0.00532 C -0.72006 -0.00741 -0.72058 -0.01041 -0.72175 -0.0118 C -0.72279 -0.01319 -0.7254 -0.01342 -0.7254 -0.01342 " pathEditMode="relative" ptsTypes="AAAAAAAA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25989 0.0069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2" grpId="1"/>
      <p:bldP spid="35" grpId="0"/>
      <p:bldP spid="35" grpId="1"/>
      <p:bldP spid="39" grpId="0"/>
      <p:bldP spid="39" grpId="1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-1" y="0"/>
          <a:ext cx="1270327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PDF" r:id="rId1" imgW="13716000" imgH="7715250" progId="FoxitReader.Document">
                  <p:embed/>
                </p:oleObj>
              </mc:Choice>
              <mc:Fallback>
                <p:oleObj name="PDF" r:id="rId1" imgW="13716000" imgH="7715250" progId="FoxitReader.Document">
                  <p:embed/>
                  <p:pic>
                    <p:nvPicPr>
                      <p:cNvPr id="0" name="Object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270327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3/ 65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x 7 = 7 ( dm)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x 4 = 4 (dm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a) 7 dm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b) 4 dm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899" y="4001294"/>
            <a:ext cx="2683496" cy="20741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CH SUA M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51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7" name="Thiết kế chưa có tên (3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>
              <a:fillRect/>
            </a:stretch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>
              <a:fillRect/>
            </a:stretch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/>
            <p:cNvSpPr/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/>
            <p:cNvSpPr/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/>
            <p:cNvSpPr/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/>
            <p:cNvSpPr/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/>
            <p:cNvSpPr/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/>
            <p:cNvSpPr/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/>
            <p:cNvSpPr/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/>
            <p:cNvSpPr/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/>
            <p:cNvSpPr/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/>
            <p:cNvSpPr/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/>
            <p:cNvSpPr/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/>
            <p:cNvSpPr/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/>
            <p:cNvSpPr/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/>
            <p:cNvSpPr/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/>
            <p:cNvSpPr/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/>
            <p:cNvSpPr/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/>
            <p:cNvSpPr/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/>
            <p:cNvSpPr/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-147164" y="-94268"/>
          <a:ext cx="12524558" cy="703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PDF" r:id="rId4" imgW="13716000" imgH="7715250" progId="FoxitReader.Document">
                  <p:embed/>
                </p:oleObj>
              </mc:Choice>
              <mc:Fallback>
                <p:oleObj name="PDF" r:id="rId4" imgW="13716000" imgH="7715250" progId="FoxitReader.Document">
                  <p:embed/>
                  <p:pic>
                    <p:nvPicPr>
                      <p:cNvPr id="0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47164" y="-94268"/>
                        <a:ext cx="12524558" cy="7032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0" y="98425"/>
          <a:ext cx="12191999" cy="701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DF" r:id="rId1" imgW="13716000" imgH="7715250" progId="FoxitReader.Document">
                  <p:embed/>
                </p:oleObj>
              </mc:Choice>
              <mc:Fallback>
                <p:oleObj name="PDF" r:id="rId1" imgW="13716000" imgH="7715250" progId="FoxitReader.Document">
                  <p:embed/>
                  <p:pic>
                    <p:nvPicPr>
                      <p:cNvPr id="0" name="Object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98425"/>
                        <a:ext cx="12191999" cy="7018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HocSinh-Beat_mc3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982" y="1604616"/>
            <a:ext cx="1931188" cy="1489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lap phu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ỐI HỘP CHỮ NHẬT (2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650" y="870857"/>
            <a:ext cx="2241239" cy="5624285"/>
          </a:xfrm>
          <a:prstGeom prst="rect">
            <a:avLst/>
          </a:prstGeom>
        </p:spPr>
      </p:pic>
      <p:pic>
        <p:nvPicPr>
          <p:cNvPr id="24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362858"/>
            <a:ext cx="847725" cy="8295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97217" y="1137678"/>
            <a:ext cx="908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327" y="1901678"/>
            <a:ext cx="2499577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61" y="2923981"/>
            <a:ext cx="9205758" cy="1518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327" y="4014557"/>
            <a:ext cx="2243522" cy="969348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-353410" y="26191"/>
          <a:ext cx="12583458" cy="6966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DF" r:id="rId6" imgW="13716000" imgH="7715250" progId="FoxitReader.Document">
                  <p:embed/>
                </p:oleObj>
              </mc:Choice>
              <mc:Fallback>
                <p:oleObj name="PDF" r:id="rId6" imgW="13716000" imgH="7715250" progId="FoxitReader.Document">
                  <p:embed/>
                  <p:pic>
                    <p:nvPicPr>
                      <p:cNvPr id="0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353410" y="26191"/>
                        <a:ext cx="12583458" cy="6966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-252952" y="-572845"/>
          <a:ext cx="12507797" cy="800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DF" r:id="rId1" imgW="13716000" imgH="7715250" progId="FoxitReader.Document">
                  <p:embed/>
                </p:oleObj>
              </mc:Choice>
              <mc:Fallback>
                <p:oleObj name="PDF" r:id="rId1" imgW="13716000" imgH="7715250" progId="FoxitReader.Document">
                  <p:embed/>
                  <p:pic>
                    <p:nvPicPr>
                      <p:cNvPr id="0" name="Object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252952" y="-572845"/>
                        <a:ext cx="12507797" cy="8003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Oval 28"/>
          <p:cNvSpPr/>
          <p:nvPr/>
        </p:nvSpPr>
        <p:spPr>
          <a:xfrm>
            <a:off x="984250" y="5542961"/>
            <a:ext cx="439197" cy="53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078412" y="644014"/>
            <a:ext cx="11306628" cy="1523448"/>
            <a:chOff x="670560" y="782466"/>
            <a:chExt cx="11306628" cy="1384995"/>
          </a:xfrm>
        </p:grpSpPr>
        <p:sp>
          <p:nvSpPr>
            <p:cNvPr id="2" name="TextBox 1"/>
            <p:cNvSpPr txBox="1"/>
            <p:nvPr/>
          </p:nvSpPr>
          <p:spPr>
            <a:xfrm>
              <a:off x="3247834" y="782466"/>
              <a:ext cx="872935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u="sng" dirty="0">
                  <a:latin typeface="Arial" panose="020B0604020202020204" pitchFamily="34" charset="0"/>
                  <a:cs typeface="Arial" panose="020B0604020202020204" pitchFamily="34" charset="0"/>
                </a:rPr>
                <a:t> 1/65: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Mai?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70560" y="812799"/>
              <a:ext cx="640080" cy="6299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1850" y="3429000"/>
            <a:ext cx="10515600" cy="1133147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21" y="2077420"/>
            <a:ext cx="2097723" cy="1209361"/>
          </a:xfrm>
          <a:prstGeom prst="rect">
            <a:avLst/>
          </a:prstGeom>
        </p:spPr>
      </p:pic>
      <p:sp>
        <p:nvSpPr>
          <p:cNvPr id="23" name="Title 6"/>
          <p:cNvSpPr txBox="1"/>
          <p:nvPr/>
        </p:nvSpPr>
        <p:spPr>
          <a:xfrm>
            <a:off x="984250" y="1862139"/>
            <a:ext cx="10515600" cy="12093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71" y="3429000"/>
            <a:ext cx="1288026" cy="1284308"/>
          </a:xfrm>
          <a:prstGeom prst="rect">
            <a:avLst/>
          </a:prstGeom>
        </p:spPr>
      </p:pic>
      <p:sp>
        <p:nvSpPr>
          <p:cNvPr id="26" name="Title 6"/>
          <p:cNvSpPr txBox="1"/>
          <p:nvPr/>
        </p:nvSpPr>
        <p:spPr>
          <a:xfrm>
            <a:off x="984250" y="4992707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63" y="5070807"/>
            <a:ext cx="1461155" cy="1182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-77772" y="-137245"/>
          <a:ext cx="12530580" cy="7179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PDF" r:id="rId1" imgW="13716000" imgH="7715250" progId="FoxitReader.Document">
                  <p:embed/>
                </p:oleObj>
              </mc:Choice>
              <mc:Fallback>
                <p:oleObj name="PDF" r:id="rId1" imgW="13716000" imgH="7715250" progId="FoxitReader.Document">
                  <p:embed/>
                  <p:pic>
                    <p:nvPicPr>
                      <p:cNvPr id="0" name="Object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77772" y="-137245"/>
                        <a:ext cx="12530580" cy="7179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02653" cy="801287"/>
          </a:xfrm>
          <a:custGeom>
            <a:avLst/>
            <a:gdLst/>
            <a:ahLst/>
            <a:cxnLst/>
            <a:rect l="l" t="t" r="r" b="b"/>
            <a:pathLst>
              <a:path w="1503979" h="1201930">
                <a:moveTo>
                  <a:pt x="0" y="0"/>
                </a:moveTo>
                <a:lnTo>
                  <a:pt x="1503979" y="0"/>
                </a:lnTo>
                <a:lnTo>
                  <a:pt x="1503979" y="1201930"/>
                </a:lnTo>
                <a:lnTo>
                  <a:pt x="0" y="120193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29761" y="440958"/>
            <a:ext cx="6942376" cy="5548115"/>
          </a:xfrm>
          <a:custGeom>
            <a:avLst/>
            <a:gdLst/>
            <a:ahLst/>
            <a:cxnLst/>
            <a:rect l="l" t="t" r="r" b="b"/>
            <a:pathLst>
              <a:path w="10413564" h="8322173">
                <a:moveTo>
                  <a:pt x="0" y="0"/>
                </a:moveTo>
                <a:lnTo>
                  <a:pt x="10413563" y="0"/>
                </a:lnTo>
                <a:lnTo>
                  <a:pt x="10413563" y="8322173"/>
                </a:lnTo>
                <a:lnTo>
                  <a:pt x="0" y="832217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80490" y="533452"/>
            <a:ext cx="6942376" cy="5548115"/>
          </a:xfrm>
          <a:custGeom>
            <a:avLst/>
            <a:gdLst/>
            <a:ahLst/>
            <a:cxnLst/>
            <a:rect l="l" t="t" r="r" b="b"/>
            <a:pathLst>
              <a:path w="10413564" h="8322173">
                <a:moveTo>
                  <a:pt x="0" y="0"/>
                </a:moveTo>
                <a:lnTo>
                  <a:pt x="10413564" y="0"/>
                </a:lnTo>
                <a:lnTo>
                  <a:pt x="10413564" y="8322173"/>
                </a:lnTo>
                <a:lnTo>
                  <a:pt x="0" y="832217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5" name="Group 5"/>
          <p:cNvGrpSpPr/>
          <p:nvPr/>
        </p:nvGrpSpPr>
        <p:grpSpPr>
          <a:xfrm>
            <a:off x="3087043" y="833852"/>
            <a:ext cx="6160801" cy="5641628"/>
            <a:chOff x="0" y="0"/>
            <a:chExt cx="1105657" cy="11885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5657" cy="1188527"/>
            </a:xfrm>
            <a:custGeom>
              <a:avLst/>
              <a:gdLst/>
              <a:ahLst/>
              <a:cxnLst/>
              <a:rect l="l" t="t" r="r" b="b"/>
              <a:pathLst>
                <a:path w="1105657" h="1188527">
                  <a:moveTo>
                    <a:pt x="945637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028507"/>
                  </a:lnTo>
                  <a:lnTo>
                    <a:pt x="160020" y="1188527"/>
                  </a:lnTo>
                  <a:lnTo>
                    <a:pt x="945637" y="1188527"/>
                  </a:lnTo>
                  <a:lnTo>
                    <a:pt x="1105657" y="1028507"/>
                  </a:lnTo>
                  <a:lnTo>
                    <a:pt x="1105657" y="160020"/>
                  </a:lnTo>
                  <a:lnTo>
                    <a:pt x="945637" y="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63500" y="25400"/>
              <a:ext cx="978657" cy="1099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572000" y="1130496"/>
            <a:ext cx="3443882" cy="407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43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endParaRPr lang="en-US" sz="2430" b="1" dirty="0">
              <a:solidFill>
                <a:srgbClr val="000000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467732" y="2689688"/>
            <a:ext cx="2548150" cy="210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5"/>
              </a:lnSpc>
            </a:pPr>
            <a:endParaRPr lang="en-US" sz="128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482573" y="3293999"/>
            <a:ext cx="1726764" cy="36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15"/>
              </a:lnSpc>
            </a:pPr>
            <a:endParaRPr lang="en-US" sz="2225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3097203" y="1571453"/>
            <a:ext cx="6112134" cy="1992184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 65: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cm.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5467733" y="3865055"/>
            <a:ext cx="2711067" cy="238412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1" name="Picture 20"/>
          <p:cNvPicPr/>
          <p:nvPr/>
        </p:nvPicPr>
        <p:blipFill rotWithShape="1">
          <a:blip r:embed="rId3"/>
          <a:srcRect l="69351"/>
          <a:stretch>
            <a:fillRect/>
          </a:stretch>
        </p:blipFill>
        <p:spPr bwMode="auto">
          <a:xfrm>
            <a:off x="5590311" y="3880295"/>
            <a:ext cx="2942316" cy="256497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7347" y="379367"/>
            <a:ext cx="7829403" cy="6658065"/>
          </a:xfrm>
          <a:custGeom>
            <a:avLst/>
            <a:gdLst/>
            <a:ahLst/>
            <a:cxnLst/>
            <a:rect l="l" t="t" r="r" b="b"/>
            <a:pathLst>
              <a:path w="9976655" h="5794774">
                <a:moveTo>
                  <a:pt x="0" y="0"/>
                </a:moveTo>
                <a:lnTo>
                  <a:pt x="9976656" y="0"/>
                </a:lnTo>
                <a:lnTo>
                  <a:pt x="9976656" y="5794774"/>
                </a:lnTo>
                <a:lnTo>
                  <a:pt x="0" y="579477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8423" y="0"/>
            <a:ext cx="2339721" cy="6858000"/>
          </a:xfrm>
          <a:custGeom>
            <a:avLst/>
            <a:gdLst/>
            <a:ahLst/>
            <a:cxnLst/>
            <a:rect l="l" t="t" r="r" b="b"/>
            <a:pathLst>
              <a:path w="3979590" h="8086761">
                <a:moveTo>
                  <a:pt x="0" y="0"/>
                </a:moveTo>
                <a:lnTo>
                  <a:pt x="3979589" y="0"/>
                </a:lnTo>
                <a:lnTo>
                  <a:pt x="3979589" y="8086762"/>
                </a:lnTo>
                <a:lnTo>
                  <a:pt x="0" y="808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682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51022" y="279400"/>
            <a:ext cx="2181298" cy="6758032"/>
          </a:xfrm>
          <a:custGeom>
            <a:avLst/>
            <a:gdLst/>
            <a:ahLst/>
            <a:cxnLst/>
            <a:rect l="l" t="t" r="r" b="b"/>
            <a:pathLst>
              <a:path w="4251211" h="8086761">
                <a:moveTo>
                  <a:pt x="0" y="0"/>
                </a:moveTo>
                <a:lnTo>
                  <a:pt x="4251210" y="0"/>
                </a:lnTo>
                <a:lnTo>
                  <a:pt x="4251210" y="8086762"/>
                </a:lnTo>
                <a:lnTo>
                  <a:pt x="0" y="808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61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15570" y="631596"/>
            <a:ext cx="7266909" cy="3482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90"/>
              </a:lnSpc>
            </a:pP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3/ 65: 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Cái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ao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chú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ếch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có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dạng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hình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chữ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nhật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(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</a:t>
            </a:r>
            <a:r>
              <a:rPr lang="vi-VN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ư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hình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vẽ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).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Mỗi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lá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súng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có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dạng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hình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tròn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đ</a:t>
            </a:r>
            <a:r>
              <a:rPr lang="vi-VN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ư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ờng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kính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endParaRPr lang="en-US" sz="2665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just">
              <a:lnSpc>
                <a:spcPts val="4590"/>
              </a:lnSpc>
            </a:pP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1 dm.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Em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hãy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tìm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</a:t>
            </a:r>
            <a:endParaRPr lang="en-US" sz="2665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just">
              <a:lnSpc>
                <a:spcPts val="4590"/>
              </a:lnSpc>
            </a:pP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a/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Chiều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dài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cái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ao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  <a:endParaRPr lang="en-US" sz="2665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just">
              <a:lnSpc>
                <a:spcPts val="4590"/>
              </a:lnSpc>
            </a:pP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b/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Chiều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rộng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cái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ao</a:t>
            </a:r>
            <a:endParaRPr lang="en-US" sz="2665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4"/>
          <a:srcRect l="42419" t="24940"/>
          <a:stretch>
            <a:fillRect/>
          </a:stretch>
        </p:blipFill>
        <p:spPr bwMode="auto">
          <a:xfrm>
            <a:off x="5084710" y="4034672"/>
            <a:ext cx="4832040" cy="233612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1353</Words>
  <Application>WPS Presentation</Application>
  <PresentationFormat>Widescreen</PresentationFormat>
  <Paragraphs>68</Paragraphs>
  <Slides>19</Slides>
  <Notes>4</Notes>
  <HiddenSlides>0</HiddenSlides>
  <MMClips>6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9</vt:i4>
      </vt:variant>
      <vt:variant>
        <vt:lpstr>幻灯片标题</vt:lpstr>
      </vt:variant>
      <vt:variant>
        <vt:i4>19</vt:i4>
      </vt:variant>
    </vt:vector>
  </HeadingPairs>
  <TitlesOfParts>
    <vt:vector size="43" baseType="lpstr">
      <vt:lpstr>Arial</vt:lpstr>
      <vt:lpstr>SimSun</vt:lpstr>
      <vt:lpstr>Wingdings</vt:lpstr>
      <vt:lpstr>Times New Roman</vt:lpstr>
      <vt:lpstr>Cambria</vt:lpstr>
      <vt:lpstr>等线</vt:lpstr>
      <vt:lpstr>等线</vt:lpstr>
      <vt:lpstr>Paytone One</vt:lpstr>
      <vt:lpstr>IDAutomationHC39M</vt:lpstr>
      <vt:lpstr>DejaVu Serif Bold</vt:lpstr>
      <vt:lpstr>Calibri</vt:lpstr>
      <vt:lpstr>Microsoft YaHei</vt:lpstr>
      <vt:lpstr>Arial Unicode MS</vt:lpstr>
      <vt:lpstr>Calibri Light</vt:lpstr>
      <vt:lpstr>Office Theme</vt:lpstr>
      <vt:lpstr>FoxitReader.Document</vt:lpstr>
      <vt:lpstr>FoxitReader.Document</vt:lpstr>
      <vt:lpstr>FoxitReader.Document</vt:lpstr>
      <vt:lpstr>FoxitReader.Document</vt:lpstr>
      <vt:lpstr>FoxitReader.Document</vt:lpstr>
      <vt:lpstr>FoxitReader.Document</vt:lpstr>
      <vt:lpstr>FoxitReader.Document</vt:lpstr>
      <vt:lpstr>FoxitReader.Document</vt:lpstr>
      <vt:lpstr>FoxitReader.Document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B.  Hình  2. </vt:lpstr>
      <vt:lpstr>PowerPoint 演示文稿</vt:lpstr>
      <vt:lpstr>Bài 2/ 65: Một tờ giấy hình tròn được dán vào tờ giấy hình vuông ( như hình vẽ). Biết bán kính của hình tròn là 2 cm. Hỏi cạnh hình vuông dài bao nhiêu xăng – ti – mét?</vt:lpstr>
      <vt:lpstr>PowerPoint 演示文稿</vt:lpstr>
      <vt:lpstr>PowerPoint 演示文稿</vt:lpstr>
      <vt:lpstr>PowerPoint 演示文稿</vt:lpstr>
      <vt:lpstr>BÀI 2/65</vt:lpstr>
      <vt:lpstr>PowerPoint 演示文稿</vt:lpstr>
      <vt:lpstr>PowerPoint 演示文稿</vt:lpstr>
      <vt:lpstr>BÀI 3/ 65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Thư viện tiểu học TH Đ</cp:lastModifiedBy>
  <cp:revision>2</cp:revision>
  <dcterms:created xsi:type="dcterms:W3CDTF">2024-11-12T09:28:00Z</dcterms:created>
  <dcterms:modified xsi:type="dcterms:W3CDTF">2024-11-13T01:40:40Z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4901114A0065402F8732B8A63302CEBA_12</vt:lpwstr>
  </property>
  <property fmtid="{D5CDD505-2E9C-101B-9397-08002B2CF9AE}" pid="3" name="KSOProductBuildVer">
    <vt:lpwstr>1033-12.2.0.18607</vt:lpwstr>
  </property>
</Properties>
</file>