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3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38" r:id="rId3"/>
    <p:sldId id="340" r:id="rId4"/>
    <p:sldId id="264" r:id="rId5"/>
    <p:sldId id="310" r:id="rId6"/>
    <p:sldId id="330" r:id="rId7"/>
    <p:sldId id="343" r:id="rId8"/>
    <p:sldId id="332" r:id="rId9"/>
    <p:sldId id="334" r:id="rId10"/>
    <p:sldId id="335" r:id="rId11"/>
    <p:sldId id="344" r:id="rId12"/>
    <p:sldId id="348" r:id="rId13"/>
    <p:sldId id="349" r:id="rId14"/>
    <p:sldId id="345" r:id="rId15"/>
    <p:sldId id="350" r:id="rId16"/>
    <p:sldId id="347" r:id="rId17"/>
    <p:sldId id="351" r:id="rId18"/>
    <p:sldId id="307" r:id="rId19"/>
  </p:sldIdLst>
  <p:sldSz cx="18288000" cy="10287000"/>
  <p:notesSz cx="6858000" cy="9144000"/>
  <p:embeddedFontLst>
    <p:embeddedFont>
      <p:font typeface="UTM Mother" panose="02040603050506020204" pitchFamily="18" charset="0"/>
      <p:regular r:id="rId24"/>
    </p:embeddedFont>
    <p:embeddedFont>
      <p:font typeface="UTM Showcard" panose="02040603050506020204" pitchFamily="18" charset="0"/>
      <p:regular r:id="rId25"/>
    </p:embeddedFont>
    <p:embeddedFont>
      <p:font typeface="Arial-Rounded" panose="020B0500000000000000" pitchFamily="34" charset="0"/>
      <p:regular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4C39"/>
    <a:srgbClr val="F4B1D4"/>
    <a:srgbClr val="91CDDB"/>
    <a:srgbClr val="FCCA97"/>
    <a:srgbClr val="AED5BC"/>
    <a:srgbClr val="C3E2E8"/>
    <a:srgbClr val="F9BED5"/>
    <a:srgbClr val="FED372"/>
    <a:srgbClr val="FCD0CC"/>
    <a:srgbClr val="FDD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7" autoAdjust="0"/>
    <p:restoredTop sz="92892" autoAdjust="0"/>
  </p:normalViewPr>
  <p:slideViewPr>
    <p:cSldViewPr showGuides="1">
      <p:cViewPr varScale="1">
        <p:scale>
          <a:sx n="48" d="100"/>
          <a:sy n="48" d="100"/>
        </p:scale>
        <p:origin x="7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4478F-C365-404E-BB8C-1F9C09A69B4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A135E-8C01-4E91-8E26-C092E6A442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50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0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17600" y="619125"/>
            <a:ext cx="8229600" cy="13165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619125"/>
            <a:ext cx="24384000" cy="13165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5100" b="18424"/>
          <a:stretch>
            <a:fillRect/>
          </a:stretch>
        </p:blipFill>
        <p:spPr>
          <a:xfrm>
            <a:off x="-14513" y="-58057"/>
            <a:ext cx="18302514" cy="10345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/>
          <p:cNvSpPr txBox="1"/>
          <p:nvPr userDrawn="1"/>
        </p:nvSpPr>
        <p:spPr>
          <a:xfrm>
            <a:off x="5970604" y="2857506"/>
            <a:ext cx="8812196" cy="209287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altLang="zh-CN" sz="13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Mother" panose="02040603050506020204" pitchFamily="18" charset="0"/>
                <a:ea typeface="字魂21号-不齐素圆体" panose="00000500000000000000" pitchFamily="2" charset="-122"/>
              </a:rPr>
              <a:t>Trò chơi</a:t>
            </a:r>
            <a:endParaRPr lang="zh-CN" altLang="en-US" sz="13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UTM Mother" panose="02040603050506020204" pitchFamily="18" charset="0"/>
              <a:ea typeface="字魂21号-不齐素圆体" panose="00000500000000000000" pitchFamily="2" charset="-122"/>
            </a:endParaRPr>
          </a:p>
        </p:txBody>
      </p:sp>
      <p:sp>
        <p:nvSpPr>
          <p:cNvPr id="3" name="PHẠM DUYÊN 2 - 9Slide.vn"/>
          <p:cNvSpPr txBox="1"/>
          <p:nvPr userDrawn="1"/>
        </p:nvSpPr>
        <p:spPr>
          <a:xfrm>
            <a:off x="7315211" y="1943100"/>
            <a:ext cx="4859430" cy="184665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1400" b="1">
                <a:gradFill>
                  <a:gsLst>
                    <a:gs pos="34000">
                      <a:srgbClr val="0070C0"/>
                    </a:gs>
                    <a:gs pos="85000">
                      <a:srgbClr val="DB115E"/>
                    </a:gs>
                  </a:gsLst>
                  <a:lin ang="5400000" scaled="1"/>
                </a:gradFill>
                <a:latin typeface="UTM Showcard" panose="02040603050506020204" pitchFamily="18" charset="0"/>
              </a:rPr>
              <a:t>BÀI 10</a:t>
            </a:r>
            <a:endParaRPr lang="en-US" sz="11400" b="1" dirty="0">
              <a:gradFill>
                <a:gsLst>
                  <a:gs pos="34000">
                    <a:srgbClr val="0070C0"/>
                  </a:gs>
                  <a:gs pos="85000">
                    <a:srgbClr val="DB115E"/>
                  </a:gs>
                </a:gsLst>
                <a:lin ang="5400000" scaled="1"/>
              </a:gradFill>
              <a:latin typeface="UTM Showcard" panose="02040603050506020204" pitchFamily="18" charset="0"/>
            </a:endParaRPr>
          </a:p>
        </p:txBody>
      </p:sp>
      <p:sp>
        <p:nvSpPr>
          <p:cNvPr id="8" name="PHẠM DUYÊN 3 - 9Slide.vn"/>
          <p:cNvSpPr txBox="1"/>
          <p:nvPr userDrawn="1"/>
        </p:nvSpPr>
        <p:spPr>
          <a:xfrm>
            <a:off x="2819400" y="5829308"/>
            <a:ext cx="13182600" cy="187294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>
              <a:lnSpc>
                <a:spcPct val="133000"/>
              </a:lnSpc>
            </a:pPr>
            <a:r>
              <a:rPr lang="en-GB" sz="8700" b="1" spc="161">
                <a:gradFill>
                  <a:gsLst>
                    <a:gs pos="34000">
                      <a:srgbClr val="F2A30F"/>
                    </a:gs>
                    <a:gs pos="85000">
                      <a:srgbClr val="DB115E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NGƯỜI LỊCH SỰ</a:t>
            </a:r>
            <a:endParaRPr lang="en-US" sz="8700" b="1" spc="161" dirty="0">
              <a:gradFill>
                <a:gsLst>
                  <a:gs pos="34000">
                    <a:srgbClr val="F2A30F"/>
                  </a:gs>
                  <a:gs pos="85000">
                    <a:srgbClr val="DB115E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9" name="PHẠM DUYÊN 4 - 9Slide.vn"/>
          <p:cNvGrpSpPr/>
          <p:nvPr userDrawn="1"/>
        </p:nvGrpSpPr>
        <p:grpSpPr>
          <a:xfrm>
            <a:off x="3627259" y="6119651"/>
            <a:ext cx="3830826" cy="2169384"/>
            <a:chOff x="8775154" y="2881156"/>
            <a:chExt cx="2703324" cy="1530885"/>
          </a:xfrm>
        </p:grpSpPr>
        <p:grpSp>
          <p:nvGrpSpPr>
            <p:cNvPr id="10" name="Group 4"/>
            <p:cNvGrpSpPr>
              <a:grpSpLocks noChangeAspect="1"/>
            </p:cNvGrpSpPr>
            <p:nvPr/>
          </p:nvGrpSpPr>
          <p:grpSpPr>
            <a:xfrm>
              <a:off x="8775154" y="2881156"/>
              <a:ext cx="2703324" cy="1530885"/>
              <a:chOff x="0" y="0"/>
              <a:chExt cx="7620000" cy="494665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60960" y="60960"/>
                <a:ext cx="7377429" cy="4622800"/>
              </a:xfrm>
              <a:custGeom>
                <a:avLst/>
                <a:gdLst/>
                <a:ahLst/>
                <a:cxnLst/>
                <a:rect l="l" t="t" r="r" b="b"/>
                <a:pathLst>
                  <a:path w="7377429" h="4622800">
                    <a:moveTo>
                      <a:pt x="7132320" y="4207510"/>
                    </a:moveTo>
                    <a:cubicBezTo>
                      <a:pt x="7090410" y="4174490"/>
                      <a:pt x="7051040" y="4138930"/>
                      <a:pt x="7015480" y="4104640"/>
                    </a:cubicBezTo>
                    <a:cubicBezTo>
                      <a:pt x="6924040" y="4014470"/>
                      <a:pt x="6854190" y="3919220"/>
                      <a:pt x="6807200" y="3821430"/>
                    </a:cubicBezTo>
                    <a:cubicBezTo>
                      <a:pt x="6764020" y="3731260"/>
                      <a:pt x="6739890" y="3638550"/>
                      <a:pt x="6736080" y="3545840"/>
                    </a:cubicBezTo>
                    <a:cubicBezTo>
                      <a:pt x="6736080" y="3536950"/>
                      <a:pt x="6738620" y="3529330"/>
                      <a:pt x="6744970" y="3522980"/>
                    </a:cubicBezTo>
                    <a:cubicBezTo>
                      <a:pt x="7099301" y="3158490"/>
                      <a:pt x="7285990" y="2740660"/>
                      <a:pt x="7285990" y="2311400"/>
                    </a:cubicBezTo>
                    <a:cubicBezTo>
                      <a:pt x="7285990" y="1931670"/>
                      <a:pt x="7141210" y="1572260"/>
                      <a:pt x="6883400" y="1256030"/>
                    </a:cubicBezTo>
                    <a:cubicBezTo>
                      <a:pt x="6277610" y="510540"/>
                      <a:pt x="5052060" y="0"/>
                      <a:pt x="3642360" y="0"/>
                    </a:cubicBezTo>
                    <a:cubicBezTo>
                      <a:pt x="1634490" y="0"/>
                      <a:pt x="0" y="1036320"/>
                      <a:pt x="0" y="2311400"/>
                    </a:cubicBezTo>
                    <a:cubicBezTo>
                      <a:pt x="0" y="2326640"/>
                      <a:pt x="0" y="2340610"/>
                      <a:pt x="1270" y="2355850"/>
                    </a:cubicBezTo>
                    <a:cubicBezTo>
                      <a:pt x="39370" y="3609340"/>
                      <a:pt x="1657350" y="4622800"/>
                      <a:pt x="3642360" y="4622800"/>
                    </a:cubicBezTo>
                    <a:cubicBezTo>
                      <a:pt x="4519930" y="4622800"/>
                      <a:pt x="5368290" y="4420870"/>
                      <a:pt x="6032500" y="4053840"/>
                    </a:cubicBezTo>
                    <a:cubicBezTo>
                      <a:pt x="6043930" y="4047490"/>
                      <a:pt x="6059170" y="4048760"/>
                      <a:pt x="6068060" y="4058920"/>
                    </a:cubicBezTo>
                    <a:cubicBezTo>
                      <a:pt x="6300470" y="4283710"/>
                      <a:pt x="7059929" y="4352290"/>
                      <a:pt x="7377429" y="4372610"/>
                    </a:cubicBezTo>
                    <a:cubicBezTo>
                      <a:pt x="7308849" y="4333240"/>
                      <a:pt x="7221220" y="4278630"/>
                      <a:pt x="7132320" y="4207510"/>
                    </a:cubicBezTo>
                    <a:close/>
                  </a:path>
                </a:pathLst>
              </a:custGeom>
              <a:solidFill>
                <a:srgbClr val="F6F6F6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7620000" cy="4946650"/>
              </a:xfrm>
              <a:custGeom>
                <a:avLst/>
                <a:gdLst/>
                <a:ahLst/>
                <a:cxnLst/>
                <a:rect l="l" t="t" r="r" b="b"/>
                <a:pathLst>
                  <a:path w="7620000" h="4946650">
                    <a:moveTo>
                      <a:pt x="7599680" y="4493260"/>
                    </a:moveTo>
                    <a:cubicBezTo>
                      <a:pt x="7604761" y="4489450"/>
                      <a:pt x="7607300" y="4484370"/>
                      <a:pt x="7608570" y="4478020"/>
                    </a:cubicBezTo>
                    <a:cubicBezTo>
                      <a:pt x="7611111" y="4464050"/>
                      <a:pt x="7604761" y="4448810"/>
                      <a:pt x="7590790" y="4443730"/>
                    </a:cubicBezTo>
                    <a:cubicBezTo>
                      <a:pt x="7584440" y="4441189"/>
                      <a:pt x="7042150" y="4202430"/>
                      <a:pt x="6893560" y="3789680"/>
                    </a:cubicBezTo>
                    <a:cubicBezTo>
                      <a:pt x="7226300" y="3429000"/>
                      <a:pt x="7457440" y="2924809"/>
                      <a:pt x="7457440" y="2482850"/>
                    </a:cubicBezTo>
                    <a:cubicBezTo>
                      <a:pt x="7457440" y="2263140"/>
                      <a:pt x="7409180" y="2052320"/>
                      <a:pt x="7319010" y="1854200"/>
                    </a:cubicBezTo>
                    <a:cubicBezTo>
                      <a:pt x="7167880" y="1416050"/>
                      <a:pt x="6824980" y="1014730"/>
                      <a:pt x="6316980" y="690880"/>
                    </a:cubicBezTo>
                    <a:cubicBezTo>
                      <a:pt x="5618480" y="245110"/>
                      <a:pt x="4690110" y="0"/>
                      <a:pt x="3703320" y="0"/>
                    </a:cubicBezTo>
                    <a:cubicBezTo>
                      <a:pt x="2716530" y="0"/>
                      <a:pt x="1788160" y="245110"/>
                      <a:pt x="1089660" y="690880"/>
                    </a:cubicBezTo>
                    <a:cubicBezTo>
                      <a:pt x="387350" y="1139190"/>
                      <a:pt x="0" y="1736090"/>
                      <a:pt x="0" y="2372360"/>
                    </a:cubicBezTo>
                    <a:cubicBezTo>
                      <a:pt x="0" y="2524760"/>
                      <a:pt x="22860" y="2675890"/>
                      <a:pt x="66040" y="2821940"/>
                    </a:cubicBezTo>
                    <a:cubicBezTo>
                      <a:pt x="232410" y="4024630"/>
                      <a:pt x="1767840" y="4946650"/>
                      <a:pt x="3702050" y="4946650"/>
                    </a:cubicBezTo>
                    <a:cubicBezTo>
                      <a:pt x="4631690" y="4946650"/>
                      <a:pt x="5481320" y="4728210"/>
                      <a:pt x="6132830" y="4368800"/>
                    </a:cubicBezTo>
                    <a:cubicBezTo>
                      <a:pt x="6442710" y="4668520"/>
                      <a:pt x="7620000" y="4701540"/>
                      <a:pt x="7620000" y="4701540"/>
                    </a:cubicBezTo>
                    <a:lnTo>
                      <a:pt x="7599680" y="4493260"/>
                    </a:lnTo>
                    <a:close/>
                    <a:moveTo>
                      <a:pt x="60960" y="2372360"/>
                    </a:moveTo>
                    <a:cubicBezTo>
                      <a:pt x="60960" y="1098550"/>
                      <a:pt x="1695450" y="60960"/>
                      <a:pt x="3703320" y="60960"/>
                    </a:cubicBezTo>
                    <a:cubicBezTo>
                      <a:pt x="5113020" y="60960"/>
                      <a:pt x="6338570" y="571500"/>
                      <a:pt x="6943089" y="1316990"/>
                    </a:cubicBezTo>
                    <a:cubicBezTo>
                      <a:pt x="7200899" y="1633220"/>
                      <a:pt x="7345680" y="1992630"/>
                      <a:pt x="7345680" y="2372360"/>
                    </a:cubicBezTo>
                    <a:cubicBezTo>
                      <a:pt x="7345680" y="2800350"/>
                      <a:pt x="7158989" y="3219450"/>
                      <a:pt x="6804660" y="3583940"/>
                    </a:cubicBezTo>
                    <a:cubicBezTo>
                      <a:pt x="6798310" y="3590290"/>
                      <a:pt x="6795770" y="3597910"/>
                      <a:pt x="6795770" y="3606800"/>
                    </a:cubicBezTo>
                    <a:cubicBezTo>
                      <a:pt x="6799580" y="3699510"/>
                      <a:pt x="6823710" y="3792220"/>
                      <a:pt x="6866889" y="3882390"/>
                    </a:cubicBezTo>
                    <a:cubicBezTo>
                      <a:pt x="6913880" y="3980180"/>
                      <a:pt x="6983730" y="4075430"/>
                      <a:pt x="7075170" y="4165600"/>
                    </a:cubicBezTo>
                    <a:cubicBezTo>
                      <a:pt x="7110730" y="4201160"/>
                      <a:pt x="7150100" y="4235450"/>
                      <a:pt x="7192010" y="4269740"/>
                    </a:cubicBezTo>
                    <a:cubicBezTo>
                      <a:pt x="7280910" y="4340860"/>
                      <a:pt x="7369810" y="4396740"/>
                      <a:pt x="7438390" y="4434840"/>
                    </a:cubicBezTo>
                    <a:cubicBezTo>
                      <a:pt x="7120890" y="4415790"/>
                      <a:pt x="6360160" y="4345940"/>
                      <a:pt x="6127750" y="4121150"/>
                    </a:cubicBezTo>
                    <a:cubicBezTo>
                      <a:pt x="6117590" y="4112260"/>
                      <a:pt x="6103620" y="4109720"/>
                      <a:pt x="6092190" y="4116070"/>
                    </a:cubicBezTo>
                    <a:cubicBezTo>
                      <a:pt x="5429250" y="4483100"/>
                      <a:pt x="4580890" y="4685030"/>
                      <a:pt x="3702050" y="4685030"/>
                    </a:cubicBezTo>
                    <a:cubicBezTo>
                      <a:pt x="1718310" y="4683760"/>
                      <a:pt x="99060" y="3670300"/>
                      <a:pt x="62230" y="2416810"/>
                    </a:cubicBezTo>
                    <a:cubicBezTo>
                      <a:pt x="60960" y="2401570"/>
                      <a:pt x="60960" y="2387600"/>
                      <a:pt x="60960" y="2372360"/>
                    </a:cubicBezTo>
                    <a:close/>
                  </a:path>
                </a:pathLst>
              </a:custGeom>
              <a:solidFill>
                <a:srgbClr val="FFA4B1"/>
              </a:solidFill>
            </p:spPr>
          </p:sp>
        </p:grpSp>
        <p:sp>
          <p:nvSpPr>
            <p:cNvPr id="11" name="TextBox 10"/>
            <p:cNvSpPr txBox="1"/>
            <p:nvPr/>
          </p:nvSpPr>
          <p:spPr>
            <a:xfrm>
              <a:off x="8818182" y="3231100"/>
              <a:ext cx="2617268" cy="727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100">
                  <a:solidFill>
                    <a:srgbClr val="DB115E"/>
                  </a:solidFill>
                  <a:latin typeface="UTM Mother" panose="02040603050506020204" pitchFamily="18" charset="0"/>
                </a:rPr>
                <a:t>Mời bạn</a:t>
              </a:r>
              <a:endParaRPr lang="en-GB" sz="6100" dirty="0">
                <a:solidFill>
                  <a:srgbClr val="DB115E"/>
                </a:solidFill>
                <a:latin typeface="UTM Mother" panose="020406030505060202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63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82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6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58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19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17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17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39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36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097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4404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170" indent="0">
              <a:buNone/>
              <a:defRPr sz="2900" b="1"/>
            </a:lvl5pPr>
            <a:lvl6pPr marL="4081780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4365" indent="0">
              <a:buNone/>
              <a:defRPr sz="2900" b="1"/>
            </a:lvl8pPr>
            <a:lvl9pPr marL="6530975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67" y="2302671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170" indent="0">
              <a:buNone/>
              <a:defRPr sz="2900" b="1"/>
            </a:lvl5pPr>
            <a:lvl6pPr marL="4081780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4365" indent="0">
              <a:buNone/>
              <a:defRPr sz="2900" b="1"/>
            </a:lvl8pPr>
            <a:lvl9pPr marL="6530975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67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5" name="PHẠM DUYÊN 4 - 9Slide.vn"/>
          <p:cNvSpPr/>
          <p:nvPr userDrawn="1"/>
        </p:nvSpPr>
        <p:spPr>
          <a:xfrm>
            <a:off x="10095" y="598252"/>
            <a:ext cx="18267826" cy="90905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6" name="PHẠM DUYÊN 5 - 9Slide.vn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 rot="-2241701">
            <a:off x="17603363" y="9299385"/>
            <a:ext cx="648530" cy="1055952"/>
          </a:xfrm>
          <a:prstGeom prst="rect">
            <a:avLst/>
          </a:prstGeom>
        </p:spPr>
      </p:pic>
      <p:pic>
        <p:nvPicPr>
          <p:cNvPr id="7" name="PHẠM DUYÊN 6 - 9Slide.vn"/>
          <p:cNvPicPr>
            <a:picLocks noChangeAspect="1"/>
          </p:cNvPicPr>
          <p:nvPr userDrawn="1"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86452" y="281986"/>
            <a:ext cx="1241416" cy="1760873"/>
          </a:xfrm>
          <a:prstGeom prst="rect">
            <a:avLst/>
          </a:prstGeom>
        </p:spPr>
      </p:pic>
      <p:pic>
        <p:nvPicPr>
          <p:cNvPr id="8" name="PHẠM DUYÊN 7 - 9Slide.vn"/>
          <p:cNvPicPr>
            <a:picLocks noChangeAspect="1"/>
          </p:cNvPicPr>
          <p:nvPr userDrawn="1"/>
        </p:nvPicPr>
        <p:blipFill>
          <a:blip r:embed="rId5" cstate="email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44491" y="0"/>
            <a:ext cx="1041946" cy="1382946"/>
          </a:xfrm>
          <a:prstGeom prst="rect">
            <a:avLst/>
          </a:prstGeom>
        </p:spPr>
      </p:pic>
      <p:pic>
        <p:nvPicPr>
          <p:cNvPr id="9" name="PHẠM DUYÊN 8 - 9Slide.vn"/>
          <p:cNvPicPr>
            <a:picLocks noChangeAspect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>
          <a:xfrm>
            <a:off x="16344491" y="8544855"/>
            <a:ext cx="1841094" cy="1576437"/>
          </a:xfrm>
          <a:prstGeom prst="rect">
            <a:avLst/>
          </a:prstGeom>
        </p:spPr>
      </p:pic>
      <p:pic>
        <p:nvPicPr>
          <p:cNvPr id="10" name="PHẠM DUYÊN 9 - 9Slide.vn"/>
          <p:cNvPicPr>
            <a:picLocks noChangeAspect="1"/>
          </p:cNvPicPr>
          <p:nvPr userDrawn="1"/>
        </p:nvPicPr>
        <p:blipFill>
          <a:blip r:embed="rId8" cstate="email"/>
          <a:srcRect/>
          <a:stretch>
            <a:fillRect/>
          </a:stretch>
        </p:blipFill>
        <p:spPr>
          <a:xfrm>
            <a:off x="431187" y="8851450"/>
            <a:ext cx="1405214" cy="1200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7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8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17" y="2152656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610" indent="0">
              <a:buNone/>
              <a:defRPr sz="2100"/>
            </a:lvl2pPr>
            <a:lvl3pPr marL="1632585" indent="0">
              <a:buNone/>
              <a:defRPr sz="1800"/>
            </a:lvl3pPr>
            <a:lvl4pPr marL="2449195" indent="0">
              <a:buNone/>
              <a:defRPr sz="1600"/>
            </a:lvl4pPr>
            <a:lvl5pPr marL="3265170" indent="0">
              <a:buNone/>
              <a:defRPr sz="1600"/>
            </a:lvl5pPr>
            <a:lvl6pPr marL="4081780" indent="0">
              <a:buNone/>
              <a:defRPr sz="1600"/>
            </a:lvl6pPr>
            <a:lvl7pPr marL="4898390" indent="0">
              <a:buNone/>
              <a:defRPr sz="1600"/>
            </a:lvl7pPr>
            <a:lvl8pPr marL="5714365" indent="0">
              <a:buNone/>
              <a:defRPr sz="1600"/>
            </a:lvl8pPr>
            <a:lvl9pPr marL="653097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610" indent="0">
              <a:buNone/>
              <a:defRPr sz="5000"/>
            </a:lvl2pPr>
            <a:lvl3pPr marL="1632585" indent="0">
              <a:buNone/>
              <a:defRPr sz="4300"/>
            </a:lvl3pPr>
            <a:lvl4pPr marL="2449195" indent="0">
              <a:buNone/>
              <a:defRPr sz="3600"/>
            </a:lvl4pPr>
            <a:lvl5pPr marL="3265170" indent="0">
              <a:buNone/>
              <a:defRPr sz="3600"/>
            </a:lvl5pPr>
            <a:lvl6pPr marL="4081780" indent="0">
              <a:buNone/>
              <a:defRPr sz="3600"/>
            </a:lvl6pPr>
            <a:lvl7pPr marL="4898390" indent="0">
              <a:buNone/>
              <a:defRPr sz="3600"/>
            </a:lvl7pPr>
            <a:lvl8pPr marL="5714365" indent="0">
              <a:buNone/>
              <a:defRPr sz="3600"/>
            </a:lvl8pPr>
            <a:lvl9pPr marL="6530975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610" indent="0">
              <a:buNone/>
              <a:defRPr sz="2100"/>
            </a:lvl2pPr>
            <a:lvl3pPr marL="1632585" indent="0">
              <a:buNone/>
              <a:defRPr sz="1800"/>
            </a:lvl3pPr>
            <a:lvl4pPr marL="2449195" indent="0">
              <a:buNone/>
              <a:defRPr sz="1600"/>
            </a:lvl4pPr>
            <a:lvl5pPr marL="3265170" indent="0">
              <a:buNone/>
              <a:defRPr sz="1600"/>
            </a:lvl5pPr>
            <a:lvl6pPr marL="4081780" indent="0">
              <a:buNone/>
              <a:defRPr sz="1600"/>
            </a:lvl6pPr>
            <a:lvl7pPr marL="4898390" indent="0">
              <a:buNone/>
              <a:defRPr sz="1600"/>
            </a:lvl7pPr>
            <a:lvl8pPr marL="5714365" indent="0">
              <a:buNone/>
              <a:defRPr sz="1600"/>
            </a:lvl8pPr>
            <a:lvl9pPr marL="653097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9.png"/><Relationship Id="rId14" Type="http://schemas.openxmlformats.org/officeDocument/2006/relationships/image" Target="../media/image10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70" tIns="81642" rIns="163270" bIns="816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13"/>
            <a:ext cx="16459200" cy="6788945"/>
          </a:xfrm>
          <a:prstGeom prst="rect">
            <a:avLst/>
          </a:prstGeom>
        </p:spPr>
        <p:txBody>
          <a:bodyPr vert="horz" lIns="163270" tIns="81642" rIns="163270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8"/>
            <a:ext cx="4267200" cy="547688"/>
          </a:xfrm>
          <a:prstGeom prst="rect">
            <a:avLst/>
          </a:prstGeom>
        </p:spPr>
        <p:txBody>
          <a:bodyPr vert="horz" lIns="163270" tIns="81642" rIns="163270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8"/>
            <a:ext cx="5791200" cy="547688"/>
          </a:xfrm>
          <a:prstGeom prst="rect">
            <a:avLst/>
          </a:prstGeom>
        </p:spPr>
        <p:txBody>
          <a:bodyPr vert="horz" lIns="163270" tIns="81642" rIns="163270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8"/>
            <a:ext cx="4267200" cy="547688"/>
          </a:xfrm>
          <a:prstGeom prst="rect">
            <a:avLst/>
          </a:prstGeom>
        </p:spPr>
        <p:txBody>
          <a:bodyPr vert="horz" lIns="163270" tIns="81642" rIns="163270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7" name="9Slide.vn - 2019"/>
          <p:cNvSpPr txBox="1"/>
          <p:nvPr userDrawn="1"/>
        </p:nvSpPr>
        <p:spPr>
          <a:xfrm>
            <a:off x="0" y="-1789329"/>
            <a:ext cx="18288000" cy="646329"/>
          </a:xfrm>
          <a:prstGeom prst="rect">
            <a:avLst/>
          </a:prstGeom>
          <a:noFill/>
        </p:spPr>
        <p:txBody>
          <a:bodyPr vert="horz" lIns="91439" tIns="45719" rIns="91439" bIns="45719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  <a:endParaRPr lang="en-US" sz="3600">
              <a:solidFill>
                <a:srgbClr val="CFCFCF"/>
              </a:solidFill>
            </a:endParaRPr>
          </a:p>
        </p:txBody>
      </p:sp>
      <p:pic>
        <p:nvPicPr>
          <p:cNvPr id="8" name="Picture 2"/>
          <p:cNvPicPr>
            <a:picLocks noChangeAspect="1"/>
          </p:cNvPicPr>
          <p:nvPr userDrawn="1"/>
        </p:nvPicPr>
        <p:blipFill>
          <a:blip r:embed="rId14" cstate="email"/>
          <a:srcRect t="21874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632585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140" indent="-612140" algn="l" defTabSz="1632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515" indent="-510540" algn="l" defTabSz="1632585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890" indent="-408305" algn="l" defTabSz="1632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500" indent="-408305" algn="l" defTabSz="16325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475" indent="-408305" algn="l" defTabSz="1632585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85" indent="-408305" algn="l" defTabSz="1632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695" indent="-408305" algn="l" defTabSz="1632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670" indent="-408305" algn="l" defTabSz="1632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280" indent="-408305" algn="l" defTabSz="1632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61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58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9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17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78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39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36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097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4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media" Target="../media/media4.m4a"/><Relationship Id="rId4" Type="http://schemas.openxmlformats.org/officeDocument/2006/relationships/audio" Target="../media/media4.m4a"/><Relationship Id="rId3" Type="http://schemas.openxmlformats.org/officeDocument/2006/relationships/image" Target="../media/image27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image" Target="../media/image28.png"/><Relationship Id="rId7" Type="http://schemas.microsoft.com/office/2007/relationships/media" Target="../media/media5.m4a"/><Relationship Id="rId6" Type="http://schemas.openxmlformats.org/officeDocument/2006/relationships/audio" Target="../media/media5.m4a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3" Type="http://schemas.openxmlformats.org/officeDocument/2006/relationships/image" Target="../media/image27.png"/><Relationship Id="rId2" Type="http://schemas.microsoft.com/office/2007/relationships/media" Target="../media/media3.mp4"/><Relationship Id="rId14" Type="http://schemas.openxmlformats.org/officeDocument/2006/relationships/slideLayout" Target="../slideLayouts/slideLayout7.xml"/><Relationship Id="rId13" Type="http://schemas.microsoft.com/office/2007/relationships/media" Target="../media/media7.m4a"/><Relationship Id="rId12" Type="http://schemas.openxmlformats.org/officeDocument/2006/relationships/audio" Target="../media/media7.m4a"/><Relationship Id="rId11" Type="http://schemas.microsoft.com/office/2007/relationships/media" Target="../media/media6.m4a"/><Relationship Id="rId10" Type="http://schemas.openxmlformats.org/officeDocument/2006/relationships/audio" Target="../media/media6.m4a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media" Target="../media/media6.m4a"/><Relationship Id="rId8" Type="http://schemas.openxmlformats.org/officeDocument/2006/relationships/audio" Target="../media/media6.m4a"/><Relationship Id="rId7" Type="http://schemas.openxmlformats.org/officeDocument/2006/relationships/image" Target="../media/image32.jpeg"/><Relationship Id="rId6" Type="http://schemas.openxmlformats.org/officeDocument/2006/relationships/image" Target="../media/image28.png"/><Relationship Id="rId5" Type="http://schemas.microsoft.com/office/2007/relationships/media" Target="../media/media8.m4a"/><Relationship Id="rId4" Type="http://schemas.openxmlformats.org/officeDocument/2006/relationships/audio" Target="../media/media8.m4a"/><Relationship Id="rId3" Type="http://schemas.openxmlformats.org/officeDocument/2006/relationships/image" Target="../media/image27.png"/><Relationship Id="rId2" Type="http://schemas.microsoft.com/office/2007/relationships/media" Target="../media/media3.mp4"/><Relationship Id="rId12" Type="http://schemas.openxmlformats.org/officeDocument/2006/relationships/slideLayout" Target="../slideLayouts/slideLayout7.xml"/><Relationship Id="rId11" Type="http://schemas.microsoft.com/office/2007/relationships/media" Target="../media/media7.m4a"/><Relationship Id="rId10" Type="http://schemas.openxmlformats.org/officeDocument/2006/relationships/audio" Target="../media/media7.m4a"/><Relationship Id="rId1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858247" y="645328"/>
            <a:ext cx="13571898" cy="92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91" tIns="91446" rIns="182891" bIns="91446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i="1">
                <a:solidFill>
                  <a:srgbClr val="0000FF"/>
                </a:solidFill>
              </a:rPr>
              <a:t> </a:t>
            </a:r>
            <a:endParaRPr lang="en-US" sz="4800" b="1" i="1">
              <a:solidFill>
                <a:srgbClr val="0000FF"/>
              </a:solidFill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410463" y="783432"/>
            <a:ext cx="13571898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2891" tIns="91446" rIns="182891" bIns="91446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ĐÀ LOAN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512490" y="3759994"/>
            <a:ext cx="15510740" cy="1764506"/>
          </a:xfrm>
          <a:prstGeom prst="rect">
            <a:avLst/>
          </a:prstGeom>
        </p:spPr>
        <p:txBody>
          <a:bodyPr wrap="none" lIns="137176" tIns="68589" rIns="137176" bIns="685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VỀ DỰ GIỜ </a:t>
            </a:r>
            <a:endParaRPr lang="en-US" sz="5400" b="1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</a:t>
            </a:r>
            <a:r>
              <a:rPr lang="en-US" sz="54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1A3</a:t>
            </a:r>
            <a:endParaRPr lang="en-US" sz="5400" b="1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2" y="123825"/>
            <a:ext cx="18288000" cy="101631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76" tIns="68589" rIns="137176" bIns="68589" anchor="ctr"/>
          <a:lstStyle/>
          <a:p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4944110" y="7620635"/>
            <a:ext cx="938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solidFill>
                  <a:srgbClr val="FF0000"/>
                </a:solidFill>
              </a:rPr>
              <a:t>GV : NGUYỄN THỊ NGỌC HÀ</a:t>
            </a:r>
            <a:endParaRPr 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5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/>
          <p:cNvGrpSpPr/>
          <p:nvPr/>
        </p:nvGrpSpPr>
        <p:grpSpPr>
          <a:xfrm>
            <a:off x="1660872" y="865441"/>
            <a:ext cx="2109220" cy="698459"/>
            <a:chOff x="1794601" y="1275038"/>
            <a:chExt cx="1406146" cy="549958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865870" y="1358797"/>
              <a:ext cx="808257" cy="466199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94601" y="1275038"/>
              <a:ext cx="950793" cy="496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09409" y="1275038"/>
              <a:ext cx="691338" cy="496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PHẠM DUYÊN 2 - 9Slide.vn"/>
          <p:cNvGrpSpPr/>
          <p:nvPr/>
        </p:nvGrpSpPr>
        <p:grpSpPr>
          <a:xfrm>
            <a:off x="455396" y="946727"/>
            <a:ext cx="1003384" cy="767773"/>
            <a:chOff x="1559434" y="1197548"/>
            <a:chExt cx="668922" cy="668922"/>
          </a:xfrm>
        </p:grpSpPr>
        <p:grpSp>
          <p:nvGrpSpPr>
            <p:cNvPr id="7" name="Group 6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0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0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708407" y="1239666"/>
              <a:ext cx="368542" cy="54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PHẠM DUYÊN 3 - 9Slide.vn"/>
          <p:cNvSpPr txBox="1"/>
          <p:nvPr/>
        </p:nvSpPr>
        <p:spPr>
          <a:xfrm>
            <a:off x="974711" y="3009908"/>
            <a:ext cx="968138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500" dirty="0">
              <a:cs typeface="Lato" panose="020F0502020204030203" pitchFamily="34" charset="0"/>
            </a:endParaRPr>
          </a:p>
        </p:txBody>
      </p:sp>
      <p:grpSp>
        <p:nvGrpSpPr>
          <p:cNvPr id="12" name="PHẠM DUYÊN 4 - 9Slide.vn"/>
          <p:cNvGrpSpPr/>
          <p:nvPr/>
        </p:nvGrpSpPr>
        <p:grpSpPr>
          <a:xfrm>
            <a:off x="3566668" y="1021000"/>
            <a:ext cx="3551946" cy="2035526"/>
            <a:chOff x="1094844" y="1625599"/>
            <a:chExt cx="1776589" cy="1776588"/>
          </a:xfrm>
        </p:grpSpPr>
        <p:sp>
          <p:nvSpPr>
            <p:cNvPr id="13" name="Oval 12"/>
            <p:cNvSpPr/>
            <p:nvPr/>
          </p:nvSpPr>
          <p:spPr>
            <a:xfrm>
              <a:off x="1896533" y="24722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00"/>
            </a:p>
          </p:txBody>
        </p:sp>
        <p:pic>
          <p:nvPicPr>
            <p:cNvPr id="14" name="Picture 2" descr="F:\AAA-LÀM ẢNH SLIDE\Bai10-HĐ1-2a(1).png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09484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15" name="PHẠM DUYÊN 5 - 9Slide.vn"/>
          <p:cNvGrpSpPr/>
          <p:nvPr/>
        </p:nvGrpSpPr>
        <p:grpSpPr>
          <a:xfrm>
            <a:off x="6398907" y="946727"/>
            <a:ext cx="3551946" cy="2243431"/>
            <a:chOff x="2630134" y="1625599"/>
            <a:chExt cx="1776589" cy="1776588"/>
          </a:xfrm>
        </p:grpSpPr>
        <p:sp>
          <p:nvSpPr>
            <p:cNvPr id="16" name="Oval 15"/>
            <p:cNvSpPr/>
            <p:nvPr/>
          </p:nvSpPr>
          <p:spPr>
            <a:xfrm>
              <a:off x="3454400" y="24609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00"/>
            </a:p>
          </p:txBody>
        </p:sp>
        <p:pic>
          <p:nvPicPr>
            <p:cNvPr id="17" name="Picture 3" descr="F:\AAA-LÀM ẢNH SLIDE\Bai10-HĐ1-2a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3013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18" name="PHẠM DUYÊN 6 - 9Slide.vn"/>
          <p:cNvGrpSpPr/>
          <p:nvPr/>
        </p:nvGrpSpPr>
        <p:grpSpPr>
          <a:xfrm>
            <a:off x="10242228" y="903595"/>
            <a:ext cx="3551946" cy="2196055"/>
            <a:chOff x="4978223" y="1625599"/>
            <a:chExt cx="1776589" cy="1776588"/>
          </a:xfrm>
        </p:grpSpPr>
        <p:sp>
          <p:nvSpPr>
            <p:cNvPr id="19" name="Oval 18"/>
            <p:cNvSpPr/>
            <p:nvPr/>
          </p:nvSpPr>
          <p:spPr>
            <a:xfrm>
              <a:off x="5785556" y="24214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00"/>
            </a:p>
          </p:txBody>
        </p:sp>
        <p:pic>
          <p:nvPicPr>
            <p:cNvPr id="20" name="Picture 4" descr="F:\AAA-LÀM ẢNH SLIDE\Bai10-HĐ1-2a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78223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21" name="PHẠM DUYÊN 7 - 9Slide.vn"/>
          <p:cNvGrpSpPr/>
          <p:nvPr/>
        </p:nvGrpSpPr>
        <p:grpSpPr>
          <a:xfrm>
            <a:off x="13080197" y="860471"/>
            <a:ext cx="3551946" cy="2196055"/>
            <a:chOff x="6457067" y="1625599"/>
            <a:chExt cx="1776589" cy="1776588"/>
          </a:xfrm>
        </p:grpSpPr>
        <p:sp>
          <p:nvSpPr>
            <p:cNvPr id="22" name="Oval 21"/>
            <p:cNvSpPr/>
            <p:nvPr/>
          </p:nvSpPr>
          <p:spPr>
            <a:xfrm>
              <a:off x="7343423" y="24101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00"/>
            </a:p>
          </p:txBody>
        </p:sp>
        <p:pic>
          <p:nvPicPr>
            <p:cNvPr id="23" name="Picture 5" descr="F:\AAA-LÀM ẢNH SLIDE\Bai10-HĐ1-2a(4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57067" y="1625599"/>
              <a:ext cx="1776589" cy="1776588"/>
            </a:xfrm>
            <a:prstGeom prst="rect">
              <a:avLst/>
            </a:prstGeom>
            <a:noFill/>
          </p:spPr>
        </p:pic>
      </p:grpSp>
      <p:sp>
        <p:nvSpPr>
          <p:cNvPr id="42" name="PHẠM DUYÊN 14 - 9Slide.vn"/>
          <p:cNvSpPr txBox="1"/>
          <p:nvPr/>
        </p:nvSpPr>
        <p:spPr>
          <a:xfrm>
            <a:off x="7832898" y="4003910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HẠM DUYÊN 12 - 9Slide.vn" descr="PHẠM DUYÊN"/>
          <p:cNvPicPr>
            <a:picLocks noChangeAspect="1" noChangeArrowheads="1"/>
          </p:cNvPicPr>
          <p:nvPr/>
        </p:nvPicPr>
        <p:blipFill>
          <a:blip r:embed="rId5"/>
          <a:srcRect t="40678" b="32542"/>
          <a:stretch>
            <a:fillRect/>
          </a:stretch>
        </p:blipFill>
        <p:spPr bwMode="auto">
          <a:xfrm>
            <a:off x="4038600" y="4848587"/>
            <a:ext cx="12115800" cy="3190514"/>
          </a:xfrm>
          <a:prstGeom prst="rect">
            <a:avLst/>
          </a:prstGeom>
          <a:noFill/>
        </p:spPr>
      </p:pic>
      <p:grpSp>
        <p:nvGrpSpPr>
          <p:cNvPr id="45" name="PHẠM DUYÊN 16 - 9Slide.vn"/>
          <p:cNvGrpSpPr/>
          <p:nvPr/>
        </p:nvGrpSpPr>
        <p:grpSpPr>
          <a:xfrm>
            <a:off x="5108909" y="5664854"/>
            <a:ext cx="1289998" cy="927050"/>
            <a:chOff x="1399823" y="1605253"/>
            <a:chExt cx="708730" cy="750774"/>
          </a:xfrm>
        </p:grpSpPr>
        <p:sp>
          <p:nvSpPr>
            <p:cNvPr id="46" name="Oval 45"/>
            <p:cNvSpPr/>
            <p:nvPr/>
          </p:nvSpPr>
          <p:spPr>
            <a:xfrm>
              <a:off x="1648178" y="2020711"/>
              <a:ext cx="169333" cy="16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47" name="Picture 11" descr="F:\AAA-LÀM ẢNH SLIDE\Bai10-HĐ1-2b(4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99823" y="1605253"/>
              <a:ext cx="708730" cy="750774"/>
            </a:xfrm>
            <a:prstGeom prst="rect">
              <a:avLst/>
            </a:prstGeom>
            <a:noFill/>
          </p:spPr>
        </p:pic>
      </p:grpSp>
      <p:grpSp>
        <p:nvGrpSpPr>
          <p:cNvPr id="48" name="PHẠM DUYÊN 17 - 9Slide.vn"/>
          <p:cNvGrpSpPr/>
          <p:nvPr/>
        </p:nvGrpSpPr>
        <p:grpSpPr>
          <a:xfrm>
            <a:off x="6446822" y="6386949"/>
            <a:ext cx="1647960" cy="1216546"/>
            <a:chOff x="1880701" y="2122310"/>
            <a:chExt cx="860030" cy="911049"/>
          </a:xfrm>
        </p:grpSpPr>
        <p:sp>
          <p:nvSpPr>
            <p:cNvPr id="49" name="Oval 48"/>
            <p:cNvSpPr/>
            <p:nvPr/>
          </p:nvSpPr>
          <p:spPr>
            <a:xfrm>
              <a:off x="2201333" y="2709333"/>
              <a:ext cx="180622" cy="1806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0" name="Picture 12" descr="F:\AAA-LÀM ẢNH SLIDE\Bai10-HĐ1-2b(5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80701" y="2122310"/>
              <a:ext cx="860030" cy="911049"/>
            </a:xfrm>
            <a:prstGeom prst="rect">
              <a:avLst/>
            </a:prstGeom>
            <a:noFill/>
          </p:spPr>
        </p:pic>
      </p:grpSp>
      <p:grpSp>
        <p:nvGrpSpPr>
          <p:cNvPr id="51" name="PHẠM DUYÊN 15 - 9Slide.vn"/>
          <p:cNvGrpSpPr/>
          <p:nvPr/>
        </p:nvGrpSpPr>
        <p:grpSpPr>
          <a:xfrm>
            <a:off x="8357623" y="5059315"/>
            <a:ext cx="1560756" cy="1053828"/>
            <a:chOff x="3420416" y="1478843"/>
            <a:chExt cx="934626" cy="990071"/>
          </a:xfrm>
        </p:grpSpPr>
        <p:sp>
          <p:nvSpPr>
            <p:cNvPr id="52" name="Oval 51"/>
            <p:cNvSpPr/>
            <p:nvPr/>
          </p:nvSpPr>
          <p:spPr>
            <a:xfrm>
              <a:off x="3804356" y="2111022"/>
              <a:ext cx="191911" cy="191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3" name="Picture 10" descr="F:\AAA-LÀM ẢNH SLIDE\Bai10-HĐ1-2b(3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20416" y="1478843"/>
              <a:ext cx="934626" cy="990071"/>
            </a:xfrm>
            <a:prstGeom prst="rect">
              <a:avLst/>
            </a:prstGeom>
            <a:noFill/>
          </p:spPr>
        </p:pic>
      </p:grpSp>
      <p:grpSp>
        <p:nvGrpSpPr>
          <p:cNvPr id="54" name="PHẠM DUYÊN 14 - 9Slide.vn"/>
          <p:cNvGrpSpPr/>
          <p:nvPr/>
        </p:nvGrpSpPr>
        <p:grpSpPr>
          <a:xfrm>
            <a:off x="9945816" y="6113143"/>
            <a:ext cx="1413928" cy="1214748"/>
            <a:chOff x="4201935" y="2203978"/>
            <a:chExt cx="807412" cy="855310"/>
          </a:xfrm>
        </p:grpSpPr>
        <p:sp>
          <p:nvSpPr>
            <p:cNvPr id="55" name="Oval 54"/>
            <p:cNvSpPr/>
            <p:nvPr/>
          </p:nvSpPr>
          <p:spPr>
            <a:xfrm>
              <a:off x="4538133" y="2709333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6" name="Picture 9" descr="F:\AAA-LÀM ẢNH SLIDE\Bai10-HĐ1-2b(2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201935" y="2203978"/>
              <a:ext cx="807412" cy="855310"/>
            </a:xfrm>
            <a:prstGeom prst="rect">
              <a:avLst/>
            </a:prstGeom>
            <a:noFill/>
          </p:spPr>
        </p:pic>
      </p:grpSp>
      <p:grpSp>
        <p:nvGrpSpPr>
          <p:cNvPr id="57" name="PHẠM DUYÊN 13 - 9Slide.vn"/>
          <p:cNvGrpSpPr/>
          <p:nvPr/>
        </p:nvGrpSpPr>
        <p:grpSpPr>
          <a:xfrm>
            <a:off x="11237546" y="4682035"/>
            <a:ext cx="1840440" cy="1342597"/>
            <a:chOff x="4608336" y="1049867"/>
            <a:chExt cx="977253" cy="1035227"/>
          </a:xfrm>
        </p:grpSpPr>
        <p:sp>
          <p:nvSpPr>
            <p:cNvPr id="58" name="Oval 57"/>
            <p:cNvSpPr/>
            <p:nvPr/>
          </p:nvSpPr>
          <p:spPr>
            <a:xfrm>
              <a:off x="5080000" y="1422400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9" name="Picture 8" descr="F:\AAA-LÀM ẢNH SLIDE\Bai10-HĐ1-2b(1)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08336" y="1049867"/>
              <a:ext cx="977253" cy="1035227"/>
            </a:xfrm>
            <a:prstGeom prst="rect">
              <a:avLst/>
            </a:prstGeom>
            <a:noFill/>
          </p:spPr>
        </p:pic>
      </p:grpSp>
      <p:grpSp>
        <p:nvGrpSpPr>
          <p:cNvPr id="60" name="PHẠM DUYÊN 7 - 9Slide.vn"/>
          <p:cNvGrpSpPr/>
          <p:nvPr/>
        </p:nvGrpSpPr>
        <p:grpSpPr>
          <a:xfrm>
            <a:off x="6538686" y="8067104"/>
            <a:ext cx="1005064" cy="911658"/>
            <a:chOff x="7632352" y="2667663"/>
            <a:chExt cx="405942" cy="419567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Content Placeholder 2"/>
            <p:cNvSpPr txBox="1"/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GB" sz="5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PHẠM DUYÊN 8 - 9Slide.vn"/>
          <p:cNvGrpSpPr/>
          <p:nvPr/>
        </p:nvGrpSpPr>
        <p:grpSpPr>
          <a:xfrm>
            <a:off x="8839860" y="8067103"/>
            <a:ext cx="1005064" cy="911658"/>
            <a:chOff x="7632352" y="2667663"/>
            <a:chExt cx="405942" cy="419567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Content Placeholder 2"/>
            <p:cNvSpPr txBox="1"/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GB" sz="5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PHẠM DUYÊN 9 - 9Slide.vn"/>
          <p:cNvGrpSpPr/>
          <p:nvPr/>
        </p:nvGrpSpPr>
        <p:grpSpPr>
          <a:xfrm>
            <a:off x="11237546" y="8079383"/>
            <a:ext cx="1005064" cy="899378"/>
            <a:chOff x="7632352" y="2679172"/>
            <a:chExt cx="405942" cy="408058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Content Placeholder 2"/>
            <p:cNvSpPr txBox="1"/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GB" sz="5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PHẠM DUYÊN 10 - 9Slide.vn"/>
          <p:cNvSpPr txBox="1"/>
          <p:nvPr/>
        </p:nvSpPr>
        <p:spPr>
          <a:xfrm>
            <a:off x="7882497" y="8080314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GB" sz="5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PHẠM DUYÊN 11 - 9Slide.vn"/>
          <p:cNvSpPr txBox="1"/>
          <p:nvPr/>
        </p:nvSpPr>
        <p:spPr>
          <a:xfrm>
            <a:off x="10283047" y="8080314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GB" sz="5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" name="PHẠM DUYÊN 7 - 9Slide.vn"/>
          <p:cNvGrpSpPr/>
          <p:nvPr/>
        </p:nvGrpSpPr>
        <p:grpSpPr>
          <a:xfrm>
            <a:off x="6558674" y="3686466"/>
            <a:ext cx="1005064" cy="911658"/>
            <a:chOff x="7632352" y="2667663"/>
            <a:chExt cx="405942" cy="419567"/>
          </a:xfrm>
        </p:grpSpPr>
        <p:sp>
          <p:nvSpPr>
            <p:cNvPr id="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Content Placeholder 2"/>
            <p:cNvSpPr txBox="1"/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GB" sz="5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PHẠM DUYÊN 8 - 9Slide.vn"/>
          <p:cNvGrpSpPr/>
          <p:nvPr/>
        </p:nvGrpSpPr>
        <p:grpSpPr>
          <a:xfrm>
            <a:off x="8859848" y="3686465"/>
            <a:ext cx="1005064" cy="911658"/>
            <a:chOff x="7632352" y="2667663"/>
            <a:chExt cx="405942" cy="419567"/>
          </a:xfrm>
        </p:grpSpPr>
        <p:sp>
          <p:nvSpPr>
            <p:cNvPr id="7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Content Placeholder 2"/>
            <p:cNvSpPr txBox="1"/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GB" sz="5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PHẠM DUYÊN 9 - 9Slide.vn"/>
          <p:cNvGrpSpPr/>
          <p:nvPr/>
        </p:nvGrpSpPr>
        <p:grpSpPr>
          <a:xfrm>
            <a:off x="11257534" y="3698745"/>
            <a:ext cx="1005064" cy="899378"/>
            <a:chOff x="7632352" y="2679172"/>
            <a:chExt cx="405942" cy="408058"/>
          </a:xfrm>
        </p:grpSpPr>
        <p:sp>
          <p:nvSpPr>
            <p:cNvPr id="7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Content Placeholder 2"/>
            <p:cNvSpPr txBox="1"/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GB" sz="5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PHẠM DUYÊN 10 - 9Slide.vn"/>
          <p:cNvSpPr txBox="1"/>
          <p:nvPr/>
        </p:nvSpPr>
        <p:spPr>
          <a:xfrm>
            <a:off x="7902485" y="3699676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GB" sz="5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PHẠM DUYÊN 11 - 9Slide.vn"/>
          <p:cNvSpPr txBox="1"/>
          <p:nvPr/>
        </p:nvSpPr>
        <p:spPr>
          <a:xfrm>
            <a:off x="10303035" y="3699676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GB" sz="5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PHẠM DUYÊN 1 - 9Slide.vn"/>
          <p:cNvGrpSpPr/>
          <p:nvPr/>
        </p:nvGrpSpPr>
        <p:grpSpPr>
          <a:xfrm>
            <a:off x="9732703" y="6509968"/>
            <a:ext cx="1009750" cy="1034303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55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PHẠM DUYÊN 2 - 9Slide.vn"/>
          <p:cNvGrpSpPr/>
          <p:nvPr/>
        </p:nvGrpSpPr>
        <p:grpSpPr>
          <a:xfrm>
            <a:off x="15830463" y="6509957"/>
            <a:ext cx="1009750" cy="103430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Content Placeholder 2"/>
            <p:cNvSpPr txBox="1"/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55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PHẠM DUYÊN 3 - 9Slide.vn"/>
          <p:cNvGrpSpPr/>
          <p:nvPr/>
        </p:nvGrpSpPr>
        <p:grpSpPr>
          <a:xfrm>
            <a:off x="9753601" y="6498616"/>
            <a:ext cx="1009750" cy="1125036"/>
            <a:chOff x="7624257" y="2644809"/>
            <a:chExt cx="405942" cy="452292"/>
          </a:xfrm>
        </p:grpSpPr>
        <p:sp>
          <p:nvSpPr>
            <p:cNvPr id="87" name="Rounded Rectangle 3"/>
            <p:cNvSpPr/>
            <p:nvPr/>
          </p:nvSpPr>
          <p:spPr>
            <a:xfrm>
              <a:off x="7624257" y="2644809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PHẠM DUYÊN 4 - 9Slide.vn"/>
          <p:cNvGrpSpPr/>
          <p:nvPr/>
        </p:nvGrpSpPr>
        <p:grpSpPr>
          <a:xfrm>
            <a:off x="15848111" y="6525019"/>
            <a:ext cx="1009750" cy="1056878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Content Placeholder 2"/>
            <p:cNvSpPr txBox="1"/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PHẠM DUYÊN 5 - 9Slide.vn"/>
          <p:cNvSpPr txBox="1"/>
          <p:nvPr/>
        </p:nvSpPr>
        <p:spPr>
          <a:xfrm>
            <a:off x="596436" y="2400302"/>
            <a:ext cx="901532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>
                <a:cs typeface="Lato" panose="020F0502020204030203" pitchFamily="34" charset="0"/>
              </a:rPr>
              <a:t>a)</a:t>
            </a:r>
            <a:endParaRPr lang="en-GB" sz="4800" dirty="0">
              <a:cs typeface="Lato" panose="020F0502020204030203" pitchFamily="34" charset="0"/>
            </a:endParaRPr>
          </a:p>
        </p:txBody>
      </p:sp>
      <p:grpSp>
        <p:nvGrpSpPr>
          <p:cNvPr id="75" name="PHẠM DUYÊN 6 - 9Slide.vn"/>
          <p:cNvGrpSpPr/>
          <p:nvPr/>
        </p:nvGrpSpPr>
        <p:grpSpPr>
          <a:xfrm>
            <a:off x="914400" y="6454537"/>
            <a:ext cx="3805715" cy="1009750"/>
            <a:chOff x="409578" y="3061509"/>
            <a:chExt cx="1903518" cy="505050"/>
          </a:xfrm>
        </p:grpSpPr>
        <p:sp>
          <p:nvSpPr>
            <p:cNvPr id="55" name="Content Placeholder 2"/>
            <p:cNvSpPr txBox="1"/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+ 3 =</a:t>
              </a:r>
              <a:endPara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ounded Rectangle 3"/>
            <p:cNvSpPr/>
            <p:nvPr/>
          </p:nvSpPr>
          <p:spPr>
            <a:xfrm>
              <a:off x="1808046" y="3061509"/>
              <a:ext cx="505050" cy="5050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7 - 9Slide.vn"/>
          <p:cNvSpPr txBox="1"/>
          <p:nvPr/>
        </p:nvSpPr>
        <p:spPr>
          <a:xfrm>
            <a:off x="6911906" y="6569849"/>
            <a:ext cx="3085728" cy="77911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+ 2 =</a:t>
            </a:r>
            <a:endParaRPr lang="en-GB" sz="5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PHẠM DUYÊN 8 - 9Slide.vn"/>
          <p:cNvSpPr txBox="1"/>
          <p:nvPr/>
        </p:nvSpPr>
        <p:spPr>
          <a:xfrm>
            <a:off x="13009666" y="6569849"/>
            <a:ext cx="3085728" cy="77911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=</a:t>
            </a:r>
            <a:endParaRPr lang="en-GB" sz="5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PHẠM DUYÊN 9 - 9Slide.vn"/>
          <p:cNvGrpSpPr/>
          <p:nvPr/>
        </p:nvGrpSpPr>
        <p:grpSpPr>
          <a:xfrm>
            <a:off x="1660872" y="865441"/>
            <a:ext cx="2109220" cy="1184940"/>
            <a:chOff x="1794601" y="1275038"/>
            <a:chExt cx="1406146" cy="933007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94601" y="1275038"/>
              <a:ext cx="950793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09409" y="1275038"/>
              <a:ext cx="691338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PHẠM DUYÊN 10 - 9Slide.vn"/>
          <p:cNvGrpSpPr/>
          <p:nvPr/>
        </p:nvGrpSpPr>
        <p:grpSpPr>
          <a:xfrm>
            <a:off x="455386" y="960693"/>
            <a:ext cx="1003384" cy="1035531"/>
            <a:chOff x="1559434" y="1176116"/>
            <a:chExt cx="668922" cy="690354"/>
          </a:xfrm>
        </p:grpSpPr>
        <p:grpSp>
          <p:nvGrpSpPr>
            <p:cNvPr id="8" name="Group 7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695094" y="1176116"/>
              <a:ext cx="368542" cy="687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PHẠM DUYÊN 11 - 9Slide.vn"/>
          <p:cNvGrpSpPr/>
          <p:nvPr/>
        </p:nvGrpSpPr>
        <p:grpSpPr>
          <a:xfrm>
            <a:off x="1295400" y="3481578"/>
            <a:ext cx="3465276" cy="2647505"/>
            <a:chOff x="2809323" y="2581157"/>
            <a:chExt cx="4151076" cy="3171463"/>
          </a:xfrm>
        </p:grpSpPr>
        <p:grpSp>
          <p:nvGrpSpPr>
            <p:cNvPr id="20" name="Group 19"/>
            <p:cNvGrpSpPr/>
            <p:nvPr/>
          </p:nvGrpSpPr>
          <p:grpSpPr>
            <a:xfrm>
              <a:off x="3801511" y="2581157"/>
              <a:ext cx="2086878" cy="1714840"/>
              <a:chOff x="3801511" y="2581157"/>
              <a:chExt cx="2086878" cy="1714840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rgbClr val="FED3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562474" y="2876550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7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809323" y="4129044"/>
              <a:ext cx="2083599" cy="1623576"/>
              <a:chOff x="2809323" y="4129044"/>
              <a:chExt cx="2083599" cy="1623576"/>
            </a:xfrm>
          </p:grpSpPr>
          <p:sp>
            <p:nvSpPr>
              <p:cNvPr id="13" name="Rectangle: Rounded Corners 11"/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  <a:gd name="connsiteX0-361" fmla="*/ 45249 w 2083599"/>
                  <a:gd name="connsiteY0-362" fmla="*/ 318819 h 1556439"/>
                  <a:gd name="connsiteX1-363" fmla="*/ 545509 w 2083599"/>
                  <a:gd name="connsiteY1-364" fmla="*/ 82084 h 1556439"/>
                  <a:gd name="connsiteX2-365" fmla="*/ 1824639 w 2083599"/>
                  <a:gd name="connsiteY2-366" fmla="*/ 2709 h 1556439"/>
                  <a:gd name="connsiteX3-367" fmla="*/ 2083599 w 2083599"/>
                  <a:gd name="connsiteY3-368" fmla="*/ 261669 h 1556439"/>
                  <a:gd name="connsiteX4-369" fmla="*/ 2083599 w 2083599"/>
                  <a:gd name="connsiteY4-370" fmla="*/ 1297479 h 1556439"/>
                  <a:gd name="connsiteX5-371" fmla="*/ 1824639 w 2083599"/>
                  <a:gd name="connsiteY5-372" fmla="*/ 1556439 h 1556439"/>
                  <a:gd name="connsiteX6-373" fmla="*/ 285159 w 2083599"/>
                  <a:gd name="connsiteY6-374" fmla="*/ 1556439 h 1556439"/>
                  <a:gd name="connsiteX7-375" fmla="*/ 26199 w 2083599"/>
                  <a:gd name="connsiteY7-376" fmla="*/ 1297479 h 1556439"/>
                  <a:gd name="connsiteX8-377" fmla="*/ 45249 w 2083599"/>
                  <a:gd name="connsiteY8-378" fmla="*/ 318819 h 1556439"/>
                  <a:gd name="connsiteX0-379" fmla="*/ 45249 w 2083599"/>
                  <a:gd name="connsiteY0-380" fmla="*/ 338918 h 1576538"/>
                  <a:gd name="connsiteX1-381" fmla="*/ 507409 w 2083599"/>
                  <a:gd name="connsiteY1-382" fmla="*/ 57733 h 1576538"/>
                  <a:gd name="connsiteX2-383" fmla="*/ 1824639 w 2083599"/>
                  <a:gd name="connsiteY2-384" fmla="*/ 22808 h 1576538"/>
                  <a:gd name="connsiteX3-385" fmla="*/ 2083599 w 2083599"/>
                  <a:gd name="connsiteY3-386" fmla="*/ 281768 h 1576538"/>
                  <a:gd name="connsiteX4-387" fmla="*/ 2083599 w 2083599"/>
                  <a:gd name="connsiteY4-388" fmla="*/ 1317578 h 1576538"/>
                  <a:gd name="connsiteX5-389" fmla="*/ 1824639 w 2083599"/>
                  <a:gd name="connsiteY5-390" fmla="*/ 1576538 h 1576538"/>
                  <a:gd name="connsiteX6-391" fmla="*/ 285159 w 2083599"/>
                  <a:gd name="connsiteY6-392" fmla="*/ 1576538 h 1576538"/>
                  <a:gd name="connsiteX7-393" fmla="*/ 26199 w 2083599"/>
                  <a:gd name="connsiteY7-394" fmla="*/ 1317578 h 1576538"/>
                  <a:gd name="connsiteX8-395" fmla="*/ 45249 w 2083599"/>
                  <a:gd name="connsiteY8-396" fmla="*/ 338918 h 1576538"/>
                  <a:gd name="connsiteX0-397" fmla="*/ 45249 w 2083599"/>
                  <a:gd name="connsiteY0-398" fmla="*/ 316462 h 1554082"/>
                  <a:gd name="connsiteX1-399" fmla="*/ 507409 w 2083599"/>
                  <a:gd name="connsiteY1-400" fmla="*/ 35277 h 1554082"/>
                  <a:gd name="connsiteX2-401" fmla="*/ 1824639 w 2083599"/>
                  <a:gd name="connsiteY2-402" fmla="*/ 352 h 1554082"/>
                  <a:gd name="connsiteX3-403" fmla="*/ 2083599 w 2083599"/>
                  <a:gd name="connsiteY3-404" fmla="*/ 259312 h 1554082"/>
                  <a:gd name="connsiteX4-405" fmla="*/ 2083599 w 2083599"/>
                  <a:gd name="connsiteY4-406" fmla="*/ 1295122 h 1554082"/>
                  <a:gd name="connsiteX5-407" fmla="*/ 1824639 w 2083599"/>
                  <a:gd name="connsiteY5-408" fmla="*/ 1554082 h 1554082"/>
                  <a:gd name="connsiteX6-409" fmla="*/ 285159 w 2083599"/>
                  <a:gd name="connsiteY6-410" fmla="*/ 1554082 h 1554082"/>
                  <a:gd name="connsiteX7-411" fmla="*/ 26199 w 2083599"/>
                  <a:gd name="connsiteY7-412" fmla="*/ 1295122 h 1554082"/>
                  <a:gd name="connsiteX8-413" fmla="*/ 45249 w 2083599"/>
                  <a:gd name="connsiteY8-414" fmla="*/ 316462 h 1554082"/>
                  <a:gd name="connsiteX0-415" fmla="*/ 45249 w 2083599"/>
                  <a:gd name="connsiteY0-416" fmla="*/ 307800 h 1545420"/>
                  <a:gd name="connsiteX1-417" fmla="*/ 507409 w 2083599"/>
                  <a:gd name="connsiteY1-418" fmla="*/ 26615 h 1545420"/>
                  <a:gd name="connsiteX2-419" fmla="*/ 1735739 w 2083599"/>
                  <a:gd name="connsiteY2-420" fmla="*/ 4390 h 1545420"/>
                  <a:gd name="connsiteX3-421" fmla="*/ 2083599 w 2083599"/>
                  <a:gd name="connsiteY3-422" fmla="*/ 250650 h 1545420"/>
                  <a:gd name="connsiteX4-423" fmla="*/ 2083599 w 2083599"/>
                  <a:gd name="connsiteY4-424" fmla="*/ 1286460 h 1545420"/>
                  <a:gd name="connsiteX5-425" fmla="*/ 1824639 w 2083599"/>
                  <a:gd name="connsiteY5-426" fmla="*/ 1545420 h 1545420"/>
                  <a:gd name="connsiteX6-427" fmla="*/ 285159 w 2083599"/>
                  <a:gd name="connsiteY6-428" fmla="*/ 1545420 h 1545420"/>
                  <a:gd name="connsiteX7-429" fmla="*/ 26199 w 2083599"/>
                  <a:gd name="connsiteY7-430" fmla="*/ 1286460 h 1545420"/>
                  <a:gd name="connsiteX8-431" fmla="*/ 45249 w 2083599"/>
                  <a:gd name="connsiteY8-432" fmla="*/ 307800 h 1545420"/>
                  <a:gd name="connsiteX0-433" fmla="*/ 45249 w 2083599"/>
                  <a:gd name="connsiteY0-434" fmla="*/ 307800 h 1545420"/>
                  <a:gd name="connsiteX1-435" fmla="*/ 507409 w 2083599"/>
                  <a:gd name="connsiteY1-436" fmla="*/ 26615 h 1545420"/>
                  <a:gd name="connsiteX2-437" fmla="*/ 1735739 w 2083599"/>
                  <a:gd name="connsiteY2-438" fmla="*/ 4390 h 1545420"/>
                  <a:gd name="connsiteX3-439" fmla="*/ 2064549 w 2083599"/>
                  <a:gd name="connsiteY3-440" fmla="*/ 320500 h 1545420"/>
                  <a:gd name="connsiteX4-441" fmla="*/ 2083599 w 2083599"/>
                  <a:gd name="connsiteY4-442" fmla="*/ 1286460 h 1545420"/>
                  <a:gd name="connsiteX5-443" fmla="*/ 1824639 w 2083599"/>
                  <a:gd name="connsiteY5-444" fmla="*/ 1545420 h 1545420"/>
                  <a:gd name="connsiteX6-445" fmla="*/ 285159 w 2083599"/>
                  <a:gd name="connsiteY6-446" fmla="*/ 1545420 h 1545420"/>
                  <a:gd name="connsiteX7-447" fmla="*/ 26199 w 2083599"/>
                  <a:gd name="connsiteY7-448" fmla="*/ 1286460 h 1545420"/>
                  <a:gd name="connsiteX8-449" fmla="*/ 45249 w 2083599"/>
                  <a:gd name="connsiteY8-450" fmla="*/ 307800 h 1545420"/>
                  <a:gd name="connsiteX0-451" fmla="*/ 45249 w 2083599"/>
                  <a:gd name="connsiteY0-452" fmla="*/ 300391 h 1538011"/>
                  <a:gd name="connsiteX1-453" fmla="*/ 507409 w 2083599"/>
                  <a:gd name="connsiteY1-454" fmla="*/ 19206 h 1538011"/>
                  <a:gd name="connsiteX2-455" fmla="*/ 1710339 w 2083599"/>
                  <a:gd name="connsiteY2-456" fmla="*/ 16031 h 1538011"/>
                  <a:gd name="connsiteX3-457" fmla="*/ 2064549 w 2083599"/>
                  <a:gd name="connsiteY3-458" fmla="*/ 313091 h 1538011"/>
                  <a:gd name="connsiteX4-459" fmla="*/ 2083599 w 2083599"/>
                  <a:gd name="connsiteY4-460" fmla="*/ 1279051 h 1538011"/>
                  <a:gd name="connsiteX5-461" fmla="*/ 1824639 w 2083599"/>
                  <a:gd name="connsiteY5-462" fmla="*/ 1538011 h 1538011"/>
                  <a:gd name="connsiteX6-463" fmla="*/ 285159 w 2083599"/>
                  <a:gd name="connsiteY6-464" fmla="*/ 1538011 h 1538011"/>
                  <a:gd name="connsiteX7-465" fmla="*/ 26199 w 2083599"/>
                  <a:gd name="connsiteY7-466" fmla="*/ 1279051 h 1538011"/>
                  <a:gd name="connsiteX8-467" fmla="*/ 45249 w 2083599"/>
                  <a:gd name="connsiteY8-468" fmla="*/ 300391 h 15380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9BE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512255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7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4876800" y="4129044"/>
              <a:ext cx="2083599" cy="1623576"/>
              <a:chOff x="4876800" y="4129044"/>
              <a:chExt cx="2083599" cy="1623576"/>
            </a:xfrm>
          </p:grpSpPr>
          <p:sp>
            <p:nvSpPr>
              <p:cNvPr id="14" name="Rectangle: Rounded Corners 11"/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  <a:gd name="connsiteX0-361" fmla="*/ 45249 w 2083599"/>
                  <a:gd name="connsiteY0-362" fmla="*/ 318819 h 1556439"/>
                  <a:gd name="connsiteX1-363" fmla="*/ 545509 w 2083599"/>
                  <a:gd name="connsiteY1-364" fmla="*/ 82084 h 1556439"/>
                  <a:gd name="connsiteX2-365" fmla="*/ 1824639 w 2083599"/>
                  <a:gd name="connsiteY2-366" fmla="*/ 2709 h 1556439"/>
                  <a:gd name="connsiteX3-367" fmla="*/ 2083599 w 2083599"/>
                  <a:gd name="connsiteY3-368" fmla="*/ 261669 h 1556439"/>
                  <a:gd name="connsiteX4-369" fmla="*/ 2083599 w 2083599"/>
                  <a:gd name="connsiteY4-370" fmla="*/ 1297479 h 1556439"/>
                  <a:gd name="connsiteX5-371" fmla="*/ 1824639 w 2083599"/>
                  <a:gd name="connsiteY5-372" fmla="*/ 1556439 h 1556439"/>
                  <a:gd name="connsiteX6-373" fmla="*/ 285159 w 2083599"/>
                  <a:gd name="connsiteY6-374" fmla="*/ 1556439 h 1556439"/>
                  <a:gd name="connsiteX7-375" fmla="*/ 26199 w 2083599"/>
                  <a:gd name="connsiteY7-376" fmla="*/ 1297479 h 1556439"/>
                  <a:gd name="connsiteX8-377" fmla="*/ 45249 w 2083599"/>
                  <a:gd name="connsiteY8-378" fmla="*/ 318819 h 1556439"/>
                  <a:gd name="connsiteX0-379" fmla="*/ 45249 w 2083599"/>
                  <a:gd name="connsiteY0-380" fmla="*/ 338918 h 1576538"/>
                  <a:gd name="connsiteX1-381" fmla="*/ 507409 w 2083599"/>
                  <a:gd name="connsiteY1-382" fmla="*/ 57733 h 1576538"/>
                  <a:gd name="connsiteX2-383" fmla="*/ 1824639 w 2083599"/>
                  <a:gd name="connsiteY2-384" fmla="*/ 22808 h 1576538"/>
                  <a:gd name="connsiteX3-385" fmla="*/ 2083599 w 2083599"/>
                  <a:gd name="connsiteY3-386" fmla="*/ 281768 h 1576538"/>
                  <a:gd name="connsiteX4-387" fmla="*/ 2083599 w 2083599"/>
                  <a:gd name="connsiteY4-388" fmla="*/ 1317578 h 1576538"/>
                  <a:gd name="connsiteX5-389" fmla="*/ 1824639 w 2083599"/>
                  <a:gd name="connsiteY5-390" fmla="*/ 1576538 h 1576538"/>
                  <a:gd name="connsiteX6-391" fmla="*/ 285159 w 2083599"/>
                  <a:gd name="connsiteY6-392" fmla="*/ 1576538 h 1576538"/>
                  <a:gd name="connsiteX7-393" fmla="*/ 26199 w 2083599"/>
                  <a:gd name="connsiteY7-394" fmla="*/ 1317578 h 1576538"/>
                  <a:gd name="connsiteX8-395" fmla="*/ 45249 w 2083599"/>
                  <a:gd name="connsiteY8-396" fmla="*/ 338918 h 1576538"/>
                  <a:gd name="connsiteX0-397" fmla="*/ 45249 w 2083599"/>
                  <a:gd name="connsiteY0-398" fmla="*/ 316462 h 1554082"/>
                  <a:gd name="connsiteX1-399" fmla="*/ 507409 w 2083599"/>
                  <a:gd name="connsiteY1-400" fmla="*/ 35277 h 1554082"/>
                  <a:gd name="connsiteX2-401" fmla="*/ 1824639 w 2083599"/>
                  <a:gd name="connsiteY2-402" fmla="*/ 352 h 1554082"/>
                  <a:gd name="connsiteX3-403" fmla="*/ 2083599 w 2083599"/>
                  <a:gd name="connsiteY3-404" fmla="*/ 259312 h 1554082"/>
                  <a:gd name="connsiteX4-405" fmla="*/ 2083599 w 2083599"/>
                  <a:gd name="connsiteY4-406" fmla="*/ 1295122 h 1554082"/>
                  <a:gd name="connsiteX5-407" fmla="*/ 1824639 w 2083599"/>
                  <a:gd name="connsiteY5-408" fmla="*/ 1554082 h 1554082"/>
                  <a:gd name="connsiteX6-409" fmla="*/ 285159 w 2083599"/>
                  <a:gd name="connsiteY6-410" fmla="*/ 1554082 h 1554082"/>
                  <a:gd name="connsiteX7-411" fmla="*/ 26199 w 2083599"/>
                  <a:gd name="connsiteY7-412" fmla="*/ 1295122 h 1554082"/>
                  <a:gd name="connsiteX8-413" fmla="*/ 45249 w 2083599"/>
                  <a:gd name="connsiteY8-414" fmla="*/ 316462 h 1554082"/>
                  <a:gd name="connsiteX0-415" fmla="*/ 45249 w 2083599"/>
                  <a:gd name="connsiteY0-416" fmla="*/ 307800 h 1545420"/>
                  <a:gd name="connsiteX1-417" fmla="*/ 507409 w 2083599"/>
                  <a:gd name="connsiteY1-418" fmla="*/ 26615 h 1545420"/>
                  <a:gd name="connsiteX2-419" fmla="*/ 1735739 w 2083599"/>
                  <a:gd name="connsiteY2-420" fmla="*/ 4390 h 1545420"/>
                  <a:gd name="connsiteX3-421" fmla="*/ 2083599 w 2083599"/>
                  <a:gd name="connsiteY3-422" fmla="*/ 250650 h 1545420"/>
                  <a:gd name="connsiteX4-423" fmla="*/ 2083599 w 2083599"/>
                  <a:gd name="connsiteY4-424" fmla="*/ 1286460 h 1545420"/>
                  <a:gd name="connsiteX5-425" fmla="*/ 1824639 w 2083599"/>
                  <a:gd name="connsiteY5-426" fmla="*/ 1545420 h 1545420"/>
                  <a:gd name="connsiteX6-427" fmla="*/ 285159 w 2083599"/>
                  <a:gd name="connsiteY6-428" fmla="*/ 1545420 h 1545420"/>
                  <a:gd name="connsiteX7-429" fmla="*/ 26199 w 2083599"/>
                  <a:gd name="connsiteY7-430" fmla="*/ 1286460 h 1545420"/>
                  <a:gd name="connsiteX8-431" fmla="*/ 45249 w 2083599"/>
                  <a:gd name="connsiteY8-432" fmla="*/ 307800 h 1545420"/>
                  <a:gd name="connsiteX0-433" fmla="*/ 45249 w 2083599"/>
                  <a:gd name="connsiteY0-434" fmla="*/ 307800 h 1545420"/>
                  <a:gd name="connsiteX1-435" fmla="*/ 507409 w 2083599"/>
                  <a:gd name="connsiteY1-436" fmla="*/ 26615 h 1545420"/>
                  <a:gd name="connsiteX2-437" fmla="*/ 1735739 w 2083599"/>
                  <a:gd name="connsiteY2-438" fmla="*/ 4390 h 1545420"/>
                  <a:gd name="connsiteX3-439" fmla="*/ 2064549 w 2083599"/>
                  <a:gd name="connsiteY3-440" fmla="*/ 320500 h 1545420"/>
                  <a:gd name="connsiteX4-441" fmla="*/ 2083599 w 2083599"/>
                  <a:gd name="connsiteY4-442" fmla="*/ 1286460 h 1545420"/>
                  <a:gd name="connsiteX5-443" fmla="*/ 1824639 w 2083599"/>
                  <a:gd name="connsiteY5-444" fmla="*/ 1545420 h 1545420"/>
                  <a:gd name="connsiteX6-445" fmla="*/ 285159 w 2083599"/>
                  <a:gd name="connsiteY6-446" fmla="*/ 1545420 h 1545420"/>
                  <a:gd name="connsiteX7-447" fmla="*/ 26199 w 2083599"/>
                  <a:gd name="connsiteY7-448" fmla="*/ 1286460 h 1545420"/>
                  <a:gd name="connsiteX8-449" fmla="*/ 45249 w 2083599"/>
                  <a:gd name="connsiteY8-450" fmla="*/ 307800 h 1545420"/>
                  <a:gd name="connsiteX0-451" fmla="*/ 45249 w 2083599"/>
                  <a:gd name="connsiteY0-452" fmla="*/ 300391 h 1538011"/>
                  <a:gd name="connsiteX1-453" fmla="*/ 507409 w 2083599"/>
                  <a:gd name="connsiteY1-454" fmla="*/ 19206 h 1538011"/>
                  <a:gd name="connsiteX2-455" fmla="*/ 1710339 w 2083599"/>
                  <a:gd name="connsiteY2-456" fmla="*/ 16031 h 1538011"/>
                  <a:gd name="connsiteX3-457" fmla="*/ 2064549 w 2083599"/>
                  <a:gd name="connsiteY3-458" fmla="*/ 313091 h 1538011"/>
                  <a:gd name="connsiteX4-459" fmla="*/ 2083599 w 2083599"/>
                  <a:gd name="connsiteY4-460" fmla="*/ 1279051 h 1538011"/>
                  <a:gd name="connsiteX5-461" fmla="*/ 1824639 w 2083599"/>
                  <a:gd name="connsiteY5-462" fmla="*/ 1538011 h 1538011"/>
                  <a:gd name="connsiteX6-463" fmla="*/ 285159 w 2083599"/>
                  <a:gd name="connsiteY6-464" fmla="*/ 1538011 h 1538011"/>
                  <a:gd name="connsiteX7-465" fmla="*/ 26199 w 2083599"/>
                  <a:gd name="connsiteY7-466" fmla="*/ 1279051 h 1538011"/>
                  <a:gd name="connsiteX8-467" fmla="*/ 45249 w 2083599"/>
                  <a:gd name="connsiteY8-468" fmla="*/ 300391 h 15380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C3E2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595853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7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PHẠM DUYÊN 12 - 9Slide.vn"/>
          <p:cNvGrpSpPr/>
          <p:nvPr/>
        </p:nvGrpSpPr>
        <p:grpSpPr>
          <a:xfrm>
            <a:off x="7335162" y="3481578"/>
            <a:ext cx="3465276" cy="2647505"/>
            <a:chOff x="2809323" y="2581157"/>
            <a:chExt cx="4151076" cy="3171463"/>
          </a:xfrm>
        </p:grpSpPr>
        <p:grpSp>
          <p:nvGrpSpPr>
            <p:cNvPr id="23" name="Group 22"/>
            <p:cNvGrpSpPr/>
            <p:nvPr/>
          </p:nvGrpSpPr>
          <p:grpSpPr>
            <a:xfrm>
              <a:off x="3801511" y="2581157"/>
              <a:ext cx="2086878" cy="1714840"/>
              <a:chOff x="3801511" y="2581157"/>
              <a:chExt cx="2086878" cy="1714840"/>
            </a:xfrm>
          </p:grpSpPr>
          <p:sp>
            <p:nvSpPr>
              <p:cNvPr id="30" name="Rectangle: Rounded Corners 11"/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rgbClr val="FED3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562474" y="2876550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7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809323" y="4129044"/>
              <a:ext cx="2083599" cy="1623576"/>
              <a:chOff x="2809323" y="4129044"/>
              <a:chExt cx="2083599" cy="1623576"/>
            </a:xfrm>
          </p:grpSpPr>
          <p:sp>
            <p:nvSpPr>
              <p:cNvPr id="28" name="Rectangle: Rounded Corners 11"/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  <a:gd name="connsiteX0-361" fmla="*/ 45249 w 2083599"/>
                  <a:gd name="connsiteY0-362" fmla="*/ 318819 h 1556439"/>
                  <a:gd name="connsiteX1-363" fmla="*/ 545509 w 2083599"/>
                  <a:gd name="connsiteY1-364" fmla="*/ 82084 h 1556439"/>
                  <a:gd name="connsiteX2-365" fmla="*/ 1824639 w 2083599"/>
                  <a:gd name="connsiteY2-366" fmla="*/ 2709 h 1556439"/>
                  <a:gd name="connsiteX3-367" fmla="*/ 2083599 w 2083599"/>
                  <a:gd name="connsiteY3-368" fmla="*/ 261669 h 1556439"/>
                  <a:gd name="connsiteX4-369" fmla="*/ 2083599 w 2083599"/>
                  <a:gd name="connsiteY4-370" fmla="*/ 1297479 h 1556439"/>
                  <a:gd name="connsiteX5-371" fmla="*/ 1824639 w 2083599"/>
                  <a:gd name="connsiteY5-372" fmla="*/ 1556439 h 1556439"/>
                  <a:gd name="connsiteX6-373" fmla="*/ 285159 w 2083599"/>
                  <a:gd name="connsiteY6-374" fmla="*/ 1556439 h 1556439"/>
                  <a:gd name="connsiteX7-375" fmla="*/ 26199 w 2083599"/>
                  <a:gd name="connsiteY7-376" fmla="*/ 1297479 h 1556439"/>
                  <a:gd name="connsiteX8-377" fmla="*/ 45249 w 2083599"/>
                  <a:gd name="connsiteY8-378" fmla="*/ 318819 h 1556439"/>
                  <a:gd name="connsiteX0-379" fmla="*/ 45249 w 2083599"/>
                  <a:gd name="connsiteY0-380" fmla="*/ 338918 h 1576538"/>
                  <a:gd name="connsiteX1-381" fmla="*/ 507409 w 2083599"/>
                  <a:gd name="connsiteY1-382" fmla="*/ 57733 h 1576538"/>
                  <a:gd name="connsiteX2-383" fmla="*/ 1824639 w 2083599"/>
                  <a:gd name="connsiteY2-384" fmla="*/ 22808 h 1576538"/>
                  <a:gd name="connsiteX3-385" fmla="*/ 2083599 w 2083599"/>
                  <a:gd name="connsiteY3-386" fmla="*/ 281768 h 1576538"/>
                  <a:gd name="connsiteX4-387" fmla="*/ 2083599 w 2083599"/>
                  <a:gd name="connsiteY4-388" fmla="*/ 1317578 h 1576538"/>
                  <a:gd name="connsiteX5-389" fmla="*/ 1824639 w 2083599"/>
                  <a:gd name="connsiteY5-390" fmla="*/ 1576538 h 1576538"/>
                  <a:gd name="connsiteX6-391" fmla="*/ 285159 w 2083599"/>
                  <a:gd name="connsiteY6-392" fmla="*/ 1576538 h 1576538"/>
                  <a:gd name="connsiteX7-393" fmla="*/ 26199 w 2083599"/>
                  <a:gd name="connsiteY7-394" fmla="*/ 1317578 h 1576538"/>
                  <a:gd name="connsiteX8-395" fmla="*/ 45249 w 2083599"/>
                  <a:gd name="connsiteY8-396" fmla="*/ 338918 h 1576538"/>
                  <a:gd name="connsiteX0-397" fmla="*/ 45249 w 2083599"/>
                  <a:gd name="connsiteY0-398" fmla="*/ 316462 h 1554082"/>
                  <a:gd name="connsiteX1-399" fmla="*/ 507409 w 2083599"/>
                  <a:gd name="connsiteY1-400" fmla="*/ 35277 h 1554082"/>
                  <a:gd name="connsiteX2-401" fmla="*/ 1824639 w 2083599"/>
                  <a:gd name="connsiteY2-402" fmla="*/ 352 h 1554082"/>
                  <a:gd name="connsiteX3-403" fmla="*/ 2083599 w 2083599"/>
                  <a:gd name="connsiteY3-404" fmla="*/ 259312 h 1554082"/>
                  <a:gd name="connsiteX4-405" fmla="*/ 2083599 w 2083599"/>
                  <a:gd name="connsiteY4-406" fmla="*/ 1295122 h 1554082"/>
                  <a:gd name="connsiteX5-407" fmla="*/ 1824639 w 2083599"/>
                  <a:gd name="connsiteY5-408" fmla="*/ 1554082 h 1554082"/>
                  <a:gd name="connsiteX6-409" fmla="*/ 285159 w 2083599"/>
                  <a:gd name="connsiteY6-410" fmla="*/ 1554082 h 1554082"/>
                  <a:gd name="connsiteX7-411" fmla="*/ 26199 w 2083599"/>
                  <a:gd name="connsiteY7-412" fmla="*/ 1295122 h 1554082"/>
                  <a:gd name="connsiteX8-413" fmla="*/ 45249 w 2083599"/>
                  <a:gd name="connsiteY8-414" fmla="*/ 316462 h 1554082"/>
                  <a:gd name="connsiteX0-415" fmla="*/ 45249 w 2083599"/>
                  <a:gd name="connsiteY0-416" fmla="*/ 307800 h 1545420"/>
                  <a:gd name="connsiteX1-417" fmla="*/ 507409 w 2083599"/>
                  <a:gd name="connsiteY1-418" fmla="*/ 26615 h 1545420"/>
                  <a:gd name="connsiteX2-419" fmla="*/ 1735739 w 2083599"/>
                  <a:gd name="connsiteY2-420" fmla="*/ 4390 h 1545420"/>
                  <a:gd name="connsiteX3-421" fmla="*/ 2083599 w 2083599"/>
                  <a:gd name="connsiteY3-422" fmla="*/ 250650 h 1545420"/>
                  <a:gd name="connsiteX4-423" fmla="*/ 2083599 w 2083599"/>
                  <a:gd name="connsiteY4-424" fmla="*/ 1286460 h 1545420"/>
                  <a:gd name="connsiteX5-425" fmla="*/ 1824639 w 2083599"/>
                  <a:gd name="connsiteY5-426" fmla="*/ 1545420 h 1545420"/>
                  <a:gd name="connsiteX6-427" fmla="*/ 285159 w 2083599"/>
                  <a:gd name="connsiteY6-428" fmla="*/ 1545420 h 1545420"/>
                  <a:gd name="connsiteX7-429" fmla="*/ 26199 w 2083599"/>
                  <a:gd name="connsiteY7-430" fmla="*/ 1286460 h 1545420"/>
                  <a:gd name="connsiteX8-431" fmla="*/ 45249 w 2083599"/>
                  <a:gd name="connsiteY8-432" fmla="*/ 307800 h 1545420"/>
                  <a:gd name="connsiteX0-433" fmla="*/ 45249 w 2083599"/>
                  <a:gd name="connsiteY0-434" fmla="*/ 307800 h 1545420"/>
                  <a:gd name="connsiteX1-435" fmla="*/ 507409 w 2083599"/>
                  <a:gd name="connsiteY1-436" fmla="*/ 26615 h 1545420"/>
                  <a:gd name="connsiteX2-437" fmla="*/ 1735739 w 2083599"/>
                  <a:gd name="connsiteY2-438" fmla="*/ 4390 h 1545420"/>
                  <a:gd name="connsiteX3-439" fmla="*/ 2064549 w 2083599"/>
                  <a:gd name="connsiteY3-440" fmla="*/ 320500 h 1545420"/>
                  <a:gd name="connsiteX4-441" fmla="*/ 2083599 w 2083599"/>
                  <a:gd name="connsiteY4-442" fmla="*/ 1286460 h 1545420"/>
                  <a:gd name="connsiteX5-443" fmla="*/ 1824639 w 2083599"/>
                  <a:gd name="connsiteY5-444" fmla="*/ 1545420 h 1545420"/>
                  <a:gd name="connsiteX6-445" fmla="*/ 285159 w 2083599"/>
                  <a:gd name="connsiteY6-446" fmla="*/ 1545420 h 1545420"/>
                  <a:gd name="connsiteX7-447" fmla="*/ 26199 w 2083599"/>
                  <a:gd name="connsiteY7-448" fmla="*/ 1286460 h 1545420"/>
                  <a:gd name="connsiteX8-449" fmla="*/ 45249 w 2083599"/>
                  <a:gd name="connsiteY8-450" fmla="*/ 307800 h 1545420"/>
                  <a:gd name="connsiteX0-451" fmla="*/ 45249 w 2083599"/>
                  <a:gd name="connsiteY0-452" fmla="*/ 300391 h 1538011"/>
                  <a:gd name="connsiteX1-453" fmla="*/ 507409 w 2083599"/>
                  <a:gd name="connsiteY1-454" fmla="*/ 19206 h 1538011"/>
                  <a:gd name="connsiteX2-455" fmla="*/ 1710339 w 2083599"/>
                  <a:gd name="connsiteY2-456" fmla="*/ 16031 h 1538011"/>
                  <a:gd name="connsiteX3-457" fmla="*/ 2064549 w 2083599"/>
                  <a:gd name="connsiteY3-458" fmla="*/ 313091 h 1538011"/>
                  <a:gd name="connsiteX4-459" fmla="*/ 2083599 w 2083599"/>
                  <a:gd name="connsiteY4-460" fmla="*/ 1279051 h 1538011"/>
                  <a:gd name="connsiteX5-461" fmla="*/ 1824639 w 2083599"/>
                  <a:gd name="connsiteY5-462" fmla="*/ 1538011 h 1538011"/>
                  <a:gd name="connsiteX6-463" fmla="*/ 285159 w 2083599"/>
                  <a:gd name="connsiteY6-464" fmla="*/ 1538011 h 1538011"/>
                  <a:gd name="connsiteX7-465" fmla="*/ 26199 w 2083599"/>
                  <a:gd name="connsiteY7-466" fmla="*/ 1279051 h 1538011"/>
                  <a:gd name="connsiteX8-467" fmla="*/ 45249 w 2083599"/>
                  <a:gd name="connsiteY8-468" fmla="*/ 300391 h 15380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9BE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512255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7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876800" y="4129044"/>
              <a:ext cx="2083599" cy="1623576"/>
              <a:chOff x="4876800" y="4129044"/>
              <a:chExt cx="2083599" cy="1623576"/>
            </a:xfrm>
          </p:grpSpPr>
          <p:sp>
            <p:nvSpPr>
              <p:cNvPr id="26" name="Rectangle: Rounded Corners 11"/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  <a:gd name="connsiteX0-361" fmla="*/ 45249 w 2083599"/>
                  <a:gd name="connsiteY0-362" fmla="*/ 318819 h 1556439"/>
                  <a:gd name="connsiteX1-363" fmla="*/ 545509 w 2083599"/>
                  <a:gd name="connsiteY1-364" fmla="*/ 82084 h 1556439"/>
                  <a:gd name="connsiteX2-365" fmla="*/ 1824639 w 2083599"/>
                  <a:gd name="connsiteY2-366" fmla="*/ 2709 h 1556439"/>
                  <a:gd name="connsiteX3-367" fmla="*/ 2083599 w 2083599"/>
                  <a:gd name="connsiteY3-368" fmla="*/ 261669 h 1556439"/>
                  <a:gd name="connsiteX4-369" fmla="*/ 2083599 w 2083599"/>
                  <a:gd name="connsiteY4-370" fmla="*/ 1297479 h 1556439"/>
                  <a:gd name="connsiteX5-371" fmla="*/ 1824639 w 2083599"/>
                  <a:gd name="connsiteY5-372" fmla="*/ 1556439 h 1556439"/>
                  <a:gd name="connsiteX6-373" fmla="*/ 285159 w 2083599"/>
                  <a:gd name="connsiteY6-374" fmla="*/ 1556439 h 1556439"/>
                  <a:gd name="connsiteX7-375" fmla="*/ 26199 w 2083599"/>
                  <a:gd name="connsiteY7-376" fmla="*/ 1297479 h 1556439"/>
                  <a:gd name="connsiteX8-377" fmla="*/ 45249 w 2083599"/>
                  <a:gd name="connsiteY8-378" fmla="*/ 318819 h 1556439"/>
                  <a:gd name="connsiteX0-379" fmla="*/ 45249 w 2083599"/>
                  <a:gd name="connsiteY0-380" fmla="*/ 338918 h 1576538"/>
                  <a:gd name="connsiteX1-381" fmla="*/ 507409 w 2083599"/>
                  <a:gd name="connsiteY1-382" fmla="*/ 57733 h 1576538"/>
                  <a:gd name="connsiteX2-383" fmla="*/ 1824639 w 2083599"/>
                  <a:gd name="connsiteY2-384" fmla="*/ 22808 h 1576538"/>
                  <a:gd name="connsiteX3-385" fmla="*/ 2083599 w 2083599"/>
                  <a:gd name="connsiteY3-386" fmla="*/ 281768 h 1576538"/>
                  <a:gd name="connsiteX4-387" fmla="*/ 2083599 w 2083599"/>
                  <a:gd name="connsiteY4-388" fmla="*/ 1317578 h 1576538"/>
                  <a:gd name="connsiteX5-389" fmla="*/ 1824639 w 2083599"/>
                  <a:gd name="connsiteY5-390" fmla="*/ 1576538 h 1576538"/>
                  <a:gd name="connsiteX6-391" fmla="*/ 285159 w 2083599"/>
                  <a:gd name="connsiteY6-392" fmla="*/ 1576538 h 1576538"/>
                  <a:gd name="connsiteX7-393" fmla="*/ 26199 w 2083599"/>
                  <a:gd name="connsiteY7-394" fmla="*/ 1317578 h 1576538"/>
                  <a:gd name="connsiteX8-395" fmla="*/ 45249 w 2083599"/>
                  <a:gd name="connsiteY8-396" fmla="*/ 338918 h 1576538"/>
                  <a:gd name="connsiteX0-397" fmla="*/ 45249 w 2083599"/>
                  <a:gd name="connsiteY0-398" fmla="*/ 316462 h 1554082"/>
                  <a:gd name="connsiteX1-399" fmla="*/ 507409 w 2083599"/>
                  <a:gd name="connsiteY1-400" fmla="*/ 35277 h 1554082"/>
                  <a:gd name="connsiteX2-401" fmla="*/ 1824639 w 2083599"/>
                  <a:gd name="connsiteY2-402" fmla="*/ 352 h 1554082"/>
                  <a:gd name="connsiteX3-403" fmla="*/ 2083599 w 2083599"/>
                  <a:gd name="connsiteY3-404" fmla="*/ 259312 h 1554082"/>
                  <a:gd name="connsiteX4-405" fmla="*/ 2083599 w 2083599"/>
                  <a:gd name="connsiteY4-406" fmla="*/ 1295122 h 1554082"/>
                  <a:gd name="connsiteX5-407" fmla="*/ 1824639 w 2083599"/>
                  <a:gd name="connsiteY5-408" fmla="*/ 1554082 h 1554082"/>
                  <a:gd name="connsiteX6-409" fmla="*/ 285159 w 2083599"/>
                  <a:gd name="connsiteY6-410" fmla="*/ 1554082 h 1554082"/>
                  <a:gd name="connsiteX7-411" fmla="*/ 26199 w 2083599"/>
                  <a:gd name="connsiteY7-412" fmla="*/ 1295122 h 1554082"/>
                  <a:gd name="connsiteX8-413" fmla="*/ 45249 w 2083599"/>
                  <a:gd name="connsiteY8-414" fmla="*/ 316462 h 1554082"/>
                  <a:gd name="connsiteX0-415" fmla="*/ 45249 w 2083599"/>
                  <a:gd name="connsiteY0-416" fmla="*/ 307800 h 1545420"/>
                  <a:gd name="connsiteX1-417" fmla="*/ 507409 w 2083599"/>
                  <a:gd name="connsiteY1-418" fmla="*/ 26615 h 1545420"/>
                  <a:gd name="connsiteX2-419" fmla="*/ 1735739 w 2083599"/>
                  <a:gd name="connsiteY2-420" fmla="*/ 4390 h 1545420"/>
                  <a:gd name="connsiteX3-421" fmla="*/ 2083599 w 2083599"/>
                  <a:gd name="connsiteY3-422" fmla="*/ 250650 h 1545420"/>
                  <a:gd name="connsiteX4-423" fmla="*/ 2083599 w 2083599"/>
                  <a:gd name="connsiteY4-424" fmla="*/ 1286460 h 1545420"/>
                  <a:gd name="connsiteX5-425" fmla="*/ 1824639 w 2083599"/>
                  <a:gd name="connsiteY5-426" fmla="*/ 1545420 h 1545420"/>
                  <a:gd name="connsiteX6-427" fmla="*/ 285159 w 2083599"/>
                  <a:gd name="connsiteY6-428" fmla="*/ 1545420 h 1545420"/>
                  <a:gd name="connsiteX7-429" fmla="*/ 26199 w 2083599"/>
                  <a:gd name="connsiteY7-430" fmla="*/ 1286460 h 1545420"/>
                  <a:gd name="connsiteX8-431" fmla="*/ 45249 w 2083599"/>
                  <a:gd name="connsiteY8-432" fmla="*/ 307800 h 1545420"/>
                  <a:gd name="connsiteX0-433" fmla="*/ 45249 w 2083599"/>
                  <a:gd name="connsiteY0-434" fmla="*/ 307800 h 1545420"/>
                  <a:gd name="connsiteX1-435" fmla="*/ 507409 w 2083599"/>
                  <a:gd name="connsiteY1-436" fmla="*/ 26615 h 1545420"/>
                  <a:gd name="connsiteX2-437" fmla="*/ 1735739 w 2083599"/>
                  <a:gd name="connsiteY2-438" fmla="*/ 4390 h 1545420"/>
                  <a:gd name="connsiteX3-439" fmla="*/ 2064549 w 2083599"/>
                  <a:gd name="connsiteY3-440" fmla="*/ 320500 h 1545420"/>
                  <a:gd name="connsiteX4-441" fmla="*/ 2083599 w 2083599"/>
                  <a:gd name="connsiteY4-442" fmla="*/ 1286460 h 1545420"/>
                  <a:gd name="connsiteX5-443" fmla="*/ 1824639 w 2083599"/>
                  <a:gd name="connsiteY5-444" fmla="*/ 1545420 h 1545420"/>
                  <a:gd name="connsiteX6-445" fmla="*/ 285159 w 2083599"/>
                  <a:gd name="connsiteY6-446" fmla="*/ 1545420 h 1545420"/>
                  <a:gd name="connsiteX7-447" fmla="*/ 26199 w 2083599"/>
                  <a:gd name="connsiteY7-448" fmla="*/ 1286460 h 1545420"/>
                  <a:gd name="connsiteX8-449" fmla="*/ 45249 w 2083599"/>
                  <a:gd name="connsiteY8-450" fmla="*/ 307800 h 1545420"/>
                  <a:gd name="connsiteX0-451" fmla="*/ 45249 w 2083599"/>
                  <a:gd name="connsiteY0-452" fmla="*/ 300391 h 1538011"/>
                  <a:gd name="connsiteX1-453" fmla="*/ 507409 w 2083599"/>
                  <a:gd name="connsiteY1-454" fmla="*/ 19206 h 1538011"/>
                  <a:gd name="connsiteX2-455" fmla="*/ 1710339 w 2083599"/>
                  <a:gd name="connsiteY2-456" fmla="*/ 16031 h 1538011"/>
                  <a:gd name="connsiteX3-457" fmla="*/ 2064549 w 2083599"/>
                  <a:gd name="connsiteY3-458" fmla="*/ 313091 h 1538011"/>
                  <a:gd name="connsiteX4-459" fmla="*/ 2083599 w 2083599"/>
                  <a:gd name="connsiteY4-460" fmla="*/ 1279051 h 1538011"/>
                  <a:gd name="connsiteX5-461" fmla="*/ 1824639 w 2083599"/>
                  <a:gd name="connsiteY5-462" fmla="*/ 1538011 h 1538011"/>
                  <a:gd name="connsiteX6-463" fmla="*/ 285159 w 2083599"/>
                  <a:gd name="connsiteY6-464" fmla="*/ 1538011 h 1538011"/>
                  <a:gd name="connsiteX7-465" fmla="*/ 26199 w 2083599"/>
                  <a:gd name="connsiteY7-466" fmla="*/ 1279051 h 1538011"/>
                  <a:gd name="connsiteX8-467" fmla="*/ 45249 w 2083599"/>
                  <a:gd name="connsiteY8-468" fmla="*/ 300391 h 15380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C3E2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595853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7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PHẠM DUYÊN 13 - 9Slide.vn"/>
          <p:cNvGrpSpPr/>
          <p:nvPr/>
        </p:nvGrpSpPr>
        <p:grpSpPr>
          <a:xfrm>
            <a:off x="13374924" y="3481578"/>
            <a:ext cx="3465276" cy="2647505"/>
            <a:chOff x="2809323" y="2581157"/>
            <a:chExt cx="4151076" cy="3171463"/>
          </a:xfrm>
        </p:grpSpPr>
        <p:grpSp>
          <p:nvGrpSpPr>
            <p:cNvPr id="33" name="Group 32"/>
            <p:cNvGrpSpPr/>
            <p:nvPr/>
          </p:nvGrpSpPr>
          <p:grpSpPr>
            <a:xfrm>
              <a:off x="3801511" y="2581157"/>
              <a:ext cx="2086878" cy="1714840"/>
              <a:chOff x="3801511" y="2581157"/>
              <a:chExt cx="2086878" cy="1714840"/>
            </a:xfrm>
          </p:grpSpPr>
          <p:sp>
            <p:nvSpPr>
              <p:cNvPr id="41" name="Rectangle: Rounded Corners 11"/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rgbClr val="FED3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562474" y="2876550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7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2809323" y="4129044"/>
              <a:ext cx="2083599" cy="1623576"/>
              <a:chOff x="2809323" y="4129044"/>
              <a:chExt cx="2083599" cy="1623576"/>
            </a:xfrm>
          </p:grpSpPr>
          <p:sp>
            <p:nvSpPr>
              <p:cNvPr id="39" name="Rectangle: Rounded Corners 11"/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  <a:gd name="connsiteX0-361" fmla="*/ 45249 w 2083599"/>
                  <a:gd name="connsiteY0-362" fmla="*/ 318819 h 1556439"/>
                  <a:gd name="connsiteX1-363" fmla="*/ 545509 w 2083599"/>
                  <a:gd name="connsiteY1-364" fmla="*/ 82084 h 1556439"/>
                  <a:gd name="connsiteX2-365" fmla="*/ 1824639 w 2083599"/>
                  <a:gd name="connsiteY2-366" fmla="*/ 2709 h 1556439"/>
                  <a:gd name="connsiteX3-367" fmla="*/ 2083599 w 2083599"/>
                  <a:gd name="connsiteY3-368" fmla="*/ 261669 h 1556439"/>
                  <a:gd name="connsiteX4-369" fmla="*/ 2083599 w 2083599"/>
                  <a:gd name="connsiteY4-370" fmla="*/ 1297479 h 1556439"/>
                  <a:gd name="connsiteX5-371" fmla="*/ 1824639 w 2083599"/>
                  <a:gd name="connsiteY5-372" fmla="*/ 1556439 h 1556439"/>
                  <a:gd name="connsiteX6-373" fmla="*/ 285159 w 2083599"/>
                  <a:gd name="connsiteY6-374" fmla="*/ 1556439 h 1556439"/>
                  <a:gd name="connsiteX7-375" fmla="*/ 26199 w 2083599"/>
                  <a:gd name="connsiteY7-376" fmla="*/ 1297479 h 1556439"/>
                  <a:gd name="connsiteX8-377" fmla="*/ 45249 w 2083599"/>
                  <a:gd name="connsiteY8-378" fmla="*/ 318819 h 1556439"/>
                  <a:gd name="connsiteX0-379" fmla="*/ 45249 w 2083599"/>
                  <a:gd name="connsiteY0-380" fmla="*/ 338918 h 1576538"/>
                  <a:gd name="connsiteX1-381" fmla="*/ 507409 w 2083599"/>
                  <a:gd name="connsiteY1-382" fmla="*/ 57733 h 1576538"/>
                  <a:gd name="connsiteX2-383" fmla="*/ 1824639 w 2083599"/>
                  <a:gd name="connsiteY2-384" fmla="*/ 22808 h 1576538"/>
                  <a:gd name="connsiteX3-385" fmla="*/ 2083599 w 2083599"/>
                  <a:gd name="connsiteY3-386" fmla="*/ 281768 h 1576538"/>
                  <a:gd name="connsiteX4-387" fmla="*/ 2083599 w 2083599"/>
                  <a:gd name="connsiteY4-388" fmla="*/ 1317578 h 1576538"/>
                  <a:gd name="connsiteX5-389" fmla="*/ 1824639 w 2083599"/>
                  <a:gd name="connsiteY5-390" fmla="*/ 1576538 h 1576538"/>
                  <a:gd name="connsiteX6-391" fmla="*/ 285159 w 2083599"/>
                  <a:gd name="connsiteY6-392" fmla="*/ 1576538 h 1576538"/>
                  <a:gd name="connsiteX7-393" fmla="*/ 26199 w 2083599"/>
                  <a:gd name="connsiteY7-394" fmla="*/ 1317578 h 1576538"/>
                  <a:gd name="connsiteX8-395" fmla="*/ 45249 w 2083599"/>
                  <a:gd name="connsiteY8-396" fmla="*/ 338918 h 1576538"/>
                  <a:gd name="connsiteX0-397" fmla="*/ 45249 w 2083599"/>
                  <a:gd name="connsiteY0-398" fmla="*/ 316462 h 1554082"/>
                  <a:gd name="connsiteX1-399" fmla="*/ 507409 w 2083599"/>
                  <a:gd name="connsiteY1-400" fmla="*/ 35277 h 1554082"/>
                  <a:gd name="connsiteX2-401" fmla="*/ 1824639 w 2083599"/>
                  <a:gd name="connsiteY2-402" fmla="*/ 352 h 1554082"/>
                  <a:gd name="connsiteX3-403" fmla="*/ 2083599 w 2083599"/>
                  <a:gd name="connsiteY3-404" fmla="*/ 259312 h 1554082"/>
                  <a:gd name="connsiteX4-405" fmla="*/ 2083599 w 2083599"/>
                  <a:gd name="connsiteY4-406" fmla="*/ 1295122 h 1554082"/>
                  <a:gd name="connsiteX5-407" fmla="*/ 1824639 w 2083599"/>
                  <a:gd name="connsiteY5-408" fmla="*/ 1554082 h 1554082"/>
                  <a:gd name="connsiteX6-409" fmla="*/ 285159 w 2083599"/>
                  <a:gd name="connsiteY6-410" fmla="*/ 1554082 h 1554082"/>
                  <a:gd name="connsiteX7-411" fmla="*/ 26199 w 2083599"/>
                  <a:gd name="connsiteY7-412" fmla="*/ 1295122 h 1554082"/>
                  <a:gd name="connsiteX8-413" fmla="*/ 45249 w 2083599"/>
                  <a:gd name="connsiteY8-414" fmla="*/ 316462 h 1554082"/>
                  <a:gd name="connsiteX0-415" fmla="*/ 45249 w 2083599"/>
                  <a:gd name="connsiteY0-416" fmla="*/ 307800 h 1545420"/>
                  <a:gd name="connsiteX1-417" fmla="*/ 507409 w 2083599"/>
                  <a:gd name="connsiteY1-418" fmla="*/ 26615 h 1545420"/>
                  <a:gd name="connsiteX2-419" fmla="*/ 1735739 w 2083599"/>
                  <a:gd name="connsiteY2-420" fmla="*/ 4390 h 1545420"/>
                  <a:gd name="connsiteX3-421" fmla="*/ 2083599 w 2083599"/>
                  <a:gd name="connsiteY3-422" fmla="*/ 250650 h 1545420"/>
                  <a:gd name="connsiteX4-423" fmla="*/ 2083599 w 2083599"/>
                  <a:gd name="connsiteY4-424" fmla="*/ 1286460 h 1545420"/>
                  <a:gd name="connsiteX5-425" fmla="*/ 1824639 w 2083599"/>
                  <a:gd name="connsiteY5-426" fmla="*/ 1545420 h 1545420"/>
                  <a:gd name="connsiteX6-427" fmla="*/ 285159 w 2083599"/>
                  <a:gd name="connsiteY6-428" fmla="*/ 1545420 h 1545420"/>
                  <a:gd name="connsiteX7-429" fmla="*/ 26199 w 2083599"/>
                  <a:gd name="connsiteY7-430" fmla="*/ 1286460 h 1545420"/>
                  <a:gd name="connsiteX8-431" fmla="*/ 45249 w 2083599"/>
                  <a:gd name="connsiteY8-432" fmla="*/ 307800 h 1545420"/>
                  <a:gd name="connsiteX0-433" fmla="*/ 45249 w 2083599"/>
                  <a:gd name="connsiteY0-434" fmla="*/ 307800 h 1545420"/>
                  <a:gd name="connsiteX1-435" fmla="*/ 507409 w 2083599"/>
                  <a:gd name="connsiteY1-436" fmla="*/ 26615 h 1545420"/>
                  <a:gd name="connsiteX2-437" fmla="*/ 1735739 w 2083599"/>
                  <a:gd name="connsiteY2-438" fmla="*/ 4390 h 1545420"/>
                  <a:gd name="connsiteX3-439" fmla="*/ 2064549 w 2083599"/>
                  <a:gd name="connsiteY3-440" fmla="*/ 320500 h 1545420"/>
                  <a:gd name="connsiteX4-441" fmla="*/ 2083599 w 2083599"/>
                  <a:gd name="connsiteY4-442" fmla="*/ 1286460 h 1545420"/>
                  <a:gd name="connsiteX5-443" fmla="*/ 1824639 w 2083599"/>
                  <a:gd name="connsiteY5-444" fmla="*/ 1545420 h 1545420"/>
                  <a:gd name="connsiteX6-445" fmla="*/ 285159 w 2083599"/>
                  <a:gd name="connsiteY6-446" fmla="*/ 1545420 h 1545420"/>
                  <a:gd name="connsiteX7-447" fmla="*/ 26199 w 2083599"/>
                  <a:gd name="connsiteY7-448" fmla="*/ 1286460 h 1545420"/>
                  <a:gd name="connsiteX8-449" fmla="*/ 45249 w 2083599"/>
                  <a:gd name="connsiteY8-450" fmla="*/ 307800 h 1545420"/>
                  <a:gd name="connsiteX0-451" fmla="*/ 45249 w 2083599"/>
                  <a:gd name="connsiteY0-452" fmla="*/ 300391 h 1538011"/>
                  <a:gd name="connsiteX1-453" fmla="*/ 507409 w 2083599"/>
                  <a:gd name="connsiteY1-454" fmla="*/ 19206 h 1538011"/>
                  <a:gd name="connsiteX2-455" fmla="*/ 1710339 w 2083599"/>
                  <a:gd name="connsiteY2-456" fmla="*/ 16031 h 1538011"/>
                  <a:gd name="connsiteX3-457" fmla="*/ 2064549 w 2083599"/>
                  <a:gd name="connsiteY3-458" fmla="*/ 313091 h 1538011"/>
                  <a:gd name="connsiteX4-459" fmla="*/ 2083599 w 2083599"/>
                  <a:gd name="connsiteY4-460" fmla="*/ 1279051 h 1538011"/>
                  <a:gd name="connsiteX5-461" fmla="*/ 1824639 w 2083599"/>
                  <a:gd name="connsiteY5-462" fmla="*/ 1538011 h 1538011"/>
                  <a:gd name="connsiteX6-463" fmla="*/ 285159 w 2083599"/>
                  <a:gd name="connsiteY6-464" fmla="*/ 1538011 h 1538011"/>
                  <a:gd name="connsiteX7-465" fmla="*/ 26199 w 2083599"/>
                  <a:gd name="connsiteY7-466" fmla="*/ 1279051 h 1538011"/>
                  <a:gd name="connsiteX8-467" fmla="*/ 45249 w 2083599"/>
                  <a:gd name="connsiteY8-468" fmla="*/ 300391 h 15380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9BE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512255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7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876800" y="4129044"/>
              <a:ext cx="2083599" cy="1623576"/>
              <a:chOff x="4876800" y="4129044"/>
              <a:chExt cx="2083599" cy="1623576"/>
            </a:xfrm>
          </p:grpSpPr>
          <p:sp>
            <p:nvSpPr>
              <p:cNvPr id="36" name="Rectangle: Rounded Corners 11"/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  <a:gd name="connsiteX0-361" fmla="*/ 45249 w 2083599"/>
                  <a:gd name="connsiteY0-362" fmla="*/ 318819 h 1556439"/>
                  <a:gd name="connsiteX1-363" fmla="*/ 545509 w 2083599"/>
                  <a:gd name="connsiteY1-364" fmla="*/ 82084 h 1556439"/>
                  <a:gd name="connsiteX2-365" fmla="*/ 1824639 w 2083599"/>
                  <a:gd name="connsiteY2-366" fmla="*/ 2709 h 1556439"/>
                  <a:gd name="connsiteX3-367" fmla="*/ 2083599 w 2083599"/>
                  <a:gd name="connsiteY3-368" fmla="*/ 261669 h 1556439"/>
                  <a:gd name="connsiteX4-369" fmla="*/ 2083599 w 2083599"/>
                  <a:gd name="connsiteY4-370" fmla="*/ 1297479 h 1556439"/>
                  <a:gd name="connsiteX5-371" fmla="*/ 1824639 w 2083599"/>
                  <a:gd name="connsiteY5-372" fmla="*/ 1556439 h 1556439"/>
                  <a:gd name="connsiteX6-373" fmla="*/ 285159 w 2083599"/>
                  <a:gd name="connsiteY6-374" fmla="*/ 1556439 h 1556439"/>
                  <a:gd name="connsiteX7-375" fmla="*/ 26199 w 2083599"/>
                  <a:gd name="connsiteY7-376" fmla="*/ 1297479 h 1556439"/>
                  <a:gd name="connsiteX8-377" fmla="*/ 45249 w 2083599"/>
                  <a:gd name="connsiteY8-378" fmla="*/ 318819 h 1556439"/>
                  <a:gd name="connsiteX0-379" fmla="*/ 45249 w 2083599"/>
                  <a:gd name="connsiteY0-380" fmla="*/ 338918 h 1576538"/>
                  <a:gd name="connsiteX1-381" fmla="*/ 507409 w 2083599"/>
                  <a:gd name="connsiteY1-382" fmla="*/ 57733 h 1576538"/>
                  <a:gd name="connsiteX2-383" fmla="*/ 1824639 w 2083599"/>
                  <a:gd name="connsiteY2-384" fmla="*/ 22808 h 1576538"/>
                  <a:gd name="connsiteX3-385" fmla="*/ 2083599 w 2083599"/>
                  <a:gd name="connsiteY3-386" fmla="*/ 281768 h 1576538"/>
                  <a:gd name="connsiteX4-387" fmla="*/ 2083599 w 2083599"/>
                  <a:gd name="connsiteY4-388" fmla="*/ 1317578 h 1576538"/>
                  <a:gd name="connsiteX5-389" fmla="*/ 1824639 w 2083599"/>
                  <a:gd name="connsiteY5-390" fmla="*/ 1576538 h 1576538"/>
                  <a:gd name="connsiteX6-391" fmla="*/ 285159 w 2083599"/>
                  <a:gd name="connsiteY6-392" fmla="*/ 1576538 h 1576538"/>
                  <a:gd name="connsiteX7-393" fmla="*/ 26199 w 2083599"/>
                  <a:gd name="connsiteY7-394" fmla="*/ 1317578 h 1576538"/>
                  <a:gd name="connsiteX8-395" fmla="*/ 45249 w 2083599"/>
                  <a:gd name="connsiteY8-396" fmla="*/ 338918 h 1576538"/>
                  <a:gd name="connsiteX0-397" fmla="*/ 45249 w 2083599"/>
                  <a:gd name="connsiteY0-398" fmla="*/ 316462 h 1554082"/>
                  <a:gd name="connsiteX1-399" fmla="*/ 507409 w 2083599"/>
                  <a:gd name="connsiteY1-400" fmla="*/ 35277 h 1554082"/>
                  <a:gd name="connsiteX2-401" fmla="*/ 1824639 w 2083599"/>
                  <a:gd name="connsiteY2-402" fmla="*/ 352 h 1554082"/>
                  <a:gd name="connsiteX3-403" fmla="*/ 2083599 w 2083599"/>
                  <a:gd name="connsiteY3-404" fmla="*/ 259312 h 1554082"/>
                  <a:gd name="connsiteX4-405" fmla="*/ 2083599 w 2083599"/>
                  <a:gd name="connsiteY4-406" fmla="*/ 1295122 h 1554082"/>
                  <a:gd name="connsiteX5-407" fmla="*/ 1824639 w 2083599"/>
                  <a:gd name="connsiteY5-408" fmla="*/ 1554082 h 1554082"/>
                  <a:gd name="connsiteX6-409" fmla="*/ 285159 w 2083599"/>
                  <a:gd name="connsiteY6-410" fmla="*/ 1554082 h 1554082"/>
                  <a:gd name="connsiteX7-411" fmla="*/ 26199 w 2083599"/>
                  <a:gd name="connsiteY7-412" fmla="*/ 1295122 h 1554082"/>
                  <a:gd name="connsiteX8-413" fmla="*/ 45249 w 2083599"/>
                  <a:gd name="connsiteY8-414" fmla="*/ 316462 h 1554082"/>
                  <a:gd name="connsiteX0-415" fmla="*/ 45249 w 2083599"/>
                  <a:gd name="connsiteY0-416" fmla="*/ 307800 h 1545420"/>
                  <a:gd name="connsiteX1-417" fmla="*/ 507409 w 2083599"/>
                  <a:gd name="connsiteY1-418" fmla="*/ 26615 h 1545420"/>
                  <a:gd name="connsiteX2-419" fmla="*/ 1735739 w 2083599"/>
                  <a:gd name="connsiteY2-420" fmla="*/ 4390 h 1545420"/>
                  <a:gd name="connsiteX3-421" fmla="*/ 2083599 w 2083599"/>
                  <a:gd name="connsiteY3-422" fmla="*/ 250650 h 1545420"/>
                  <a:gd name="connsiteX4-423" fmla="*/ 2083599 w 2083599"/>
                  <a:gd name="connsiteY4-424" fmla="*/ 1286460 h 1545420"/>
                  <a:gd name="connsiteX5-425" fmla="*/ 1824639 w 2083599"/>
                  <a:gd name="connsiteY5-426" fmla="*/ 1545420 h 1545420"/>
                  <a:gd name="connsiteX6-427" fmla="*/ 285159 w 2083599"/>
                  <a:gd name="connsiteY6-428" fmla="*/ 1545420 h 1545420"/>
                  <a:gd name="connsiteX7-429" fmla="*/ 26199 w 2083599"/>
                  <a:gd name="connsiteY7-430" fmla="*/ 1286460 h 1545420"/>
                  <a:gd name="connsiteX8-431" fmla="*/ 45249 w 2083599"/>
                  <a:gd name="connsiteY8-432" fmla="*/ 307800 h 1545420"/>
                  <a:gd name="connsiteX0-433" fmla="*/ 45249 w 2083599"/>
                  <a:gd name="connsiteY0-434" fmla="*/ 307800 h 1545420"/>
                  <a:gd name="connsiteX1-435" fmla="*/ 507409 w 2083599"/>
                  <a:gd name="connsiteY1-436" fmla="*/ 26615 h 1545420"/>
                  <a:gd name="connsiteX2-437" fmla="*/ 1735739 w 2083599"/>
                  <a:gd name="connsiteY2-438" fmla="*/ 4390 h 1545420"/>
                  <a:gd name="connsiteX3-439" fmla="*/ 2064549 w 2083599"/>
                  <a:gd name="connsiteY3-440" fmla="*/ 320500 h 1545420"/>
                  <a:gd name="connsiteX4-441" fmla="*/ 2083599 w 2083599"/>
                  <a:gd name="connsiteY4-442" fmla="*/ 1286460 h 1545420"/>
                  <a:gd name="connsiteX5-443" fmla="*/ 1824639 w 2083599"/>
                  <a:gd name="connsiteY5-444" fmla="*/ 1545420 h 1545420"/>
                  <a:gd name="connsiteX6-445" fmla="*/ 285159 w 2083599"/>
                  <a:gd name="connsiteY6-446" fmla="*/ 1545420 h 1545420"/>
                  <a:gd name="connsiteX7-447" fmla="*/ 26199 w 2083599"/>
                  <a:gd name="connsiteY7-448" fmla="*/ 1286460 h 1545420"/>
                  <a:gd name="connsiteX8-449" fmla="*/ 45249 w 2083599"/>
                  <a:gd name="connsiteY8-450" fmla="*/ 307800 h 1545420"/>
                  <a:gd name="connsiteX0-451" fmla="*/ 45249 w 2083599"/>
                  <a:gd name="connsiteY0-452" fmla="*/ 300391 h 1538011"/>
                  <a:gd name="connsiteX1-453" fmla="*/ 507409 w 2083599"/>
                  <a:gd name="connsiteY1-454" fmla="*/ 19206 h 1538011"/>
                  <a:gd name="connsiteX2-455" fmla="*/ 1710339 w 2083599"/>
                  <a:gd name="connsiteY2-456" fmla="*/ 16031 h 1538011"/>
                  <a:gd name="connsiteX3-457" fmla="*/ 2064549 w 2083599"/>
                  <a:gd name="connsiteY3-458" fmla="*/ 313091 h 1538011"/>
                  <a:gd name="connsiteX4-459" fmla="*/ 2083599 w 2083599"/>
                  <a:gd name="connsiteY4-460" fmla="*/ 1279051 h 1538011"/>
                  <a:gd name="connsiteX5-461" fmla="*/ 1824639 w 2083599"/>
                  <a:gd name="connsiteY5-462" fmla="*/ 1538011 h 1538011"/>
                  <a:gd name="connsiteX6-463" fmla="*/ 285159 w 2083599"/>
                  <a:gd name="connsiteY6-464" fmla="*/ 1538011 h 1538011"/>
                  <a:gd name="connsiteX7-465" fmla="*/ 26199 w 2083599"/>
                  <a:gd name="connsiteY7-466" fmla="*/ 1279051 h 1538011"/>
                  <a:gd name="connsiteX8-467" fmla="*/ 45249 w 2083599"/>
                  <a:gd name="connsiteY8-468" fmla="*/ 300391 h 15380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C3E2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595853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7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3970310" y="6583944"/>
            <a:ext cx="4399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Content Placeholder 2"/>
          <p:cNvSpPr txBox="1"/>
          <p:nvPr/>
        </p:nvSpPr>
        <p:spPr>
          <a:xfrm>
            <a:off x="11793252" y="7053110"/>
            <a:ext cx="587490" cy="9823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PHẠM DUYÊN 3 - 9Slide.vn"/>
          <p:cNvGrpSpPr/>
          <p:nvPr/>
        </p:nvGrpSpPr>
        <p:grpSpPr>
          <a:xfrm>
            <a:off x="3703384" y="6456553"/>
            <a:ext cx="1009750" cy="1125344"/>
            <a:chOff x="7614245" y="2602436"/>
            <a:chExt cx="405942" cy="452416"/>
          </a:xfrm>
        </p:grpSpPr>
        <p:sp>
          <p:nvSpPr>
            <p:cNvPr id="65" name="Rounded Rectangle 3"/>
            <p:cNvSpPr/>
            <p:nvPr/>
          </p:nvSpPr>
          <p:spPr>
            <a:xfrm>
              <a:off x="7614245" y="260243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Content Placeholder 2"/>
            <p:cNvSpPr txBox="1"/>
            <p:nvPr/>
          </p:nvSpPr>
          <p:spPr>
            <a:xfrm>
              <a:off x="7687741" y="2659938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GB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PHẠM DUYÊN 11 - 9Slide.vn"/>
          <p:cNvGrpSpPr/>
          <p:nvPr/>
        </p:nvGrpSpPr>
        <p:grpSpPr>
          <a:xfrm>
            <a:off x="1295400" y="3481569"/>
            <a:ext cx="15544800" cy="2647509"/>
            <a:chOff x="1295400" y="3481568"/>
            <a:chExt cx="15544800" cy="2647509"/>
          </a:xfrm>
        </p:grpSpPr>
        <p:grpSp>
          <p:nvGrpSpPr>
            <p:cNvPr id="20" name="Group 19"/>
            <p:cNvGrpSpPr/>
            <p:nvPr/>
          </p:nvGrpSpPr>
          <p:grpSpPr>
            <a:xfrm>
              <a:off x="2123668" y="3481571"/>
              <a:ext cx="1742105" cy="1299299"/>
              <a:chOff x="3801511" y="2581157"/>
              <a:chExt cx="2086878" cy="1556439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25555" y="2648349"/>
                <a:ext cx="887538" cy="1419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 dirty="0">
                    <a:solidFill>
                      <a:schemeClr val="accent6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7100" b="1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295400" y="4773732"/>
              <a:ext cx="1739367" cy="1355345"/>
              <a:chOff x="2809323" y="4129044"/>
              <a:chExt cx="2083599" cy="1623576"/>
            </a:xfrm>
          </p:grpSpPr>
          <p:sp>
            <p:nvSpPr>
              <p:cNvPr id="13" name="Rectangle: Rounded Corners 11"/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  <a:gd name="connsiteX0-361" fmla="*/ 45249 w 2083599"/>
                  <a:gd name="connsiteY0-362" fmla="*/ 318819 h 1556439"/>
                  <a:gd name="connsiteX1-363" fmla="*/ 545509 w 2083599"/>
                  <a:gd name="connsiteY1-364" fmla="*/ 82084 h 1556439"/>
                  <a:gd name="connsiteX2-365" fmla="*/ 1824639 w 2083599"/>
                  <a:gd name="connsiteY2-366" fmla="*/ 2709 h 1556439"/>
                  <a:gd name="connsiteX3-367" fmla="*/ 2083599 w 2083599"/>
                  <a:gd name="connsiteY3-368" fmla="*/ 261669 h 1556439"/>
                  <a:gd name="connsiteX4-369" fmla="*/ 2083599 w 2083599"/>
                  <a:gd name="connsiteY4-370" fmla="*/ 1297479 h 1556439"/>
                  <a:gd name="connsiteX5-371" fmla="*/ 1824639 w 2083599"/>
                  <a:gd name="connsiteY5-372" fmla="*/ 1556439 h 1556439"/>
                  <a:gd name="connsiteX6-373" fmla="*/ 285159 w 2083599"/>
                  <a:gd name="connsiteY6-374" fmla="*/ 1556439 h 1556439"/>
                  <a:gd name="connsiteX7-375" fmla="*/ 26199 w 2083599"/>
                  <a:gd name="connsiteY7-376" fmla="*/ 1297479 h 1556439"/>
                  <a:gd name="connsiteX8-377" fmla="*/ 45249 w 2083599"/>
                  <a:gd name="connsiteY8-378" fmla="*/ 318819 h 1556439"/>
                  <a:gd name="connsiteX0-379" fmla="*/ 45249 w 2083599"/>
                  <a:gd name="connsiteY0-380" fmla="*/ 338918 h 1576538"/>
                  <a:gd name="connsiteX1-381" fmla="*/ 507409 w 2083599"/>
                  <a:gd name="connsiteY1-382" fmla="*/ 57733 h 1576538"/>
                  <a:gd name="connsiteX2-383" fmla="*/ 1824639 w 2083599"/>
                  <a:gd name="connsiteY2-384" fmla="*/ 22808 h 1576538"/>
                  <a:gd name="connsiteX3-385" fmla="*/ 2083599 w 2083599"/>
                  <a:gd name="connsiteY3-386" fmla="*/ 281768 h 1576538"/>
                  <a:gd name="connsiteX4-387" fmla="*/ 2083599 w 2083599"/>
                  <a:gd name="connsiteY4-388" fmla="*/ 1317578 h 1576538"/>
                  <a:gd name="connsiteX5-389" fmla="*/ 1824639 w 2083599"/>
                  <a:gd name="connsiteY5-390" fmla="*/ 1576538 h 1576538"/>
                  <a:gd name="connsiteX6-391" fmla="*/ 285159 w 2083599"/>
                  <a:gd name="connsiteY6-392" fmla="*/ 1576538 h 1576538"/>
                  <a:gd name="connsiteX7-393" fmla="*/ 26199 w 2083599"/>
                  <a:gd name="connsiteY7-394" fmla="*/ 1317578 h 1576538"/>
                  <a:gd name="connsiteX8-395" fmla="*/ 45249 w 2083599"/>
                  <a:gd name="connsiteY8-396" fmla="*/ 338918 h 1576538"/>
                  <a:gd name="connsiteX0-397" fmla="*/ 45249 w 2083599"/>
                  <a:gd name="connsiteY0-398" fmla="*/ 316462 h 1554082"/>
                  <a:gd name="connsiteX1-399" fmla="*/ 507409 w 2083599"/>
                  <a:gd name="connsiteY1-400" fmla="*/ 35277 h 1554082"/>
                  <a:gd name="connsiteX2-401" fmla="*/ 1824639 w 2083599"/>
                  <a:gd name="connsiteY2-402" fmla="*/ 352 h 1554082"/>
                  <a:gd name="connsiteX3-403" fmla="*/ 2083599 w 2083599"/>
                  <a:gd name="connsiteY3-404" fmla="*/ 259312 h 1554082"/>
                  <a:gd name="connsiteX4-405" fmla="*/ 2083599 w 2083599"/>
                  <a:gd name="connsiteY4-406" fmla="*/ 1295122 h 1554082"/>
                  <a:gd name="connsiteX5-407" fmla="*/ 1824639 w 2083599"/>
                  <a:gd name="connsiteY5-408" fmla="*/ 1554082 h 1554082"/>
                  <a:gd name="connsiteX6-409" fmla="*/ 285159 w 2083599"/>
                  <a:gd name="connsiteY6-410" fmla="*/ 1554082 h 1554082"/>
                  <a:gd name="connsiteX7-411" fmla="*/ 26199 w 2083599"/>
                  <a:gd name="connsiteY7-412" fmla="*/ 1295122 h 1554082"/>
                  <a:gd name="connsiteX8-413" fmla="*/ 45249 w 2083599"/>
                  <a:gd name="connsiteY8-414" fmla="*/ 316462 h 1554082"/>
                  <a:gd name="connsiteX0-415" fmla="*/ 45249 w 2083599"/>
                  <a:gd name="connsiteY0-416" fmla="*/ 307800 h 1545420"/>
                  <a:gd name="connsiteX1-417" fmla="*/ 507409 w 2083599"/>
                  <a:gd name="connsiteY1-418" fmla="*/ 26615 h 1545420"/>
                  <a:gd name="connsiteX2-419" fmla="*/ 1735739 w 2083599"/>
                  <a:gd name="connsiteY2-420" fmla="*/ 4390 h 1545420"/>
                  <a:gd name="connsiteX3-421" fmla="*/ 2083599 w 2083599"/>
                  <a:gd name="connsiteY3-422" fmla="*/ 250650 h 1545420"/>
                  <a:gd name="connsiteX4-423" fmla="*/ 2083599 w 2083599"/>
                  <a:gd name="connsiteY4-424" fmla="*/ 1286460 h 1545420"/>
                  <a:gd name="connsiteX5-425" fmla="*/ 1824639 w 2083599"/>
                  <a:gd name="connsiteY5-426" fmla="*/ 1545420 h 1545420"/>
                  <a:gd name="connsiteX6-427" fmla="*/ 285159 w 2083599"/>
                  <a:gd name="connsiteY6-428" fmla="*/ 1545420 h 1545420"/>
                  <a:gd name="connsiteX7-429" fmla="*/ 26199 w 2083599"/>
                  <a:gd name="connsiteY7-430" fmla="*/ 1286460 h 1545420"/>
                  <a:gd name="connsiteX8-431" fmla="*/ 45249 w 2083599"/>
                  <a:gd name="connsiteY8-432" fmla="*/ 307800 h 1545420"/>
                  <a:gd name="connsiteX0-433" fmla="*/ 45249 w 2083599"/>
                  <a:gd name="connsiteY0-434" fmla="*/ 307800 h 1545420"/>
                  <a:gd name="connsiteX1-435" fmla="*/ 507409 w 2083599"/>
                  <a:gd name="connsiteY1-436" fmla="*/ 26615 h 1545420"/>
                  <a:gd name="connsiteX2-437" fmla="*/ 1735739 w 2083599"/>
                  <a:gd name="connsiteY2-438" fmla="*/ 4390 h 1545420"/>
                  <a:gd name="connsiteX3-439" fmla="*/ 2064549 w 2083599"/>
                  <a:gd name="connsiteY3-440" fmla="*/ 320500 h 1545420"/>
                  <a:gd name="connsiteX4-441" fmla="*/ 2083599 w 2083599"/>
                  <a:gd name="connsiteY4-442" fmla="*/ 1286460 h 1545420"/>
                  <a:gd name="connsiteX5-443" fmla="*/ 1824639 w 2083599"/>
                  <a:gd name="connsiteY5-444" fmla="*/ 1545420 h 1545420"/>
                  <a:gd name="connsiteX6-445" fmla="*/ 285159 w 2083599"/>
                  <a:gd name="connsiteY6-446" fmla="*/ 1545420 h 1545420"/>
                  <a:gd name="connsiteX7-447" fmla="*/ 26199 w 2083599"/>
                  <a:gd name="connsiteY7-448" fmla="*/ 1286460 h 1545420"/>
                  <a:gd name="connsiteX8-449" fmla="*/ 45249 w 2083599"/>
                  <a:gd name="connsiteY8-450" fmla="*/ 307800 h 1545420"/>
                  <a:gd name="connsiteX0-451" fmla="*/ 45249 w 2083599"/>
                  <a:gd name="connsiteY0-452" fmla="*/ 300391 h 1538011"/>
                  <a:gd name="connsiteX1-453" fmla="*/ 507409 w 2083599"/>
                  <a:gd name="connsiteY1-454" fmla="*/ 19206 h 1538011"/>
                  <a:gd name="connsiteX2-455" fmla="*/ 1710339 w 2083599"/>
                  <a:gd name="connsiteY2-456" fmla="*/ 16031 h 1538011"/>
                  <a:gd name="connsiteX3-457" fmla="*/ 2064549 w 2083599"/>
                  <a:gd name="connsiteY3-458" fmla="*/ 313091 h 1538011"/>
                  <a:gd name="connsiteX4-459" fmla="*/ 2083599 w 2083599"/>
                  <a:gd name="connsiteY4-460" fmla="*/ 1279051 h 1538011"/>
                  <a:gd name="connsiteX5-461" fmla="*/ 1824639 w 2083599"/>
                  <a:gd name="connsiteY5-462" fmla="*/ 1538011 h 1538011"/>
                  <a:gd name="connsiteX6-463" fmla="*/ 285159 w 2083599"/>
                  <a:gd name="connsiteY6-464" fmla="*/ 1538011 h 1538011"/>
                  <a:gd name="connsiteX7-465" fmla="*/ 26199 w 2083599"/>
                  <a:gd name="connsiteY7-466" fmla="*/ 1279051 h 1538011"/>
                  <a:gd name="connsiteX8-467" fmla="*/ 45249 w 2083599"/>
                  <a:gd name="connsiteY8-468" fmla="*/ 300391 h 15380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CCA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512255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7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021309" y="4773732"/>
              <a:ext cx="1739367" cy="1355345"/>
              <a:chOff x="4876800" y="4129044"/>
              <a:chExt cx="2083599" cy="1623576"/>
            </a:xfrm>
          </p:grpSpPr>
          <p:sp>
            <p:nvSpPr>
              <p:cNvPr id="14" name="Rectangle: Rounded Corners 11"/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  <a:gd name="connsiteX0-361" fmla="*/ 45249 w 2083599"/>
                  <a:gd name="connsiteY0-362" fmla="*/ 318819 h 1556439"/>
                  <a:gd name="connsiteX1-363" fmla="*/ 545509 w 2083599"/>
                  <a:gd name="connsiteY1-364" fmla="*/ 82084 h 1556439"/>
                  <a:gd name="connsiteX2-365" fmla="*/ 1824639 w 2083599"/>
                  <a:gd name="connsiteY2-366" fmla="*/ 2709 h 1556439"/>
                  <a:gd name="connsiteX3-367" fmla="*/ 2083599 w 2083599"/>
                  <a:gd name="connsiteY3-368" fmla="*/ 261669 h 1556439"/>
                  <a:gd name="connsiteX4-369" fmla="*/ 2083599 w 2083599"/>
                  <a:gd name="connsiteY4-370" fmla="*/ 1297479 h 1556439"/>
                  <a:gd name="connsiteX5-371" fmla="*/ 1824639 w 2083599"/>
                  <a:gd name="connsiteY5-372" fmla="*/ 1556439 h 1556439"/>
                  <a:gd name="connsiteX6-373" fmla="*/ 285159 w 2083599"/>
                  <a:gd name="connsiteY6-374" fmla="*/ 1556439 h 1556439"/>
                  <a:gd name="connsiteX7-375" fmla="*/ 26199 w 2083599"/>
                  <a:gd name="connsiteY7-376" fmla="*/ 1297479 h 1556439"/>
                  <a:gd name="connsiteX8-377" fmla="*/ 45249 w 2083599"/>
                  <a:gd name="connsiteY8-378" fmla="*/ 318819 h 1556439"/>
                  <a:gd name="connsiteX0-379" fmla="*/ 45249 w 2083599"/>
                  <a:gd name="connsiteY0-380" fmla="*/ 338918 h 1576538"/>
                  <a:gd name="connsiteX1-381" fmla="*/ 507409 w 2083599"/>
                  <a:gd name="connsiteY1-382" fmla="*/ 57733 h 1576538"/>
                  <a:gd name="connsiteX2-383" fmla="*/ 1824639 w 2083599"/>
                  <a:gd name="connsiteY2-384" fmla="*/ 22808 h 1576538"/>
                  <a:gd name="connsiteX3-385" fmla="*/ 2083599 w 2083599"/>
                  <a:gd name="connsiteY3-386" fmla="*/ 281768 h 1576538"/>
                  <a:gd name="connsiteX4-387" fmla="*/ 2083599 w 2083599"/>
                  <a:gd name="connsiteY4-388" fmla="*/ 1317578 h 1576538"/>
                  <a:gd name="connsiteX5-389" fmla="*/ 1824639 w 2083599"/>
                  <a:gd name="connsiteY5-390" fmla="*/ 1576538 h 1576538"/>
                  <a:gd name="connsiteX6-391" fmla="*/ 285159 w 2083599"/>
                  <a:gd name="connsiteY6-392" fmla="*/ 1576538 h 1576538"/>
                  <a:gd name="connsiteX7-393" fmla="*/ 26199 w 2083599"/>
                  <a:gd name="connsiteY7-394" fmla="*/ 1317578 h 1576538"/>
                  <a:gd name="connsiteX8-395" fmla="*/ 45249 w 2083599"/>
                  <a:gd name="connsiteY8-396" fmla="*/ 338918 h 1576538"/>
                  <a:gd name="connsiteX0-397" fmla="*/ 45249 w 2083599"/>
                  <a:gd name="connsiteY0-398" fmla="*/ 316462 h 1554082"/>
                  <a:gd name="connsiteX1-399" fmla="*/ 507409 w 2083599"/>
                  <a:gd name="connsiteY1-400" fmla="*/ 35277 h 1554082"/>
                  <a:gd name="connsiteX2-401" fmla="*/ 1824639 w 2083599"/>
                  <a:gd name="connsiteY2-402" fmla="*/ 352 h 1554082"/>
                  <a:gd name="connsiteX3-403" fmla="*/ 2083599 w 2083599"/>
                  <a:gd name="connsiteY3-404" fmla="*/ 259312 h 1554082"/>
                  <a:gd name="connsiteX4-405" fmla="*/ 2083599 w 2083599"/>
                  <a:gd name="connsiteY4-406" fmla="*/ 1295122 h 1554082"/>
                  <a:gd name="connsiteX5-407" fmla="*/ 1824639 w 2083599"/>
                  <a:gd name="connsiteY5-408" fmla="*/ 1554082 h 1554082"/>
                  <a:gd name="connsiteX6-409" fmla="*/ 285159 w 2083599"/>
                  <a:gd name="connsiteY6-410" fmla="*/ 1554082 h 1554082"/>
                  <a:gd name="connsiteX7-411" fmla="*/ 26199 w 2083599"/>
                  <a:gd name="connsiteY7-412" fmla="*/ 1295122 h 1554082"/>
                  <a:gd name="connsiteX8-413" fmla="*/ 45249 w 2083599"/>
                  <a:gd name="connsiteY8-414" fmla="*/ 316462 h 1554082"/>
                  <a:gd name="connsiteX0-415" fmla="*/ 45249 w 2083599"/>
                  <a:gd name="connsiteY0-416" fmla="*/ 307800 h 1545420"/>
                  <a:gd name="connsiteX1-417" fmla="*/ 507409 w 2083599"/>
                  <a:gd name="connsiteY1-418" fmla="*/ 26615 h 1545420"/>
                  <a:gd name="connsiteX2-419" fmla="*/ 1735739 w 2083599"/>
                  <a:gd name="connsiteY2-420" fmla="*/ 4390 h 1545420"/>
                  <a:gd name="connsiteX3-421" fmla="*/ 2083599 w 2083599"/>
                  <a:gd name="connsiteY3-422" fmla="*/ 250650 h 1545420"/>
                  <a:gd name="connsiteX4-423" fmla="*/ 2083599 w 2083599"/>
                  <a:gd name="connsiteY4-424" fmla="*/ 1286460 h 1545420"/>
                  <a:gd name="connsiteX5-425" fmla="*/ 1824639 w 2083599"/>
                  <a:gd name="connsiteY5-426" fmla="*/ 1545420 h 1545420"/>
                  <a:gd name="connsiteX6-427" fmla="*/ 285159 w 2083599"/>
                  <a:gd name="connsiteY6-428" fmla="*/ 1545420 h 1545420"/>
                  <a:gd name="connsiteX7-429" fmla="*/ 26199 w 2083599"/>
                  <a:gd name="connsiteY7-430" fmla="*/ 1286460 h 1545420"/>
                  <a:gd name="connsiteX8-431" fmla="*/ 45249 w 2083599"/>
                  <a:gd name="connsiteY8-432" fmla="*/ 307800 h 1545420"/>
                  <a:gd name="connsiteX0-433" fmla="*/ 45249 w 2083599"/>
                  <a:gd name="connsiteY0-434" fmla="*/ 307800 h 1545420"/>
                  <a:gd name="connsiteX1-435" fmla="*/ 507409 w 2083599"/>
                  <a:gd name="connsiteY1-436" fmla="*/ 26615 h 1545420"/>
                  <a:gd name="connsiteX2-437" fmla="*/ 1735739 w 2083599"/>
                  <a:gd name="connsiteY2-438" fmla="*/ 4390 h 1545420"/>
                  <a:gd name="connsiteX3-439" fmla="*/ 2064549 w 2083599"/>
                  <a:gd name="connsiteY3-440" fmla="*/ 320500 h 1545420"/>
                  <a:gd name="connsiteX4-441" fmla="*/ 2083599 w 2083599"/>
                  <a:gd name="connsiteY4-442" fmla="*/ 1286460 h 1545420"/>
                  <a:gd name="connsiteX5-443" fmla="*/ 1824639 w 2083599"/>
                  <a:gd name="connsiteY5-444" fmla="*/ 1545420 h 1545420"/>
                  <a:gd name="connsiteX6-445" fmla="*/ 285159 w 2083599"/>
                  <a:gd name="connsiteY6-446" fmla="*/ 1545420 h 1545420"/>
                  <a:gd name="connsiteX7-447" fmla="*/ 26199 w 2083599"/>
                  <a:gd name="connsiteY7-448" fmla="*/ 1286460 h 1545420"/>
                  <a:gd name="connsiteX8-449" fmla="*/ 45249 w 2083599"/>
                  <a:gd name="connsiteY8-450" fmla="*/ 307800 h 1545420"/>
                  <a:gd name="connsiteX0-451" fmla="*/ 45249 w 2083599"/>
                  <a:gd name="connsiteY0-452" fmla="*/ 300391 h 1538011"/>
                  <a:gd name="connsiteX1-453" fmla="*/ 507409 w 2083599"/>
                  <a:gd name="connsiteY1-454" fmla="*/ 19206 h 1538011"/>
                  <a:gd name="connsiteX2-455" fmla="*/ 1710339 w 2083599"/>
                  <a:gd name="connsiteY2-456" fmla="*/ 16031 h 1538011"/>
                  <a:gd name="connsiteX3-457" fmla="*/ 2064549 w 2083599"/>
                  <a:gd name="connsiteY3-458" fmla="*/ 313091 h 1538011"/>
                  <a:gd name="connsiteX4-459" fmla="*/ 2083599 w 2083599"/>
                  <a:gd name="connsiteY4-460" fmla="*/ 1279051 h 1538011"/>
                  <a:gd name="connsiteX5-461" fmla="*/ 1824639 w 2083599"/>
                  <a:gd name="connsiteY5-462" fmla="*/ 1538011 h 1538011"/>
                  <a:gd name="connsiteX6-463" fmla="*/ 285159 w 2083599"/>
                  <a:gd name="connsiteY6-464" fmla="*/ 1538011 h 1538011"/>
                  <a:gd name="connsiteX7-465" fmla="*/ 26199 w 2083599"/>
                  <a:gd name="connsiteY7-466" fmla="*/ 1279051 h 1538011"/>
                  <a:gd name="connsiteX8-467" fmla="*/ 45249 w 2083599"/>
                  <a:gd name="connsiteY8-468" fmla="*/ 300391 h 15380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AED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595853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7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8163430" y="3481568"/>
              <a:ext cx="1742105" cy="1299298"/>
              <a:chOff x="3801511" y="2581157"/>
              <a:chExt cx="2086878" cy="1556439"/>
            </a:xfrm>
          </p:grpSpPr>
          <p:sp>
            <p:nvSpPr>
              <p:cNvPr id="30" name="Rectangle: Rounded Corners 11"/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562476" y="2655105"/>
                <a:ext cx="887538" cy="14194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solidFill>
                      <a:schemeClr val="accent6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710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7335162" y="4773732"/>
              <a:ext cx="1739367" cy="1355345"/>
              <a:chOff x="2809323" y="4129044"/>
              <a:chExt cx="2083599" cy="1623576"/>
            </a:xfrm>
          </p:grpSpPr>
          <p:sp>
            <p:nvSpPr>
              <p:cNvPr id="28" name="Rectangle: Rounded Corners 11"/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  <a:gd name="connsiteX0-361" fmla="*/ 45249 w 2083599"/>
                  <a:gd name="connsiteY0-362" fmla="*/ 318819 h 1556439"/>
                  <a:gd name="connsiteX1-363" fmla="*/ 545509 w 2083599"/>
                  <a:gd name="connsiteY1-364" fmla="*/ 82084 h 1556439"/>
                  <a:gd name="connsiteX2-365" fmla="*/ 1824639 w 2083599"/>
                  <a:gd name="connsiteY2-366" fmla="*/ 2709 h 1556439"/>
                  <a:gd name="connsiteX3-367" fmla="*/ 2083599 w 2083599"/>
                  <a:gd name="connsiteY3-368" fmla="*/ 261669 h 1556439"/>
                  <a:gd name="connsiteX4-369" fmla="*/ 2083599 w 2083599"/>
                  <a:gd name="connsiteY4-370" fmla="*/ 1297479 h 1556439"/>
                  <a:gd name="connsiteX5-371" fmla="*/ 1824639 w 2083599"/>
                  <a:gd name="connsiteY5-372" fmla="*/ 1556439 h 1556439"/>
                  <a:gd name="connsiteX6-373" fmla="*/ 285159 w 2083599"/>
                  <a:gd name="connsiteY6-374" fmla="*/ 1556439 h 1556439"/>
                  <a:gd name="connsiteX7-375" fmla="*/ 26199 w 2083599"/>
                  <a:gd name="connsiteY7-376" fmla="*/ 1297479 h 1556439"/>
                  <a:gd name="connsiteX8-377" fmla="*/ 45249 w 2083599"/>
                  <a:gd name="connsiteY8-378" fmla="*/ 318819 h 1556439"/>
                  <a:gd name="connsiteX0-379" fmla="*/ 45249 w 2083599"/>
                  <a:gd name="connsiteY0-380" fmla="*/ 338918 h 1576538"/>
                  <a:gd name="connsiteX1-381" fmla="*/ 507409 w 2083599"/>
                  <a:gd name="connsiteY1-382" fmla="*/ 57733 h 1576538"/>
                  <a:gd name="connsiteX2-383" fmla="*/ 1824639 w 2083599"/>
                  <a:gd name="connsiteY2-384" fmla="*/ 22808 h 1576538"/>
                  <a:gd name="connsiteX3-385" fmla="*/ 2083599 w 2083599"/>
                  <a:gd name="connsiteY3-386" fmla="*/ 281768 h 1576538"/>
                  <a:gd name="connsiteX4-387" fmla="*/ 2083599 w 2083599"/>
                  <a:gd name="connsiteY4-388" fmla="*/ 1317578 h 1576538"/>
                  <a:gd name="connsiteX5-389" fmla="*/ 1824639 w 2083599"/>
                  <a:gd name="connsiteY5-390" fmla="*/ 1576538 h 1576538"/>
                  <a:gd name="connsiteX6-391" fmla="*/ 285159 w 2083599"/>
                  <a:gd name="connsiteY6-392" fmla="*/ 1576538 h 1576538"/>
                  <a:gd name="connsiteX7-393" fmla="*/ 26199 w 2083599"/>
                  <a:gd name="connsiteY7-394" fmla="*/ 1317578 h 1576538"/>
                  <a:gd name="connsiteX8-395" fmla="*/ 45249 w 2083599"/>
                  <a:gd name="connsiteY8-396" fmla="*/ 338918 h 1576538"/>
                  <a:gd name="connsiteX0-397" fmla="*/ 45249 w 2083599"/>
                  <a:gd name="connsiteY0-398" fmla="*/ 316462 h 1554082"/>
                  <a:gd name="connsiteX1-399" fmla="*/ 507409 w 2083599"/>
                  <a:gd name="connsiteY1-400" fmla="*/ 35277 h 1554082"/>
                  <a:gd name="connsiteX2-401" fmla="*/ 1824639 w 2083599"/>
                  <a:gd name="connsiteY2-402" fmla="*/ 352 h 1554082"/>
                  <a:gd name="connsiteX3-403" fmla="*/ 2083599 w 2083599"/>
                  <a:gd name="connsiteY3-404" fmla="*/ 259312 h 1554082"/>
                  <a:gd name="connsiteX4-405" fmla="*/ 2083599 w 2083599"/>
                  <a:gd name="connsiteY4-406" fmla="*/ 1295122 h 1554082"/>
                  <a:gd name="connsiteX5-407" fmla="*/ 1824639 w 2083599"/>
                  <a:gd name="connsiteY5-408" fmla="*/ 1554082 h 1554082"/>
                  <a:gd name="connsiteX6-409" fmla="*/ 285159 w 2083599"/>
                  <a:gd name="connsiteY6-410" fmla="*/ 1554082 h 1554082"/>
                  <a:gd name="connsiteX7-411" fmla="*/ 26199 w 2083599"/>
                  <a:gd name="connsiteY7-412" fmla="*/ 1295122 h 1554082"/>
                  <a:gd name="connsiteX8-413" fmla="*/ 45249 w 2083599"/>
                  <a:gd name="connsiteY8-414" fmla="*/ 316462 h 1554082"/>
                  <a:gd name="connsiteX0-415" fmla="*/ 45249 w 2083599"/>
                  <a:gd name="connsiteY0-416" fmla="*/ 307800 h 1545420"/>
                  <a:gd name="connsiteX1-417" fmla="*/ 507409 w 2083599"/>
                  <a:gd name="connsiteY1-418" fmla="*/ 26615 h 1545420"/>
                  <a:gd name="connsiteX2-419" fmla="*/ 1735739 w 2083599"/>
                  <a:gd name="connsiteY2-420" fmla="*/ 4390 h 1545420"/>
                  <a:gd name="connsiteX3-421" fmla="*/ 2083599 w 2083599"/>
                  <a:gd name="connsiteY3-422" fmla="*/ 250650 h 1545420"/>
                  <a:gd name="connsiteX4-423" fmla="*/ 2083599 w 2083599"/>
                  <a:gd name="connsiteY4-424" fmla="*/ 1286460 h 1545420"/>
                  <a:gd name="connsiteX5-425" fmla="*/ 1824639 w 2083599"/>
                  <a:gd name="connsiteY5-426" fmla="*/ 1545420 h 1545420"/>
                  <a:gd name="connsiteX6-427" fmla="*/ 285159 w 2083599"/>
                  <a:gd name="connsiteY6-428" fmla="*/ 1545420 h 1545420"/>
                  <a:gd name="connsiteX7-429" fmla="*/ 26199 w 2083599"/>
                  <a:gd name="connsiteY7-430" fmla="*/ 1286460 h 1545420"/>
                  <a:gd name="connsiteX8-431" fmla="*/ 45249 w 2083599"/>
                  <a:gd name="connsiteY8-432" fmla="*/ 307800 h 1545420"/>
                  <a:gd name="connsiteX0-433" fmla="*/ 45249 w 2083599"/>
                  <a:gd name="connsiteY0-434" fmla="*/ 307800 h 1545420"/>
                  <a:gd name="connsiteX1-435" fmla="*/ 507409 w 2083599"/>
                  <a:gd name="connsiteY1-436" fmla="*/ 26615 h 1545420"/>
                  <a:gd name="connsiteX2-437" fmla="*/ 1735739 w 2083599"/>
                  <a:gd name="connsiteY2-438" fmla="*/ 4390 h 1545420"/>
                  <a:gd name="connsiteX3-439" fmla="*/ 2064549 w 2083599"/>
                  <a:gd name="connsiteY3-440" fmla="*/ 320500 h 1545420"/>
                  <a:gd name="connsiteX4-441" fmla="*/ 2083599 w 2083599"/>
                  <a:gd name="connsiteY4-442" fmla="*/ 1286460 h 1545420"/>
                  <a:gd name="connsiteX5-443" fmla="*/ 1824639 w 2083599"/>
                  <a:gd name="connsiteY5-444" fmla="*/ 1545420 h 1545420"/>
                  <a:gd name="connsiteX6-445" fmla="*/ 285159 w 2083599"/>
                  <a:gd name="connsiteY6-446" fmla="*/ 1545420 h 1545420"/>
                  <a:gd name="connsiteX7-447" fmla="*/ 26199 w 2083599"/>
                  <a:gd name="connsiteY7-448" fmla="*/ 1286460 h 1545420"/>
                  <a:gd name="connsiteX8-449" fmla="*/ 45249 w 2083599"/>
                  <a:gd name="connsiteY8-450" fmla="*/ 307800 h 1545420"/>
                  <a:gd name="connsiteX0-451" fmla="*/ 45249 w 2083599"/>
                  <a:gd name="connsiteY0-452" fmla="*/ 300391 h 1538011"/>
                  <a:gd name="connsiteX1-453" fmla="*/ 507409 w 2083599"/>
                  <a:gd name="connsiteY1-454" fmla="*/ 19206 h 1538011"/>
                  <a:gd name="connsiteX2-455" fmla="*/ 1710339 w 2083599"/>
                  <a:gd name="connsiteY2-456" fmla="*/ 16031 h 1538011"/>
                  <a:gd name="connsiteX3-457" fmla="*/ 2064549 w 2083599"/>
                  <a:gd name="connsiteY3-458" fmla="*/ 313091 h 1538011"/>
                  <a:gd name="connsiteX4-459" fmla="*/ 2083599 w 2083599"/>
                  <a:gd name="connsiteY4-460" fmla="*/ 1279051 h 1538011"/>
                  <a:gd name="connsiteX5-461" fmla="*/ 1824639 w 2083599"/>
                  <a:gd name="connsiteY5-462" fmla="*/ 1538011 h 1538011"/>
                  <a:gd name="connsiteX6-463" fmla="*/ 285159 w 2083599"/>
                  <a:gd name="connsiteY6-464" fmla="*/ 1538011 h 1538011"/>
                  <a:gd name="connsiteX7-465" fmla="*/ 26199 w 2083599"/>
                  <a:gd name="connsiteY7-466" fmla="*/ 1279051 h 1538011"/>
                  <a:gd name="connsiteX8-467" fmla="*/ 45249 w 2083599"/>
                  <a:gd name="connsiteY8-468" fmla="*/ 300391 h 15380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CCA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512255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7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9061071" y="4773732"/>
              <a:ext cx="1739367" cy="1355345"/>
              <a:chOff x="4876800" y="4129044"/>
              <a:chExt cx="2083599" cy="1623576"/>
            </a:xfrm>
          </p:grpSpPr>
          <p:sp>
            <p:nvSpPr>
              <p:cNvPr id="26" name="Rectangle: Rounded Corners 11"/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-1" fmla="*/ 0 w 2057400"/>
                  <a:gd name="connsiteY0-2" fmla="*/ 258960 h 1553730"/>
                  <a:gd name="connsiteX1-3" fmla="*/ 449460 w 2057400"/>
                  <a:gd name="connsiteY1-4" fmla="*/ 101600 h 1553730"/>
                  <a:gd name="connsiteX2-5" fmla="*/ 1798440 w 2057400"/>
                  <a:gd name="connsiteY2-6" fmla="*/ 0 h 1553730"/>
                  <a:gd name="connsiteX3-7" fmla="*/ 2057400 w 2057400"/>
                  <a:gd name="connsiteY3-8" fmla="*/ 258960 h 1553730"/>
                  <a:gd name="connsiteX4-9" fmla="*/ 2057400 w 2057400"/>
                  <a:gd name="connsiteY4-10" fmla="*/ 1294770 h 1553730"/>
                  <a:gd name="connsiteX5-11" fmla="*/ 1798440 w 2057400"/>
                  <a:gd name="connsiteY5-12" fmla="*/ 1553730 h 1553730"/>
                  <a:gd name="connsiteX6-13" fmla="*/ 258960 w 2057400"/>
                  <a:gd name="connsiteY6-14" fmla="*/ 1553730 h 1553730"/>
                  <a:gd name="connsiteX7-15" fmla="*/ 0 w 2057400"/>
                  <a:gd name="connsiteY7-16" fmla="*/ 1294770 h 1553730"/>
                  <a:gd name="connsiteX8-17" fmla="*/ 0 w 2057400"/>
                  <a:gd name="connsiteY8-18" fmla="*/ 258960 h 1553730"/>
                  <a:gd name="connsiteX0-19" fmla="*/ 38100 w 2057400"/>
                  <a:gd name="connsiteY0-20" fmla="*/ 487560 h 1553730"/>
                  <a:gd name="connsiteX1-21" fmla="*/ 449460 w 2057400"/>
                  <a:gd name="connsiteY1-22" fmla="*/ 101600 h 1553730"/>
                  <a:gd name="connsiteX2-23" fmla="*/ 1798440 w 2057400"/>
                  <a:gd name="connsiteY2-24" fmla="*/ 0 h 1553730"/>
                  <a:gd name="connsiteX3-25" fmla="*/ 2057400 w 2057400"/>
                  <a:gd name="connsiteY3-26" fmla="*/ 258960 h 1553730"/>
                  <a:gd name="connsiteX4-27" fmla="*/ 2057400 w 2057400"/>
                  <a:gd name="connsiteY4-28" fmla="*/ 1294770 h 1553730"/>
                  <a:gd name="connsiteX5-29" fmla="*/ 1798440 w 2057400"/>
                  <a:gd name="connsiteY5-30" fmla="*/ 1553730 h 1553730"/>
                  <a:gd name="connsiteX6-31" fmla="*/ 258960 w 2057400"/>
                  <a:gd name="connsiteY6-32" fmla="*/ 1553730 h 1553730"/>
                  <a:gd name="connsiteX7-33" fmla="*/ 0 w 2057400"/>
                  <a:gd name="connsiteY7-34" fmla="*/ 1294770 h 1553730"/>
                  <a:gd name="connsiteX8-35" fmla="*/ 38100 w 2057400"/>
                  <a:gd name="connsiteY8-36" fmla="*/ 487560 h 1553730"/>
                  <a:gd name="connsiteX0-37" fmla="*/ 38100 w 2057400"/>
                  <a:gd name="connsiteY0-38" fmla="*/ 487560 h 1553730"/>
                  <a:gd name="connsiteX1-39" fmla="*/ 538360 w 2057400"/>
                  <a:gd name="connsiteY1-40" fmla="*/ 215900 h 1553730"/>
                  <a:gd name="connsiteX2-41" fmla="*/ 1798440 w 2057400"/>
                  <a:gd name="connsiteY2-42" fmla="*/ 0 h 1553730"/>
                  <a:gd name="connsiteX3-43" fmla="*/ 2057400 w 2057400"/>
                  <a:gd name="connsiteY3-44" fmla="*/ 258960 h 1553730"/>
                  <a:gd name="connsiteX4-45" fmla="*/ 2057400 w 2057400"/>
                  <a:gd name="connsiteY4-46" fmla="*/ 1294770 h 1553730"/>
                  <a:gd name="connsiteX5-47" fmla="*/ 1798440 w 2057400"/>
                  <a:gd name="connsiteY5-48" fmla="*/ 1553730 h 1553730"/>
                  <a:gd name="connsiteX6-49" fmla="*/ 258960 w 2057400"/>
                  <a:gd name="connsiteY6-50" fmla="*/ 1553730 h 1553730"/>
                  <a:gd name="connsiteX7-51" fmla="*/ 0 w 2057400"/>
                  <a:gd name="connsiteY7-52" fmla="*/ 1294770 h 1553730"/>
                  <a:gd name="connsiteX8-53" fmla="*/ 38100 w 2057400"/>
                  <a:gd name="connsiteY8-54" fmla="*/ 487560 h 1553730"/>
                  <a:gd name="connsiteX0-55" fmla="*/ 38100 w 2057400"/>
                  <a:gd name="connsiteY0-56" fmla="*/ 487560 h 1553730"/>
                  <a:gd name="connsiteX1-57" fmla="*/ 538360 w 2057400"/>
                  <a:gd name="connsiteY1-58" fmla="*/ 215900 h 1553730"/>
                  <a:gd name="connsiteX2-59" fmla="*/ 1798440 w 2057400"/>
                  <a:gd name="connsiteY2-60" fmla="*/ 0 h 1553730"/>
                  <a:gd name="connsiteX3-61" fmla="*/ 2057400 w 2057400"/>
                  <a:gd name="connsiteY3-62" fmla="*/ 258960 h 1553730"/>
                  <a:gd name="connsiteX4-63" fmla="*/ 2057400 w 2057400"/>
                  <a:gd name="connsiteY4-64" fmla="*/ 1294770 h 1553730"/>
                  <a:gd name="connsiteX5-65" fmla="*/ 1798440 w 2057400"/>
                  <a:gd name="connsiteY5-66" fmla="*/ 1553730 h 1553730"/>
                  <a:gd name="connsiteX6-67" fmla="*/ 258960 w 2057400"/>
                  <a:gd name="connsiteY6-68" fmla="*/ 1553730 h 1553730"/>
                  <a:gd name="connsiteX7-69" fmla="*/ 0 w 2057400"/>
                  <a:gd name="connsiteY7-70" fmla="*/ 1294770 h 1553730"/>
                  <a:gd name="connsiteX8-71" fmla="*/ 38100 w 2057400"/>
                  <a:gd name="connsiteY8-72" fmla="*/ 487560 h 1553730"/>
                  <a:gd name="connsiteX0-73" fmla="*/ 38100 w 2057400"/>
                  <a:gd name="connsiteY0-74" fmla="*/ 487560 h 1553730"/>
                  <a:gd name="connsiteX1-75" fmla="*/ 538360 w 2057400"/>
                  <a:gd name="connsiteY1-76" fmla="*/ 215900 h 1553730"/>
                  <a:gd name="connsiteX2-77" fmla="*/ 1798440 w 2057400"/>
                  <a:gd name="connsiteY2-78" fmla="*/ 0 h 1553730"/>
                  <a:gd name="connsiteX3-79" fmla="*/ 2057400 w 2057400"/>
                  <a:gd name="connsiteY3-80" fmla="*/ 258960 h 1553730"/>
                  <a:gd name="connsiteX4-81" fmla="*/ 2057400 w 2057400"/>
                  <a:gd name="connsiteY4-82" fmla="*/ 1294770 h 1553730"/>
                  <a:gd name="connsiteX5-83" fmla="*/ 1798440 w 2057400"/>
                  <a:gd name="connsiteY5-84" fmla="*/ 1553730 h 1553730"/>
                  <a:gd name="connsiteX6-85" fmla="*/ 258960 w 2057400"/>
                  <a:gd name="connsiteY6-86" fmla="*/ 1553730 h 1553730"/>
                  <a:gd name="connsiteX7-87" fmla="*/ 0 w 2057400"/>
                  <a:gd name="connsiteY7-88" fmla="*/ 1294770 h 1553730"/>
                  <a:gd name="connsiteX8-89" fmla="*/ 38100 w 2057400"/>
                  <a:gd name="connsiteY8-90" fmla="*/ 487560 h 1553730"/>
                  <a:gd name="connsiteX0-91" fmla="*/ 38100 w 2057400"/>
                  <a:gd name="connsiteY0-92" fmla="*/ 487560 h 1553730"/>
                  <a:gd name="connsiteX1-93" fmla="*/ 538360 w 2057400"/>
                  <a:gd name="connsiteY1-94" fmla="*/ 215900 h 1553730"/>
                  <a:gd name="connsiteX2-95" fmla="*/ 1798440 w 2057400"/>
                  <a:gd name="connsiteY2-96" fmla="*/ 0 h 1553730"/>
                  <a:gd name="connsiteX3-97" fmla="*/ 2057400 w 2057400"/>
                  <a:gd name="connsiteY3-98" fmla="*/ 258960 h 1553730"/>
                  <a:gd name="connsiteX4-99" fmla="*/ 2057400 w 2057400"/>
                  <a:gd name="connsiteY4-100" fmla="*/ 1294770 h 1553730"/>
                  <a:gd name="connsiteX5-101" fmla="*/ 1798440 w 2057400"/>
                  <a:gd name="connsiteY5-102" fmla="*/ 1553730 h 1553730"/>
                  <a:gd name="connsiteX6-103" fmla="*/ 258960 w 2057400"/>
                  <a:gd name="connsiteY6-104" fmla="*/ 1553730 h 1553730"/>
                  <a:gd name="connsiteX7-105" fmla="*/ 0 w 2057400"/>
                  <a:gd name="connsiteY7-106" fmla="*/ 1294770 h 1553730"/>
                  <a:gd name="connsiteX8-107" fmla="*/ 38100 w 2057400"/>
                  <a:gd name="connsiteY8-108" fmla="*/ 487560 h 1553730"/>
                  <a:gd name="connsiteX0-109" fmla="*/ 25400 w 2057400"/>
                  <a:gd name="connsiteY0-110" fmla="*/ 436760 h 1553730"/>
                  <a:gd name="connsiteX1-111" fmla="*/ 538360 w 2057400"/>
                  <a:gd name="connsiteY1-112" fmla="*/ 215900 h 1553730"/>
                  <a:gd name="connsiteX2-113" fmla="*/ 1798440 w 2057400"/>
                  <a:gd name="connsiteY2-114" fmla="*/ 0 h 1553730"/>
                  <a:gd name="connsiteX3-115" fmla="*/ 2057400 w 2057400"/>
                  <a:gd name="connsiteY3-116" fmla="*/ 258960 h 1553730"/>
                  <a:gd name="connsiteX4-117" fmla="*/ 2057400 w 2057400"/>
                  <a:gd name="connsiteY4-118" fmla="*/ 1294770 h 1553730"/>
                  <a:gd name="connsiteX5-119" fmla="*/ 1798440 w 2057400"/>
                  <a:gd name="connsiteY5-120" fmla="*/ 1553730 h 1553730"/>
                  <a:gd name="connsiteX6-121" fmla="*/ 258960 w 2057400"/>
                  <a:gd name="connsiteY6-122" fmla="*/ 1553730 h 1553730"/>
                  <a:gd name="connsiteX7-123" fmla="*/ 0 w 2057400"/>
                  <a:gd name="connsiteY7-124" fmla="*/ 1294770 h 1553730"/>
                  <a:gd name="connsiteX8-125" fmla="*/ 25400 w 2057400"/>
                  <a:gd name="connsiteY8-126" fmla="*/ 436760 h 1553730"/>
                  <a:gd name="connsiteX0-127" fmla="*/ 25400 w 2057400"/>
                  <a:gd name="connsiteY0-128" fmla="*/ 436760 h 1553730"/>
                  <a:gd name="connsiteX1-129" fmla="*/ 538360 w 2057400"/>
                  <a:gd name="connsiteY1-130" fmla="*/ 127000 h 1553730"/>
                  <a:gd name="connsiteX2-131" fmla="*/ 1798440 w 2057400"/>
                  <a:gd name="connsiteY2-132" fmla="*/ 0 h 1553730"/>
                  <a:gd name="connsiteX3-133" fmla="*/ 2057400 w 2057400"/>
                  <a:gd name="connsiteY3-134" fmla="*/ 258960 h 1553730"/>
                  <a:gd name="connsiteX4-135" fmla="*/ 2057400 w 2057400"/>
                  <a:gd name="connsiteY4-136" fmla="*/ 1294770 h 1553730"/>
                  <a:gd name="connsiteX5-137" fmla="*/ 1798440 w 2057400"/>
                  <a:gd name="connsiteY5-138" fmla="*/ 1553730 h 1553730"/>
                  <a:gd name="connsiteX6-139" fmla="*/ 258960 w 2057400"/>
                  <a:gd name="connsiteY6-140" fmla="*/ 1553730 h 1553730"/>
                  <a:gd name="connsiteX7-141" fmla="*/ 0 w 2057400"/>
                  <a:gd name="connsiteY7-142" fmla="*/ 1294770 h 1553730"/>
                  <a:gd name="connsiteX8-143" fmla="*/ 25400 w 2057400"/>
                  <a:gd name="connsiteY8-144" fmla="*/ 436760 h 1553730"/>
                  <a:gd name="connsiteX0-145" fmla="*/ 25400 w 2057400"/>
                  <a:gd name="connsiteY0-146" fmla="*/ 436760 h 1553730"/>
                  <a:gd name="connsiteX1-147" fmla="*/ 538360 w 2057400"/>
                  <a:gd name="connsiteY1-148" fmla="*/ 127000 h 1553730"/>
                  <a:gd name="connsiteX2-149" fmla="*/ 1798440 w 2057400"/>
                  <a:gd name="connsiteY2-150" fmla="*/ 0 h 1553730"/>
                  <a:gd name="connsiteX3-151" fmla="*/ 2057400 w 2057400"/>
                  <a:gd name="connsiteY3-152" fmla="*/ 258960 h 1553730"/>
                  <a:gd name="connsiteX4-153" fmla="*/ 2057400 w 2057400"/>
                  <a:gd name="connsiteY4-154" fmla="*/ 1294770 h 1553730"/>
                  <a:gd name="connsiteX5-155" fmla="*/ 1798440 w 2057400"/>
                  <a:gd name="connsiteY5-156" fmla="*/ 1553730 h 1553730"/>
                  <a:gd name="connsiteX6-157" fmla="*/ 258960 w 2057400"/>
                  <a:gd name="connsiteY6-158" fmla="*/ 1553730 h 1553730"/>
                  <a:gd name="connsiteX7-159" fmla="*/ 0 w 2057400"/>
                  <a:gd name="connsiteY7-160" fmla="*/ 1294770 h 1553730"/>
                  <a:gd name="connsiteX8-161" fmla="*/ 25400 w 2057400"/>
                  <a:gd name="connsiteY8-162" fmla="*/ 436760 h 1553730"/>
                  <a:gd name="connsiteX0-163" fmla="*/ 25400 w 2057400"/>
                  <a:gd name="connsiteY0-164" fmla="*/ 436760 h 1553730"/>
                  <a:gd name="connsiteX1-165" fmla="*/ 538360 w 2057400"/>
                  <a:gd name="connsiteY1-166" fmla="*/ 127000 h 1553730"/>
                  <a:gd name="connsiteX2-167" fmla="*/ 1798440 w 2057400"/>
                  <a:gd name="connsiteY2-168" fmla="*/ 0 h 1553730"/>
                  <a:gd name="connsiteX3-169" fmla="*/ 2057400 w 2057400"/>
                  <a:gd name="connsiteY3-170" fmla="*/ 258960 h 1553730"/>
                  <a:gd name="connsiteX4-171" fmla="*/ 2057400 w 2057400"/>
                  <a:gd name="connsiteY4-172" fmla="*/ 1294770 h 1553730"/>
                  <a:gd name="connsiteX5-173" fmla="*/ 1798440 w 2057400"/>
                  <a:gd name="connsiteY5-174" fmla="*/ 1553730 h 1553730"/>
                  <a:gd name="connsiteX6-175" fmla="*/ 258960 w 2057400"/>
                  <a:gd name="connsiteY6-176" fmla="*/ 1553730 h 1553730"/>
                  <a:gd name="connsiteX7-177" fmla="*/ 0 w 2057400"/>
                  <a:gd name="connsiteY7-178" fmla="*/ 1294770 h 1553730"/>
                  <a:gd name="connsiteX8-179" fmla="*/ 25400 w 2057400"/>
                  <a:gd name="connsiteY8-180" fmla="*/ 436760 h 1553730"/>
                  <a:gd name="connsiteX0-181" fmla="*/ 37602 w 2069602"/>
                  <a:gd name="connsiteY0-182" fmla="*/ 436760 h 1553730"/>
                  <a:gd name="connsiteX1-183" fmla="*/ 550562 w 2069602"/>
                  <a:gd name="connsiteY1-184" fmla="*/ 127000 h 1553730"/>
                  <a:gd name="connsiteX2-185" fmla="*/ 1810642 w 2069602"/>
                  <a:gd name="connsiteY2-186" fmla="*/ 0 h 1553730"/>
                  <a:gd name="connsiteX3-187" fmla="*/ 2069602 w 2069602"/>
                  <a:gd name="connsiteY3-188" fmla="*/ 258960 h 1553730"/>
                  <a:gd name="connsiteX4-189" fmla="*/ 2069602 w 2069602"/>
                  <a:gd name="connsiteY4-190" fmla="*/ 1294770 h 1553730"/>
                  <a:gd name="connsiteX5-191" fmla="*/ 1810642 w 2069602"/>
                  <a:gd name="connsiteY5-192" fmla="*/ 1553730 h 1553730"/>
                  <a:gd name="connsiteX6-193" fmla="*/ 271162 w 2069602"/>
                  <a:gd name="connsiteY6-194" fmla="*/ 1553730 h 1553730"/>
                  <a:gd name="connsiteX7-195" fmla="*/ 12202 w 2069602"/>
                  <a:gd name="connsiteY7-196" fmla="*/ 1294770 h 1553730"/>
                  <a:gd name="connsiteX8-197" fmla="*/ 37602 w 2069602"/>
                  <a:gd name="connsiteY8-198" fmla="*/ 436760 h 1553730"/>
                  <a:gd name="connsiteX0-199" fmla="*/ 50866 w 2082866"/>
                  <a:gd name="connsiteY0-200" fmla="*/ 436760 h 1553730"/>
                  <a:gd name="connsiteX1-201" fmla="*/ 563826 w 2082866"/>
                  <a:gd name="connsiteY1-202" fmla="*/ 127000 h 1553730"/>
                  <a:gd name="connsiteX2-203" fmla="*/ 1823906 w 2082866"/>
                  <a:gd name="connsiteY2-204" fmla="*/ 0 h 1553730"/>
                  <a:gd name="connsiteX3-205" fmla="*/ 2082866 w 2082866"/>
                  <a:gd name="connsiteY3-206" fmla="*/ 258960 h 1553730"/>
                  <a:gd name="connsiteX4-207" fmla="*/ 2082866 w 2082866"/>
                  <a:gd name="connsiteY4-208" fmla="*/ 1294770 h 1553730"/>
                  <a:gd name="connsiteX5-209" fmla="*/ 1823906 w 2082866"/>
                  <a:gd name="connsiteY5-210" fmla="*/ 1553730 h 1553730"/>
                  <a:gd name="connsiteX6-211" fmla="*/ 284426 w 2082866"/>
                  <a:gd name="connsiteY6-212" fmla="*/ 1553730 h 1553730"/>
                  <a:gd name="connsiteX7-213" fmla="*/ 25466 w 2082866"/>
                  <a:gd name="connsiteY7-214" fmla="*/ 1294770 h 1553730"/>
                  <a:gd name="connsiteX8-215" fmla="*/ 50866 w 2082866"/>
                  <a:gd name="connsiteY8-216" fmla="*/ 436760 h 1553730"/>
                  <a:gd name="connsiteX0-217" fmla="*/ 50866 w 2082866"/>
                  <a:gd name="connsiteY0-218" fmla="*/ 442117 h 1559087"/>
                  <a:gd name="connsiteX1-219" fmla="*/ 547951 w 2082866"/>
                  <a:gd name="connsiteY1-220" fmla="*/ 94257 h 1559087"/>
                  <a:gd name="connsiteX2-221" fmla="*/ 1823906 w 2082866"/>
                  <a:gd name="connsiteY2-222" fmla="*/ 5357 h 1559087"/>
                  <a:gd name="connsiteX3-223" fmla="*/ 2082866 w 2082866"/>
                  <a:gd name="connsiteY3-224" fmla="*/ 264317 h 1559087"/>
                  <a:gd name="connsiteX4-225" fmla="*/ 2082866 w 2082866"/>
                  <a:gd name="connsiteY4-226" fmla="*/ 1300127 h 1559087"/>
                  <a:gd name="connsiteX5-227" fmla="*/ 1823906 w 2082866"/>
                  <a:gd name="connsiteY5-228" fmla="*/ 1559087 h 1559087"/>
                  <a:gd name="connsiteX6-229" fmla="*/ 284426 w 2082866"/>
                  <a:gd name="connsiteY6-230" fmla="*/ 1559087 h 1559087"/>
                  <a:gd name="connsiteX7-231" fmla="*/ 25466 w 2082866"/>
                  <a:gd name="connsiteY7-232" fmla="*/ 1300127 h 1559087"/>
                  <a:gd name="connsiteX8-233" fmla="*/ 50866 w 2082866"/>
                  <a:gd name="connsiteY8-234" fmla="*/ 442117 h 1559087"/>
                  <a:gd name="connsiteX0-235" fmla="*/ 44707 w 2089407"/>
                  <a:gd name="connsiteY0-236" fmla="*/ 429417 h 1559087"/>
                  <a:gd name="connsiteX1-237" fmla="*/ 554492 w 2089407"/>
                  <a:gd name="connsiteY1-238" fmla="*/ 94257 h 1559087"/>
                  <a:gd name="connsiteX2-239" fmla="*/ 1830447 w 2089407"/>
                  <a:gd name="connsiteY2-240" fmla="*/ 5357 h 1559087"/>
                  <a:gd name="connsiteX3-241" fmla="*/ 2089407 w 2089407"/>
                  <a:gd name="connsiteY3-242" fmla="*/ 264317 h 1559087"/>
                  <a:gd name="connsiteX4-243" fmla="*/ 2089407 w 2089407"/>
                  <a:gd name="connsiteY4-244" fmla="*/ 1300127 h 1559087"/>
                  <a:gd name="connsiteX5-245" fmla="*/ 1830447 w 2089407"/>
                  <a:gd name="connsiteY5-246" fmla="*/ 1559087 h 1559087"/>
                  <a:gd name="connsiteX6-247" fmla="*/ 290967 w 2089407"/>
                  <a:gd name="connsiteY6-248" fmla="*/ 1559087 h 1559087"/>
                  <a:gd name="connsiteX7-249" fmla="*/ 32007 w 2089407"/>
                  <a:gd name="connsiteY7-250" fmla="*/ 1300127 h 1559087"/>
                  <a:gd name="connsiteX8-251" fmla="*/ 44707 w 2089407"/>
                  <a:gd name="connsiteY8-252" fmla="*/ 429417 h 1559087"/>
                  <a:gd name="connsiteX0-253" fmla="*/ 44707 w 2089407"/>
                  <a:gd name="connsiteY0-254" fmla="*/ 429417 h 1559087"/>
                  <a:gd name="connsiteX1-255" fmla="*/ 554492 w 2089407"/>
                  <a:gd name="connsiteY1-256" fmla="*/ 94257 h 1559087"/>
                  <a:gd name="connsiteX2-257" fmla="*/ 1830447 w 2089407"/>
                  <a:gd name="connsiteY2-258" fmla="*/ 5357 h 1559087"/>
                  <a:gd name="connsiteX3-259" fmla="*/ 2089407 w 2089407"/>
                  <a:gd name="connsiteY3-260" fmla="*/ 264317 h 1559087"/>
                  <a:gd name="connsiteX4-261" fmla="*/ 2089407 w 2089407"/>
                  <a:gd name="connsiteY4-262" fmla="*/ 1300127 h 1559087"/>
                  <a:gd name="connsiteX5-263" fmla="*/ 1830447 w 2089407"/>
                  <a:gd name="connsiteY5-264" fmla="*/ 1559087 h 1559087"/>
                  <a:gd name="connsiteX6-265" fmla="*/ 290967 w 2089407"/>
                  <a:gd name="connsiteY6-266" fmla="*/ 1559087 h 1559087"/>
                  <a:gd name="connsiteX7-267" fmla="*/ 32007 w 2089407"/>
                  <a:gd name="connsiteY7-268" fmla="*/ 1300127 h 1559087"/>
                  <a:gd name="connsiteX8-269" fmla="*/ 44707 w 2089407"/>
                  <a:gd name="connsiteY8-270" fmla="*/ 429417 h 1559087"/>
                  <a:gd name="connsiteX0-271" fmla="*/ 42178 w 2086878"/>
                  <a:gd name="connsiteY0-272" fmla="*/ 429417 h 1559087"/>
                  <a:gd name="connsiteX1-273" fmla="*/ 551963 w 2086878"/>
                  <a:gd name="connsiteY1-274" fmla="*/ 94257 h 1559087"/>
                  <a:gd name="connsiteX2-275" fmla="*/ 1827918 w 2086878"/>
                  <a:gd name="connsiteY2-276" fmla="*/ 5357 h 1559087"/>
                  <a:gd name="connsiteX3-277" fmla="*/ 2086878 w 2086878"/>
                  <a:gd name="connsiteY3-278" fmla="*/ 264317 h 1559087"/>
                  <a:gd name="connsiteX4-279" fmla="*/ 2086878 w 2086878"/>
                  <a:gd name="connsiteY4-280" fmla="*/ 1300127 h 1559087"/>
                  <a:gd name="connsiteX5-281" fmla="*/ 1827918 w 2086878"/>
                  <a:gd name="connsiteY5-282" fmla="*/ 1559087 h 1559087"/>
                  <a:gd name="connsiteX6-283" fmla="*/ 288438 w 2086878"/>
                  <a:gd name="connsiteY6-284" fmla="*/ 1559087 h 1559087"/>
                  <a:gd name="connsiteX7-285" fmla="*/ 29478 w 2086878"/>
                  <a:gd name="connsiteY7-286" fmla="*/ 1300127 h 1559087"/>
                  <a:gd name="connsiteX8-287" fmla="*/ 42178 w 2086878"/>
                  <a:gd name="connsiteY8-288" fmla="*/ 429417 h 1559087"/>
                  <a:gd name="connsiteX0-289" fmla="*/ 42178 w 2086878"/>
                  <a:gd name="connsiteY0-290" fmla="*/ 429417 h 1559087"/>
                  <a:gd name="connsiteX1-291" fmla="*/ 551963 w 2086878"/>
                  <a:gd name="connsiteY1-292" fmla="*/ 94257 h 1559087"/>
                  <a:gd name="connsiteX2-293" fmla="*/ 1827918 w 2086878"/>
                  <a:gd name="connsiteY2-294" fmla="*/ 5357 h 1559087"/>
                  <a:gd name="connsiteX3-295" fmla="*/ 2086878 w 2086878"/>
                  <a:gd name="connsiteY3-296" fmla="*/ 264317 h 1559087"/>
                  <a:gd name="connsiteX4-297" fmla="*/ 2086878 w 2086878"/>
                  <a:gd name="connsiteY4-298" fmla="*/ 1300127 h 1559087"/>
                  <a:gd name="connsiteX5-299" fmla="*/ 1827918 w 2086878"/>
                  <a:gd name="connsiteY5-300" fmla="*/ 1559087 h 1559087"/>
                  <a:gd name="connsiteX6-301" fmla="*/ 288438 w 2086878"/>
                  <a:gd name="connsiteY6-302" fmla="*/ 1559087 h 1559087"/>
                  <a:gd name="connsiteX7-303" fmla="*/ 29478 w 2086878"/>
                  <a:gd name="connsiteY7-304" fmla="*/ 1300127 h 1559087"/>
                  <a:gd name="connsiteX8-305" fmla="*/ 42178 w 2086878"/>
                  <a:gd name="connsiteY8-306" fmla="*/ 429417 h 1559087"/>
                  <a:gd name="connsiteX0-307" fmla="*/ 42178 w 2086878"/>
                  <a:gd name="connsiteY0-308" fmla="*/ 429417 h 1559087"/>
                  <a:gd name="connsiteX1-309" fmla="*/ 551963 w 2086878"/>
                  <a:gd name="connsiteY1-310" fmla="*/ 94257 h 1559087"/>
                  <a:gd name="connsiteX2-311" fmla="*/ 1827918 w 2086878"/>
                  <a:gd name="connsiteY2-312" fmla="*/ 5357 h 1559087"/>
                  <a:gd name="connsiteX3-313" fmla="*/ 2086878 w 2086878"/>
                  <a:gd name="connsiteY3-314" fmla="*/ 264317 h 1559087"/>
                  <a:gd name="connsiteX4-315" fmla="*/ 2086878 w 2086878"/>
                  <a:gd name="connsiteY4-316" fmla="*/ 1300127 h 1559087"/>
                  <a:gd name="connsiteX5-317" fmla="*/ 1827918 w 2086878"/>
                  <a:gd name="connsiteY5-318" fmla="*/ 1559087 h 1559087"/>
                  <a:gd name="connsiteX6-319" fmla="*/ 288438 w 2086878"/>
                  <a:gd name="connsiteY6-320" fmla="*/ 1559087 h 1559087"/>
                  <a:gd name="connsiteX7-321" fmla="*/ 29478 w 2086878"/>
                  <a:gd name="connsiteY7-322" fmla="*/ 1300127 h 1559087"/>
                  <a:gd name="connsiteX8-323" fmla="*/ 42178 w 2086878"/>
                  <a:gd name="connsiteY8-324" fmla="*/ 429417 h 1559087"/>
                  <a:gd name="connsiteX0-325" fmla="*/ 42178 w 2086878"/>
                  <a:gd name="connsiteY0-326" fmla="*/ 432807 h 1562477"/>
                  <a:gd name="connsiteX1-327" fmla="*/ 548788 w 2086878"/>
                  <a:gd name="connsiteY1-328" fmla="*/ 88122 h 1562477"/>
                  <a:gd name="connsiteX2-329" fmla="*/ 1827918 w 2086878"/>
                  <a:gd name="connsiteY2-330" fmla="*/ 8747 h 1562477"/>
                  <a:gd name="connsiteX3-331" fmla="*/ 2086878 w 2086878"/>
                  <a:gd name="connsiteY3-332" fmla="*/ 267707 h 1562477"/>
                  <a:gd name="connsiteX4-333" fmla="*/ 2086878 w 2086878"/>
                  <a:gd name="connsiteY4-334" fmla="*/ 1303517 h 1562477"/>
                  <a:gd name="connsiteX5-335" fmla="*/ 1827918 w 2086878"/>
                  <a:gd name="connsiteY5-336" fmla="*/ 1562477 h 1562477"/>
                  <a:gd name="connsiteX6-337" fmla="*/ 288438 w 2086878"/>
                  <a:gd name="connsiteY6-338" fmla="*/ 1562477 h 1562477"/>
                  <a:gd name="connsiteX7-339" fmla="*/ 29478 w 2086878"/>
                  <a:gd name="connsiteY7-340" fmla="*/ 1303517 h 1562477"/>
                  <a:gd name="connsiteX8-341" fmla="*/ 42178 w 2086878"/>
                  <a:gd name="connsiteY8-342" fmla="*/ 432807 h 1562477"/>
                  <a:gd name="connsiteX0-343" fmla="*/ 42178 w 2086878"/>
                  <a:gd name="connsiteY0-344" fmla="*/ 426769 h 1556439"/>
                  <a:gd name="connsiteX1-345" fmla="*/ 548788 w 2086878"/>
                  <a:gd name="connsiteY1-346" fmla="*/ 82084 h 1556439"/>
                  <a:gd name="connsiteX2-347" fmla="*/ 1827918 w 2086878"/>
                  <a:gd name="connsiteY2-348" fmla="*/ 2709 h 1556439"/>
                  <a:gd name="connsiteX3-349" fmla="*/ 2086878 w 2086878"/>
                  <a:gd name="connsiteY3-350" fmla="*/ 261669 h 1556439"/>
                  <a:gd name="connsiteX4-351" fmla="*/ 2086878 w 2086878"/>
                  <a:gd name="connsiteY4-352" fmla="*/ 1297479 h 1556439"/>
                  <a:gd name="connsiteX5-353" fmla="*/ 1827918 w 2086878"/>
                  <a:gd name="connsiteY5-354" fmla="*/ 1556439 h 1556439"/>
                  <a:gd name="connsiteX6-355" fmla="*/ 288438 w 2086878"/>
                  <a:gd name="connsiteY6-356" fmla="*/ 1556439 h 1556439"/>
                  <a:gd name="connsiteX7-357" fmla="*/ 29478 w 2086878"/>
                  <a:gd name="connsiteY7-358" fmla="*/ 1297479 h 1556439"/>
                  <a:gd name="connsiteX8-359" fmla="*/ 42178 w 2086878"/>
                  <a:gd name="connsiteY8-360" fmla="*/ 426769 h 1556439"/>
                  <a:gd name="connsiteX0-361" fmla="*/ 45249 w 2083599"/>
                  <a:gd name="connsiteY0-362" fmla="*/ 318819 h 1556439"/>
                  <a:gd name="connsiteX1-363" fmla="*/ 545509 w 2083599"/>
                  <a:gd name="connsiteY1-364" fmla="*/ 82084 h 1556439"/>
                  <a:gd name="connsiteX2-365" fmla="*/ 1824639 w 2083599"/>
                  <a:gd name="connsiteY2-366" fmla="*/ 2709 h 1556439"/>
                  <a:gd name="connsiteX3-367" fmla="*/ 2083599 w 2083599"/>
                  <a:gd name="connsiteY3-368" fmla="*/ 261669 h 1556439"/>
                  <a:gd name="connsiteX4-369" fmla="*/ 2083599 w 2083599"/>
                  <a:gd name="connsiteY4-370" fmla="*/ 1297479 h 1556439"/>
                  <a:gd name="connsiteX5-371" fmla="*/ 1824639 w 2083599"/>
                  <a:gd name="connsiteY5-372" fmla="*/ 1556439 h 1556439"/>
                  <a:gd name="connsiteX6-373" fmla="*/ 285159 w 2083599"/>
                  <a:gd name="connsiteY6-374" fmla="*/ 1556439 h 1556439"/>
                  <a:gd name="connsiteX7-375" fmla="*/ 26199 w 2083599"/>
                  <a:gd name="connsiteY7-376" fmla="*/ 1297479 h 1556439"/>
                  <a:gd name="connsiteX8-377" fmla="*/ 45249 w 2083599"/>
                  <a:gd name="connsiteY8-378" fmla="*/ 318819 h 1556439"/>
                  <a:gd name="connsiteX0-379" fmla="*/ 45249 w 2083599"/>
                  <a:gd name="connsiteY0-380" fmla="*/ 338918 h 1576538"/>
                  <a:gd name="connsiteX1-381" fmla="*/ 507409 w 2083599"/>
                  <a:gd name="connsiteY1-382" fmla="*/ 57733 h 1576538"/>
                  <a:gd name="connsiteX2-383" fmla="*/ 1824639 w 2083599"/>
                  <a:gd name="connsiteY2-384" fmla="*/ 22808 h 1576538"/>
                  <a:gd name="connsiteX3-385" fmla="*/ 2083599 w 2083599"/>
                  <a:gd name="connsiteY3-386" fmla="*/ 281768 h 1576538"/>
                  <a:gd name="connsiteX4-387" fmla="*/ 2083599 w 2083599"/>
                  <a:gd name="connsiteY4-388" fmla="*/ 1317578 h 1576538"/>
                  <a:gd name="connsiteX5-389" fmla="*/ 1824639 w 2083599"/>
                  <a:gd name="connsiteY5-390" fmla="*/ 1576538 h 1576538"/>
                  <a:gd name="connsiteX6-391" fmla="*/ 285159 w 2083599"/>
                  <a:gd name="connsiteY6-392" fmla="*/ 1576538 h 1576538"/>
                  <a:gd name="connsiteX7-393" fmla="*/ 26199 w 2083599"/>
                  <a:gd name="connsiteY7-394" fmla="*/ 1317578 h 1576538"/>
                  <a:gd name="connsiteX8-395" fmla="*/ 45249 w 2083599"/>
                  <a:gd name="connsiteY8-396" fmla="*/ 338918 h 1576538"/>
                  <a:gd name="connsiteX0-397" fmla="*/ 45249 w 2083599"/>
                  <a:gd name="connsiteY0-398" fmla="*/ 316462 h 1554082"/>
                  <a:gd name="connsiteX1-399" fmla="*/ 507409 w 2083599"/>
                  <a:gd name="connsiteY1-400" fmla="*/ 35277 h 1554082"/>
                  <a:gd name="connsiteX2-401" fmla="*/ 1824639 w 2083599"/>
                  <a:gd name="connsiteY2-402" fmla="*/ 352 h 1554082"/>
                  <a:gd name="connsiteX3-403" fmla="*/ 2083599 w 2083599"/>
                  <a:gd name="connsiteY3-404" fmla="*/ 259312 h 1554082"/>
                  <a:gd name="connsiteX4-405" fmla="*/ 2083599 w 2083599"/>
                  <a:gd name="connsiteY4-406" fmla="*/ 1295122 h 1554082"/>
                  <a:gd name="connsiteX5-407" fmla="*/ 1824639 w 2083599"/>
                  <a:gd name="connsiteY5-408" fmla="*/ 1554082 h 1554082"/>
                  <a:gd name="connsiteX6-409" fmla="*/ 285159 w 2083599"/>
                  <a:gd name="connsiteY6-410" fmla="*/ 1554082 h 1554082"/>
                  <a:gd name="connsiteX7-411" fmla="*/ 26199 w 2083599"/>
                  <a:gd name="connsiteY7-412" fmla="*/ 1295122 h 1554082"/>
                  <a:gd name="connsiteX8-413" fmla="*/ 45249 w 2083599"/>
                  <a:gd name="connsiteY8-414" fmla="*/ 316462 h 1554082"/>
                  <a:gd name="connsiteX0-415" fmla="*/ 45249 w 2083599"/>
                  <a:gd name="connsiteY0-416" fmla="*/ 307800 h 1545420"/>
                  <a:gd name="connsiteX1-417" fmla="*/ 507409 w 2083599"/>
                  <a:gd name="connsiteY1-418" fmla="*/ 26615 h 1545420"/>
                  <a:gd name="connsiteX2-419" fmla="*/ 1735739 w 2083599"/>
                  <a:gd name="connsiteY2-420" fmla="*/ 4390 h 1545420"/>
                  <a:gd name="connsiteX3-421" fmla="*/ 2083599 w 2083599"/>
                  <a:gd name="connsiteY3-422" fmla="*/ 250650 h 1545420"/>
                  <a:gd name="connsiteX4-423" fmla="*/ 2083599 w 2083599"/>
                  <a:gd name="connsiteY4-424" fmla="*/ 1286460 h 1545420"/>
                  <a:gd name="connsiteX5-425" fmla="*/ 1824639 w 2083599"/>
                  <a:gd name="connsiteY5-426" fmla="*/ 1545420 h 1545420"/>
                  <a:gd name="connsiteX6-427" fmla="*/ 285159 w 2083599"/>
                  <a:gd name="connsiteY6-428" fmla="*/ 1545420 h 1545420"/>
                  <a:gd name="connsiteX7-429" fmla="*/ 26199 w 2083599"/>
                  <a:gd name="connsiteY7-430" fmla="*/ 1286460 h 1545420"/>
                  <a:gd name="connsiteX8-431" fmla="*/ 45249 w 2083599"/>
                  <a:gd name="connsiteY8-432" fmla="*/ 307800 h 1545420"/>
                  <a:gd name="connsiteX0-433" fmla="*/ 45249 w 2083599"/>
                  <a:gd name="connsiteY0-434" fmla="*/ 307800 h 1545420"/>
                  <a:gd name="connsiteX1-435" fmla="*/ 507409 w 2083599"/>
                  <a:gd name="connsiteY1-436" fmla="*/ 26615 h 1545420"/>
                  <a:gd name="connsiteX2-437" fmla="*/ 1735739 w 2083599"/>
                  <a:gd name="connsiteY2-438" fmla="*/ 4390 h 1545420"/>
                  <a:gd name="connsiteX3-439" fmla="*/ 2064549 w 2083599"/>
                  <a:gd name="connsiteY3-440" fmla="*/ 320500 h 1545420"/>
                  <a:gd name="connsiteX4-441" fmla="*/ 2083599 w 2083599"/>
                  <a:gd name="connsiteY4-442" fmla="*/ 1286460 h 1545420"/>
                  <a:gd name="connsiteX5-443" fmla="*/ 1824639 w 2083599"/>
                  <a:gd name="connsiteY5-444" fmla="*/ 1545420 h 1545420"/>
                  <a:gd name="connsiteX6-445" fmla="*/ 285159 w 2083599"/>
                  <a:gd name="connsiteY6-446" fmla="*/ 1545420 h 1545420"/>
                  <a:gd name="connsiteX7-447" fmla="*/ 26199 w 2083599"/>
                  <a:gd name="connsiteY7-448" fmla="*/ 1286460 h 1545420"/>
                  <a:gd name="connsiteX8-449" fmla="*/ 45249 w 2083599"/>
                  <a:gd name="connsiteY8-450" fmla="*/ 307800 h 1545420"/>
                  <a:gd name="connsiteX0-451" fmla="*/ 45249 w 2083599"/>
                  <a:gd name="connsiteY0-452" fmla="*/ 300391 h 1538011"/>
                  <a:gd name="connsiteX1-453" fmla="*/ 507409 w 2083599"/>
                  <a:gd name="connsiteY1-454" fmla="*/ 19206 h 1538011"/>
                  <a:gd name="connsiteX2-455" fmla="*/ 1710339 w 2083599"/>
                  <a:gd name="connsiteY2-456" fmla="*/ 16031 h 1538011"/>
                  <a:gd name="connsiteX3-457" fmla="*/ 2064549 w 2083599"/>
                  <a:gd name="connsiteY3-458" fmla="*/ 313091 h 1538011"/>
                  <a:gd name="connsiteX4-459" fmla="*/ 2083599 w 2083599"/>
                  <a:gd name="connsiteY4-460" fmla="*/ 1279051 h 1538011"/>
                  <a:gd name="connsiteX5-461" fmla="*/ 1824639 w 2083599"/>
                  <a:gd name="connsiteY5-462" fmla="*/ 1538011 h 1538011"/>
                  <a:gd name="connsiteX6-463" fmla="*/ 285159 w 2083599"/>
                  <a:gd name="connsiteY6-464" fmla="*/ 1538011 h 1538011"/>
                  <a:gd name="connsiteX7-465" fmla="*/ 26199 w 2083599"/>
                  <a:gd name="connsiteY7-466" fmla="*/ 1279051 h 1538011"/>
                  <a:gd name="connsiteX8-467" fmla="*/ 45249 w 2083599"/>
                  <a:gd name="connsiteY8-468" fmla="*/ 300391 h 15380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AED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595853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7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Rectangle: Rounded Corners 11"/>
            <p:cNvSpPr/>
            <p:nvPr/>
          </p:nvSpPr>
          <p:spPr>
            <a:xfrm>
              <a:off x="14203192" y="3481571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-1" fmla="*/ 0 w 2057400"/>
                <a:gd name="connsiteY0-2" fmla="*/ 258960 h 1553730"/>
                <a:gd name="connsiteX1-3" fmla="*/ 449460 w 2057400"/>
                <a:gd name="connsiteY1-4" fmla="*/ 101600 h 1553730"/>
                <a:gd name="connsiteX2-5" fmla="*/ 1798440 w 2057400"/>
                <a:gd name="connsiteY2-6" fmla="*/ 0 h 1553730"/>
                <a:gd name="connsiteX3-7" fmla="*/ 2057400 w 2057400"/>
                <a:gd name="connsiteY3-8" fmla="*/ 258960 h 1553730"/>
                <a:gd name="connsiteX4-9" fmla="*/ 2057400 w 2057400"/>
                <a:gd name="connsiteY4-10" fmla="*/ 1294770 h 1553730"/>
                <a:gd name="connsiteX5-11" fmla="*/ 1798440 w 2057400"/>
                <a:gd name="connsiteY5-12" fmla="*/ 1553730 h 1553730"/>
                <a:gd name="connsiteX6-13" fmla="*/ 258960 w 2057400"/>
                <a:gd name="connsiteY6-14" fmla="*/ 1553730 h 1553730"/>
                <a:gd name="connsiteX7-15" fmla="*/ 0 w 2057400"/>
                <a:gd name="connsiteY7-16" fmla="*/ 1294770 h 1553730"/>
                <a:gd name="connsiteX8-17" fmla="*/ 0 w 2057400"/>
                <a:gd name="connsiteY8-18" fmla="*/ 258960 h 1553730"/>
                <a:gd name="connsiteX0-19" fmla="*/ 38100 w 2057400"/>
                <a:gd name="connsiteY0-20" fmla="*/ 487560 h 1553730"/>
                <a:gd name="connsiteX1-21" fmla="*/ 449460 w 2057400"/>
                <a:gd name="connsiteY1-22" fmla="*/ 101600 h 1553730"/>
                <a:gd name="connsiteX2-23" fmla="*/ 1798440 w 2057400"/>
                <a:gd name="connsiteY2-24" fmla="*/ 0 h 1553730"/>
                <a:gd name="connsiteX3-25" fmla="*/ 2057400 w 2057400"/>
                <a:gd name="connsiteY3-26" fmla="*/ 258960 h 1553730"/>
                <a:gd name="connsiteX4-27" fmla="*/ 2057400 w 2057400"/>
                <a:gd name="connsiteY4-28" fmla="*/ 1294770 h 1553730"/>
                <a:gd name="connsiteX5-29" fmla="*/ 1798440 w 2057400"/>
                <a:gd name="connsiteY5-30" fmla="*/ 1553730 h 1553730"/>
                <a:gd name="connsiteX6-31" fmla="*/ 258960 w 2057400"/>
                <a:gd name="connsiteY6-32" fmla="*/ 1553730 h 1553730"/>
                <a:gd name="connsiteX7-33" fmla="*/ 0 w 2057400"/>
                <a:gd name="connsiteY7-34" fmla="*/ 1294770 h 1553730"/>
                <a:gd name="connsiteX8-35" fmla="*/ 38100 w 2057400"/>
                <a:gd name="connsiteY8-36" fmla="*/ 487560 h 1553730"/>
                <a:gd name="connsiteX0-37" fmla="*/ 38100 w 2057400"/>
                <a:gd name="connsiteY0-38" fmla="*/ 487560 h 1553730"/>
                <a:gd name="connsiteX1-39" fmla="*/ 538360 w 2057400"/>
                <a:gd name="connsiteY1-40" fmla="*/ 215900 h 1553730"/>
                <a:gd name="connsiteX2-41" fmla="*/ 1798440 w 2057400"/>
                <a:gd name="connsiteY2-42" fmla="*/ 0 h 1553730"/>
                <a:gd name="connsiteX3-43" fmla="*/ 2057400 w 2057400"/>
                <a:gd name="connsiteY3-44" fmla="*/ 258960 h 1553730"/>
                <a:gd name="connsiteX4-45" fmla="*/ 2057400 w 2057400"/>
                <a:gd name="connsiteY4-46" fmla="*/ 1294770 h 1553730"/>
                <a:gd name="connsiteX5-47" fmla="*/ 1798440 w 2057400"/>
                <a:gd name="connsiteY5-48" fmla="*/ 1553730 h 1553730"/>
                <a:gd name="connsiteX6-49" fmla="*/ 258960 w 2057400"/>
                <a:gd name="connsiteY6-50" fmla="*/ 1553730 h 1553730"/>
                <a:gd name="connsiteX7-51" fmla="*/ 0 w 2057400"/>
                <a:gd name="connsiteY7-52" fmla="*/ 1294770 h 1553730"/>
                <a:gd name="connsiteX8-53" fmla="*/ 38100 w 2057400"/>
                <a:gd name="connsiteY8-54" fmla="*/ 487560 h 1553730"/>
                <a:gd name="connsiteX0-55" fmla="*/ 38100 w 2057400"/>
                <a:gd name="connsiteY0-56" fmla="*/ 487560 h 1553730"/>
                <a:gd name="connsiteX1-57" fmla="*/ 538360 w 2057400"/>
                <a:gd name="connsiteY1-58" fmla="*/ 215900 h 1553730"/>
                <a:gd name="connsiteX2-59" fmla="*/ 1798440 w 2057400"/>
                <a:gd name="connsiteY2-60" fmla="*/ 0 h 1553730"/>
                <a:gd name="connsiteX3-61" fmla="*/ 2057400 w 2057400"/>
                <a:gd name="connsiteY3-62" fmla="*/ 258960 h 1553730"/>
                <a:gd name="connsiteX4-63" fmla="*/ 2057400 w 2057400"/>
                <a:gd name="connsiteY4-64" fmla="*/ 1294770 h 1553730"/>
                <a:gd name="connsiteX5-65" fmla="*/ 1798440 w 2057400"/>
                <a:gd name="connsiteY5-66" fmla="*/ 1553730 h 1553730"/>
                <a:gd name="connsiteX6-67" fmla="*/ 258960 w 2057400"/>
                <a:gd name="connsiteY6-68" fmla="*/ 1553730 h 1553730"/>
                <a:gd name="connsiteX7-69" fmla="*/ 0 w 2057400"/>
                <a:gd name="connsiteY7-70" fmla="*/ 1294770 h 1553730"/>
                <a:gd name="connsiteX8-71" fmla="*/ 38100 w 2057400"/>
                <a:gd name="connsiteY8-72" fmla="*/ 487560 h 1553730"/>
                <a:gd name="connsiteX0-73" fmla="*/ 38100 w 2057400"/>
                <a:gd name="connsiteY0-74" fmla="*/ 487560 h 1553730"/>
                <a:gd name="connsiteX1-75" fmla="*/ 538360 w 2057400"/>
                <a:gd name="connsiteY1-76" fmla="*/ 215900 h 1553730"/>
                <a:gd name="connsiteX2-77" fmla="*/ 1798440 w 2057400"/>
                <a:gd name="connsiteY2-78" fmla="*/ 0 h 1553730"/>
                <a:gd name="connsiteX3-79" fmla="*/ 2057400 w 2057400"/>
                <a:gd name="connsiteY3-80" fmla="*/ 258960 h 1553730"/>
                <a:gd name="connsiteX4-81" fmla="*/ 2057400 w 2057400"/>
                <a:gd name="connsiteY4-82" fmla="*/ 1294770 h 1553730"/>
                <a:gd name="connsiteX5-83" fmla="*/ 1798440 w 2057400"/>
                <a:gd name="connsiteY5-84" fmla="*/ 1553730 h 1553730"/>
                <a:gd name="connsiteX6-85" fmla="*/ 258960 w 2057400"/>
                <a:gd name="connsiteY6-86" fmla="*/ 1553730 h 1553730"/>
                <a:gd name="connsiteX7-87" fmla="*/ 0 w 2057400"/>
                <a:gd name="connsiteY7-88" fmla="*/ 1294770 h 1553730"/>
                <a:gd name="connsiteX8-89" fmla="*/ 38100 w 2057400"/>
                <a:gd name="connsiteY8-90" fmla="*/ 487560 h 1553730"/>
                <a:gd name="connsiteX0-91" fmla="*/ 38100 w 2057400"/>
                <a:gd name="connsiteY0-92" fmla="*/ 487560 h 1553730"/>
                <a:gd name="connsiteX1-93" fmla="*/ 538360 w 2057400"/>
                <a:gd name="connsiteY1-94" fmla="*/ 215900 h 1553730"/>
                <a:gd name="connsiteX2-95" fmla="*/ 1798440 w 2057400"/>
                <a:gd name="connsiteY2-96" fmla="*/ 0 h 1553730"/>
                <a:gd name="connsiteX3-97" fmla="*/ 2057400 w 2057400"/>
                <a:gd name="connsiteY3-98" fmla="*/ 258960 h 1553730"/>
                <a:gd name="connsiteX4-99" fmla="*/ 2057400 w 2057400"/>
                <a:gd name="connsiteY4-100" fmla="*/ 1294770 h 1553730"/>
                <a:gd name="connsiteX5-101" fmla="*/ 1798440 w 2057400"/>
                <a:gd name="connsiteY5-102" fmla="*/ 1553730 h 1553730"/>
                <a:gd name="connsiteX6-103" fmla="*/ 258960 w 2057400"/>
                <a:gd name="connsiteY6-104" fmla="*/ 1553730 h 1553730"/>
                <a:gd name="connsiteX7-105" fmla="*/ 0 w 2057400"/>
                <a:gd name="connsiteY7-106" fmla="*/ 1294770 h 1553730"/>
                <a:gd name="connsiteX8-107" fmla="*/ 38100 w 2057400"/>
                <a:gd name="connsiteY8-108" fmla="*/ 487560 h 1553730"/>
                <a:gd name="connsiteX0-109" fmla="*/ 25400 w 2057400"/>
                <a:gd name="connsiteY0-110" fmla="*/ 436760 h 1553730"/>
                <a:gd name="connsiteX1-111" fmla="*/ 538360 w 2057400"/>
                <a:gd name="connsiteY1-112" fmla="*/ 215900 h 1553730"/>
                <a:gd name="connsiteX2-113" fmla="*/ 1798440 w 2057400"/>
                <a:gd name="connsiteY2-114" fmla="*/ 0 h 1553730"/>
                <a:gd name="connsiteX3-115" fmla="*/ 2057400 w 2057400"/>
                <a:gd name="connsiteY3-116" fmla="*/ 258960 h 1553730"/>
                <a:gd name="connsiteX4-117" fmla="*/ 2057400 w 2057400"/>
                <a:gd name="connsiteY4-118" fmla="*/ 1294770 h 1553730"/>
                <a:gd name="connsiteX5-119" fmla="*/ 1798440 w 2057400"/>
                <a:gd name="connsiteY5-120" fmla="*/ 1553730 h 1553730"/>
                <a:gd name="connsiteX6-121" fmla="*/ 258960 w 2057400"/>
                <a:gd name="connsiteY6-122" fmla="*/ 1553730 h 1553730"/>
                <a:gd name="connsiteX7-123" fmla="*/ 0 w 2057400"/>
                <a:gd name="connsiteY7-124" fmla="*/ 1294770 h 1553730"/>
                <a:gd name="connsiteX8-125" fmla="*/ 25400 w 2057400"/>
                <a:gd name="connsiteY8-126" fmla="*/ 436760 h 1553730"/>
                <a:gd name="connsiteX0-127" fmla="*/ 25400 w 2057400"/>
                <a:gd name="connsiteY0-128" fmla="*/ 436760 h 1553730"/>
                <a:gd name="connsiteX1-129" fmla="*/ 538360 w 2057400"/>
                <a:gd name="connsiteY1-130" fmla="*/ 127000 h 1553730"/>
                <a:gd name="connsiteX2-131" fmla="*/ 1798440 w 2057400"/>
                <a:gd name="connsiteY2-132" fmla="*/ 0 h 1553730"/>
                <a:gd name="connsiteX3-133" fmla="*/ 2057400 w 2057400"/>
                <a:gd name="connsiteY3-134" fmla="*/ 258960 h 1553730"/>
                <a:gd name="connsiteX4-135" fmla="*/ 2057400 w 2057400"/>
                <a:gd name="connsiteY4-136" fmla="*/ 1294770 h 1553730"/>
                <a:gd name="connsiteX5-137" fmla="*/ 1798440 w 2057400"/>
                <a:gd name="connsiteY5-138" fmla="*/ 1553730 h 1553730"/>
                <a:gd name="connsiteX6-139" fmla="*/ 258960 w 2057400"/>
                <a:gd name="connsiteY6-140" fmla="*/ 1553730 h 1553730"/>
                <a:gd name="connsiteX7-141" fmla="*/ 0 w 2057400"/>
                <a:gd name="connsiteY7-142" fmla="*/ 1294770 h 1553730"/>
                <a:gd name="connsiteX8-143" fmla="*/ 25400 w 2057400"/>
                <a:gd name="connsiteY8-144" fmla="*/ 436760 h 1553730"/>
                <a:gd name="connsiteX0-145" fmla="*/ 25400 w 2057400"/>
                <a:gd name="connsiteY0-146" fmla="*/ 436760 h 1553730"/>
                <a:gd name="connsiteX1-147" fmla="*/ 538360 w 2057400"/>
                <a:gd name="connsiteY1-148" fmla="*/ 127000 h 1553730"/>
                <a:gd name="connsiteX2-149" fmla="*/ 1798440 w 2057400"/>
                <a:gd name="connsiteY2-150" fmla="*/ 0 h 1553730"/>
                <a:gd name="connsiteX3-151" fmla="*/ 2057400 w 2057400"/>
                <a:gd name="connsiteY3-152" fmla="*/ 258960 h 1553730"/>
                <a:gd name="connsiteX4-153" fmla="*/ 2057400 w 2057400"/>
                <a:gd name="connsiteY4-154" fmla="*/ 1294770 h 1553730"/>
                <a:gd name="connsiteX5-155" fmla="*/ 1798440 w 2057400"/>
                <a:gd name="connsiteY5-156" fmla="*/ 1553730 h 1553730"/>
                <a:gd name="connsiteX6-157" fmla="*/ 258960 w 2057400"/>
                <a:gd name="connsiteY6-158" fmla="*/ 1553730 h 1553730"/>
                <a:gd name="connsiteX7-159" fmla="*/ 0 w 2057400"/>
                <a:gd name="connsiteY7-160" fmla="*/ 1294770 h 1553730"/>
                <a:gd name="connsiteX8-161" fmla="*/ 25400 w 2057400"/>
                <a:gd name="connsiteY8-162" fmla="*/ 436760 h 1553730"/>
                <a:gd name="connsiteX0-163" fmla="*/ 25400 w 2057400"/>
                <a:gd name="connsiteY0-164" fmla="*/ 436760 h 1553730"/>
                <a:gd name="connsiteX1-165" fmla="*/ 538360 w 2057400"/>
                <a:gd name="connsiteY1-166" fmla="*/ 127000 h 1553730"/>
                <a:gd name="connsiteX2-167" fmla="*/ 1798440 w 2057400"/>
                <a:gd name="connsiteY2-168" fmla="*/ 0 h 1553730"/>
                <a:gd name="connsiteX3-169" fmla="*/ 2057400 w 2057400"/>
                <a:gd name="connsiteY3-170" fmla="*/ 258960 h 1553730"/>
                <a:gd name="connsiteX4-171" fmla="*/ 2057400 w 2057400"/>
                <a:gd name="connsiteY4-172" fmla="*/ 1294770 h 1553730"/>
                <a:gd name="connsiteX5-173" fmla="*/ 1798440 w 2057400"/>
                <a:gd name="connsiteY5-174" fmla="*/ 1553730 h 1553730"/>
                <a:gd name="connsiteX6-175" fmla="*/ 258960 w 2057400"/>
                <a:gd name="connsiteY6-176" fmla="*/ 1553730 h 1553730"/>
                <a:gd name="connsiteX7-177" fmla="*/ 0 w 2057400"/>
                <a:gd name="connsiteY7-178" fmla="*/ 1294770 h 1553730"/>
                <a:gd name="connsiteX8-179" fmla="*/ 25400 w 2057400"/>
                <a:gd name="connsiteY8-180" fmla="*/ 436760 h 1553730"/>
                <a:gd name="connsiteX0-181" fmla="*/ 37602 w 2069602"/>
                <a:gd name="connsiteY0-182" fmla="*/ 436760 h 1553730"/>
                <a:gd name="connsiteX1-183" fmla="*/ 550562 w 2069602"/>
                <a:gd name="connsiteY1-184" fmla="*/ 127000 h 1553730"/>
                <a:gd name="connsiteX2-185" fmla="*/ 1810642 w 2069602"/>
                <a:gd name="connsiteY2-186" fmla="*/ 0 h 1553730"/>
                <a:gd name="connsiteX3-187" fmla="*/ 2069602 w 2069602"/>
                <a:gd name="connsiteY3-188" fmla="*/ 258960 h 1553730"/>
                <a:gd name="connsiteX4-189" fmla="*/ 2069602 w 2069602"/>
                <a:gd name="connsiteY4-190" fmla="*/ 1294770 h 1553730"/>
                <a:gd name="connsiteX5-191" fmla="*/ 1810642 w 2069602"/>
                <a:gd name="connsiteY5-192" fmla="*/ 1553730 h 1553730"/>
                <a:gd name="connsiteX6-193" fmla="*/ 271162 w 2069602"/>
                <a:gd name="connsiteY6-194" fmla="*/ 1553730 h 1553730"/>
                <a:gd name="connsiteX7-195" fmla="*/ 12202 w 2069602"/>
                <a:gd name="connsiteY7-196" fmla="*/ 1294770 h 1553730"/>
                <a:gd name="connsiteX8-197" fmla="*/ 37602 w 2069602"/>
                <a:gd name="connsiteY8-198" fmla="*/ 436760 h 1553730"/>
                <a:gd name="connsiteX0-199" fmla="*/ 50866 w 2082866"/>
                <a:gd name="connsiteY0-200" fmla="*/ 436760 h 1553730"/>
                <a:gd name="connsiteX1-201" fmla="*/ 563826 w 2082866"/>
                <a:gd name="connsiteY1-202" fmla="*/ 127000 h 1553730"/>
                <a:gd name="connsiteX2-203" fmla="*/ 1823906 w 2082866"/>
                <a:gd name="connsiteY2-204" fmla="*/ 0 h 1553730"/>
                <a:gd name="connsiteX3-205" fmla="*/ 2082866 w 2082866"/>
                <a:gd name="connsiteY3-206" fmla="*/ 258960 h 1553730"/>
                <a:gd name="connsiteX4-207" fmla="*/ 2082866 w 2082866"/>
                <a:gd name="connsiteY4-208" fmla="*/ 1294770 h 1553730"/>
                <a:gd name="connsiteX5-209" fmla="*/ 1823906 w 2082866"/>
                <a:gd name="connsiteY5-210" fmla="*/ 1553730 h 1553730"/>
                <a:gd name="connsiteX6-211" fmla="*/ 284426 w 2082866"/>
                <a:gd name="connsiteY6-212" fmla="*/ 1553730 h 1553730"/>
                <a:gd name="connsiteX7-213" fmla="*/ 25466 w 2082866"/>
                <a:gd name="connsiteY7-214" fmla="*/ 1294770 h 1553730"/>
                <a:gd name="connsiteX8-215" fmla="*/ 50866 w 2082866"/>
                <a:gd name="connsiteY8-216" fmla="*/ 436760 h 1553730"/>
                <a:gd name="connsiteX0-217" fmla="*/ 50866 w 2082866"/>
                <a:gd name="connsiteY0-218" fmla="*/ 442117 h 1559087"/>
                <a:gd name="connsiteX1-219" fmla="*/ 547951 w 2082866"/>
                <a:gd name="connsiteY1-220" fmla="*/ 94257 h 1559087"/>
                <a:gd name="connsiteX2-221" fmla="*/ 1823906 w 2082866"/>
                <a:gd name="connsiteY2-222" fmla="*/ 5357 h 1559087"/>
                <a:gd name="connsiteX3-223" fmla="*/ 2082866 w 2082866"/>
                <a:gd name="connsiteY3-224" fmla="*/ 264317 h 1559087"/>
                <a:gd name="connsiteX4-225" fmla="*/ 2082866 w 2082866"/>
                <a:gd name="connsiteY4-226" fmla="*/ 1300127 h 1559087"/>
                <a:gd name="connsiteX5-227" fmla="*/ 1823906 w 2082866"/>
                <a:gd name="connsiteY5-228" fmla="*/ 1559087 h 1559087"/>
                <a:gd name="connsiteX6-229" fmla="*/ 284426 w 2082866"/>
                <a:gd name="connsiteY6-230" fmla="*/ 1559087 h 1559087"/>
                <a:gd name="connsiteX7-231" fmla="*/ 25466 w 2082866"/>
                <a:gd name="connsiteY7-232" fmla="*/ 1300127 h 1559087"/>
                <a:gd name="connsiteX8-233" fmla="*/ 50866 w 2082866"/>
                <a:gd name="connsiteY8-234" fmla="*/ 442117 h 1559087"/>
                <a:gd name="connsiteX0-235" fmla="*/ 44707 w 2089407"/>
                <a:gd name="connsiteY0-236" fmla="*/ 429417 h 1559087"/>
                <a:gd name="connsiteX1-237" fmla="*/ 554492 w 2089407"/>
                <a:gd name="connsiteY1-238" fmla="*/ 94257 h 1559087"/>
                <a:gd name="connsiteX2-239" fmla="*/ 1830447 w 2089407"/>
                <a:gd name="connsiteY2-240" fmla="*/ 5357 h 1559087"/>
                <a:gd name="connsiteX3-241" fmla="*/ 2089407 w 2089407"/>
                <a:gd name="connsiteY3-242" fmla="*/ 264317 h 1559087"/>
                <a:gd name="connsiteX4-243" fmla="*/ 2089407 w 2089407"/>
                <a:gd name="connsiteY4-244" fmla="*/ 1300127 h 1559087"/>
                <a:gd name="connsiteX5-245" fmla="*/ 1830447 w 2089407"/>
                <a:gd name="connsiteY5-246" fmla="*/ 1559087 h 1559087"/>
                <a:gd name="connsiteX6-247" fmla="*/ 290967 w 2089407"/>
                <a:gd name="connsiteY6-248" fmla="*/ 1559087 h 1559087"/>
                <a:gd name="connsiteX7-249" fmla="*/ 32007 w 2089407"/>
                <a:gd name="connsiteY7-250" fmla="*/ 1300127 h 1559087"/>
                <a:gd name="connsiteX8-251" fmla="*/ 44707 w 2089407"/>
                <a:gd name="connsiteY8-252" fmla="*/ 429417 h 1559087"/>
                <a:gd name="connsiteX0-253" fmla="*/ 44707 w 2089407"/>
                <a:gd name="connsiteY0-254" fmla="*/ 429417 h 1559087"/>
                <a:gd name="connsiteX1-255" fmla="*/ 554492 w 2089407"/>
                <a:gd name="connsiteY1-256" fmla="*/ 94257 h 1559087"/>
                <a:gd name="connsiteX2-257" fmla="*/ 1830447 w 2089407"/>
                <a:gd name="connsiteY2-258" fmla="*/ 5357 h 1559087"/>
                <a:gd name="connsiteX3-259" fmla="*/ 2089407 w 2089407"/>
                <a:gd name="connsiteY3-260" fmla="*/ 264317 h 1559087"/>
                <a:gd name="connsiteX4-261" fmla="*/ 2089407 w 2089407"/>
                <a:gd name="connsiteY4-262" fmla="*/ 1300127 h 1559087"/>
                <a:gd name="connsiteX5-263" fmla="*/ 1830447 w 2089407"/>
                <a:gd name="connsiteY5-264" fmla="*/ 1559087 h 1559087"/>
                <a:gd name="connsiteX6-265" fmla="*/ 290967 w 2089407"/>
                <a:gd name="connsiteY6-266" fmla="*/ 1559087 h 1559087"/>
                <a:gd name="connsiteX7-267" fmla="*/ 32007 w 2089407"/>
                <a:gd name="connsiteY7-268" fmla="*/ 1300127 h 1559087"/>
                <a:gd name="connsiteX8-269" fmla="*/ 44707 w 2089407"/>
                <a:gd name="connsiteY8-270" fmla="*/ 429417 h 1559087"/>
                <a:gd name="connsiteX0-271" fmla="*/ 42178 w 2086878"/>
                <a:gd name="connsiteY0-272" fmla="*/ 429417 h 1559087"/>
                <a:gd name="connsiteX1-273" fmla="*/ 551963 w 2086878"/>
                <a:gd name="connsiteY1-274" fmla="*/ 94257 h 1559087"/>
                <a:gd name="connsiteX2-275" fmla="*/ 1827918 w 2086878"/>
                <a:gd name="connsiteY2-276" fmla="*/ 5357 h 1559087"/>
                <a:gd name="connsiteX3-277" fmla="*/ 2086878 w 2086878"/>
                <a:gd name="connsiteY3-278" fmla="*/ 264317 h 1559087"/>
                <a:gd name="connsiteX4-279" fmla="*/ 2086878 w 2086878"/>
                <a:gd name="connsiteY4-280" fmla="*/ 1300127 h 1559087"/>
                <a:gd name="connsiteX5-281" fmla="*/ 1827918 w 2086878"/>
                <a:gd name="connsiteY5-282" fmla="*/ 1559087 h 1559087"/>
                <a:gd name="connsiteX6-283" fmla="*/ 288438 w 2086878"/>
                <a:gd name="connsiteY6-284" fmla="*/ 1559087 h 1559087"/>
                <a:gd name="connsiteX7-285" fmla="*/ 29478 w 2086878"/>
                <a:gd name="connsiteY7-286" fmla="*/ 1300127 h 1559087"/>
                <a:gd name="connsiteX8-287" fmla="*/ 42178 w 2086878"/>
                <a:gd name="connsiteY8-288" fmla="*/ 429417 h 1559087"/>
                <a:gd name="connsiteX0-289" fmla="*/ 42178 w 2086878"/>
                <a:gd name="connsiteY0-290" fmla="*/ 429417 h 1559087"/>
                <a:gd name="connsiteX1-291" fmla="*/ 551963 w 2086878"/>
                <a:gd name="connsiteY1-292" fmla="*/ 94257 h 1559087"/>
                <a:gd name="connsiteX2-293" fmla="*/ 1827918 w 2086878"/>
                <a:gd name="connsiteY2-294" fmla="*/ 5357 h 1559087"/>
                <a:gd name="connsiteX3-295" fmla="*/ 2086878 w 2086878"/>
                <a:gd name="connsiteY3-296" fmla="*/ 264317 h 1559087"/>
                <a:gd name="connsiteX4-297" fmla="*/ 2086878 w 2086878"/>
                <a:gd name="connsiteY4-298" fmla="*/ 1300127 h 1559087"/>
                <a:gd name="connsiteX5-299" fmla="*/ 1827918 w 2086878"/>
                <a:gd name="connsiteY5-300" fmla="*/ 1559087 h 1559087"/>
                <a:gd name="connsiteX6-301" fmla="*/ 288438 w 2086878"/>
                <a:gd name="connsiteY6-302" fmla="*/ 1559087 h 1559087"/>
                <a:gd name="connsiteX7-303" fmla="*/ 29478 w 2086878"/>
                <a:gd name="connsiteY7-304" fmla="*/ 1300127 h 1559087"/>
                <a:gd name="connsiteX8-305" fmla="*/ 42178 w 2086878"/>
                <a:gd name="connsiteY8-306" fmla="*/ 429417 h 1559087"/>
                <a:gd name="connsiteX0-307" fmla="*/ 42178 w 2086878"/>
                <a:gd name="connsiteY0-308" fmla="*/ 429417 h 1559087"/>
                <a:gd name="connsiteX1-309" fmla="*/ 551963 w 2086878"/>
                <a:gd name="connsiteY1-310" fmla="*/ 94257 h 1559087"/>
                <a:gd name="connsiteX2-311" fmla="*/ 1827918 w 2086878"/>
                <a:gd name="connsiteY2-312" fmla="*/ 5357 h 1559087"/>
                <a:gd name="connsiteX3-313" fmla="*/ 2086878 w 2086878"/>
                <a:gd name="connsiteY3-314" fmla="*/ 264317 h 1559087"/>
                <a:gd name="connsiteX4-315" fmla="*/ 2086878 w 2086878"/>
                <a:gd name="connsiteY4-316" fmla="*/ 1300127 h 1559087"/>
                <a:gd name="connsiteX5-317" fmla="*/ 1827918 w 2086878"/>
                <a:gd name="connsiteY5-318" fmla="*/ 1559087 h 1559087"/>
                <a:gd name="connsiteX6-319" fmla="*/ 288438 w 2086878"/>
                <a:gd name="connsiteY6-320" fmla="*/ 1559087 h 1559087"/>
                <a:gd name="connsiteX7-321" fmla="*/ 29478 w 2086878"/>
                <a:gd name="connsiteY7-322" fmla="*/ 1300127 h 1559087"/>
                <a:gd name="connsiteX8-323" fmla="*/ 42178 w 2086878"/>
                <a:gd name="connsiteY8-324" fmla="*/ 429417 h 1559087"/>
                <a:gd name="connsiteX0-325" fmla="*/ 42178 w 2086878"/>
                <a:gd name="connsiteY0-326" fmla="*/ 432807 h 1562477"/>
                <a:gd name="connsiteX1-327" fmla="*/ 548788 w 2086878"/>
                <a:gd name="connsiteY1-328" fmla="*/ 88122 h 1562477"/>
                <a:gd name="connsiteX2-329" fmla="*/ 1827918 w 2086878"/>
                <a:gd name="connsiteY2-330" fmla="*/ 8747 h 1562477"/>
                <a:gd name="connsiteX3-331" fmla="*/ 2086878 w 2086878"/>
                <a:gd name="connsiteY3-332" fmla="*/ 267707 h 1562477"/>
                <a:gd name="connsiteX4-333" fmla="*/ 2086878 w 2086878"/>
                <a:gd name="connsiteY4-334" fmla="*/ 1303517 h 1562477"/>
                <a:gd name="connsiteX5-335" fmla="*/ 1827918 w 2086878"/>
                <a:gd name="connsiteY5-336" fmla="*/ 1562477 h 1562477"/>
                <a:gd name="connsiteX6-337" fmla="*/ 288438 w 2086878"/>
                <a:gd name="connsiteY6-338" fmla="*/ 1562477 h 1562477"/>
                <a:gd name="connsiteX7-339" fmla="*/ 29478 w 2086878"/>
                <a:gd name="connsiteY7-340" fmla="*/ 1303517 h 1562477"/>
                <a:gd name="connsiteX8-341" fmla="*/ 42178 w 2086878"/>
                <a:gd name="connsiteY8-342" fmla="*/ 432807 h 1562477"/>
                <a:gd name="connsiteX0-343" fmla="*/ 42178 w 2086878"/>
                <a:gd name="connsiteY0-344" fmla="*/ 426769 h 1556439"/>
                <a:gd name="connsiteX1-345" fmla="*/ 548788 w 2086878"/>
                <a:gd name="connsiteY1-346" fmla="*/ 82084 h 1556439"/>
                <a:gd name="connsiteX2-347" fmla="*/ 1827918 w 2086878"/>
                <a:gd name="connsiteY2-348" fmla="*/ 2709 h 1556439"/>
                <a:gd name="connsiteX3-349" fmla="*/ 2086878 w 2086878"/>
                <a:gd name="connsiteY3-350" fmla="*/ 261669 h 1556439"/>
                <a:gd name="connsiteX4-351" fmla="*/ 2086878 w 2086878"/>
                <a:gd name="connsiteY4-352" fmla="*/ 1297479 h 1556439"/>
                <a:gd name="connsiteX5-353" fmla="*/ 1827918 w 2086878"/>
                <a:gd name="connsiteY5-354" fmla="*/ 1556439 h 1556439"/>
                <a:gd name="connsiteX6-355" fmla="*/ 288438 w 2086878"/>
                <a:gd name="connsiteY6-356" fmla="*/ 1556439 h 1556439"/>
                <a:gd name="connsiteX7-357" fmla="*/ 29478 w 2086878"/>
                <a:gd name="connsiteY7-358" fmla="*/ 1297479 h 1556439"/>
                <a:gd name="connsiteX8-359" fmla="*/ 42178 w 2086878"/>
                <a:gd name="connsiteY8-360" fmla="*/ 426769 h 15564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4838438" y="3638370"/>
              <a:ext cx="740908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7100" b="1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11"/>
            <p:cNvSpPr/>
            <p:nvPr/>
          </p:nvSpPr>
          <p:spPr>
            <a:xfrm flipH="1">
              <a:off x="13374924" y="4773731"/>
              <a:ext cx="1739367" cy="1283916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-1" fmla="*/ 0 w 2057400"/>
                <a:gd name="connsiteY0-2" fmla="*/ 258960 h 1553730"/>
                <a:gd name="connsiteX1-3" fmla="*/ 449460 w 2057400"/>
                <a:gd name="connsiteY1-4" fmla="*/ 101600 h 1553730"/>
                <a:gd name="connsiteX2-5" fmla="*/ 1798440 w 2057400"/>
                <a:gd name="connsiteY2-6" fmla="*/ 0 h 1553730"/>
                <a:gd name="connsiteX3-7" fmla="*/ 2057400 w 2057400"/>
                <a:gd name="connsiteY3-8" fmla="*/ 258960 h 1553730"/>
                <a:gd name="connsiteX4-9" fmla="*/ 2057400 w 2057400"/>
                <a:gd name="connsiteY4-10" fmla="*/ 1294770 h 1553730"/>
                <a:gd name="connsiteX5-11" fmla="*/ 1798440 w 2057400"/>
                <a:gd name="connsiteY5-12" fmla="*/ 1553730 h 1553730"/>
                <a:gd name="connsiteX6-13" fmla="*/ 258960 w 2057400"/>
                <a:gd name="connsiteY6-14" fmla="*/ 1553730 h 1553730"/>
                <a:gd name="connsiteX7-15" fmla="*/ 0 w 2057400"/>
                <a:gd name="connsiteY7-16" fmla="*/ 1294770 h 1553730"/>
                <a:gd name="connsiteX8-17" fmla="*/ 0 w 2057400"/>
                <a:gd name="connsiteY8-18" fmla="*/ 258960 h 1553730"/>
                <a:gd name="connsiteX0-19" fmla="*/ 38100 w 2057400"/>
                <a:gd name="connsiteY0-20" fmla="*/ 487560 h 1553730"/>
                <a:gd name="connsiteX1-21" fmla="*/ 449460 w 2057400"/>
                <a:gd name="connsiteY1-22" fmla="*/ 101600 h 1553730"/>
                <a:gd name="connsiteX2-23" fmla="*/ 1798440 w 2057400"/>
                <a:gd name="connsiteY2-24" fmla="*/ 0 h 1553730"/>
                <a:gd name="connsiteX3-25" fmla="*/ 2057400 w 2057400"/>
                <a:gd name="connsiteY3-26" fmla="*/ 258960 h 1553730"/>
                <a:gd name="connsiteX4-27" fmla="*/ 2057400 w 2057400"/>
                <a:gd name="connsiteY4-28" fmla="*/ 1294770 h 1553730"/>
                <a:gd name="connsiteX5-29" fmla="*/ 1798440 w 2057400"/>
                <a:gd name="connsiteY5-30" fmla="*/ 1553730 h 1553730"/>
                <a:gd name="connsiteX6-31" fmla="*/ 258960 w 2057400"/>
                <a:gd name="connsiteY6-32" fmla="*/ 1553730 h 1553730"/>
                <a:gd name="connsiteX7-33" fmla="*/ 0 w 2057400"/>
                <a:gd name="connsiteY7-34" fmla="*/ 1294770 h 1553730"/>
                <a:gd name="connsiteX8-35" fmla="*/ 38100 w 2057400"/>
                <a:gd name="connsiteY8-36" fmla="*/ 487560 h 1553730"/>
                <a:gd name="connsiteX0-37" fmla="*/ 38100 w 2057400"/>
                <a:gd name="connsiteY0-38" fmla="*/ 487560 h 1553730"/>
                <a:gd name="connsiteX1-39" fmla="*/ 538360 w 2057400"/>
                <a:gd name="connsiteY1-40" fmla="*/ 215900 h 1553730"/>
                <a:gd name="connsiteX2-41" fmla="*/ 1798440 w 2057400"/>
                <a:gd name="connsiteY2-42" fmla="*/ 0 h 1553730"/>
                <a:gd name="connsiteX3-43" fmla="*/ 2057400 w 2057400"/>
                <a:gd name="connsiteY3-44" fmla="*/ 258960 h 1553730"/>
                <a:gd name="connsiteX4-45" fmla="*/ 2057400 w 2057400"/>
                <a:gd name="connsiteY4-46" fmla="*/ 1294770 h 1553730"/>
                <a:gd name="connsiteX5-47" fmla="*/ 1798440 w 2057400"/>
                <a:gd name="connsiteY5-48" fmla="*/ 1553730 h 1553730"/>
                <a:gd name="connsiteX6-49" fmla="*/ 258960 w 2057400"/>
                <a:gd name="connsiteY6-50" fmla="*/ 1553730 h 1553730"/>
                <a:gd name="connsiteX7-51" fmla="*/ 0 w 2057400"/>
                <a:gd name="connsiteY7-52" fmla="*/ 1294770 h 1553730"/>
                <a:gd name="connsiteX8-53" fmla="*/ 38100 w 2057400"/>
                <a:gd name="connsiteY8-54" fmla="*/ 487560 h 1553730"/>
                <a:gd name="connsiteX0-55" fmla="*/ 38100 w 2057400"/>
                <a:gd name="connsiteY0-56" fmla="*/ 487560 h 1553730"/>
                <a:gd name="connsiteX1-57" fmla="*/ 538360 w 2057400"/>
                <a:gd name="connsiteY1-58" fmla="*/ 215900 h 1553730"/>
                <a:gd name="connsiteX2-59" fmla="*/ 1798440 w 2057400"/>
                <a:gd name="connsiteY2-60" fmla="*/ 0 h 1553730"/>
                <a:gd name="connsiteX3-61" fmla="*/ 2057400 w 2057400"/>
                <a:gd name="connsiteY3-62" fmla="*/ 258960 h 1553730"/>
                <a:gd name="connsiteX4-63" fmla="*/ 2057400 w 2057400"/>
                <a:gd name="connsiteY4-64" fmla="*/ 1294770 h 1553730"/>
                <a:gd name="connsiteX5-65" fmla="*/ 1798440 w 2057400"/>
                <a:gd name="connsiteY5-66" fmla="*/ 1553730 h 1553730"/>
                <a:gd name="connsiteX6-67" fmla="*/ 258960 w 2057400"/>
                <a:gd name="connsiteY6-68" fmla="*/ 1553730 h 1553730"/>
                <a:gd name="connsiteX7-69" fmla="*/ 0 w 2057400"/>
                <a:gd name="connsiteY7-70" fmla="*/ 1294770 h 1553730"/>
                <a:gd name="connsiteX8-71" fmla="*/ 38100 w 2057400"/>
                <a:gd name="connsiteY8-72" fmla="*/ 487560 h 1553730"/>
                <a:gd name="connsiteX0-73" fmla="*/ 38100 w 2057400"/>
                <a:gd name="connsiteY0-74" fmla="*/ 487560 h 1553730"/>
                <a:gd name="connsiteX1-75" fmla="*/ 538360 w 2057400"/>
                <a:gd name="connsiteY1-76" fmla="*/ 215900 h 1553730"/>
                <a:gd name="connsiteX2-77" fmla="*/ 1798440 w 2057400"/>
                <a:gd name="connsiteY2-78" fmla="*/ 0 h 1553730"/>
                <a:gd name="connsiteX3-79" fmla="*/ 2057400 w 2057400"/>
                <a:gd name="connsiteY3-80" fmla="*/ 258960 h 1553730"/>
                <a:gd name="connsiteX4-81" fmla="*/ 2057400 w 2057400"/>
                <a:gd name="connsiteY4-82" fmla="*/ 1294770 h 1553730"/>
                <a:gd name="connsiteX5-83" fmla="*/ 1798440 w 2057400"/>
                <a:gd name="connsiteY5-84" fmla="*/ 1553730 h 1553730"/>
                <a:gd name="connsiteX6-85" fmla="*/ 258960 w 2057400"/>
                <a:gd name="connsiteY6-86" fmla="*/ 1553730 h 1553730"/>
                <a:gd name="connsiteX7-87" fmla="*/ 0 w 2057400"/>
                <a:gd name="connsiteY7-88" fmla="*/ 1294770 h 1553730"/>
                <a:gd name="connsiteX8-89" fmla="*/ 38100 w 2057400"/>
                <a:gd name="connsiteY8-90" fmla="*/ 487560 h 1553730"/>
                <a:gd name="connsiteX0-91" fmla="*/ 38100 w 2057400"/>
                <a:gd name="connsiteY0-92" fmla="*/ 487560 h 1553730"/>
                <a:gd name="connsiteX1-93" fmla="*/ 538360 w 2057400"/>
                <a:gd name="connsiteY1-94" fmla="*/ 215900 h 1553730"/>
                <a:gd name="connsiteX2-95" fmla="*/ 1798440 w 2057400"/>
                <a:gd name="connsiteY2-96" fmla="*/ 0 h 1553730"/>
                <a:gd name="connsiteX3-97" fmla="*/ 2057400 w 2057400"/>
                <a:gd name="connsiteY3-98" fmla="*/ 258960 h 1553730"/>
                <a:gd name="connsiteX4-99" fmla="*/ 2057400 w 2057400"/>
                <a:gd name="connsiteY4-100" fmla="*/ 1294770 h 1553730"/>
                <a:gd name="connsiteX5-101" fmla="*/ 1798440 w 2057400"/>
                <a:gd name="connsiteY5-102" fmla="*/ 1553730 h 1553730"/>
                <a:gd name="connsiteX6-103" fmla="*/ 258960 w 2057400"/>
                <a:gd name="connsiteY6-104" fmla="*/ 1553730 h 1553730"/>
                <a:gd name="connsiteX7-105" fmla="*/ 0 w 2057400"/>
                <a:gd name="connsiteY7-106" fmla="*/ 1294770 h 1553730"/>
                <a:gd name="connsiteX8-107" fmla="*/ 38100 w 2057400"/>
                <a:gd name="connsiteY8-108" fmla="*/ 487560 h 1553730"/>
                <a:gd name="connsiteX0-109" fmla="*/ 25400 w 2057400"/>
                <a:gd name="connsiteY0-110" fmla="*/ 436760 h 1553730"/>
                <a:gd name="connsiteX1-111" fmla="*/ 538360 w 2057400"/>
                <a:gd name="connsiteY1-112" fmla="*/ 215900 h 1553730"/>
                <a:gd name="connsiteX2-113" fmla="*/ 1798440 w 2057400"/>
                <a:gd name="connsiteY2-114" fmla="*/ 0 h 1553730"/>
                <a:gd name="connsiteX3-115" fmla="*/ 2057400 w 2057400"/>
                <a:gd name="connsiteY3-116" fmla="*/ 258960 h 1553730"/>
                <a:gd name="connsiteX4-117" fmla="*/ 2057400 w 2057400"/>
                <a:gd name="connsiteY4-118" fmla="*/ 1294770 h 1553730"/>
                <a:gd name="connsiteX5-119" fmla="*/ 1798440 w 2057400"/>
                <a:gd name="connsiteY5-120" fmla="*/ 1553730 h 1553730"/>
                <a:gd name="connsiteX6-121" fmla="*/ 258960 w 2057400"/>
                <a:gd name="connsiteY6-122" fmla="*/ 1553730 h 1553730"/>
                <a:gd name="connsiteX7-123" fmla="*/ 0 w 2057400"/>
                <a:gd name="connsiteY7-124" fmla="*/ 1294770 h 1553730"/>
                <a:gd name="connsiteX8-125" fmla="*/ 25400 w 2057400"/>
                <a:gd name="connsiteY8-126" fmla="*/ 436760 h 1553730"/>
                <a:gd name="connsiteX0-127" fmla="*/ 25400 w 2057400"/>
                <a:gd name="connsiteY0-128" fmla="*/ 436760 h 1553730"/>
                <a:gd name="connsiteX1-129" fmla="*/ 538360 w 2057400"/>
                <a:gd name="connsiteY1-130" fmla="*/ 127000 h 1553730"/>
                <a:gd name="connsiteX2-131" fmla="*/ 1798440 w 2057400"/>
                <a:gd name="connsiteY2-132" fmla="*/ 0 h 1553730"/>
                <a:gd name="connsiteX3-133" fmla="*/ 2057400 w 2057400"/>
                <a:gd name="connsiteY3-134" fmla="*/ 258960 h 1553730"/>
                <a:gd name="connsiteX4-135" fmla="*/ 2057400 w 2057400"/>
                <a:gd name="connsiteY4-136" fmla="*/ 1294770 h 1553730"/>
                <a:gd name="connsiteX5-137" fmla="*/ 1798440 w 2057400"/>
                <a:gd name="connsiteY5-138" fmla="*/ 1553730 h 1553730"/>
                <a:gd name="connsiteX6-139" fmla="*/ 258960 w 2057400"/>
                <a:gd name="connsiteY6-140" fmla="*/ 1553730 h 1553730"/>
                <a:gd name="connsiteX7-141" fmla="*/ 0 w 2057400"/>
                <a:gd name="connsiteY7-142" fmla="*/ 1294770 h 1553730"/>
                <a:gd name="connsiteX8-143" fmla="*/ 25400 w 2057400"/>
                <a:gd name="connsiteY8-144" fmla="*/ 436760 h 1553730"/>
                <a:gd name="connsiteX0-145" fmla="*/ 25400 w 2057400"/>
                <a:gd name="connsiteY0-146" fmla="*/ 436760 h 1553730"/>
                <a:gd name="connsiteX1-147" fmla="*/ 538360 w 2057400"/>
                <a:gd name="connsiteY1-148" fmla="*/ 127000 h 1553730"/>
                <a:gd name="connsiteX2-149" fmla="*/ 1798440 w 2057400"/>
                <a:gd name="connsiteY2-150" fmla="*/ 0 h 1553730"/>
                <a:gd name="connsiteX3-151" fmla="*/ 2057400 w 2057400"/>
                <a:gd name="connsiteY3-152" fmla="*/ 258960 h 1553730"/>
                <a:gd name="connsiteX4-153" fmla="*/ 2057400 w 2057400"/>
                <a:gd name="connsiteY4-154" fmla="*/ 1294770 h 1553730"/>
                <a:gd name="connsiteX5-155" fmla="*/ 1798440 w 2057400"/>
                <a:gd name="connsiteY5-156" fmla="*/ 1553730 h 1553730"/>
                <a:gd name="connsiteX6-157" fmla="*/ 258960 w 2057400"/>
                <a:gd name="connsiteY6-158" fmla="*/ 1553730 h 1553730"/>
                <a:gd name="connsiteX7-159" fmla="*/ 0 w 2057400"/>
                <a:gd name="connsiteY7-160" fmla="*/ 1294770 h 1553730"/>
                <a:gd name="connsiteX8-161" fmla="*/ 25400 w 2057400"/>
                <a:gd name="connsiteY8-162" fmla="*/ 436760 h 1553730"/>
                <a:gd name="connsiteX0-163" fmla="*/ 25400 w 2057400"/>
                <a:gd name="connsiteY0-164" fmla="*/ 436760 h 1553730"/>
                <a:gd name="connsiteX1-165" fmla="*/ 538360 w 2057400"/>
                <a:gd name="connsiteY1-166" fmla="*/ 127000 h 1553730"/>
                <a:gd name="connsiteX2-167" fmla="*/ 1798440 w 2057400"/>
                <a:gd name="connsiteY2-168" fmla="*/ 0 h 1553730"/>
                <a:gd name="connsiteX3-169" fmla="*/ 2057400 w 2057400"/>
                <a:gd name="connsiteY3-170" fmla="*/ 258960 h 1553730"/>
                <a:gd name="connsiteX4-171" fmla="*/ 2057400 w 2057400"/>
                <a:gd name="connsiteY4-172" fmla="*/ 1294770 h 1553730"/>
                <a:gd name="connsiteX5-173" fmla="*/ 1798440 w 2057400"/>
                <a:gd name="connsiteY5-174" fmla="*/ 1553730 h 1553730"/>
                <a:gd name="connsiteX6-175" fmla="*/ 258960 w 2057400"/>
                <a:gd name="connsiteY6-176" fmla="*/ 1553730 h 1553730"/>
                <a:gd name="connsiteX7-177" fmla="*/ 0 w 2057400"/>
                <a:gd name="connsiteY7-178" fmla="*/ 1294770 h 1553730"/>
                <a:gd name="connsiteX8-179" fmla="*/ 25400 w 2057400"/>
                <a:gd name="connsiteY8-180" fmla="*/ 436760 h 1553730"/>
                <a:gd name="connsiteX0-181" fmla="*/ 37602 w 2069602"/>
                <a:gd name="connsiteY0-182" fmla="*/ 436760 h 1553730"/>
                <a:gd name="connsiteX1-183" fmla="*/ 550562 w 2069602"/>
                <a:gd name="connsiteY1-184" fmla="*/ 127000 h 1553730"/>
                <a:gd name="connsiteX2-185" fmla="*/ 1810642 w 2069602"/>
                <a:gd name="connsiteY2-186" fmla="*/ 0 h 1553730"/>
                <a:gd name="connsiteX3-187" fmla="*/ 2069602 w 2069602"/>
                <a:gd name="connsiteY3-188" fmla="*/ 258960 h 1553730"/>
                <a:gd name="connsiteX4-189" fmla="*/ 2069602 w 2069602"/>
                <a:gd name="connsiteY4-190" fmla="*/ 1294770 h 1553730"/>
                <a:gd name="connsiteX5-191" fmla="*/ 1810642 w 2069602"/>
                <a:gd name="connsiteY5-192" fmla="*/ 1553730 h 1553730"/>
                <a:gd name="connsiteX6-193" fmla="*/ 271162 w 2069602"/>
                <a:gd name="connsiteY6-194" fmla="*/ 1553730 h 1553730"/>
                <a:gd name="connsiteX7-195" fmla="*/ 12202 w 2069602"/>
                <a:gd name="connsiteY7-196" fmla="*/ 1294770 h 1553730"/>
                <a:gd name="connsiteX8-197" fmla="*/ 37602 w 2069602"/>
                <a:gd name="connsiteY8-198" fmla="*/ 436760 h 1553730"/>
                <a:gd name="connsiteX0-199" fmla="*/ 50866 w 2082866"/>
                <a:gd name="connsiteY0-200" fmla="*/ 436760 h 1553730"/>
                <a:gd name="connsiteX1-201" fmla="*/ 563826 w 2082866"/>
                <a:gd name="connsiteY1-202" fmla="*/ 127000 h 1553730"/>
                <a:gd name="connsiteX2-203" fmla="*/ 1823906 w 2082866"/>
                <a:gd name="connsiteY2-204" fmla="*/ 0 h 1553730"/>
                <a:gd name="connsiteX3-205" fmla="*/ 2082866 w 2082866"/>
                <a:gd name="connsiteY3-206" fmla="*/ 258960 h 1553730"/>
                <a:gd name="connsiteX4-207" fmla="*/ 2082866 w 2082866"/>
                <a:gd name="connsiteY4-208" fmla="*/ 1294770 h 1553730"/>
                <a:gd name="connsiteX5-209" fmla="*/ 1823906 w 2082866"/>
                <a:gd name="connsiteY5-210" fmla="*/ 1553730 h 1553730"/>
                <a:gd name="connsiteX6-211" fmla="*/ 284426 w 2082866"/>
                <a:gd name="connsiteY6-212" fmla="*/ 1553730 h 1553730"/>
                <a:gd name="connsiteX7-213" fmla="*/ 25466 w 2082866"/>
                <a:gd name="connsiteY7-214" fmla="*/ 1294770 h 1553730"/>
                <a:gd name="connsiteX8-215" fmla="*/ 50866 w 2082866"/>
                <a:gd name="connsiteY8-216" fmla="*/ 436760 h 1553730"/>
                <a:gd name="connsiteX0-217" fmla="*/ 50866 w 2082866"/>
                <a:gd name="connsiteY0-218" fmla="*/ 442117 h 1559087"/>
                <a:gd name="connsiteX1-219" fmla="*/ 547951 w 2082866"/>
                <a:gd name="connsiteY1-220" fmla="*/ 94257 h 1559087"/>
                <a:gd name="connsiteX2-221" fmla="*/ 1823906 w 2082866"/>
                <a:gd name="connsiteY2-222" fmla="*/ 5357 h 1559087"/>
                <a:gd name="connsiteX3-223" fmla="*/ 2082866 w 2082866"/>
                <a:gd name="connsiteY3-224" fmla="*/ 264317 h 1559087"/>
                <a:gd name="connsiteX4-225" fmla="*/ 2082866 w 2082866"/>
                <a:gd name="connsiteY4-226" fmla="*/ 1300127 h 1559087"/>
                <a:gd name="connsiteX5-227" fmla="*/ 1823906 w 2082866"/>
                <a:gd name="connsiteY5-228" fmla="*/ 1559087 h 1559087"/>
                <a:gd name="connsiteX6-229" fmla="*/ 284426 w 2082866"/>
                <a:gd name="connsiteY6-230" fmla="*/ 1559087 h 1559087"/>
                <a:gd name="connsiteX7-231" fmla="*/ 25466 w 2082866"/>
                <a:gd name="connsiteY7-232" fmla="*/ 1300127 h 1559087"/>
                <a:gd name="connsiteX8-233" fmla="*/ 50866 w 2082866"/>
                <a:gd name="connsiteY8-234" fmla="*/ 442117 h 1559087"/>
                <a:gd name="connsiteX0-235" fmla="*/ 44707 w 2089407"/>
                <a:gd name="connsiteY0-236" fmla="*/ 429417 h 1559087"/>
                <a:gd name="connsiteX1-237" fmla="*/ 554492 w 2089407"/>
                <a:gd name="connsiteY1-238" fmla="*/ 94257 h 1559087"/>
                <a:gd name="connsiteX2-239" fmla="*/ 1830447 w 2089407"/>
                <a:gd name="connsiteY2-240" fmla="*/ 5357 h 1559087"/>
                <a:gd name="connsiteX3-241" fmla="*/ 2089407 w 2089407"/>
                <a:gd name="connsiteY3-242" fmla="*/ 264317 h 1559087"/>
                <a:gd name="connsiteX4-243" fmla="*/ 2089407 w 2089407"/>
                <a:gd name="connsiteY4-244" fmla="*/ 1300127 h 1559087"/>
                <a:gd name="connsiteX5-245" fmla="*/ 1830447 w 2089407"/>
                <a:gd name="connsiteY5-246" fmla="*/ 1559087 h 1559087"/>
                <a:gd name="connsiteX6-247" fmla="*/ 290967 w 2089407"/>
                <a:gd name="connsiteY6-248" fmla="*/ 1559087 h 1559087"/>
                <a:gd name="connsiteX7-249" fmla="*/ 32007 w 2089407"/>
                <a:gd name="connsiteY7-250" fmla="*/ 1300127 h 1559087"/>
                <a:gd name="connsiteX8-251" fmla="*/ 44707 w 2089407"/>
                <a:gd name="connsiteY8-252" fmla="*/ 429417 h 1559087"/>
                <a:gd name="connsiteX0-253" fmla="*/ 44707 w 2089407"/>
                <a:gd name="connsiteY0-254" fmla="*/ 429417 h 1559087"/>
                <a:gd name="connsiteX1-255" fmla="*/ 554492 w 2089407"/>
                <a:gd name="connsiteY1-256" fmla="*/ 94257 h 1559087"/>
                <a:gd name="connsiteX2-257" fmla="*/ 1830447 w 2089407"/>
                <a:gd name="connsiteY2-258" fmla="*/ 5357 h 1559087"/>
                <a:gd name="connsiteX3-259" fmla="*/ 2089407 w 2089407"/>
                <a:gd name="connsiteY3-260" fmla="*/ 264317 h 1559087"/>
                <a:gd name="connsiteX4-261" fmla="*/ 2089407 w 2089407"/>
                <a:gd name="connsiteY4-262" fmla="*/ 1300127 h 1559087"/>
                <a:gd name="connsiteX5-263" fmla="*/ 1830447 w 2089407"/>
                <a:gd name="connsiteY5-264" fmla="*/ 1559087 h 1559087"/>
                <a:gd name="connsiteX6-265" fmla="*/ 290967 w 2089407"/>
                <a:gd name="connsiteY6-266" fmla="*/ 1559087 h 1559087"/>
                <a:gd name="connsiteX7-267" fmla="*/ 32007 w 2089407"/>
                <a:gd name="connsiteY7-268" fmla="*/ 1300127 h 1559087"/>
                <a:gd name="connsiteX8-269" fmla="*/ 44707 w 2089407"/>
                <a:gd name="connsiteY8-270" fmla="*/ 429417 h 1559087"/>
                <a:gd name="connsiteX0-271" fmla="*/ 42178 w 2086878"/>
                <a:gd name="connsiteY0-272" fmla="*/ 429417 h 1559087"/>
                <a:gd name="connsiteX1-273" fmla="*/ 551963 w 2086878"/>
                <a:gd name="connsiteY1-274" fmla="*/ 94257 h 1559087"/>
                <a:gd name="connsiteX2-275" fmla="*/ 1827918 w 2086878"/>
                <a:gd name="connsiteY2-276" fmla="*/ 5357 h 1559087"/>
                <a:gd name="connsiteX3-277" fmla="*/ 2086878 w 2086878"/>
                <a:gd name="connsiteY3-278" fmla="*/ 264317 h 1559087"/>
                <a:gd name="connsiteX4-279" fmla="*/ 2086878 w 2086878"/>
                <a:gd name="connsiteY4-280" fmla="*/ 1300127 h 1559087"/>
                <a:gd name="connsiteX5-281" fmla="*/ 1827918 w 2086878"/>
                <a:gd name="connsiteY5-282" fmla="*/ 1559087 h 1559087"/>
                <a:gd name="connsiteX6-283" fmla="*/ 288438 w 2086878"/>
                <a:gd name="connsiteY6-284" fmla="*/ 1559087 h 1559087"/>
                <a:gd name="connsiteX7-285" fmla="*/ 29478 w 2086878"/>
                <a:gd name="connsiteY7-286" fmla="*/ 1300127 h 1559087"/>
                <a:gd name="connsiteX8-287" fmla="*/ 42178 w 2086878"/>
                <a:gd name="connsiteY8-288" fmla="*/ 429417 h 1559087"/>
                <a:gd name="connsiteX0-289" fmla="*/ 42178 w 2086878"/>
                <a:gd name="connsiteY0-290" fmla="*/ 429417 h 1559087"/>
                <a:gd name="connsiteX1-291" fmla="*/ 551963 w 2086878"/>
                <a:gd name="connsiteY1-292" fmla="*/ 94257 h 1559087"/>
                <a:gd name="connsiteX2-293" fmla="*/ 1827918 w 2086878"/>
                <a:gd name="connsiteY2-294" fmla="*/ 5357 h 1559087"/>
                <a:gd name="connsiteX3-295" fmla="*/ 2086878 w 2086878"/>
                <a:gd name="connsiteY3-296" fmla="*/ 264317 h 1559087"/>
                <a:gd name="connsiteX4-297" fmla="*/ 2086878 w 2086878"/>
                <a:gd name="connsiteY4-298" fmla="*/ 1300127 h 1559087"/>
                <a:gd name="connsiteX5-299" fmla="*/ 1827918 w 2086878"/>
                <a:gd name="connsiteY5-300" fmla="*/ 1559087 h 1559087"/>
                <a:gd name="connsiteX6-301" fmla="*/ 288438 w 2086878"/>
                <a:gd name="connsiteY6-302" fmla="*/ 1559087 h 1559087"/>
                <a:gd name="connsiteX7-303" fmla="*/ 29478 w 2086878"/>
                <a:gd name="connsiteY7-304" fmla="*/ 1300127 h 1559087"/>
                <a:gd name="connsiteX8-305" fmla="*/ 42178 w 2086878"/>
                <a:gd name="connsiteY8-306" fmla="*/ 429417 h 1559087"/>
                <a:gd name="connsiteX0-307" fmla="*/ 42178 w 2086878"/>
                <a:gd name="connsiteY0-308" fmla="*/ 429417 h 1559087"/>
                <a:gd name="connsiteX1-309" fmla="*/ 551963 w 2086878"/>
                <a:gd name="connsiteY1-310" fmla="*/ 94257 h 1559087"/>
                <a:gd name="connsiteX2-311" fmla="*/ 1827918 w 2086878"/>
                <a:gd name="connsiteY2-312" fmla="*/ 5357 h 1559087"/>
                <a:gd name="connsiteX3-313" fmla="*/ 2086878 w 2086878"/>
                <a:gd name="connsiteY3-314" fmla="*/ 264317 h 1559087"/>
                <a:gd name="connsiteX4-315" fmla="*/ 2086878 w 2086878"/>
                <a:gd name="connsiteY4-316" fmla="*/ 1300127 h 1559087"/>
                <a:gd name="connsiteX5-317" fmla="*/ 1827918 w 2086878"/>
                <a:gd name="connsiteY5-318" fmla="*/ 1559087 h 1559087"/>
                <a:gd name="connsiteX6-319" fmla="*/ 288438 w 2086878"/>
                <a:gd name="connsiteY6-320" fmla="*/ 1559087 h 1559087"/>
                <a:gd name="connsiteX7-321" fmla="*/ 29478 w 2086878"/>
                <a:gd name="connsiteY7-322" fmla="*/ 1300127 h 1559087"/>
                <a:gd name="connsiteX8-323" fmla="*/ 42178 w 2086878"/>
                <a:gd name="connsiteY8-324" fmla="*/ 429417 h 1559087"/>
                <a:gd name="connsiteX0-325" fmla="*/ 42178 w 2086878"/>
                <a:gd name="connsiteY0-326" fmla="*/ 432807 h 1562477"/>
                <a:gd name="connsiteX1-327" fmla="*/ 548788 w 2086878"/>
                <a:gd name="connsiteY1-328" fmla="*/ 88122 h 1562477"/>
                <a:gd name="connsiteX2-329" fmla="*/ 1827918 w 2086878"/>
                <a:gd name="connsiteY2-330" fmla="*/ 8747 h 1562477"/>
                <a:gd name="connsiteX3-331" fmla="*/ 2086878 w 2086878"/>
                <a:gd name="connsiteY3-332" fmla="*/ 267707 h 1562477"/>
                <a:gd name="connsiteX4-333" fmla="*/ 2086878 w 2086878"/>
                <a:gd name="connsiteY4-334" fmla="*/ 1303517 h 1562477"/>
                <a:gd name="connsiteX5-335" fmla="*/ 1827918 w 2086878"/>
                <a:gd name="connsiteY5-336" fmla="*/ 1562477 h 1562477"/>
                <a:gd name="connsiteX6-337" fmla="*/ 288438 w 2086878"/>
                <a:gd name="connsiteY6-338" fmla="*/ 1562477 h 1562477"/>
                <a:gd name="connsiteX7-339" fmla="*/ 29478 w 2086878"/>
                <a:gd name="connsiteY7-340" fmla="*/ 1303517 h 1562477"/>
                <a:gd name="connsiteX8-341" fmla="*/ 42178 w 2086878"/>
                <a:gd name="connsiteY8-342" fmla="*/ 432807 h 1562477"/>
                <a:gd name="connsiteX0-343" fmla="*/ 42178 w 2086878"/>
                <a:gd name="connsiteY0-344" fmla="*/ 426769 h 1556439"/>
                <a:gd name="connsiteX1-345" fmla="*/ 548788 w 2086878"/>
                <a:gd name="connsiteY1-346" fmla="*/ 82084 h 1556439"/>
                <a:gd name="connsiteX2-347" fmla="*/ 1827918 w 2086878"/>
                <a:gd name="connsiteY2-348" fmla="*/ 2709 h 1556439"/>
                <a:gd name="connsiteX3-349" fmla="*/ 2086878 w 2086878"/>
                <a:gd name="connsiteY3-350" fmla="*/ 261669 h 1556439"/>
                <a:gd name="connsiteX4-351" fmla="*/ 2086878 w 2086878"/>
                <a:gd name="connsiteY4-352" fmla="*/ 1297479 h 1556439"/>
                <a:gd name="connsiteX5-353" fmla="*/ 1827918 w 2086878"/>
                <a:gd name="connsiteY5-354" fmla="*/ 1556439 h 1556439"/>
                <a:gd name="connsiteX6-355" fmla="*/ 288438 w 2086878"/>
                <a:gd name="connsiteY6-356" fmla="*/ 1556439 h 1556439"/>
                <a:gd name="connsiteX7-357" fmla="*/ 29478 w 2086878"/>
                <a:gd name="connsiteY7-358" fmla="*/ 1297479 h 1556439"/>
                <a:gd name="connsiteX8-359" fmla="*/ 42178 w 2086878"/>
                <a:gd name="connsiteY8-360" fmla="*/ 426769 h 1556439"/>
                <a:gd name="connsiteX0-361" fmla="*/ 45249 w 2083599"/>
                <a:gd name="connsiteY0-362" fmla="*/ 318819 h 1556439"/>
                <a:gd name="connsiteX1-363" fmla="*/ 545509 w 2083599"/>
                <a:gd name="connsiteY1-364" fmla="*/ 82084 h 1556439"/>
                <a:gd name="connsiteX2-365" fmla="*/ 1824639 w 2083599"/>
                <a:gd name="connsiteY2-366" fmla="*/ 2709 h 1556439"/>
                <a:gd name="connsiteX3-367" fmla="*/ 2083599 w 2083599"/>
                <a:gd name="connsiteY3-368" fmla="*/ 261669 h 1556439"/>
                <a:gd name="connsiteX4-369" fmla="*/ 2083599 w 2083599"/>
                <a:gd name="connsiteY4-370" fmla="*/ 1297479 h 1556439"/>
                <a:gd name="connsiteX5-371" fmla="*/ 1824639 w 2083599"/>
                <a:gd name="connsiteY5-372" fmla="*/ 1556439 h 1556439"/>
                <a:gd name="connsiteX6-373" fmla="*/ 285159 w 2083599"/>
                <a:gd name="connsiteY6-374" fmla="*/ 1556439 h 1556439"/>
                <a:gd name="connsiteX7-375" fmla="*/ 26199 w 2083599"/>
                <a:gd name="connsiteY7-376" fmla="*/ 1297479 h 1556439"/>
                <a:gd name="connsiteX8-377" fmla="*/ 45249 w 2083599"/>
                <a:gd name="connsiteY8-378" fmla="*/ 318819 h 1556439"/>
                <a:gd name="connsiteX0-379" fmla="*/ 45249 w 2083599"/>
                <a:gd name="connsiteY0-380" fmla="*/ 338918 h 1576538"/>
                <a:gd name="connsiteX1-381" fmla="*/ 507409 w 2083599"/>
                <a:gd name="connsiteY1-382" fmla="*/ 57733 h 1576538"/>
                <a:gd name="connsiteX2-383" fmla="*/ 1824639 w 2083599"/>
                <a:gd name="connsiteY2-384" fmla="*/ 22808 h 1576538"/>
                <a:gd name="connsiteX3-385" fmla="*/ 2083599 w 2083599"/>
                <a:gd name="connsiteY3-386" fmla="*/ 281768 h 1576538"/>
                <a:gd name="connsiteX4-387" fmla="*/ 2083599 w 2083599"/>
                <a:gd name="connsiteY4-388" fmla="*/ 1317578 h 1576538"/>
                <a:gd name="connsiteX5-389" fmla="*/ 1824639 w 2083599"/>
                <a:gd name="connsiteY5-390" fmla="*/ 1576538 h 1576538"/>
                <a:gd name="connsiteX6-391" fmla="*/ 285159 w 2083599"/>
                <a:gd name="connsiteY6-392" fmla="*/ 1576538 h 1576538"/>
                <a:gd name="connsiteX7-393" fmla="*/ 26199 w 2083599"/>
                <a:gd name="connsiteY7-394" fmla="*/ 1317578 h 1576538"/>
                <a:gd name="connsiteX8-395" fmla="*/ 45249 w 2083599"/>
                <a:gd name="connsiteY8-396" fmla="*/ 338918 h 1576538"/>
                <a:gd name="connsiteX0-397" fmla="*/ 45249 w 2083599"/>
                <a:gd name="connsiteY0-398" fmla="*/ 316462 h 1554082"/>
                <a:gd name="connsiteX1-399" fmla="*/ 507409 w 2083599"/>
                <a:gd name="connsiteY1-400" fmla="*/ 35277 h 1554082"/>
                <a:gd name="connsiteX2-401" fmla="*/ 1824639 w 2083599"/>
                <a:gd name="connsiteY2-402" fmla="*/ 352 h 1554082"/>
                <a:gd name="connsiteX3-403" fmla="*/ 2083599 w 2083599"/>
                <a:gd name="connsiteY3-404" fmla="*/ 259312 h 1554082"/>
                <a:gd name="connsiteX4-405" fmla="*/ 2083599 w 2083599"/>
                <a:gd name="connsiteY4-406" fmla="*/ 1295122 h 1554082"/>
                <a:gd name="connsiteX5-407" fmla="*/ 1824639 w 2083599"/>
                <a:gd name="connsiteY5-408" fmla="*/ 1554082 h 1554082"/>
                <a:gd name="connsiteX6-409" fmla="*/ 285159 w 2083599"/>
                <a:gd name="connsiteY6-410" fmla="*/ 1554082 h 1554082"/>
                <a:gd name="connsiteX7-411" fmla="*/ 26199 w 2083599"/>
                <a:gd name="connsiteY7-412" fmla="*/ 1295122 h 1554082"/>
                <a:gd name="connsiteX8-413" fmla="*/ 45249 w 2083599"/>
                <a:gd name="connsiteY8-414" fmla="*/ 316462 h 1554082"/>
                <a:gd name="connsiteX0-415" fmla="*/ 45249 w 2083599"/>
                <a:gd name="connsiteY0-416" fmla="*/ 307800 h 1545420"/>
                <a:gd name="connsiteX1-417" fmla="*/ 507409 w 2083599"/>
                <a:gd name="connsiteY1-418" fmla="*/ 26615 h 1545420"/>
                <a:gd name="connsiteX2-419" fmla="*/ 1735739 w 2083599"/>
                <a:gd name="connsiteY2-420" fmla="*/ 4390 h 1545420"/>
                <a:gd name="connsiteX3-421" fmla="*/ 2083599 w 2083599"/>
                <a:gd name="connsiteY3-422" fmla="*/ 250650 h 1545420"/>
                <a:gd name="connsiteX4-423" fmla="*/ 2083599 w 2083599"/>
                <a:gd name="connsiteY4-424" fmla="*/ 1286460 h 1545420"/>
                <a:gd name="connsiteX5-425" fmla="*/ 1824639 w 2083599"/>
                <a:gd name="connsiteY5-426" fmla="*/ 1545420 h 1545420"/>
                <a:gd name="connsiteX6-427" fmla="*/ 285159 w 2083599"/>
                <a:gd name="connsiteY6-428" fmla="*/ 1545420 h 1545420"/>
                <a:gd name="connsiteX7-429" fmla="*/ 26199 w 2083599"/>
                <a:gd name="connsiteY7-430" fmla="*/ 1286460 h 1545420"/>
                <a:gd name="connsiteX8-431" fmla="*/ 45249 w 2083599"/>
                <a:gd name="connsiteY8-432" fmla="*/ 307800 h 1545420"/>
                <a:gd name="connsiteX0-433" fmla="*/ 45249 w 2083599"/>
                <a:gd name="connsiteY0-434" fmla="*/ 307800 h 1545420"/>
                <a:gd name="connsiteX1-435" fmla="*/ 507409 w 2083599"/>
                <a:gd name="connsiteY1-436" fmla="*/ 26615 h 1545420"/>
                <a:gd name="connsiteX2-437" fmla="*/ 1735739 w 2083599"/>
                <a:gd name="connsiteY2-438" fmla="*/ 4390 h 1545420"/>
                <a:gd name="connsiteX3-439" fmla="*/ 2064549 w 2083599"/>
                <a:gd name="connsiteY3-440" fmla="*/ 320500 h 1545420"/>
                <a:gd name="connsiteX4-441" fmla="*/ 2083599 w 2083599"/>
                <a:gd name="connsiteY4-442" fmla="*/ 1286460 h 1545420"/>
                <a:gd name="connsiteX5-443" fmla="*/ 1824639 w 2083599"/>
                <a:gd name="connsiteY5-444" fmla="*/ 1545420 h 1545420"/>
                <a:gd name="connsiteX6-445" fmla="*/ 285159 w 2083599"/>
                <a:gd name="connsiteY6-446" fmla="*/ 1545420 h 1545420"/>
                <a:gd name="connsiteX7-447" fmla="*/ 26199 w 2083599"/>
                <a:gd name="connsiteY7-448" fmla="*/ 1286460 h 1545420"/>
                <a:gd name="connsiteX8-449" fmla="*/ 45249 w 2083599"/>
                <a:gd name="connsiteY8-450" fmla="*/ 307800 h 1545420"/>
                <a:gd name="connsiteX0-451" fmla="*/ 45249 w 2083599"/>
                <a:gd name="connsiteY0-452" fmla="*/ 300391 h 1538011"/>
                <a:gd name="connsiteX1-453" fmla="*/ 507409 w 2083599"/>
                <a:gd name="connsiteY1-454" fmla="*/ 19206 h 1538011"/>
                <a:gd name="connsiteX2-455" fmla="*/ 1710339 w 2083599"/>
                <a:gd name="connsiteY2-456" fmla="*/ 16031 h 1538011"/>
                <a:gd name="connsiteX3-457" fmla="*/ 2064549 w 2083599"/>
                <a:gd name="connsiteY3-458" fmla="*/ 313091 h 1538011"/>
                <a:gd name="connsiteX4-459" fmla="*/ 2083599 w 2083599"/>
                <a:gd name="connsiteY4-460" fmla="*/ 1279051 h 1538011"/>
                <a:gd name="connsiteX5-461" fmla="*/ 1824639 w 2083599"/>
                <a:gd name="connsiteY5-462" fmla="*/ 1538011 h 1538011"/>
                <a:gd name="connsiteX6-463" fmla="*/ 285159 w 2083599"/>
                <a:gd name="connsiteY6-464" fmla="*/ 1538011 h 1538011"/>
                <a:gd name="connsiteX7-465" fmla="*/ 26199 w 2083599"/>
                <a:gd name="connsiteY7-466" fmla="*/ 1279051 h 1538011"/>
                <a:gd name="connsiteX8-467" fmla="*/ 45249 w 2083599"/>
                <a:gd name="connsiteY8-468" fmla="*/ 300391 h 15380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083599" h="1538011">
                  <a:moveTo>
                    <a:pt x="45249" y="300391"/>
                  </a:moveTo>
                  <a:cubicBezTo>
                    <a:pt x="207174" y="1796"/>
                    <a:pt x="478689" y="31906"/>
                    <a:pt x="507409" y="19206"/>
                  </a:cubicBezTo>
                  <a:cubicBezTo>
                    <a:pt x="1026919" y="-22069"/>
                    <a:pt x="1197179" y="16031"/>
                    <a:pt x="1710339" y="16031"/>
                  </a:cubicBezTo>
                  <a:cubicBezTo>
                    <a:pt x="1853359" y="16031"/>
                    <a:pt x="2064549" y="170071"/>
                    <a:pt x="2064549" y="313091"/>
                  </a:cubicBezTo>
                  <a:lnTo>
                    <a:pt x="2083599" y="1279051"/>
                  </a:lnTo>
                  <a:cubicBezTo>
                    <a:pt x="2083599" y="1422071"/>
                    <a:pt x="1967659" y="1538011"/>
                    <a:pt x="1824639" y="1538011"/>
                  </a:cubicBezTo>
                  <a:lnTo>
                    <a:pt x="285159" y="1538011"/>
                  </a:lnTo>
                  <a:cubicBezTo>
                    <a:pt x="142139" y="1538011"/>
                    <a:pt x="26199" y="1422071"/>
                    <a:pt x="26199" y="1279051"/>
                  </a:cubicBezTo>
                  <a:cubicBezTo>
                    <a:pt x="-3434" y="977173"/>
                    <a:pt x="-20368" y="586394"/>
                    <a:pt x="45249" y="300391"/>
                  </a:cubicBezTo>
                  <a:close/>
                </a:path>
              </a:pathLst>
            </a:custGeom>
            <a:solidFill>
              <a:srgbClr val="FCCA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961724" y="4944137"/>
              <a:ext cx="691215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71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: Rounded Corners 11"/>
            <p:cNvSpPr/>
            <p:nvPr/>
          </p:nvSpPr>
          <p:spPr>
            <a:xfrm>
              <a:off x="15100833" y="4773731"/>
              <a:ext cx="1739367" cy="1283916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-1" fmla="*/ 0 w 2057400"/>
                <a:gd name="connsiteY0-2" fmla="*/ 258960 h 1553730"/>
                <a:gd name="connsiteX1-3" fmla="*/ 449460 w 2057400"/>
                <a:gd name="connsiteY1-4" fmla="*/ 101600 h 1553730"/>
                <a:gd name="connsiteX2-5" fmla="*/ 1798440 w 2057400"/>
                <a:gd name="connsiteY2-6" fmla="*/ 0 h 1553730"/>
                <a:gd name="connsiteX3-7" fmla="*/ 2057400 w 2057400"/>
                <a:gd name="connsiteY3-8" fmla="*/ 258960 h 1553730"/>
                <a:gd name="connsiteX4-9" fmla="*/ 2057400 w 2057400"/>
                <a:gd name="connsiteY4-10" fmla="*/ 1294770 h 1553730"/>
                <a:gd name="connsiteX5-11" fmla="*/ 1798440 w 2057400"/>
                <a:gd name="connsiteY5-12" fmla="*/ 1553730 h 1553730"/>
                <a:gd name="connsiteX6-13" fmla="*/ 258960 w 2057400"/>
                <a:gd name="connsiteY6-14" fmla="*/ 1553730 h 1553730"/>
                <a:gd name="connsiteX7-15" fmla="*/ 0 w 2057400"/>
                <a:gd name="connsiteY7-16" fmla="*/ 1294770 h 1553730"/>
                <a:gd name="connsiteX8-17" fmla="*/ 0 w 2057400"/>
                <a:gd name="connsiteY8-18" fmla="*/ 258960 h 1553730"/>
                <a:gd name="connsiteX0-19" fmla="*/ 38100 w 2057400"/>
                <a:gd name="connsiteY0-20" fmla="*/ 487560 h 1553730"/>
                <a:gd name="connsiteX1-21" fmla="*/ 449460 w 2057400"/>
                <a:gd name="connsiteY1-22" fmla="*/ 101600 h 1553730"/>
                <a:gd name="connsiteX2-23" fmla="*/ 1798440 w 2057400"/>
                <a:gd name="connsiteY2-24" fmla="*/ 0 h 1553730"/>
                <a:gd name="connsiteX3-25" fmla="*/ 2057400 w 2057400"/>
                <a:gd name="connsiteY3-26" fmla="*/ 258960 h 1553730"/>
                <a:gd name="connsiteX4-27" fmla="*/ 2057400 w 2057400"/>
                <a:gd name="connsiteY4-28" fmla="*/ 1294770 h 1553730"/>
                <a:gd name="connsiteX5-29" fmla="*/ 1798440 w 2057400"/>
                <a:gd name="connsiteY5-30" fmla="*/ 1553730 h 1553730"/>
                <a:gd name="connsiteX6-31" fmla="*/ 258960 w 2057400"/>
                <a:gd name="connsiteY6-32" fmla="*/ 1553730 h 1553730"/>
                <a:gd name="connsiteX7-33" fmla="*/ 0 w 2057400"/>
                <a:gd name="connsiteY7-34" fmla="*/ 1294770 h 1553730"/>
                <a:gd name="connsiteX8-35" fmla="*/ 38100 w 2057400"/>
                <a:gd name="connsiteY8-36" fmla="*/ 487560 h 1553730"/>
                <a:gd name="connsiteX0-37" fmla="*/ 38100 w 2057400"/>
                <a:gd name="connsiteY0-38" fmla="*/ 487560 h 1553730"/>
                <a:gd name="connsiteX1-39" fmla="*/ 538360 w 2057400"/>
                <a:gd name="connsiteY1-40" fmla="*/ 215900 h 1553730"/>
                <a:gd name="connsiteX2-41" fmla="*/ 1798440 w 2057400"/>
                <a:gd name="connsiteY2-42" fmla="*/ 0 h 1553730"/>
                <a:gd name="connsiteX3-43" fmla="*/ 2057400 w 2057400"/>
                <a:gd name="connsiteY3-44" fmla="*/ 258960 h 1553730"/>
                <a:gd name="connsiteX4-45" fmla="*/ 2057400 w 2057400"/>
                <a:gd name="connsiteY4-46" fmla="*/ 1294770 h 1553730"/>
                <a:gd name="connsiteX5-47" fmla="*/ 1798440 w 2057400"/>
                <a:gd name="connsiteY5-48" fmla="*/ 1553730 h 1553730"/>
                <a:gd name="connsiteX6-49" fmla="*/ 258960 w 2057400"/>
                <a:gd name="connsiteY6-50" fmla="*/ 1553730 h 1553730"/>
                <a:gd name="connsiteX7-51" fmla="*/ 0 w 2057400"/>
                <a:gd name="connsiteY7-52" fmla="*/ 1294770 h 1553730"/>
                <a:gd name="connsiteX8-53" fmla="*/ 38100 w 2057400"/>
                <a:gd name="connsiteY8-54" fmla="*/ 487560 h 1553730"/>
                <a:gd name="connsiteX0-55" fmla="*/ 38100 w 2057400"/>
                <a:gd name="connsiteY0-56" fmla="*/ 487560 h 1553730"/>
                <a:gd name="connsiteX1-57" fmla="*/ 538360 w 2057400"/>
                <a:gd name="connsiteY1-58" fmla="*/ 215900 h 1553730"/>
                <a:gd name="connsiteX2-59" fmla="*/ 1798440 w 2057400"/>
                <a:gd name="connsiteY2-60" fmla="*/ 0 h 1553730"/>
                <a:gd name="connsiteX3-61" fmla="*/ 2057400 w 2057400"/>
                <a:gd name="connsiteY3-62" fmla="*/ 258960 h 1553730"/>
                <a:gd name="connsiteX4-63" fmla="*/ 2057400 w 2057400"/>
                <a:gd name="connsiteY4-64" fmla="*/ 1294770 h 1553730"/>
                <a:gd name="connsiteX5-65" fmla="*/ 1798440 w 2057400"/>
                <a:gd name="connsiteY5-66" fmla="*/ 1553730 h 1553730"/>
                <a:gd name="connsiteX6-67" fmla="*/ 258960 w 2057400"/>
                <a:gd name="connsiteY6-68" fmla="*/ 1553730 h 1553730"/>
                <a:gd name="connsiteX7-69" fmla="*/ 0 w 2057400"/>
                <a:gd name="connsiteY7-70" fmla="*/ 1294770 h 1553730"/>
                <a:gd name="connsiteX8-71" fmla="*/ 38100 w 2057400"/>
                <a:gd name="connsiteY8-72" fmla="*/ 487560 h 1553730"/>
                <a:gd name="connsiteX0-73" fmla="*/ 38100 w 2057400"/>
                <a:gd name="connsiteY0-74" fmla="*/ 487560 h 1553730"/>
                <a:gd name="connsiteX1-75" fmla="*/ 538360 w 2057400"/>
                <a:gd name="connsiteY1-76" fmla="*/ 215900 h 1553730"/>
                <a:gd name="connsiteX2-77" fmla="*/ 1798440 w 2057400"/>
                <a:gd name="connsiteY2-78" fmla="*/ 0 h 1553730"/>
                <a:gd name="connsiteX3-79" fmla="*/ 2057400 w 2057400"/>
                <a:gd name="connsiteY3-80" fmla="*/ 258960 h 1553730"/>
                <a:gd name="connsiteX4-81" fmla="*/ 2057400 w 2057400"/>
                <a:gd name="connsiteY4-82" fmla="*/ 1294770 h 1553730"/>
                <a:gd name="connsiteX5-83" fmla="*/ 1798440 w 2057400"/>
                <a:gd name="connsiteY5-84" fmla="*/ 1553730 h 1553730"/>
                <a:gd name="connsiteX6-85" fmla="*/ 258960 w 2057400"/>
                <a:gd name="connsiteY6-86" fmla="*/ 1553730 h 1553730"/>
                <a:gd name="connsiteX7-87" fmla="*/ 0 w 2057400"/>
                <a:gd name="connsiteY7-88" fmla="*/ 1294770 h 1553730"/>
                <a:gd name="connsiteX8-89" fmla="*/ 38100 w 2057400"/>
                <a:gd name="connsiteY8-90" fmla="*/ 487560 h 1553730"/>
                <a:gd name="connsiteX0-91" fmla="*/ 38100 w 2057400"/>
                <a:gd name="connsiteY0-92" fmla="*/ 487560 h 1553730"/>
                <a:gd name="connsiteX1-93" fmla="*/ 538360 w 2057400"/>
                <a:gd name="connsiteY1-94" fmla="*/ 215900 h 1553730"/>
                <a:gd name="connsiteX2-95" fmla="*/ 1798440 w 2057400"/>
                <a:gd name="connsiteY2-96" fmla="*/ 0 h 1553730"/>
                <a:gd name="connsiteX3-97" fmla="*/ 2057400 w 2057400"/>
                <a:gd name="connsiteY3-98" fmla="*/ 258960 h 1553730"/>
                <a:gd name="connsiteX4-99" fmla="*/ 2057400 w 2057400"/>
                <a:gd name="connsiteY4-100" fmla="*/ 1294770 h 1553730"/>
                <a:gd name="connsiteX5-101" fmla="*/ 1798440 w 2057400"/>
                <a:gd name="connsiteY5-102" fmla="*/ 1553730 h 1553730"/>
                <a:gd name="connsiteX6-103" fmla="*/ 258960 w 2057400"/>
                <a:gd name="connsiteY6-104" fmla="*/ 1553730 h 1553730"/>
                <a:gd name="connsiteX7-105" fmla="*/ 0 w 2057400"/>
                <a:gd name="connsiteY7-106" fmla="*/ 1294770 h 1553730"/>
                <a:gd name="connsiteX8-107" fmla="*/ 38100 w 2057400"/>
                <a:gd name="connsiteY8-108" fmla="*/ 487560 h 1553730"/>
                <a:gd name="connsiteX0-109" fmla="*/ 25400 w 2057400"/>
                <a:gd name="connsiteY0-110" fmla="*/ 436760 h 1553730"/>
                <a:gd name="connsiteX1-111" fmla="*/ 538360 w 2057400"/>
                <a:gd name="connsiteY1-112" fmla="*/ 215900 h 1553730"/>
                <a:gd name="connsiteX2-113" fmla="*/ 1798440 w 2057400"/>
                <a:gd name="connsiteY2-114" fmla="*/ 0 h 1553730"/>
                <a:gd name="connsiteX3-115" fmla="*/ 2057400 w 2057400"/>
                <a:gd name="connsiteY3-116" fmla="*/ 258960 h 1553730"/>
                <a:gd name="connsiteX4-117" fmla="*/ 2057400 w 2057400"/>
                <a:gd name="connsiteY4-118" fmla="*/ 1294770 h 1553730"/>
                <a:gd name="connsiteX5-119" fmla="*/ 1798440 w 2057400"/>
                <a:gd name="connsiteY5-120" fmla="*/ 1553730 h 1553730"/>
                <a:gd name="connsiteX6-121" fmla="*/ 258960 w 2057400"/>
                <a:gd name="connsiteY6-122" fmla="*/ 1553730 h 1553730"/>
                <a:gd name="connsiteX7-123" fmla="*/ 0 w 2057400"/>
                <a:gd name="connsiteY7-124" fmla="*/ 1294770 h 1553730"/>
                <a:gd name="connsiteX8-125" fmla="*/ 25400 w 2057400"/>
                <a:gd name="connsiteY8-126" fmla="*/ 436760 h 1553730"/>
                <a:gd name="connsiteX0-127" fmla="*/ 25400 w 2057400"/>
                <a:gd name="connsiteY0-128" fmla="*/ 436760 h 1553730"/>
                <a:gd name="connsiteX1-129" fmla="*/ 538360 w 2057400"/>
                <a:gd name="connsiteY1-130" fmla="*/ 127000 h 1553730"/>
                <a:gd name="connsiteX2-131" fmla="*/ 1798440 w 2057400"/>
                <a:gd name="connsiteY2-132" fmla="*/ 0 h 1553730"/>
                <a:gd name="connsiteX3-133" fmla="*/ 2057400 w 2057400"/>
                <a:gd name="connsiteY3-134" fmla="*/ 258960 h 1553730"/>
                <a:gd name="connsiteX4-135" fmla="*/ 2057400 w 2057400"/>
                <a:gd name="connsiteY4-136" fmla="*/ 1294770 h 1553730"/>
                <a:gd name="connsiteX5-137" fmla="*/ 1798440 w 2057400"/>
                <a:gd name="connsiteY5-138" fmla="*/ 1553730 h 1553730"/>
                <a:gd name="connsiteX6-139" fmla="*/ 258960 w 2057400"/>
                <a:gd name="connsiteY6-140" fmla="*/ 1553730 h 1553730"/>
                <a:gd name="connsiteX7-141" fmla="*/ 0 w 2057400"/>
                <a:gd name="connsiteY7-142" fmla="*/ 1294770 h 1553730"/>
                <a:gd name="connsiteX8-143" fmla="*/ 25400 w 2057400"/>
                <a:gd name="connsiteY8-144" fmla="*/ 436760 h 1553730"/>
                <a:gd name="connsiteX0-145" fmla="*/ 25400 w 2057400"/>
                <a:gd name="connsiteY0-146" fmla="*/ 436760 h 1553730"/>
                <a:gd name="connsiteX1-147" fmla="*/ 538360 w 2057400"/>
                <a:gd name="connsiteY1-148" fmla="*/ 127000 h 1553730"/>
                <a:gd name="connsiteX2-149" fmla="*/ 1798440 w 2057400"/>
                <a:gd name="connsiteY2-150" fmla="*/ 0 h 1553730"/>
                <a:gd name="connsiteX3-151" fmla="*/ 2057400 w 2057400"/>
                <a:gd name="connsiteY3-152" fmla="*/ 258960 h 1553730"/>
                <a:gd name="connsiteX4-153" fmla="*/ 2057400 w 2057400"/>
                <a:gd name="connsiteY4-154" fmla="*/ 1294770 h 1553730"/>
                <a:gd name="connsiteX5-155" fmla="*/ 1798440 w 2057400"/>
                <a:gd name="connsiteY5-156" fmla="*/ 1553730 h 1553730"/>
                <a:gd name="connsiteX6-157" fmla="*/ 258960 w 2057400"/>
                <a:gd name="connsiteY6-158" fmla="*/ 1553730 h 1553730"/>
                <a:gd name="connsiteX7-159" fmla="*/ 0 w 2057400"/>
                <a:gd name="connsiteY7-160" fmla="*/ 1294770 h 1553730"/>
                <a:gd name="connsiteX8-161" fmla="*/ 25400 w 2057400"/>
                <a:gd name="connsiteY8-162" fmla="*/ 436760 h 1553730"/>
                <a:gd name="connsiteX0-163" fmla="*/ 25400 w 2057400"/>
                <a:gd name="connsiteY0-164" fmla="*/ 436760 h 1553730"/>
                <a:gd name="connsiteX1-165" fmla="*/ 538360 w 2057400"/>
                <a:gd name="connsiteY1-166" fmla="*/ 127000 h 1553730"/>
                <a:gd name="connsiteX2-167" fmla="*/ 1798440 w 2057400"/>
                <a:gd name="connsiteY2-168" fmla="*/ 0 h 1553730"/>
                <a:gd name="connsiteX3-169" fmla="*/ 2057400 w 2057400"/>
                <a:gd name="connsiteY3-170" fmla="*/ 258960 h 1553730"/>
                <a:gd name="connsiteX4-171" fmla="*/ 2057400 w 2057400"/>
                <a:gd name="connsiteY4-172" fmla="*/ 1294770 h 1553730"/>
                <a:gd name="connsiteX5-173" fmla="*/ 1798440 w 2057400"/>
                <a:gd name="connsiteY5-174" fmla="*/ 1553730 h 1553730"/>
                <a:gd name="connsiteX6-175" fmla="*/ 258960 w 2057400"/>
                <a:gd name="connsiteY6-176" fmla="*/ 1553730 h 1553730"/>
                <a:gd name="connsiteX7-177" fmla="*/ 0 w 2057400"/>
                <a:gd name="connsiteY7-178" fmla="*/ 1294770 h 1553730"/>
                <a:gd name="connsiteX8-179" fmla="*/ 25400 w 2057400"/>
                <a:gd name="connsiteY8-180" fmla="*/ 436760 h 1553730"/>
                <a:gd name="connsiteX0-181" fmla="*/ 37602 w 2069602"/>
                <a:gd name="connsiteY0-182" fmla="*/ 436760 h 1553730"/>
                <a:gd name="connsiteX1-183" fmla="*/ 550562 w 2069602"/>
                <a:gd name="connsiteY1-184" fmla="*/ 127000 h 1553730"/>
                <a:gd name="connsiteX2-185" fmla="*/ 1810642 w 2069602"/>
                <a:gd name="connsiteY2-186" fmla="*/ 0 h 1553730"/>
                <a:gd name="connsiteX3-187" fmla="*/ 2069602 w 2069602"/>
                <a:gd name="connsiteY3-188" fmla="*/ 258960 h 1553730"/>
                <a:gd name="connsiteX4-189" fmla="*/ 2069602 w 2069602"/>
                <a:gd name="connsiteY4-190" fmla="*/ 1294770 h 1553730"/>
                <a:gd name="connsiteX5-191" fmla="*/ 1810642 w 2069602"/>
                <a:gd name="connsiteY5-192" fmla="*/ 1553730 h 1553730"/>
                <a:gd name="connsiteX6-193" fmla="*/ 271162 w 2069602"/>
                <a:gd name="connsiteY6-194" fmla="*/ 1553730 h 1553730"/>
                <a:gd name="connsiteX7-195" fmla="*/ 12202 w 2069602"/>
                <a:gd name="connsiteY7-196" fmla="*/ 1294770 h 1553730"/>
                <a:gd name="connsiteX8-197" fmla="*/ 37602 w 2069602"/>
                <a:gd name="connsiteY8-198" fmla="*/ 436760 h 1553730"/>
                <a:gd name="connsiteX0-199" fmla="*/ 50866 w 2082866"/>
                <a:gd name="connsiteY0-200" fmla="*/ 436760 h 1553730"/>
                <a:gd name="connsiteX1-201" fmla="*/ 563826 w 2082866"/>
                <a:gd name="connsiteY1-202" fmla="*/ 127000 h 1553730"/>
                <a:gd name="connsiteX2-203" fmla="*/ 1823906 w 2082866"/>
                <a:gd name="connsiteY2-204" fmla="*/ 0 h 1553730"/>
                <a:gd name="connsiteX3-205" fmla="*/ 2082866 w 2082866"/>
                <a:gd name="connsiteY3-206" fmla="*/ 258960 h 1553730"/>
                <a:gd name="connsiteX4-207" fmla="*/ 2082866 w 2082866"/>
                <a:gd name="connsiteY4-208" fmla="*/ 1294770 h 1553730"/>
                <a:gd name="connsiteX5-209" fmla="*/ 1823906 w 2082866"/>
                <a:gd name="connsiteY5-210" fmla="*/ 1553730 h 1553730"/>
                <a:gd name="connsiteX6-211" fmla="*/ 284426 w 2082866"/>
                <a:gd name="connsiteY6-212" fmla="*/ 1553730 h 1553730"/>
                <a:gd name="connsiteX7-213" fmla="*/ 25466 w 2082866"/>
                <a:gd name="connsiteY7-214" fmla="*/ 1294770 h 1553730"/>
                <a:gd name="connsiteX8-215" fmla="*/ 50866 w 2082866"/>
                <a:gd name="connsiteY8-216" fmla="*/ 436760 h 1553730"/>
                <a:gd name="connsiteX0-217" fmla="*/ 50866 w 2082866"/>
                <a:gd name="connsiteY0-218" fmla="*/ 442117 h 1559087"/>
                <a:gd name="connsiteX1-219" fmla="*/ 547951 w 2082866"/>
                <a:gd name="connsiteY1-220" fmla="*/ 94257 h 1559087"/>
                <a:gd name="connsiteX2-221" fmla="*/ 1823906 w 2082866"/>
                <a:gd name="connsiteY2-222" fmla="*/ 5357 h 1559087"/>
                <a:gd name="connsiteX3-223" fmla="*/ 2082866 w 2082866"/>
                <a:gd name="connsiteY3-224" fmla="*/ 264317 h 1559087"/>
                <a:gd name="connsiteX4-225" fmla="*/ 2082866 w 2082866"/>
                <a:gd name="connsiteY4-226" fmla="*/ 1300127 h 1559087"/>
                <a:gd name="connsiteX5-227" fmla="*/ 1823906 w 2082866"/>
                <a:gd name="connsiteY5-228" fmla="*/ 1559087 h 1559087"/>
                <a:gd name="connsiteX6-229" fmla="*/ 284426 w 2082866"/>
                <a:gd name="connsiteY6-230" fmla="*/ 1559087 h 1559087"/>
                <a:gd name="connsiteX7-231" fmla="*/ 25466 w 2082866"/>
                <a:gd name="connsiteY7-232" fmla="*/ 1300127 h 1559087"/>
                <a:gd name="connsiteX8-233" fmla="*/ 50866 w 2082866"/>
                <a:gd name="connsiteY8-234" fmla="*/ 442117 h 1559087"/>
                <a:gd name="connsiteX0-235" fmla="*/ 44707 w 2089407"/>
                <a:gd name="connsiteY0-236" fmla="*/ 429417 h 1559087"/>
                <a:gd name="connsiteX1-237" fmla="*/ 554492 w 2089407"/>
                <a:gd name="connsiteY1-238" fmla="*/ 94257 h 1559087"/>
                <a:gd name="connsiteX2-239" fmla="*/ 1830447 w 2089407"/>
                <a:gd name="connsiteY2-240" fmla="*/ 5357 h 1559087"/>
                <a:gd name="connsiteX3-241" fmla="*/ 2089407 w 2089407"/>
                <a:gd name="connsiteY3-242" fmla="*/ 264317 h 1559087"/>
                <a:gd name="connsiteX4-243" fmla="*/ 2089407 w 2089407"/>
                <a:gd name="connsiteY4-244" fmla="*/ 1300127 h 1559087"/>
                <a:gd name="connsiteX5-245" fmla="*/ 1830447 w 2089407"/>
                <a:gd name="connsiteY5-246" fmla="*/ 1559087 h 1559087"/>
                <a:gd name="connsiteX6-247" fmla="*/ 290967 w 2089407"/>
                <a:gd name="connsiteY6-248" fmla="*/ 1559087 h 1559087"/>
                <a:gd name="connsiteX7-249" fmla="*/ 32007 w 2089407"/>
                <a:gd name="connsiteY7-250" fmla="*/ 1300127 h 1559087"/>
                <a:gd name="connsiteX8-251" fmla="*/ 44707 w 2089407"/>
                <a:gd name="connsiteY8-252" fmla="*/ 429417 h 1559087"/>
                <a:gd name="connsiteX0-253" fmla="*/ 44707 w 2089407"/>
                <a:gd name="connsiteY0-254" fmla="*/ 429417 h 1559087"/>
                <a:gd name="connsiteX1-255" fmla="*/ 554492 w 2089407"/>
                <a:gd name="connsiteY1-256" fmla="*/ 94257 h 1559087"/>
                <a:gd name="connsiteX2-257" fmla="*/ 1830447 w 2089407"/>
                <a:gd name="connsiteY2-258" fmla="*/ 5357 h 1559087"/>
                <a:gd name="connsiteX3-259" fmla="*/ 2089407 w 2089407"/>
                <a:gd name="connsiteY3-260" fmla="*/ 264317 h 1559087"/>
                <a:gd name="connsiteX4-261" fmla="*/ 2089407 w 2089407"/>
                <a:gd name="connsiteY4-262" fmla="*/ 1300127 h 1559087"/>
                <a:gd name="connsiteX5-263" fmla="*/ 1830447 w 2089407"/>
                <a:gd name="connsiteY5-264" fmla="*/ 1559087 h 1559087"/>
                <a:gd name="connsiteX6-265" fmla="*/ 290967 w 2089407"/>
                <a:gd name="connsiteY6-266" fmla="*/ 1559087 h 1559087"/>
                <a:gd name="connsiteX7-267" fmla="*/ 32007 w 2089407"/>
                <a:gd name="connsiteY7-268" fmla="*/ 1300127 h 1559087"/>
                <a:gd name="connsiteX8-269" fmla="*/ 44707 w 2089407"/>
                <a:gd name="connsiteY8-270" fmla="*/ 429417 h 1559087"/>
                <a:gd name="connsiteX0-271" fmla="*/ 42178 w 2086878"/>
                <a:gd name="connsiteY0-272" fmla="*/ 429417 h 1559087"/>
                <a:gd name="connsiteX1-273" fmla="*/ 551963 w 2086878"/>
                <a:gd name="connsiteY1-274" fmla="*/ 94257 h 1559087"/>
                <a:gd name="connsiteX2-275" fmla="*/ 1827918 w 2086878"/>
                <a:gd name="connsiteY2-276" fmla="*/ 5357 h 1559087"/>
                <a:gd name="connsiteX3-277" fmla="*/ 2086878 w 2086878"/>
                <a:gd name="connsiteY3-278" fmla="*/ 264317 h 1559087"/>
                <a:gd name="connsiteX4-279" fmla="*/ 2086878 w 2086878"/>
                <a:gd name="connsiteY4-280" fmla="*/ 1300127 h 1559087"/>
                <a:gd name="connsiteX5-281" fmla="*/ 1827918 w 2086878"/>
                <a:gd name="connsiteY5-282" fmla="*/ 1559087 h 1559087"/>
                <a:gd name="connsiteX6-283" fmla="*/ 288438 w 2086878"/>
                <a:gd name="connsiteY6-284" fmla="*/ 1559087 h 1559087"/>
                <a:gd name="connsiteX7-285" fmla="*/ 29478 w 2086878"/>
                <a:gd name="connsiteY7-286" fmla="*/ 1300127 h 1559087"/>
                <a:gd name="connsiteX8-287" fmla="*/ 42178 w 2086878"/>
                <a:gd name="connsiteY8-288" fmla="*/ 429417 h 1559087"/>
                <a:gd name="connsiteX0-289" fmla="*/ 42178 w 2086878"/>
                <a:gd name="connsiteY0-290" fmla="*/ 429417 h 1559087"/>
                <a:gd name="connsiteX1-291" fmla="*/ 551963 w 2086878"/>
                <a:gd name="connsiteY1-292" fmla="*/ 94257 h 1559087"/>
                <a:gd name="connsiteX2-293" fmla="*/ 1827918 w 2086878"/>
                <a:gd name="connsiteY2-294" fmla="*/ 5357 h 1559087"/>
                <a:gd name="connsiteX3-295" fmla="*/ 2086878 w 2086878"/>
                <a:gd name="connsiteY3-296" fmla="*/ 264317 h 1559087"/>
                <a:gd name="connsiteX4-297" fmla="*/ 2086878 w 2086878"/>
                <a:gd name="connsiteY4-298" fmla="*/ 1300127 h 1559087"/>
                <a:gd name="connsiteX5-299" fmla="*/ 1827918 w 2086878"/>
                <a:gd name="connsiteY5-300" fmla="*/ 1559087 h 1559087"/>
                <a:gd name="connsiteX6-301" fmla="*/ 288438 w 2086878"/>
                <a:gd name="connsiteY6-302" fmla="*/ 1559087 h 1559087"/>
                <a:gd name="connsiteX7-303" fmla="*/ 29478 w 2086878"/>
                <a:gd name="connsiteY7-304" fmla="*/ 1300127 h 1559087"/>
                <a:gd name="connsiteX8-305" fmla="*/ 42178 w 2086878"/>
                <a:gd name="connsiteY8-306" fmla="*/ 429417 h 1559087"/>
                <a:gd name="connsiteX0-307" fmla="*/ 42178 w 2086878"/>
                <a:gd name="connsiteY0-308" fmla="*/ 429417 h 1559087"/>
                <a:gd name="connsiteX1-309" fmla="*/ 551963 w 2086878"/>
                <a:gd name="connsiteY1-310" fmla="*/ 94257 h 1559087"/>
                <a:gd name="connsiteX2-311" fmla="*/ 1827918 w 2086878"/>
                <a:gd name="connsiteY2-312" fmla="*/ 5357 h 1559087"/>
                <a:gd name="connsiteX3-313" fmla="*/ 2086878 w 2086878"/>
                <a:gd name="connsiteY3-314" fmla="*/ 264317 h 1559087"/>
                <a:gd name="connsiteX4-315" fmla="*/ 2086878 w 2086878"/>
                <a:gd name="connsiteY4-316" fmla="*/ 1300127 h 1559087"/>
                <a:gd name="connsiteX5-317" fmla="*/ 1827918 w 2086878"/>
                <a:gd name="connsiteY5-318" fmla="*/ 1559087 h 1559087"/>
                <a:gd name="connsiteX6-319" fmla="*/ 288438 w 2086878"/>
                <a:gd name="connsiteY6-320" fmla="*/ 1559087 h 1559087"/>
                <a:gd name="connsiteX7-321" fmla="*/ 29478 w 2086878"/>
                <a:gd name="connsiteY7-322" fmla="*/ 1300127 h 1559087"/>
                <a:gd name="connsiteX8-323" fmla="*/ 42178 w 2086878"/>
                <a:gd name="connsiteY8-324" fmla="*/ 429417 h 1559087"/>
                <a:gd name="connsiteX0-325" fmla="*/ 42178 w 2086878"/>
                <a:gd name="connsiteY0-326" fmla="*/ 432807 h 1562477"/>
                <a:gd name="connsiteX1-327" fmla="*/ 548788 w 2086878"/>
                <a:gd name="connsiteY1-328" fmla="*/ 88122 h 1562477"/>
                <a:gd name="connsiteX2-329" fmla="*/ 1827918 w 2086878"/>
                <a:gd name="connsiteY2-330" fmla="*/ 8747 h 1562477"/>
                <a:gd name="connsiteX3-331" fmla="*/ 2086878 w 2086878"/>
                <a:gd name="connsiteY3-332" fmla="*/ 267707 h 1562477"/>
                <a:gd name="connsiteX4-333" fmla="*/ 2086878 w 2086878"/>
                <a:gd name="connsiteY4-334" fmla="*/ 1303517 h 1562477"/>
                <a:gd name="connsiteX5-335" fmla="*/ 1827918 w 2086878"/>
                <a:gd name="connsiteY5-336" fmla="*/ 1562477 h 1562477"/>
                <a:gd name="connsiteX6-337" fmla="*/ 288438 w 2086878"/>
                <a:gd name="connsiteY6-338" fmla="*/ 1562477 h 1562477"/>
                <a:gd name="connsiteX7-339" fmla="*/ 29478 w 2086878"/>
                <a:gd name="connsiteY7-340" fmla="*/ 1303517 h 1562477"/>
                <a:gd name="connsiteX8-341" fmla="*/ 42178 w 2086878"/>
                <a:gd name="connsiteY8-342" fmla="*/ 432807 h 1562477"/>
                <a:gd name="connsiteX0-343" fmla="*/ 42178 w 2086878"/>
                <a:gd name="connsiteY0-344" fmla="*/ 426769 h 1556439"/>
                <a:gd name="connsiteX1-345" fmla="*/ 548788 w 2086878"/>
                <a:gd name="connsiteY1-346" fmla="*/ 82084 h 1556439"/>
                <a:gd name="connsiteX2-347" fmla="*/ 1827918 w 2086878"/>
                <a:gd name="connsiteY2-348" fmla="*/ 2709 h 1556439"/>
                <a:gd name="connsiteX3-349" fmla="*/ 2086878 w 2086878"/>
                <a:gd name="connsiteY3-350" fmla="*/ 261669 h 1556439"/>
                <a:gd name="connsiteX4-351" fmla="*/ 2086878 w 2086878"/>
                <a:gd name="connsiteY4-352" fmla="*/ 1297479 h 1556439"/>
                <a:gd name="connsiteX5-353" fmla="*/ 1827918 w 2086878"/>
                <a:gd name="connsiteY5-354" fmla="*/ 1556439 h 1556439"/>
                <a:gd name="connsiteX6-355" fmla="*/ 288438 w 2086878"/>
                <a:gd name="connsiteY6-356" fmla="*/ 1556439 h 1556439"/>
                <a:gd name="connsiteX7-357" fmla="*/ 29478 w 2086878"/>
                <a:gd name="connsiteY7-358" fmla="*/ 1297479 h 1556439"/>
                <a:gd name="connsiteX8-359" fmla="*/ 42178 w 2086878"/>
                <a:gd name="connsiteY8-360" fmla="*/ 426769 h 1556439"/>
                <a:gd name="connsiteX0-361" fmla="*/ 45249 w 2083599"/>
                <a:gd name="connsiteY0-362" fmla="*/ 318819 h 1556439"/>
                <a:gd name="connsiteX1-363" fmla="*/ 545509 w 2083599"/>
                <a:gd name="connsiteY1-364" fmla="*/ 82084 h 1556439"/>
                <a:gd name="connsiteX2-365" fmla="*/ 1824639 w 2083599"/>
                <a:gd name="connsiteY2-366" fmla="*/ 2709 h 1556439"/>
                <a:gd name="connsiteX3-367" fmla="*/ 2083599 w 2083599"/>
                <a:gd name="connsiteY3-368" fmla="*/ 261669 h 1556439"/>
                <a:gd name="connsiteX4-369" fmla="*/ 2083599 w 2083599"/>
                <a:gd name="connsiteY4-370" fmla="*/ 1297479 h 1556439"/>
                <a:gd name="connsiteX5-371" fmla="*/ 1824639 w 2083599"/>
                <a:gd name="connsiteY5-372" fmla="*/ 1556439 h 1556439"/>
                <a:gd name="connsiteX6-373" fmla="*/ 285159 w 2083599"/>
                <a:gd name="connsiteY6-374" fmla="*/ 1556439 h 1556439"/>
                <a:gd name="connsiteX7-375" fmla="*/ 26199 w 2083599"/>
                <a:gd name="connsiteY7-376" fmla="*/ 1297479 h 1556439"/>
                <a:gd name="connsiteX8-377" fmla="*/ 45249 w 2083599"/>
                <a:gd name="connsiteY8-378" fmla="*/ 318819 h 1556439"/>
                <a:gd name="connsiteX0-379" fmla="*/ 45249 w 2083599"/>
                <a:gd name="connsiteY0-380" fmla="*/ 338918 h 1576538"/>
                <a:gd name="connsiteX1-381" fmla="*/ 507409 w 2083599"/>
                <a:gd name="connsiteY1-382" fmla="*/ 57733 h 1576538"/>
                <a:gd name="connsiteX2-383" fmla="*/ 1824639 w 2083599"/>
                <a:gd name="connsiteY2-384" fmla="*/ 22808 h 1576538"/>
                <a:gd name="connsiteX3-385" fmla="*/ 2083599 w 2083599"/>
                <a:gd name="connsiteY3-386" fmla="*/ 281768 h 1576538"/>
                <a:gd name="connsiteX4-387" fmla="*/ 2083599 w 2083599"/>
                <a:gd name="connsiteY4-388" fmla="*/ 1317578 h 1576538"/>
                <a:gd name="connsiteX5-389" fmla="*/ 1824639 w 2083599"/>
                <a:gd name="connsiteY5-390" fmla="*/ 1576538 h 1576538"/>
                <a:gd name="connsiteX6-391" fmla="*/ 285159 w 2083599"/>
                <a:gd name="connsiteY6-392" fmla="*/ 1576538 h 1576538"/>
                <a:gd name="connsiteX7-393" fmla="*/ 26199 w 2083599"/>
                <a:gd name="connsiteY7-394" fmla="*/ 1317578 h 1576538"/>
                <a:gd name="connsiteX8-395" fmla="*/ 45249 w 2083599"/>
                <a:gd name="connsiteY8-396" fmla="*/ 338918 h 1576538"/>
                <a:gd name="connsiteX0-397" fmla="*/ 45249 w 2083599"/>
                <a:gd name="connsiteY0-398" fmla="*/ 316462 h 1554082"/>
                <a:gd name="connsiteX1-399" fmla="*/ 507409 w 2083599"/>
                <a:gd name="connsiteY1-400" fmla="*/ 35277 h 1554082"/>
                <a:gd name="connsiteX2-401" fmla="*/ 1824639 w 2083599"/>
                <a:gd name="connsiteY2-402" fmla="*/ 352 h 1554082"/>
                <a:gd name="connsiteX3-403" fmla="*/ 2083599 w 2083599"/>
                <a:gd name="connsiteY3-404" fmla="*/ 259312 h 1554082"/>
                <a:gd name="connsiteX4-405" fmla="*/ 2083599 w 2083599"/>
                <a:gd name="connsiteY4-406" fmla="*/ 1295122 h 1554082"/>
                <a:gd name="connsiteX5-407" fmla="*/ 1824639 w 2083599"/>
                <a:gd name="connsiteY5-408" fmla="*/ 1554082 h 1554082"/>
                <a:gd name="connsiteX6-409" fmla="*/ 285159 w 2083599"/>
                <a:gd name="connsiteY6-410" fmla="*/ 1554082 h 1554082"/>
                <a:gd name="connsiteX7-411" fmla="*/ 26199 w 2083599"/>
                <a:gd name="connsiteY7-412" fmla="*/ 1295122 h 1554082"/>
                <a:gd name="connsiteX8-413" fmla="*/ 45249 w 2083599"/>
                <a:gd name="connsiteY8-414" fmla="*/ 316462 h 1554082"/>
                <a:gd name="connsiteX0-415" fmla="*/ 45249 w 2083599"/>
                <a:gd name="connsiteY0-416" fmla="*/ 307800 h 1545420"/>
                <a:gd name="connsiteX1-417" fmla="*/ 507409 w 2083599"/>
                <a:gd name="connsiteY1-418" fmla="*/ 26615 h 1545420"/>
                <a:gd name="connsiteX2-419" fmla="*/ 1735739 w 2083599"/>
                <a:gd name="connsiteY2-420" fmla="*/ 4390 h 1545420"/>
                <a:gd name="connsiteX3-421" fmla="*/ 2083599 w 2083599"/>
                <a:gd name="connsiteY3-422" fmla="*/ 250650 h 1545420"/>
                <a:gd name="connsiteX4-423" fmla="*/ 2083599 w 2083599"/>
                <a:gd name="connsiteY4-424" fmla="*/ 1286460 h 1545420"/>
                <a:gd name="connsiteX5-425" fmla="*/ 1824639 w 2083599"/>
                <a:gd name="connsiteY5-426" fmla="*/ 1545420 h 1545420"/>
                <a:gd name="connsiteX6-427" fmla="*/ 285159 w 2083599"/>
                <a:gd name="connsiteY6-428" fmla="*/ 1545420 h 1545420"/>
                <a:gd name="connsiteX7-429" fmla="*/ 26199 w 2083599"/>
                <a:gd name="connsiteY7-430" fmla="*/ 1286460 h 1545420"/>
                <a:gd name="connsiteX8-431" fmla="*/ 45249 w 2083599"/>
                <a:gd name="connsiteY8-432" fmla="*/ 307800 h 1545420"/>
                <a:gd name="connsiteX0-433" fmla="*/ 45249 w 2083599"/>
                <a:gd name="connsiteY0-434" fmla="*/ 307800 h 1545420"/>
                <a:gd name="connsiteX1-435" fmla="*/ 507409 w 2083599"/>
                <a:gd name="connsiteY1-436" fmla="*/ 26615 h 1545420"/>
                <a:gd name="connsiteX2-437" fmla="*/ 1735739 w 2083599"/>
                <a:gd name="connsiteY2-438" fmla="*/ 4390 h 1545420"/>
                <a:gd name="connsiteX3-439" fmla="*/ 2064549 w 2083599"/>
                <a:gd name="connsiteY3-440" fmla="*/ 320500 h 1545420"/>
                <a:gd name="connsiteX4-441" fmla="*/ 2083599 w 2083599"/>
                <a:gd name="connsiteY4-442" fmla="*/ 1286460 h 1545420"/>
                <a:gd name="connsiteX5-443" fmla="*/ 1824639 w 2083599"/>
                <a:gd name="connsiteY5-444" fmla="*/ 1545420 h 1545420"/>
                <a:gd name="connsiteX6-445" fmla="*/ 285159 w 2083599"/>
                <a:gd name="connsiteY6-446" fmla="*/ 1545420 h 1545420"/>
                <a:gd name="connsiteX7-447" fmla="*/ 26199 w 2083599"/>
                <a:gd name="connsiteY7-448" fmla="*/ 1286460 h 1545420"/>
                <a:gd name="connsiteX8-449" fmla="*/ 45249 w 2083599"/>
                <a:gd name="connsiteY8-450" fmla="*/ 307800 h 1545420"/>
                <a:gd name="connsiteX0-451" fmla="*/ 45249 w 2083599"/>
                <a:gd name="connsiteY0-452" fmla="*/ 300391 h 1538011"/>
                <a:gd name="connsiteX1-453" fmla="*/ 507409 w 2083599"/>
                <a:gd name="connsiteY1-454" fmla="*/ 19206 h 1538011"/>
                <a:gd name="connsiteX2-455" fmla="*/ 1710339 w 2083599"/>
                <a:gd name="connsiteY2-456" fmla="*/ 16031 h 1538011"/>
                <a:gd name="connsiteX3-457" fmla="*/ 2064549 w 2083599"/>
                <a:gd name="connsiteY3-458" fmla="*/ 313091 h 1538011"/>
                <a:gd name="connsiteX4-459" fmla="*/ 2083599 w 2083599"/>
                <a:gd name="connsiteY4-460" fmla="*/ 1279051 h 1538011"/>
                <a:gd name="connsiteX5-461" fmla="*/ 1824639 w 2083599"/>
                <a:gd name="connsiteY5-462" fmla="*/ 1538011 h 1538011"/>
                <a:gd name="connsiteX6-463" fmla="*/ 285159 w 2083599"/>
                <a:gd name="connsiteY6-464" fmla="*/ 1538011 h 1538011"/>
                <a:gd name="connsiteX7-465" fmla="*/ 26199 w 2083599"/>
                <a:gd name="connsiteY7-466" fmla="*/ 1279051 h 1538011"/>
                <a:gd name="connsiteX8-467" fmla="*/ 45249 w 2083599"/>
                <a:gd name="connsiteY8-468" fmla="*/ 300391 h 15380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083599" h="1538011">
                  <a:moveTo>
                    <a:pt x="45249" y="300391"/>
                  </a:moveTo>
                  <a:cubicBezTo>
                    <a:pt x="207174" y="1796"/>
                    <a:pt x="478689" y="31906"/>
                    <a:pt x="507409" y="19206"/>
                  </a:cubicBezTo>
                  <a:cubicBezTo>
                    <a:pt x="1026919" y="-22069"/>
                    <a:pt x="1197179" y="16031"/>
                    <a:pt x="1710339" y="16031"/>
                  </a:cubicBezTo>
                  <a:cubicBezTo>
                    <a:pt x="1853359" y="16031"/>
                    <a:pt x="2064549" y="170071"/>
                    <a:pt x="2064549" y="313091"/>
                  </a:cubicBezTo>
                  <a:lnTo>
                    <a:pt x="2083599" y="1279051"/>
                  </a:lnTo>
                  <a:cubicBezTo>
                    <a:pt x="2083599" y="1422071"/>
                    <a:pt x="1967659" y="1538011"/>
                    <a:pt x="1824639" y="1538011"/>
                  </a:cubicBezTo>
                  <a:lnTo>
                    <a:pt x="285159" y="1538011"/>
                  </a:lnTo>
                  <a:cubicBezTo>
                    <a:pt x="142139" y="1538011"/>
                    <a:pt x="26199" y="1422071"/>
                    <a:pt x="26199" y="1279051"/>
                  </a:cubicBezTo>
                  <a:cubicBezTo>
                    <a:pt x="-3434" y="977173"/>
                    <a:pt x="-20368" y="586394"/>
                    <a:pt x="45249" y="300391"/>
                  </a:cubicBezTo>
                  <a:close/>
                </a:path>
              </a:pathLst>
            </a:custGeom>
            <a:solidFill>
              <a:srgbClr val="AED5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701092" y="4944137"/>
              <a:ext cx="691215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71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/>
          <p:cNvGrpSpPr/>
          <p:nvPr/>
        </p:nvGrpSpPr>
        <p:grpSpPr>
          <a:xfrm>
            <a:off x="2109000" y="3454776"/>
            <a:ext cx="1742106" cy="1299299"/>
            <a:chOff x="5054185" y="2613488"/>
            <a:chExt cx="1742105" cy="1299299"/>
          </a:xfrm>
        </p:grpSpPr>
        <p:sp>
          <p:nvSpPr>
            <p:cNvPr id="44" name="Rectangle: Rounded Corners 11"/>
            <p:cNvSpPr/>
            <p:nvPr/>
          </p:nvSpPr>
          <p:spPr>
            <a:xfrm>
              <a:off x="5054185" y="2613488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-1" fmla="*/ 0 w 2057400"/>
                <a:gd name="connsiteY0-2" fmla="*/ 258960 h 1553730"/>
                <a:gd name="connsiteX1-3" fmla="*/ 449460 w 2057400"/>
                <a:gd name="connsiteY1-4" fmla="*/ 101600 h 1553730"/>
                <a:gd name="connsiteX2-5" fmla="*/ 1798440 w 2057400"/>
                <a:gd name="connsiteY2-6" fmla="*/ 0 h 1553730"/>
                <a:gd name="connsiteX3-7" fmla="*/ 2057400 w 2057400"/>
                <a:gd name="connsiteY3-8" fmla="*/ 258960 h 1553730"/>
                <a:gd name="connsiteX4-9" fmla="*/ 2057400 w 2057400"/>
                <a:gd name="connsiteY4-10" fmla="*/ 1294770 h 1553730"/>
                <a:gd name="connsiteX5-11" fmla="*/ 1798440 w 2057400"/>
                <a:gd name="connsiteY5-12" fmla="*/ 1553730 h 1553730"/>
                <a:gd name="connsiteX6-13" fmla="*/ 258960 w 2057400"/>
                <a:gd name="connsiteY6-14" fmla="*/ 1553730 h 1553730"/>
                <a:gd name="connsiteX7-15" fmla="*/ 0 w 2057400"/>
                <a:gd name="connsiteY7-16" fmla="*/ 1294770 h 1553730"/>
                <a:gd name="connsiteX8-17" fmla="*/ 0 w 2057400"/>
                <a:gd name="connsiteY8-18" fmla="*/ 258960 h 1553730"/>
                <a:gd name="connsiteX0-19" fmla="*/ 38100 w 2057400"/>
                <a:gd name="connsiteY0-20" fmla="*/ 487560 h 1553730"/>
                <a:gd name="connsiteX1-21" fmla="*/ 449460 w 2057400"/>
                <a:gd name="connsiteY1-22" fmla="*/ 101600 h 1553730"/>
                <a:gd name="connsiteX2-23" fmla="*/ 1798440 w 2057400"/>
                <a:gd name="connsiteY2-24" fmla="*/ 0 h 1553730"/>
                <a:gd name="connsiteX3-25" fmla="*/ 2057400 w 2057400"/>
                <a:gd name="connsiteY3-26" fmla="*/ 258960 h 1553730"/>
                <a:gd name="connsiteX4-27" fmla="*/ 2057400 w 2057400"/>
                <a:gd name="connsiteY4-28" fmla="*/ 1294770 h 1553730"/>
                <a:gd name="connsiteX5-29" fmla="*/ 1798440 w 2057400"/>
                <a:gd name="connsiteY5-30" fmla="*/ 1553730 h 1553730"/>
                <a:gd name="connsiteX6-31" fmla="*/ 258960 w 2057400"/>
                <a:gd name="connsiteY6-32" fmla="*/ 1553730 h 1553730"/>
                <a:gd name="connsiteX7-33" fmla="*/ 0 w 2057400"/>
                <a:gd name="connsiteY7-34" fmla="*/ 1294770 h 1553730"/>
                <a:gd name="connsiteX8-35" fmla="*/ 38100 w 2057400"/>
                <a:gd name="connsiteY8-36" fmla="*/ 487560 h 1553730"/>
                <a:gd name="connsiteX0-37" fmla="*/ 38100 w 2057400"/>
                <a:gd name="connsiteY0-38" fmla="*/ 487560 h 1553730"/>
                <a:gd name="connsiteX1-39" fmla="*/ 538360 w 2057400"/>
                <a:gd name="connsiteY1-40" fmla="*/ 215900 h 1553730"/>
                <a:gd name="connsiteX2-41" fmla="*/ 1798440 w 2057400"/>
                <a:gd name="connsiteY2-42" fmla="*/ 0 h 1553730"/>
                <a:gd name="connsiteX3-43" fmla="*/ 2057400 w 2057400"/>
                <a:gd name="connsiteY3-44" fmla="*/ 258960 h 1553730"/>
                <a:gd name="connsiteX4-45" fmla="*/ 2057400 w 2057400"/>
                <a:gd name="connsiteY4-46" fmla="*/ 1294770 h 1553730"/>
                <a:gd name="connsiteX5-47" fmla="*/ 1798440 w 2057400"/>
                <a:gd name="connsiteY5-48" fmla="*/ 1553730 h 1553730"/>
                <a:gd name="connsiteX6-49" fmla="*/ 258960 w 2057400"/>
                <a:gd name="connsiteY6-50" fmla="*/ 1553730 h 1553730"/>
                <a:gd name="connsiteX7-51" fmla="*/ 0 w 2057400"/>
                <a:gd name="connsiteY7-52" fmla="*/ 1294770 h 1553730"/>
                <a:gd name="connsiteX8-53" fmla="*/ 38100 w 2057400"/>
                <a:gd name="connsiteY8-54" fmla="*/ 487560 h 1553730"/>
                <a:gd name="connsiteX0-55" fmla="*/ 38100 w 2057400"/>
                <a:gd name="connsiteY0-56" fmla="*/ 487560 h 1553730"/>
                <a:gd name="connsiteX1-57" fmla="*/ 538360 w 2057400"/>
                <a:gd name="connsiteY1-58" fmla="*/ 215900 h 1553730"/>
                <a:gd name="connsiteX2-59" fmla="*/ 1798440 w 2057400"/>
                <a:gd name="connsiteY2-60" fmla="*/ 0 h 1553730"/>
                <a:gd name="connsiteX3-61" fmla="*/ 2057400 w 2057400"/>
                <a:gd name="connsiteY3-62" fmla="*/ 258960 h 1553730"/>
                <a:gd name="connsiteX4-63" fmla="*/ 2057400 w 2057400"/>
                <a:gd name="connsiteY4-64" fmla="*/ 1294770 h 1553730"/>
                <a:gd name="connsiteX5-65" fmla="*/ 1798440 w 2057400"/>
                <a:gd name="connsiteY5-66" fmla="*/ 1553730 h 1553730"/>
                <a:gd name="connsiteX6-67" fmla="*/ 258960 w 2057400"/>
                <a:gd name="connsiteY6-68" fmla="*/ 1553730 h 1553730"/>
                <a:gd name="connsiteX7-69" fmla="*/ 0 w 2057400"/>
                <a:gd name="connsiteY7-70" fmla="*/ 1294770 h 1553730"/>
                <a:gd name="connsiteX8-71" fmla="*/ 38100 w 2057400"/>
                <a:gd name="connsiteY8-72" fmla="*/ 487560 h 1553730"/>
                <a:gd name="connsiteX0-73" fmla="*/ 38100 w 2057400"/>
                <a:gd name="connsiteY0-74" fmla="*/ 487560 h 1553730"/>
                <a:gd name="connsiteX1-75" fmla="*/ 538360 w 2057400"/>
                <a:gd name="connsiteY1-76" fmla="*/ 215900 h 1553730"/>
                <a:gd name="connsiteX2-77" fmla="*/ 1798440 w 2057400"/>
                <a:gd name="connsiteY2-78" fmla="*/ 0 h 1553730"/>
                <a:gd name="connsiteX3-79" fmla="*/ 2057400 w 2057400"/>
                <a:gd name="connsiteY3-80" fmla="*/ 258960 h 1553730"/>
                <a:gd name="connsiteX4-81" fmla="*/ 2057400 w 2057400"/>
                <a:gd name="connsiteY4-82" fmla="*/ 1294770 h 1553730"/>
                <a:gd name="connsiteX5-83" fmla="*/ 1798440 w 2057400"/>
                <a:gd name="connsiteY5-84" fmla="*/ 1553730 h 1553730"/>
                <a:gd name="connsiteX6-85" fmla="*/ 258960 w 2057400"/>
                <a:gd name="connsiteY6-86" fmla="*/ 1553730 h 1553730"/>
                <a:gd name="connsiteX7-87" fmla="*/ 0 w 2057400"/>
                <a:gd name="connsiteY7-88" fmla="*/ 1294770 h 1553730"/>
                <a:gd name="connsiteX8-89" fmla="*/ 38100 w 2057400"/>
                <a:gd name="connsiteY8-90" fmla="*/ 487560 h 1553730"/>
                <a:gd name="connsiteX0-91" fmla="*/ 38100 w 2057400"/>
                <a:gd name="connsiteY0-92" fmla="*/ 487560 h 1553730"/>
                <a:gd name="connsiteX1-93" fmla="*/ 538360 w 2057400"/>
                <a:gd name="connsiteY1-94" fmla="*/ 215900 h 1553730"/>
                <a:gd name="connsiteX2-95" fmla="*/ 1798440 w 2057400"/>
                <a:gd name="connsiteY2-96" fmla="*/ 0 h 1553730"/>
                <a:gd name="connsiteX3-97" fmla="*/ 2057400 w 2057400"/>
                <a:gd name="connsiteY3-98" fmla="*/ 258960 h 1553730"/>
                <a:gd name="connsiteX4-99" fmla="*/ 2057400 w 2057400"/>
                <a:gd name="connsiteY4-100" fmla="*/ 1294770 h 1553730"/>
                <a:gd name="connsiteX5-101" fmla="*/ 1798440 w 2057400"/>
                <a:gd name="connsiteY5-102" fmla="*/ 1553730 h 1553730"/>
                <a:gd name="connsiteX6-103" fmla="*/ 258960 w 2057400"/>
                <a:gd name="connsiteY6-104" fmla="*/ 1553730 h 1553730"/>
                <a:gd name="connsiteX7-105" fmla="*/ 0 w 2057400"/>
                <a:gd name="connsiteY7-106" fmla="*/ 1294770 h 1553730"/>
                <a:gd name="connsiteX8-107" fmla="*/ 38100 w 2057400"/>
                <a:gd name="connsiteY8-108" fmla="*/ 487560 h 1553730"/>
                <a:gd name="connsiteX0-109" fmla="*/ 25400 w 2057400"/>
                <a:gd name="connsiteY0-110" fmla="*/ 436760 h 1553730"/>
                <a:gd name="connsiteX1-111" fmla="*/ 538360 w 2057400"/>
                <a:gd name="connsiteY1-112" fmla="*/ 215900 h 1553730"/>
                <a:gd name="connsiteX2-113" fmla="*/ 1798440 w 2057400"/>
                <a:gd name="connsiteY2-114" fmla="*/ 0 h 1553730"/>
                <a:gd name="connsiteX3-115" fmla="*/ 2057400 w 2057400"/>
                <a:gd name="connsiteY3-116" fmla="*/ 258960 h 1553730"/>
                <a:gd name="connsiteX4-117" fmla="*/ 2057400 w 2057400"/>
                <a:gd name="connsiteY4-118" fmla="*/ 1294770 h 1553730"/>
                <a:gd name="connsiteX5-119" fmla="*/ 1798440 w 2057400"/>
                <a:gd name="connsiteY5-120" fmla="*/ 1553730 h 1553730"/>
                <a:gd name="connsiteX6-121" fmla="*/ 258960 w 2057400"/>
                <a:gd name="connsiteY6-122" fmla="*/ 1553730 h 1553730"/>
                <a:gd name="connsiteX7-123" fmla="*/ 0 w 2057400"/>
                <a:gd name="connsiteY7-124" fmla="*/ 1294770 h 1553730"/>
                <a:gd name="connsiteX8-125" fmla="*/ 25400 w 2057400"/>
                <a:gd name="connsiteY8-126" fmla="*/ 436760 h 1553730"/>
                <a:gd name="connsiteX0-127" fmla="*/ 25400 w 2057400"/>
                <a:gd name="connsiteY0-128" fmla="*/ 436760 h 1553730"/>
                <a:gd name="connsiteX1-129" fmla="*/ 538360 w 2057400"/>
                <a:gd name="connsiteY1-130" fmla="*/ 127000 h 1553730"/>
                <a:gd name="connsiteX2-131" fmla="*/ 1798440 w 2057400"/>
                <a:gd name="connsiteY2-132" fmla="*/ 0 h 1553730"/>
                <a:gd name="connsiteX3-133" fmla="*/ 2057400 w 2057400"/>
                <a:gd name="connsiteY3-134" fmla="*/ 258960 h 1553730"/>
                <a:gd name="connsiteX4-135" fmla="*/ 2057400 w 2057400"/>
                <a:gd name="connsiteY4-136" fmla="*/ 1294770 h 1553730"/>
                <a:gd name="connsiteX5-137" fmla="*/ 1798440 w 2057400"/>
                <a:gd name="connsiteY5-138" fmla="*/ 1553730 h 1553730"/>
                <a:gd name="connsiteX6-139" fmla="*/ 258960 w 2057400"/>
                <a:gd name="connsiteY6-140" fmla="*/ 1553730 h 1553730"/>
                <a:gd name="connsiteX7-141" fmla="*/ 0 w 2057400"/>
                <a:gd name="connsiteY7-142" fmla="*/ 1294770 h 1553730"/>
                <a:gd name="connsiteX8-143" fmla="*/ 25400 w 2057400"/>
                <a:gd name="connsiteY8-144" fmla="*/ 436760 h 1553730"/>
                <a:gd name="connsiteX0-145" fmla="*/ 25400 w 2057400"/>
                <a:gd name="connsiteY0-146" fmla="*/ 436760 h 1553730"/>
                <a:gd name="connsiteX1-147" fmla="*/ 538360 w 2057400"/>
                <a:gd name="connsiteY1-148" fmla="*/ 127000 h 1553730"/>
                <a:gd name="connsiteX2-149" fmla="*/ 1798440 w 2057400"/>
                <a:gd name="connsiteY2-150" fmla="*/ 0 h 1553730"/>
                <a:gd name="connsiteX3-151" fmla="*/ 2057400 w 2057400"/>
                <a:gd name="connsiteY3-152" fmla="*/ 258960 h 1553730"/>
                <a:gd name="connsiteX4-153" fmla="*/ 2057400 w 2057400"/>
                <a:gd name="connsiteY4-154" fmla="*/ 1294770 h 1553730"/>
                <a:gd name="connsiteX5-155" fmla="*/ 1798440 w 2057400"/>
                <a:gd name="connsiteY5-156" fmla="*/ 1553730 h 1553730"/>
                <a:gd name="connsiteX6-157" fmla="*/ 258960 w 2057400"/>
                <a:gd name="connsiteY6-158" fmla="*/ 1553730 h 1553730"/>
                <a:gd name="connsiteX7-159" fmla="*/ 0 w 2057400"/>
                <a:gd name="connsiteY7-160" fmla="*/ 1294770 h 1553730"/>
                <a:gd name="connsiteX8-161" fmla="*/ 25400 w 2057400"/>
                <a:gd name="connsiteY8-162" fmla="*/ 436760 h 1553730"/>
                <a:gd name="connsiteX0-163" fmla="*/ 25400 w 2057400"/>
                <a:gd name="connsiteY0-164" fmla="*/ 436760 h 1553730"/>
                <a:gd name="connsiteX1-165" fmla="*/ 538360 w 2057400"/>
                <a:gd name="connsiteY1-166" fmla="*/ 127000 h 1553730"/>
                <a:gd name="connsiteX2-167" fmla="*/ 1798440 w 2057400"/>
                <a:gd name="connsiteY2-168" fmla="*/ 0 h 1553730"/>
                <a:gd name="connsiteX3-169" fmla="*/ 2057400 w 2057400"/>
                <a:gd name="connsiteY3-170" fmla="*/ 258960 h 1553730"/>
                <a:gd name="connsiteX4-171" fmla="*/ 2057400 w 2057400"/>
                <a:gd name="connsiteY4-172" fmla="*/ 1294770 h 1553730"/>
                <a:gd name="connsiteX5-173" fmla="*/ 1798440 w 2057400"/>
                <a:gd name="connsiteY5-174" fmla="*/ 1553730 h 1553730"/>
                <a:gd name="connsiteX6-175" fmla="*/ 258960 w 2057400"/>
                <a:gd name="connsiteY6-176" fmla="*/ 1553730 h 1553730"/>
                <a:gd name="connsiteX7-177" fmla="*/ 0 w 2057400"/>
                <a:gd name="connsiteY7-178" fmla="*/ 1294770 h 1553730"/>
                <a:gd name="connsiteX8-179" fmla="*/ 25400 w 2057400"/>
                <a:gd name="connsiteY8-180" fmla="*/ 436760 h 1553730"/>
                <a:gd name="connsiteX0-181" fmla="*/ 37602 w 2069602"/>
                <a:gd name="connsiteY0-182" fmla="*/ 436760 h 1553730"/>
                <a:gd name="connsiteX1-183" fmla="*/ 550562 w 2069602"/>
                <a:gd name="connsiteY1-184" fmla="*/ 127000 h 1553730"/>
                <a:gd name="connsiteX2-185" fmla="*/ 1810642 w 2069602"/>
                <a:gd name="connsiteY2-186" fmla="*/ 0 h 1553730"/>
                <a:gd name="connsiteX3-187" fmla="*/ 2069602 w 2069602"/>
                <a:gd name="connsiteY3-188" fmla="*/ 258960 h 1553730"/>
                <a:gd name="connsiteX4-189" fmla="*/ 2069602 w 2069602"/>
                <a:gd name="connsiteY4-190" fmla="*/ 1294770 h 1553730"/>
                <a:gd name="connsiteX5-191" fmla="*/ 1810642 w 2069602"/>
                <a:gd name="connsiteY5-192" fmla="*/ 1553730 h 1553730"/>
                <a:gd name="connsiteX6-193" fmla="*/ 271162 w 2069602"/>
                <a:gd name="connsiteY6-194" fmla="*/ 1553730 h 1553730"/>
                <a:gd name="connsiteX7-195" fmla="*/ 12202 w 2069602"/>
                <a:gd name="connsiteY7-196" fmla="*/ 1294770 h 1553730"/>
                <a:gd name="connsiteX8-197" fmla="*/ 37602 w 2069602"/>
                <a:gd name="connsiteY8-198" fmla="*/ 436760 h 1553730"/>
                <a:gd name="connsiteX0-199" fmla="*/ 50866 w 2082866"/>
                <a:gd name="connsiteY0-200" fmla="*/ 436760 h 1553730"/>
                <a:gd name="connsiteX1-201" fmla="*/ 563826 w 2082866"/>
                <a:gd name="connsiteY1-202" fmla="*/ 127000 h 1553730"/>
                <a:gd name="connsiteX2-203" fmla="*/ 1823906 w 2082866"/>
                <a:gd name="connsiteY2-204" fmla="*/ 0 h 1553730"/>
                <a:gd name="connsiteX3-205" fmla="*/ 2082866 w 2082866"/>
                <a:gd name="connsiteY3-206" fmla="*/ 258960 h 1553730"/>
                <a:gd name="connsiteX4-207" fmla="*/ 2082866 w 2082866"/>
                <a:gd name="connsiteY4-208" fmla="*/ 1294770 h 1553730"/>
                <a:gd name="connsiteX5-209" fmla="*/ 1823906 w 2082866"/>
                <a:gd name="connsiteY5-210" fmla="*/ 1553730 h 1553730"/>
                <a:gd name="connsiteX6-211" fmla="*/ 284426 w 2082866"/>
                <a:gd name="connsiteY6-212" fmla="*/ 1553730 h 1553730"/>
                <a:gd name="connsiteX7-213" fmla="*/ 25466 w 2082866"/>
                <a:gd name="connsiteY7-214" fmla="*/ 1294770 h 1553730"/>
                <a:gd name="connsiteX8-215" fmla="*/ 50866 w 2082866"/>
                <a:gd name="connsiteY8-216" fmla="*/ 436760 h 1553730"/>
                <a:gd name="connsiteX0-217" fmla="*/ 50866 w 2082866"/>
                <a:gd name="connsiteY0-218" fmla="*/ 442117 h 1559087"/>
                <a:gd name="connsiteX1-219" fmla="*/ 547951 w 2082866"/>
                <a:gd name="connsiteY1-220" fmla="*/ 94257 h 1559087"/>
                <a:gd name="connsiteX2-221" fmla="*/ 1823906 w 2082866"/>
                <a:gd name="connsiteY2-222" fmla="*/ 5357 h 1559087"/>
                <a:gd name="connsiteX3-223" fmla="*/ 2082866 w 2082866"/>
                <a:gd name="connsiteY3-224" fmla="*/ 264317 h 1559087"/>
                <a:gd name="connsiteX4-225" fmla="*/ 2082866 w 2082866"/>
                <a:gd name="connsiteY4-226" fmla="*/ 1300127 h 1559087"/>
                <a:gd name="connsiteX5-227" fmla="*/ 1823906 w 2082866"/>
                <a:gd name="connsiteY5-228" fmla="*/ 1559087 h 1559087"/>
                <a:gd name="connsiteX6-229" fmla="*/ 284426 w 2082866"/>
                <a:gd name="connsiteY6-230" fmla="*/ 1559087 h 1559087"/>
                <a:gd name="connsiteX7-231" fmla="*/ 25466 w 2082866"/>
                <a:gd name="connsiteY7-232" fmla="*/ 1300127 h 1559087"/>
                <a:gd name="connsiteX8-233" fmla="*/ 50866 w 2082866"/>
                <a:gd name="connsiteY8-234" fmla="*/ 442117 h 1559087"/>
                <a:gd name="connsiteX0-235" fmla="*/ 44707 w 2089407"/>
                <a:gd name="connsiteY0-236" fmla="*/ 429417 h 1559087"/>
                <a:gd name="connsiteX1-237" fmla="*/ 554492 w 2089407"/>
                <a:gd name="connsiteY1-238" fmla="*/ 94257 h 1559087"/>
                <a:gd name="connsiteX2-239" fmla="*/ 1830447 w 2089407"/>
                <a:gd name="connsiteY2-240" fmla="*/ 5357 h 1559087"/>
                <a:gd name="connsiteX3-241" fmla="*/ 2089407 w 2089407"/>
                <a:gd name="connsiteY3-242" fmla="*/ 264317 h 1559087"/>
                <a:gd name="connsiteX4-243" fmla="*/ 2089407 w 2089407"/>
                <a:gd name="connsiteY4-244" fmla="*/ 1300127 h 1559087"/>
                <a:gd name="connsiteX5-245" fmla="*/ 1830447 w 2089407"/>
                <a:gd name="connsiteY5-246" fmla="*/ 1559087 h 1559087"/>
                <a:gd name="connsiteX6-247" fmla="*/ 290967 w 2089407"/>
                <a:gd name="connsiteY6-248" fmla="*/ 1559087 h 1559087"/>
                <a:gd name="connsiteX7-249" fmla="*/ 32007 w 2089407"/>
                <a:gd name="connsiteY7-250" fmla="*/ 1300127 h 1559087"/>
                <a:gd name="connsiteX8-251" fmla="*/ 44707 w 2089407"/>
                <a:gd name="connsiteY8-252" fmla="*/ 429417 h 1559087"/>
                <a:gd name="connsiteX0-253" fmla="*/ 44707 w 2089407"/>
                <a:gd name="connsiteY0-254" fmla="*/ 429417 h 1559087"/>
                <a:gd name="connsiteX1-255" fmla="*/ 554492 w 2089407"/>
                <a:gd name="connsiteY1-256" fmla="*/ 94257 h 1559087"/>
                <a:gd name="connsiteX2-257" fmla="*/ 1830447 w 2089407"/>
                <a:gd name="connsiteY2-258" fmla="*/ 5357 h 1559087"/>
                <a:gd name="connsiteX3-259" fmla="*/ 2089407 w 2089407"/>
                <a:gd name="connsiteY3-260" fmla="*/ 264317 h 1559087"/>
                <a:gd name="connsiteX4-261" fmla="*/ 2089407 w 2089407"/>
                <a:gd name="connsiteY4-262" fmla="*/ 1300127 h 1559087"/>
                <a:gd name="connsiteX5-263" fmla="*/ 1830447 w 2089407"/>
                <a:gd name="connsiteY5-264" fmla="*/ 1559087 h 1559087"/>
                <a:gd name="connsiteX6-265" fmla="*/ 290967 w 2089407"/>
                <a:gd name="connsiteY6-266" fmla="*/ 1559087 h 1559087"/>
                <a:gd name="connsiteX7-267" fmla="*/ 32007 w 2089407"/>
                <a:gd name="connsiteY7-268" fmla="*/ 1300127 h 1559087"/>
                <a:gd name="connsiteX8-269" fmla="*/ 44707 w 2089407"/>
                <a:gd name="connsiteY8-270" fmla="*/ 429417 h 1559087"/>
                <a:gd name="connsiteX0-271" fmla="*/ 42178 w 2086878"/>
                <a:gd name="connsiteY0-272" fmla="*/ 429417 h 1559087"/>
                <a:gd name="connsiteX1-273" fmla="*/ 551963 w 2086878"/>
                <a:gd name="connsiteY1-274" fmla="*/ 94257 h 1559087"/>
                <a:gd name="connsiteX2-275" fmla="*/ 1827918 w 2086878"/>
                <a:gd name="connsiteY2-276" fmla="*/ 5357 h 1559087"/>
                <a:gd name="connsiteX3-277" fmla="*/ 2086878 w 2086878"/>
                <a:gd name="connsiteY3-278" fmla="*/ 264317 h 1559087"/>
                <a:gd name="connsiteX4-279" fmla="*/ 2086878 w 2086878"/>
                <a:gd name="connsiteY4-280" fmla="*/ 1300127 h 1559087"/>
                <a:gd name="connsiteX5-281" fmla="*/ 1827918 w 2086878"/>
                <a:gd name="connsiteY5-282" fmla="*/ 1559087 h 1559087"/>
                <a:gd name="connsiteX6-283" fmla="*/ 288438 w 2086878"/>
                <a:gd name="connsiteY6-284" fmla="*/ 1559087 h 1559087"/>
                <a:gd name="connsiteX7-285" fmla="*/ 29478 w 2086878"/>
                <a:gd name="connsiteY7-286" fmla="*/ 1300127 h 1559087"/>
                <a:gd name="connsiteX8-287" fmla="*/ 42178 w 2086878"/>
                <a:gd name="connsiteY8-288" fmla="*/ 429417 h 1559087"/>
                <a:gd name="connsiteX0-289" fmla="*/ 42178 w 2086878"/>
                <a:gd name="connsiteY0-290" fmla="*/ 429417 h 1559087"/>
                <a:gd name="connsiteX1-291" fmla="*/ 551963 w 2086878"/>
                <a:gd name="connsiteY1-292" fmla="*/ 94257 h 1559087"/>
                <a:gd name="connsiteX2-293" fmla="*/ 1827918 w 2086878"/>
                <a:gd name="connsiteY2-294" fmla="*/ 5357 h 1559087"/>
                <a:gd name="connsiteX3-295" fmla="*/ 2086878 w 2086878"/>
                <a:gd name="connsiteY3-296" fmla="*/ 264317 h 1559087"/>
                <a:gd name="connsiteX4-297" fmla="*/ 2086878 w 2086878"/>
                <a:gd name="connsiteY4-298" fmla="*/ 1300127 h 1559087"/>
                <a:gd name="connsiteX5-299" fmla="*/ 1827918 w 2086878"/>
                <a:gd name="connsiteY5-300" fmla="*/ 1559087 h 1559087"/>
                <a:gd name="connsiteX6-301" fmla="*/ 288438 w 2086878"/>
                <a:gd name="connsiteY6-302" fmla="*/ 1559087 h 1559087"/>
                <a:gd name="connsiteX7-303" fmla="*/ 29478 w 2086878"/>
                <a:gd name="connsiteY7-304" fmla="*/ 1300127 h 1559087"/>
                <a:gd name="connsiteX8-305" fmla="*/ 42178 w 2086878"/>
                <a:gd name="connsiteY8-306" fmla="*/ 429417 h 1559087"/>
                <a:gd name="connsiteX0-307" fmla="*/ 42178 w 2086878"/>
                <a:gd name="connsiteY0-308" fmla="*/ 429417 h 1559087"/>
                <a:gd name="connsiteX1-309" fmla="*/ 551963 w 2086878"/>
                <a:gd name="connsiteY1-310" fmla="*/ 94257 h 1559087"/>
                <a:gd name="connsiteX2-311" fmla="*/ 1827918 w 2086878"/>
                <a:gd name="connsiteY2-312" fmla="*/ 5357 h 1559087"/>
                <a:gd name="connsiteX3-313" fmla="*/ 2086878 w 2086878"/>
                <a:gd name="connsiteY3-314" fmla="*/ 264317 h 1559087"/>
                <a:gd name="connsiteX4-315" fmla="*/ 2086878 w 2086878"/>
                <a:gd name="connsiteY4-316" fmla="*/ 1300127 h 1559087"/>
                <a:gd name="connsiteX5-317" fmla="*/ 1827918 w 2086878"/>
                <a:gd name="connsiteY5-318" fmla="*/ 1559087 h 1559087"/>
                <a:gd name="connsiteX6-319" fmla="*/ 288438 w 2086878"/>
                <a:gd name="connsiteY6-320" fmla="*/ 1559087 h 1559087"/>
                <a:gd name="connsiteX7-321" fmla="*/ 29478 w 2086878"/>
                <a:gd name="connsiteY7-322" fmla="*/ 1300127 h 1559087"/>
                <a:gd name="connsiteX8-323" fmla="*/ 42178 w 2086878"/>
                <a:gd name="connsiteY8-324" fmla="*/ 429417 h 1559087"/>
                <a:gd name="connsiteX0-325" fmla="*/ 42178 w 2086878"/>
                <a:gd name="connsiteY0-326" fmla="*/ 432807 h 1562477"/>
                <a:gd name="connsiteX1-327" fmla="*/ 548788 w 2086878"/>
                <a:gd name="connsiteY1-328" fmla="*/ 88122 h 1562477"/>
                <a:gd name="connsiteX2-329" fmla="*/ 1827918 w 2086878"/>
                <a:gd name="connsiteY2-330" fmla="*/ 8747 h 1562477"/>
                <a:gd name="connsiteX3-331" fmla="*/ 2086878 w 2086878"/>
                <a:gd name="connsiteY3-332" fmla="*/ 267707 h 1562477"/>
                <a:gd name="connsiteX4-333" fmla="*/ 2086878 w 2086878"/>
                <a:gd name="connsiteY4-334" fmla="*/ 1303517 h 1562477"/>
                <a:gd name="connsiteX5-335" fmla="*/ 1827918 w 2086878"/>
                <a:gd name="connsiteY5-336" fmla="*/ 1562477 h 1562477"/>
                <a:gd name="connsiteX6-337" fmla="*/ 288438 w 2086878"/>
                <a:gd name="connsiteY6-338" fmla="*/ 1562477 h 1562477"/>
                <a:gd name="connsiteX7-339" fmla="*/ 29478 w 2086878"/>
                <a:gd name="connsiteY7-340" fmla="*/ 1303517 h 1562477"/>
                <a:gd name="connsiteX8-341" fmla="*/ 42178 w 2086878"/>
                <a:gd name="connsiteY8-342" fmla="*/ 432807 h 1562477"/>
                <a:gd name="connsiteX0-343" fmla="*/ 42178 w 2086878"/>
                <a:gd name="connsiteY0-344" fmla="*/ 426769 h 1556439"/>
                <a:gd name="connsiteX1-345" fmla="*/ 548788 w 2086878"/>
                <a:gd name="connsiteY1-346" fmla="*/ 82084 h 1556439"/>
                <a:gd name="connsiteX2-347" fmla="*/ 1827918 w 2086878"/>
                <a:gd name="connsiteY2-348" fmla="*/ 2709 h 1556439"/>
                <a:gd name="connsiteX3-349" fmla="*/ 2086878 w 2086878"/>
                <a:gd name="connsiteY3-350" fmla="*/ 261669 h 1556439"/>
                <a:gd name="connsiteX4-351" fmla="*/ 2086878 w 2086878"/>
                <a:gd name="connsiteY4-352" fmla="*/ 1297479 h 1556439"/>
                <a:gd name="connsiteX5-353" fmla="*/ 1827918 w 2086878"/>
                <a:gd name="connsiteY5-354" fmla="*/ 1556439 h 1556439"/>
                <a:gd name="connsiteX6-355" fmla="*/ 288438 w 2086878"/>
                <a:gd name="connsiteY6-356" fmla="*/ 1556439 h 1556439"/>
                <a:gd name="connsiteX7-357" fmla="*/ 29478 w 2086878"/>
                <a:gd name="connsiteY7-358" fmla="*/ 1297479 h 1556439"/>
                <a:gd name="connsiteX8-359" fmla="*/ 42178 w 2086878"/>
                <a:gd name="connsiteY8-360" fmla="*/ 426769 h 15564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75131" y="2669579"/>
              <a:ext cx="691215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7100" b="1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PHẠM DUYÊN 13 - 9Slide.vn"/>
          <p:cNvGrpSpPr/>
          <p:nvPr/>
        </p:nvGrpSpPr>
        <p:grpSpPr>
          <a:xfrm>
            <a:off x="8211385" y="3481568"/>
            <a:ext cx="1742106" cy="1299299"/>
            <a:chOff x="5054185" y="2613488"/>
            <a:chExt cx="1742105" cy="1299299"/>
          </a:xfrm>
        </p:grpSpPr>
        <p:sp>
          <p:nvSpPr>
            <p:cNvPr id="48" name="Rectangle: Rounded Corners 11"/>
            <p:cNvSpPr/>
            <p:nvPr/>
          </p:nvSpPr>
          <p:spPr>
            <a:xfrm>
              <a:off x="5054185" y="2613488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-1" fmla="*/ 0 w 2057400"/>
                <a:gd name="connsiteY0-2" fmla="*/ 258960 h 1553730"/>
                <a:gd name="connsiteX1-3" fmla="*/ 449460 w 2057400"/>
                <a:gd name="connsiteY1-4" fmla="*/ 101600 h 1553730"/>
                <a:gd name="connsiteX2-5" fmla="*/ 1798440 w 2057400"/>
                <a:gd name="connsiteY2-6" fmla="*/ 0 h 1553730"/>
                <a:gd name="connsiteX3-7" fmla="*/ 2057400 w 2057400"/>
                <a:gd name="connsiteY3-8" fmla="*/ 258960 h 1553730"/>
                <a:gd name="connsiteX4-9" fmla="*/ 2057400 w 2057400"/>
                <a:gd name="connsiteY4-10" fmla="*/ 1294770 h 1553730"/>
                <a:gd name="connsiteX5-11" fmla="*/ 1798440 w 2057400"/>
                <a:gd name="connsiteY5-12" fmla="*/ 1553730 h 1553730"/>
                <a:gd name="connsiteX6-13" fmla="*/ 258960 w 2057400"/>
                <a:gd name="connsiteY6-14" fmla="*/ 1553730 h 1553730"/>
                <a:gd name="connsiteX7-15" fmla="*/ 0 w 2057400"/>
                <a:gd name="connsiteY7-16" fmla="*/ 1294770 h 1553730"/>
                <a:gd name="connsiteX8-17" fmla="*/ 0 w 2057400"/>
                <a:gd name="connsiteY8-18" fmla="*/ 258960 h 1553730"/>
                <a:gd name="connsiteX0-19" fmla="*/ 38100 w 2057400"/>
                <a:gd name="connsiteY0-20" fmla="*/ 487560 h 1553730"/>
                <a:gd name="connsiteX1-21" fmla="*/ 449460 w 2057400"/>
                <a:gd name="connsiteY1-22" fmla="*/ 101600 h 1553730"/>
                <a:gd name="connsiteX2-23" fmla="*/ 1798440 w 2057400"/>
                <a:gd name="connsiteY2-24" fmla="*/ 0 h 1553730"/>
                <a:gd name="connsiteX3-25" fmla="*/ 2057400 w 2057400"/>
                <a:gd name="connsiteY3-26" fmla="*/ 258960 h 1553730"/>
                <a:gd name="connsiteX4-27" fmla="*/ 2057400 w 2057400"/>
                <a:gd name="connsiteY4-28" fmla="*/ 1294770 h 1553730"/>
                <a:gd name="connsiteX5-29" fmla="*/ 1798440 w 2057400"/>
                <a:gd name="connsiteY5-30" fmla="*/ 1553730 h 1553730"/>
                <a:gd name="connsiteX6-31" fmla="*/ 258960 w 2057400"/>
                <a:gd name="connsiteY6-32" fmla="*/ 1553730 h 1553730"/>
                <a:gd name="connsiteX7-33" fmla="*/ 0 w 2057400"/>
                <a:gd name="connsiteY7-34" fmla="*/ 1294770 h 1553730"/>
                <a:gd name="connsiteX8-35" fmla="*/ 38100 w 2057400"/>
                <a:gd name="connsiteY8-36" fmla="*/ 487560 h 1553730"/>
                <a:gd name="connsiteX0-37" fmla="*/ 38100 w 2057400"/>
                <a:gd name="connsiteY0-38" fmla="*/ 487560 h 1553730"/>
                <a:gd name="connsiteX1-39" fmla="*/ 538360 w 2057400"/>
                <a:gd name="connsiteY1-40" fmla="*/ 215900 h 1553730"/>
                <a:gd name="connsiteX2-41" fmla="*/ 1798440 w 2057400"/>
                <a:gd name="connsiteY2-42" fmla="*/ 0 h 1553730"/>
                <a:gd name="connsiteX3-43" fmla="*/ 2057400 w 2057400"/>
                <a:gd name="connsiteY3-44" fmla="*/ 258960 h 1553730"/>
                <a:gd name="connsiteX4-45" fmla="*/ 2057400 w 2057400"/>
                <a:gd name="connsiteY4-46" fmla="*/ 1294770 h 1553730"/>
                <a:gd name="connsiteX5-47" fmla="*/ 1798440 w 2057400"/>
                <a:gd name="connsiteY5-48" fmla="*/ 1553730 h 1553730"/>
                <a:gd name="connsiteX6-49" fmla="*/ 258960 w 2057400"/>
                <a:gd name="connsiteY6-50" fmla="*/ 1553730 h 1553730"/>
                <a:gd name="connsiteX7-51" fmla="*/ 0 w 2057400"/>
                <a:gd name="connsiteY7-52" fmla="*/ 1294770 h 1553730"/>
                <a:gd name="connsiteX8-53" fmla="*/ 38100 w 2057400"/>
                <a:gd name="connsiteY8-54" fmla="*/ 487560 h 1553730"/>
                <a:gd name="connsiteX0-55" fmla="*/ 38100 w 2057400"/>
                <a:gd name="connsiteY0-56" fmla="*/ 487560 h 1553730"/>
                <a:gd name="connsiteX1-57" fmla="*/ 538360 w 2057400"/>
                <a:gd name="connsiteY1-58" fmla="*/ 215900 h 1553730"/>
                <a:gd name="connsiteX2-59" fmla="*/ 1798440 w 2057400"/>
                <a:gd name="connsiteY2-60" fmla="*/ 0 h 1553730"/>
                <a:gd name="connsiteX3-61" fmla="*/ 2057400 w 2057400"/>
                <a:gd name="connsiteY3-62" fmla="*/ 258960 h 1553730"/>
                <a:gd name="connsiteX4-63" fmla="*/ 2057400 w 2057400"/>
                <a:gd name="connsiteY4-64" fmla="*/ 1294770 h 1553730"/>
                <a:gd name="connsiteX5-65" fmla="*/ 1798440 w 2057400"/>
                <a:gd name="connsiteY5-66" fmla="*/ 1553730 h 1553730"/>
                <a:gd name="connsiteX6-67" fmla="*/ 258960 w 2057400"/>
                <a:gd name="connsiteY6-68" fmla="*/ 1553730 h 1553730"/>
                <a:gd name="connsiteX7-69" fmla="*/ 0 w 2057400"/>
                <a:gd name="connsiteY7-70" fmla="*/ 1294770 h 1553730"/>
                <a:gd name="connsiteX8-71" fmla="*/ 38100 w 2057400"/>
                <a:gd name="connsiteY8-72" fmla="*/ 487560 h 1553730"/>
                <a:gd name="connsiteX0-73" fmla="*/ 38100 w 2057400"/>
                <a:gd name="connsiteY0-74" fmla="*/ 487560 h 1553730"/>
                <a:gd name="connsiteX1-75" fmla="*/ 538360 w 2057400"/>
                <a:gd name="connsiteY1-76" fmla="*/ 215900 h 1553730"/>
                <a:gd name="connsiteX2-77" fmla="*/ 1798440 w 2057400"/>
                <a:gd name="connsiteY2-78" fmla="*/ 0 h 1553730"/>
                <a:gd name="connsiteX3-79" fmla="*/ 2057400 w 2057400"/>
                <a:gd name="connsiteY3-80" fmla="*/ 258960 h 1553730"/>
                <a:gd name="connsiteX4-81" fmla="*/ 2057400 w 2057400"/>
                <a:gd name="connsiteY4-82" fmla="*/ 1294770 h 1553730"/>
                <a:gd name="connsiteX5-83" fmla="*/ 1798440 w 2057400"/>
                <a:gd name="connsiteY5-84" fmla="*/ 1553730 h 1553730"/>
                <a:gd name="connsiteX6-85" fmla="*/ 258960 w 2057400"/>
                <a:gd name="connsiteY6-86" fmla="*/ 1553730 h 1553730"/>
                <a:gd name="connsiteX7-87" fmla="*/ 0 w 2057400"/>
                <a:gd name="connsiteY7-88" fmla="*/ 1294770 h 1553730"/>
                <a:gd name="connsiteX8-89" fmla="*/ 38100 w 2057400"/>
                <a:gd name="connsiteY8-90" fmla="*/ 487560 h 1553730"/>
                <a:gd name="connsiteX0-91" fmla="*/ 38100 w 2057400"/>
                <a:gd name="connsiteY0-92" fmla="*/ 487560 h 1553730"/>
                <a:gd name="connsiteX1-93" fmla="*/ 538360 w 2057400"/>
                <a:gd name="connsiteY1-94" fmla="*/ 215900 h 1553730"/>
                <a:gd name="connsiteX2-95" fmla="*/ 1798440 w 2057400"/>
                <a:gd name="connsiteY2-96" fmla="*/ 0 h 1553730"/>
                <a:gd name="connsiteX3-97" fmla="*/ 2057400 w 2057400"/>
                <a:gd name="connsiteY3-98" fmla="*/ 258960 h 1553730"/>
                <a:gd name="connsiteX4-99" fmla="*/ 2057400 w 2057400"/>
                <a:gd name="connsiteY4-100" fmla="*/ 1294770 h 1553730"/>
                <a:gd name="connsiteX5-101" fmla="*/ 1798440 w 2057400"/>
                <a:gd name="connsiteY5-102" fmla="*/ 1553730 h 1553730"/>
                <a:gd name="connsiteX6-103" fmla="*/ 258960 w 2057400"/>
                <a:gd name="connsiteY6-104" fmla="*/ 1553730 h 1553730"/>
                <a:gd name="connsiteX7-105" fmla="*/ 0 w 2057400"/>
                <a:gd name="connsiteY7-106" fmla="*/ 1294770 h 1553730"/>
                <a:gd name="connsiteX8-107" fmla="*/ 38100 w 2057400"/>
                <a:gd name="connsiteY8-108" fmla="*/ 487560 h 1553730"/>
                <a:gd name="connsiteX0-109" fmla="*/ 25400 w 2057400"/>
                <a:gd name="connsiteY0-110" fmla="*/ 436760 h 1553730"/>
                <a:gd name="connsiteX1-111" fmla="*/ 538360 w 2057400"/>
                <a:gd name="connsiteY1-112" fmla="*/ 215900 h 1553730"/>
                <a:gd name="connsiteX2-113" fmla="*/ 1798440 w 2057400"/>
                <a:gd name="connsiteY2-114" fmla="*/ 0 h 1553730"/>
                <a:gd name="connsiteX3-115" fmla="*/ 2057400 w 2057400"/>
                <a:gd name="connsiteY3-116" fmla="*/ 258960 h 1553730"/>
                <a:gd name="connsiteX4-117" fmla="*/ 2057400 w 2057400"/>
                <a:gd name="connsiteY4-118" fmla="*/ 1294770 h 1553730"/>
                <a:gd name="connsiteX5-119" fmla="*/ 1798440 w 2057400"/>
                <a:gd name="connsiteY5-120" fmla="*/ 1553730 h 1553730"/>
                <a:gd name="connsiteX6-121" fmla="*/ 258960 w 2057400"/>
                <a:gd name="connsiteY6-122" fmla="*/ 1553730 h 1553730"/>
                <a:gd name="connsiteX7-123" fmla="*/ 0 w 2057400"/>
                <a:gd name="connsiteY7-124" fmla="*/ 1294770 h 1553730"/>
                <a:gd name="connsiteX8-125" fmla="*/ 25400 w 2057400"/>
                <a:gd name="connsiteY8-126" fmla="*/ 436760 h 1553730"/>
                <a:gd name="connsiteX0-127" fmla="*/ 25400 w 2057400"/>
                <a:gd name="connsiteY0-128" fmla="*/ 436760 h 1553730"/>
                <a:gd name="connsiteX1-129" fmla="*/ 538360 w 2057400"/>
                <a:gd name="connsiteY1-130" fmla="*/ 127000 h 1553730"/>
                <a:gd name="connsiteX2-131" fmla="*/ 1798440 w 2057400"/>
                <a:gd name="connsiteY2-132" fmla="*/ 0 h 1553730"/>
                <a:gd name="connsiteX3-133" fmla="*/ 2057400 w 2057400"/>
                <a:gd name="connsiteY3-134" fmla="*/ 258960 h 1553730"/>
                <a:gd name="connsiteX4-135" fmla="*/ 2057400 w 2057400"/>
                <a:gd name="connsiteY4-136" fmla="*/ 1294770 h 1553730"/>
                <a:gd name="connsiteX5-137" fmla="*/ 1798440 w 2057400"/>
                <a:gd name="connsiteY5-138" fmla="*/ 1553730 h 1553730"/>
                <a:gd name="connsiteX6-139" fmla="*/ 258960 w 2057400"/>
                <a:gd name="connsiteY6-140" fmla="*/ 1553730 h 1553730"/>
                <a:gd name="connsiteX7-141" fmla="*/ 0 w 2057400"/>
                <a:gd name="connsiteY7-142" fmla="*/ 1294770 h 1553730"/>
                <a:gd name="connsiteX8-143" fmla="*/ 25400 w 2057400"/>
                <a:gd name="connsiteY8-144" fmla="*/ 436760 h 1553730"/>
                <a:gd name="connsiteX0-145" fmla="*/ 25400 w 2057400"/>
                <a:gd name="connsiteY0-146" fmla="*/ 436760 h 1553730"/>
                <a:gd name="connsiteX1-147" fmla="*/ 538360 w 2057400"/>
                <a:gd name="connsiteY1-148" fmla="*/ 127000 h 1553730"/>
                <a:gd name="connsiteX2-149" fmla="*/ 1798440 w 2057400"/>
                <a:gd name="connsiteY2-150" fmla="*/ 0 h 1553730"/>
                <a:gd name="connsiteX3-151" fmla="*/ 2057400 w 2057400"/>
                <a:gd name="connsiteY3-152" fmla="*/ 258960 h 1553730"/>
                <a:gd name="connsiteX4-153" fmla="*/ 2057400 w 2057400"/>
                <a:gd name="connsiteY4-154" fmla="*/ 1294770 h 1553730"/>
                <a:gd name="connsiteX5-155" fmla="*/ 1798440 w 2057400"/>
                <a:gd name="connsiteY5-156" fmla="*/ 1553730 h 1553730"/>
                <a:gd name="connsiteX6-157" fmla="*/ 258960 w 2057400"/>
                <a:gd name="connsiteY6-158" fmla="*/ 1553730 h 1553730"/>
                <a:gd name="connsiteX7-159" fmla="*/ 0 w 2057400"/>
                <a:gd name="connsiteY7-160" fmla="*/ 1294770 h 1553730"/>
                <a:gd name="connsiteX8-161" fmla="*/ 25400 w 2057400"/>
                <a:gd name="connsiteY8-162" fmla="*/ 436760 h 1553730"/>
                <a:gd name="connsiteX0-163" fmla="*/ 25400 w 2057400"/>
                <a:gd name="connsiteY0-164" fmla="*/ 436760 h 1553730"/>
                <a:gd name="connsiteX1-165" fmla="*/ 538360 w 2057400"/>
                <a:gd name="connsiteY1-166" fmla="*/ 127000 h 1553730"/>
                <a:gd name="connsiteX2-167" fmla="*/ 1798440 w 2057400"/>
                <a:gd name="connsiteY2-168" fmla="*/ 0 h 1553730"/>
                <a:gd name="connsiteX3-169" fmla="*/ 2057400 w 2057400"/>
                <a:gd name="connsiteY3-170" fmla="*/ 258960 h 1553730"/>
                <a:gd name="connsiteX4-171" fmla="*/ 2057400 w 2057400"/>
                <a:gd name="connsiteY4-172" fmla="*/ 1294770 h 1553730"/>
                <a:gd name="connsiteX5-173" fmla="*/ 1798440 w 2057400"/>
                <a:gd name="connsiteY5-174" fmla="*/ 1553730 h 1553730"/>
                <a:gd name="connsiteX6-175" fmla="*/ 258960 w 2057400"/>
                <a:gd name="connsiteY6-176" fmla="*/ 1553730 h 1553730"/>
                <a:gd name="connsiteX7-177" fmla="*/ 0 w 2057400"/>
                <a:gd name="connsiteY7-178" fmla="*/ 1294770 h 1553730"/>
                <a:gd name="connsiteX8-179" fmla="*/ 25400 w 2057400"/>
                <a:gd name="connsiteY8-180" fmla="*/ 436760 h 1553730"/>
                <a:gd name="connsiteX0-181" fmla="*/ 37602 w 2069602"/>
                <a:gd name="connsiteY0-182" fmla="*/ 436760 h 1553730"/>
                <a:gd name="connsiteX1-183" fmla="*/ 550562 w 2069602"/>
                <a:gd name="connsiteY1-184" fmla="*/ 127000 h 1553730"/>
                <a:gd name="connsiteX2-185" fmla="*/ 1810642 w 2069602"/>
                <a:gd name="connsiteY2-186" fmla="*/ 0 h 1553730"/>
                <a:gd name="connsiteX3-187" fmla="*/ 2069602 w 2069602"/>
                <a:gd name="connsiteY3-188" fmla="*/ 258960 h 1553730"/>
                <a:gd name="connsiteX4-189" fmla="*/ 2069602 w 2069602"/>
                <a:gd name="connsiteY4-190" fmla="*/ 1294770 h 1553730"/>
                <a:gd name="connsiteX5-191" fmla="*/ 1810642 w 2069602"/>
                <a:gd name="connsiteY5-192" fmla="*/ 1553730 h 1553730"/>
                <a:gd name="connsiteX6-193" fmla="*/ 271162 w 2069602"/>
                <a:gd name="connsiteY6-194" fmla="*/ 1553730 h 1553730"/>
                <a:gd name="connsiteX7-195" fmla="*/ 12202 w 2069602"/>
                <a:gd name="connsiteY7-196" fmla="*/ 1294770 h 1553730"/>
                <a:gd name="connsiteX8-197" fmla="*/ 37602 w 2069602"/>
                <a:gd name="connsiteY8-198" fmla="*/ 436760 h 1553730"/>
                <a:gd name="connsiteX0-199" fmla="*/ 50866 w 2082866"/>
                <a:gd name="connsiteY0-200" fmla="*/ 436760 h 1553730"/>
                <a:gd name="connsiteX1-201" fmla="*/ 563826 w 2082866"/>
                <a:gd name="connsiteY1-202" fmla="*/ 127000 h 1553730"/>
                <a:gd name="connsiteX2-203" fmla="*/ 1823906 w 2082866"/>
                <a:gd name="connsiteY2-204" fmla="*/ 0 h 1553730"/>
                <a:gd name="connsiteX3-205" fmla="*/ 2082866 w 2082866"/>
                <a:gd name="connsiteY3-206" fmla="*/ 258960 h 1553730"/>
                <a:gd name="connsiteX4-207" fmla="*/ 2082866 w 2082866"/>
                <a:gd name="connsiteY4-208" fmla="*/ 1294770 h 1553730"/>
                <a:gd name="connsiteX5-209" fmla="*/ 1823906 w 2082866"/>
                <a:gd name="connsiteY5-210" fmla="*/ 1553730 h 1553730"/>
                <a:gd name="connsiteX6-211" fmla="*/ 284426 w 2082866"/>
                <a:gd name="connsiteY6-212" fmla="*/ 1553730 h 1553730"/>
                <a:gd name="connsiteX7-213" fmla="*/ 25466 w 2082866"/>
                <a:gd name="connsiteY7-214" fmla="*/ 1294770 h 1553730"/>
                <a:gd name="connsiteX8-215" fmla="*/ 50866 w 2082866"/>
                <a:gd name="connsiteY8-216" fmla="*/ 436760 h 1553730"/>
                <a:gd name="connsiteX0-217" fmla="*/ 50866 w 2082866"/>
                <a:gd name="connsiteY0-218" fmla="*/ 442117 h 1559087"/>
                <a:gd name="connsiteX1-219" fmla="*/ 547951 w 2082866"/>
                <a:gd name="connsiteY1-220" fmla="*/ 94257 h 1559087"/>
                <a:gd name="connsiteX2-221" fmla="*/ 1823906 w 2082866"/>
                <a:gd name="connsiteY2-222" fmla="*/ 5357 h 1559087"/>
                <a:gd name="connsiteX3-223" fmla="*/ 2082866 w 2082866"/>
                <a:gd name="connsiteY3-224" fmla="*/ 264317 h 1559087"/>
                <a:gd name="connsiteX4-225" fmla="*/ 2082866 w 2082866"/>
                <a:gd name="connsiteY4-226" fmla="*/ 1300127 h 1559087"/>
                <a:gd name="connsiteX5-227" fmla="*/ 1823906 w 2082866"/>
                <a:gd name="connsiteY5-228" fmla="*/ 1559087 h 1559087"/>
                <a:gd name="connsiteX6-229" fmla="*/ 284426 w 2082866"/>
                <a:gd name="connsiteY6-230" fmla="*/ 1559087 h 1559087"/>
                <a:gd name="connsiteX7-231" fmla="*/ 25466 w 2082866"/>
                <a:gd name="connsiteY7-232" fmla="*/ 1300127 h 1559087"/>
                <a:gd name="connsiteX8-233" fmla="*/ 50866 w 2082866"/>
                <a:gd name="connsiteY8-234" fmla="*/ 442117 h 1559087"/>
                <a:gd name="connsiteX0-235" fmla="*/ 44707 w 2089407"/>
                <a:gd name="connsiteY0-236" fmla="*/ 429417 h 1559087"/>
                <a:gd name="connsiteX1-237" fmla="*/ 554492 w 2089407"/>
                <a:gd name="connsiteY1-238" fmla="*/ 94257 h 1559087"/>
                <a:gd name="connsiteX2-239" fmla="*/ 1830447 w 2089407"/>
                <a:gd name="connsiteY2-240" fmla="*/ 5357 h 1559087"/>
                <a:gd name="connsiteX3-241" fmla="*/ 2089407 w 2089407"/>
                <a:gd name="connsiteY3-242" fmla="*/ 264317 h 1559087"/>
                <a:gd name="connsiteX4-243" fmla="*/ 2089407 w 2089407"/>
                <a:gd name="connsiteY4-244" fmla="*/ 1300127 h 1559087"/>
                <a:gd name="connsiteX5-245" fmla="*/ 1830447 w 2089407"/>
                <a:gd name="connsiteY5-246" fmla="*/ 1559087 h 1559087"/>
                <a:gd name="connsiteX6-247" fmla="*/ 290967 w 2089407"/>
                <a:gd name="connsiteY6-248" fmla="*/ 1559087 h 1559087"/>
                <a:gd name="connsiteX7-249" fmla="*/ 32007 w 2089407"/>
                <a:gd name="connsiteY7-250" fmla="*/ 1300127 h 1559087"/>
                <a:gd name="connsiteX8-251" fmla="*/ 44707 w 2089407"/>
                <a:gd name="connsiteY8-252" fmla="*/ 429417 h 1559087"/>
                <a:gd name="connsiteX0-253" fmla="*/ 44707 w 2089407"/>
                <a:gd name="connsiteY0-254" fmla="*/ 429417 h 1559087"/>
                <a:gd name="connsiteX1-255" fmla="*/ 554492 w 2089407"/>
                <a:gd name="connsiteY1-256" fmla="*/ 94257 h 1559087"/>
                <a:gd name="connsiteX2-257" fmla="*/ 1830447 w 2089407"/>
                <a:gd name="connsiteY2-258" fmla="*/ 5357 h 1559087"/>
                <a:gd name="connsiteX3-259" fmla="*/ 2089407 w 2089407"/>
                <a:gd name="connsiteY3-260" fmla="*/ 264317 h 1559087"/>
                <a:gd name="connsiteX4-261" fmla="*/ 2089407 w 2089407"/>
                <a:gd name="connsiteY4-262" fmla="*/ 1300127 h 1559087"/>
                <a:gd name="connsiteX5-263" fmla="*/ 1830447 w 2089407"/>
                <a:gd name="connsiteY5-264" fmla="*/ 1559087 h 1559087"/>
                <a:gd name="connsiteX6-265" fmla="*/ 290967 w 2089407"/>
                <a:gd name="connsiteY6-266" fmla="*/ 1559087 h 1559087"/>
                <a:gd name="connsiteX7-267" fmla="*/ 32007 w 2089407"/>
                <a:gd name="connsiteY7-268" fmla="*/ 1300127 h 1559087"/>
                <a:gd name="connsiteX8-269" fmla="*/ 44707 w 2089407"/>
                <a:gd name="connsiteY8-270" fmla="*/ 429417 h 1559087"/>
                <a:gd name="connsiteX0-271" fmla="*/ 42178 w 2086878"/>
                <a:gd name="connsiteY0-272" fmla="*/ 429417 h 1559087"/>
                <a:gd name="connsiteX1-273" fmla="*/ 551963 w 2086878"/>
                <a:gd name="connsiteY1-274" fmla="*/ 94257 h 1559087"/>
                <a:gd name="connsiteX2-275" fmla="*/ 1827918 w 2086878"/>
                <a:gd name="connsiteY2-276" fmla="*/ 5357 h 1559087"/>
                <a:gd name="connsiteX3-277" fmla="*/ 2086878 w 2086878"/>
                <a:gd name="connsiteY3-278" fmla="*/ 264317 h 1559087"/>
                <a:gd name="connsiteX4-279" fmla="*/ 2086878 w 2086878"/>
                <a:gd name="connsiteY4-280" fmla="*/ 1300127 h 1559087"/>
                <a:gd name="connsiteX5-281" fmla="*/ 1827918 w 2086878"/>
                <a:gd name="connsiteY5-282" fmla="*/ 1559087 h 1559087"/>
                <a:gd name="connsiteX6-283" fmla="*/ 288438 w 2086878"/>
                <a:gd name="connsiteY6-284" fmla="*/ 1559087 h 1559087"/>
                <a:gd name="connsiteX7-285" fmla="*/ 29478 w 2086878"/>
                <a:gd name="connsiteY7-286" fmla="*/ 1300127 h 1559087"/>
                <a:gd name="connsiteX8-287" fmla="*/ 42178 w 2086878"/>
                <a:gd name="connsiteY8-288" fmla="*/ 429417 h 1559087"/>
                <a:gd name="connsiteX0-289" fmla="*/ 42178 w 2086878"/>
                <a:gd name="connsiteY0-290" fmla="*/ 429417 h 1559087"/>
                <a:gd name="connsiteX1-291" fmla="*/ 551963 w 2086878"/>
                <a:gd name="connsiteY1-292" fmla="*/ 94257 h 1559087"/>
                <a:gd name="connsiteX2-293" fmla="*/ 1827918 w 2086878"/>
                <a:gd name="connsiteY2-294" fmla="*/ 5357 h 1559087"/>
                <a:gd name="connsiteX3-295" fmla="*/ 2086878 w 2086878"/>
                <a:gd name="connsiteY3-296" fmla="*/ 264317 h 1559087"/>
                <a:gd name="connsiteX4-297" fmla="*/ 2086878 w 2086878"/>
                <a:gd name="connsiteY4-298" fmla="*/ 1300127 h 1559087"/>
                <a:gd name="connsiteX5-299" fmla="*/ 1827918 w 2086878"/>
                <a:gd name="connsiteY5-300" fmla="*/ 1559087 h 1559087"/>
                <a:gd name="connsiteX6-301" fmla="*/ 288438 w 2086878"/>
                <a:gd name="connsiteY6-302" fmla="*/ 1559087 h 1559087"/>
                <a:gd name="connsiteX7-303" fmla="*/ 29478 w 2086878"/>
                <a:gd name="connsiteY7-304" fmla="*/ 1300127 h 1559087"/>
                <a:gd name="connsiteX8-305" fmla="*/ 42178 w 2086878"/>
                <a:gd name="connsiteY8-306" fmla="*/ 429417 h 1559087"/>
                <a:gd name="connsiteX0-307" fmla="*/ 42178 w 2086878"/>
                <a:gd name="connsiteY0-308" fmla="*/ 429417 h 1559087"/>
                <a:gd name="connsiteX1-309" fmla="*/ 551963 w 2086878"/>
                <a:gd name="connsiteY1-310" fmla="*/ 94257 h 1559087"/>
                <a:gd name="connsiteX2-311" fmla="*/ 1827918 w 2086878"/>
                <a:gd name="connsiteY2-312" fmla="*/ 5357 h 1559087"/>
                <a:gd name="connsiteX3-313" fmla="*/ 2086878 w 2086878"/>
                <a:gd name="connsiteY3-314" fmla="*/ 264317 h 1559087"/>
                <a:gd name="connsiteX4-315" fmla="*/ 2086878 w 2086878"/>
                <a:gd name="connsiteY4-316" fmla="*/ 1300127 h 1559087"/>
                <a:gd name="connsiteX5-317" fmla="*/ 1827918 w 2086878"/>
                <a:gd name="connsiteY5-318" fmla="*/ 1559087 h 1559087"/>
                <a:gd name="connsiteX6-319" fmla="*/ 288438 w 2086878"/>
                <a:gd name="connsiteY6-320" fmla="*/ 1559087 h 1559087"/>
                <a:gd name="connsiteX7-321" fmla="*/ 29478 w 2086878"/>
                <a:gd name="connsiteY7-322" fmla="*/ 1300127 h 1559087"/>
                <a:gd name="connsiteX8-323" fmla="*/ 42178 w 2086878"/>
                <a:gd name="connsiteY8-324" fmla="*/ 429417 h 1559087"/>
                <a:gd name="connsiteX0-325" fmla="*/ 42178 w 2086878"/>
                <a:gd name="connsiteY0-326" fmla="*/ 432807 h 1562477"/>
                <a:gd name="connsiteX1-327" fmla="*/ 548788 w 2086878"/>
                <a:gd name="connsiteY1-328" fmla="*/ 88122 h 1562477"/>
                <a:gd name="connsiteX2-329" fmla="*/ 1827918 w 2086878"/>
                <a:gd name="connsiteY2-330" fmla="*/ 8747 h 1562477"/>
                <a:gd name="connsiteX3-331" fmla="*/ 2086878 w 2086878"/>
                <a:gd name="connsiteY3-332" fmla="*/ 267707 h 1562477"/>
                <a:gd name="connsiteX4-333" fmla="*/ 2086878 w 2086878"/>
                <a:gd name="connsiteY4-334" fmla="*/ 1303517 h 1562477"/>
                <a:gd name="connsiteX5-335" fmla="*/ 1827918 w 2086878"/>
                <a:gd name="connsiteY5-336" fmla="*/ 1562477 h 1562477"/>
                <a:gd name="connsiteX6-337" fmla="*/ 288438 w 2086878"/>
                <a:gd name="connsiteY6-338" fmla="*/ 1562477 h 1562477"/>
                <a:gd name="connsiteX7-339" fmla="*/ 29478 w 2086878"/>
                <a:gd name="connsiteY7-340" fmla="*/ 1303517 h 1562477"/>
                <a:gd name="connsiteX8-341" fmla="*/ 42178 w 2086878"/>
                <a:gd name="connsiteY8-342" fmla="*/ 432807 h 1562477"/>
                <a:gd name="connsiteX0-343" fmla="*/ 42178 w 2086878"/>
                <a:gd name="connsiteY0-344" fmla="*/ 426769 h 1556439"/>
                <a:gd name="connsiteX1-345" fmla="*/ 548788 w 2086878"/>
                <a:gd name="connsiteY1-346" fmla="*/ 82084 h 1556439"/>
                <a:gd name="connsiteX2-347" fmla="*/ 1827918 w 2086878"/>
                <a:gd name="connsiteY2-348" fmla="*/ 2709 h 1556439"/>
                <a:gd name="connsiteX3-349" fmla="*/ 2086878 w 2086878"/>
                <a:gd name="connsiteY3-350" fmla="*/ 261669 h 1556439"/>
                <a:gd name="connsiteX4-351" fmla="*/ 2086878 w 2086878"/>
                <a:gd name="connsiteY4-352" fmla="*/ 1297479 h 1556439"/>
                <a:gd name="connsiteX5-353" fmla="*/ 1827918 w 2086878"/>
                <a:gd name="connsiteY5-354" fmla="*/ 1556439 h 1556439"/>
                <a:gd name="connsiteX6-355" fmla="*/ 288438 w 2086878"/>
                <a:gd name="connsiteY6-356" fmla="*/ 1556439 h 1556439"/>
                <a:gd name="connsiteX7-357" fmla="*/ 29478 w 2086878"/>
                <a:gd name="connsiteY7-358" fmla="*/ 1297479 h 1556439"/>
                <a:gd name="connsiteX8-359" fmla="*/ 42178 w 2086878"/>
                <a:gd name="connsiteY8-360" fmla="*/ 426769 h 15564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575131" y="2669579"/>
              <a:ext cx="691215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7100" b="1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PHẠM DUYÊN 14 - 9Slide.vn"/>
          <p:cNvGrpSpPr/>
          <p:nvPr/>
        </p:nvGrpSpPr>
        <p:grpSpPr>
          <a:xfrm>
            <a:off x="14292905" y="3444483"/>
            <a:ext cx="1742106" cy="1307194"/>
            <a:chOff x="4873253" y="4536627"/>
            <a:chExt cx="1742105" cy="1307194"/>
          </a:xfrm>
        </p:grpSpPr>
        <p:sp>
          <p:nvSpPr>
            <p:cNvPr id="51" name="Rectangle: Rounded Corners 11"/>
            <p:cNvSpPr/>
            <p:nvPr/>
          </p:nvSpPr>
          <p:spPr>
            <a:xfrm>
              <a:off x="4873253" y="4536627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-1" fmla="*/ 0 w 2057400"/>
                <a:gd name="connsiteY0-2" fmla="*/ 258960 h 1553730"/>
                <a:gd name="connsiteX1-3" fmla="*/ 449460 w 2057400"/>
                <a:gd name="connsiteY1-4" fmla="*/ 101600 h 1553730"/>
                <a:gd name="connsiteX2-5" fmla="*/ 1798440 w 2057400"/>
                <a:gd name="connsiteY2-6" fmla="*/ 0 h 1553730"/>
                <a:gd name="connsiteX3-7" fmla="*/ 2057400 w 2057400"/>
                <a:gd name="connsiteY3-8" fmla="*/ 258960 h 1553730"/>
                <a:gd name="connsiteX4-9" fmla="*/ 2057400 w 2057400"/>
                <a:gd name="connsiteY4-10" fmla="*/ 1294770 h 1553730"/>
                <a:gd name="connsiteX5-11" fmla="*/ 1798440 w 2057400"/>
                <a:gd name="connsiteY5-12" fmla="*/ 1553730 h 1553730"/>
                <a:gd name="connsiteX6-13" fmla="*/ 258960 w 2057400"/>
                <a:gd name="connsiteY6-14" fmla="*/ 1553730 h 1553730"/>
                <a:gd name="connsiteX7-15" fmla="*/ 0 w 2057400"/>
                <a:gd name="connsiteY7-16" fmla="*/ 1294770 h 1553730"/>
                <a:gd name="connsiteX8-17" fmla="*/ 0 w 2057400"/>
                <a:gd name="connsiteY8-18" fmla="*/ 258960 h 1553730"/>
                <a:gd name="connsiteX0-19" fmla="*/ 38100 w 2057400"/>
                <a:gd name="connsiteY0-20" fmla="*/ 487560 h 1553730"/>
                <a:gd name="connsiteX1-21" fmla="*/ 449460 w 2057400"/>
                <a:gd name="connsiteY1-22" fmla="*/ 101600 h 1553730"/>
                <a:gd name="connsiteX2-23" fmla="*/ 1798440 w 2057400"/>
                <a:gd name="connsiteY2-24" fmla="*/ 0 h 1553730"/>
                <a:gd name="connsiteX3-25" fmla="*/ 2057400 w 2057400"/>
                <a:gd name="connsiteY3-26" fmla="*/ 258960 h 1553730"/>
                <a:gd name="connsiteX4-27" fmla="*/ 2057400 w 2057400"/>
                <a:gd name="connsiteY4-28" fmla="*/ 1294770 h 1553730"/>
                <a:gd name="connsiteX5-29" fmla="*/ 1798440 w 2057400"/>
                <a:gd name="connsiteY5-30" fmla="*/ 1553730 h 1553730"/>
                <a:gd name="connsiteX6-31" fmla="*/ 258960 w 2057400"/>
                <a:gd name="connsiteY6-32" fmla="*/ 1553730 h 1553730"/>
                <a:gd name="connsiteX7-33" fmla="*/ 0 w 2057400"/>
                <a:gd name="connsiteY7-34" fmla="*/ 1294770 h 1553730"/>
                <a:gd name="connsiteX8-35" fmla="*/ 38100 w 2057400"/>
                <a:gd name="connsiteY8-36" fmla="*/ 487560 h 1553730"/>
                <a:gd name="connsiteX0-37" fmla="*/ 38100 w 2057400"/>
                <a:gd name="connsiteY0-38" fmla="*/ 487560 h 1553730"/>
                <a:gd name="connsiteX1-39" fmla="*/ 538360 w 2057400"/>
                <a:gd name="connsiteY1-40" fmla="*/ 215900 h 1553730"/>
                <a:gd name="connsiteX2-41" fmla="*/ 1798440 w 2057400"/>
                <a:gd name="connsiteY2-42" fmla="*/ 0 h 1553730"/>
                <a:gd name="connsiteX3-43" fmla="*/ 2057400 w 2057400"/>
                <a:gd name="connsiteY3-44" fmla="*/ 258960 h 1553730"/>
                <a:gd name="connsiteX4-45" fmla="*/ 2057400 w 2057400"/>
                <a:gd name="connsiteY4-46" fmla="*/ 1294770 h 1553730"/>
                <a:gd name="connsiteX5-47" fmla="*/ 1798440 w 2057400"/>
                <a:gd name="connsiteY5-48" fmla="*/ 1553730 h 1553730"/>
                <a:gd name="connsiteX6-49" fmla="*/ 258960 w 2057400"/>
                <a:gd name="connsiteY6-50" fmla="*/ 1553730 h 1553730"/>
                <a:gd name="connsiteX7-51" fmla="*/ 0 w 2057400"/>
                <a:gd name="connsiteY7-52" fmla="*/ 1294770 h 1553730"/>
                <a:gd name="connsiteX8-53" fmla="*/ 38100 w 2057400"/>
                <a:gd name="connsiteY8-54" fmla="*/ 487560 h 1553730"/>
                <a:gd name="connsiteX0-55" fmla="*/ 38100 w 2057400"/>
                <a:gd name="connsiteY0-56" fmla="*/ 487560 h 1553730"/>
                <a:gd name="connsiteX1-57" fmla="*/ 538360 w 2057400"/>
                <a:gd name="connsiteY1-58" fmla="*/ 215900 h 1553730"/>
                <a:gd name="connsiteX2-59" fmla="*/ 1798440 w 2057400"/>
                <a:gd name="connsiteY2-60" fmla="*/ 0 h 1553730"/>
                <a:gd name="connsiteX3-61" fmla="*/ 2057400 w 2057400"/>
                <a:gd name="connsiteY3-62" fmla="*/ 258960 h 1553730"/>
                <a:gd name="connsiteX4-63" fmla="*/ 2057400 w 2057400"/>
                <a:gd name="connsiteY4-64" fmla="*/ 1294770 h 1553730"/>
                <a:gd name="connsiteX5-65" fmla="*/ 1798440 w 2057400"/>
                <a:gd name="connsiteY5-66" fmla="*/ 1553730 h 1553730"/>
                <a:gd name="connsiteX6-67" fmla="*/ 258960 w 2057400"/>
                <a:gd name="connsiteY6-68" fmla="*/ 1553730 h 1553730"/>
                <a:gd name="connsiteX7-69" fmla="*/ 0 w 2057400"/>
                <a:gd name="connsiteY7-70" fmla="*/ 1294770 h 1553730"/>
                <a:gd name="connsiteX8-71" fmla="*/ 38100 w 2057400"/>
                <a:gd name="connsiteY8-72" fmla="*/ 487560 h 1553730"/>
                <a:gd name="connsiteX0-73" fmla="*/ 38100 w 2057400"/>
                <a:gd name="connsiteY0-74" fmla="*/ 487560 h 1553730"/>
                <a:gd name="connsiteX1-75" fmla="*/ 538360 w 2057400"/>
                <a:gd name="connsiteY1-76" fmla="*/ 215900 h 1553730"/>
                <a:gd name="connsiteX2-77" fmla="*/ 1798440 w 2057400"/>
                <a:gd name="connsiteY2-78" fmla="*/ 0 h 1553730"/>
                <a:gd name="connsiteX3-79" fmla="*/ 2057400 w 2057400"/>
                <a:gd name="connsiteY3-80" fmla="*/ 258960 h 1553730"/>
                <a:gd name="connsiteX4-81" fmla="*/ 2057400 w 2057400"/>
                <a:gd name="connsiteY4-82" fmla="*/ 1294770 h 1553730"/>
                <a:gd name="connsiteX5-83" fmla="*/ 1798440 w 2057400"/>
                <a:gd name="connsiteY5-84" fmla="*/ 1553730 h 1553730"/>
                <a:gd name="connsiteX6-85" fmla="*/ 258960 w 2057400"/>
                <a:gd name="connsiteY6-86" fmla="*/ 1553730 h 1553730"/>
                <a:gd name="connsiteX7-87" fmla="*/ 0 w 2057400"/>
                <a:gd name="connsiteY7-88" fmla="*/ 1294770 h 1553730"/>
                <a:gd name="connsiteX8-89" fmla="*/ 38100 w 2057400"/>
                <a:gd name="connsiteY8-90" fmla="*/ 487560 h 1553730"/>
                <a:gd name="connsiteX0-91" fmla="*/ 38100 w 2057400"/>
                <a:gd name="connsiteY0-92" fmla="*/ 487560 h 1553730"/>
                <a:gd name="connsiteX1-93" fmla="*/ 538360 w 2057400"/>
                <a:gd name="connsiteY1-94" fmla="*/ 215900 h 1553730"/>
                <a:gd name="connsiteX2-95" fmla="*/ 1798440 w 2057400"/>
                <a:gd name="connsiteY2-96" fmla="*/ 0 h 1553730"/>
                <a:gd name="connsiteX3-97" fmla="*/ 2057400 w 2057400"/>
                <a:gd name="connsiteY3-98" fmla="*/ 258960 h 1553730"/>
                <a:gd name="connsiteX4-99" fmla="*/ 2057400 w 2057400"/>
                <a:gd name="connsiteY4-100" fmla="*/ 1294770 h 1553730"/>
                <a:gd name="connsiteX5-101" fmla="*/ 1798440 w 2057400"/>
                <a:gd name="connsiteY5-102" fmla="*/ 1553730 h 1553730"/>
                <a:gd name="connsiteX6-103" fmla="*/ 258960 w 2057400"/>
                <a:gd name="connsiteY6-104" fmla="*/ 1553730 h 1553730"/>
                <a:gd name="connsiteX7-105" fmla="*/ 0 w 2057400"/>
                <a:gd name="connsiteY7-106" fmla="*/ 1294770 h 1553730"/>
                <a:gd name="connsiteX8-107" fmla="*/ 38100 w 2057400"/>
                <a:gd name="connsiteY8-108" fmla="*/ 487560 h 1553730"/>
                <a:gd name="connsiteX0-109" fmla="*/ 25400 w 2057400"/>
                <a:gd name="connsiteY0-110" fmla="*/ 436760 h 1553730"/>
                <a:gd name="connsiteX1-111" fmla="*/ 538360 w 2057400"/>
                <a:gd name="connsiteY1-112" fmla="*/ 215900 h 1553730"/>
                <a:gd name="connsiteX2-113" fmla="*/ 1798440 w 2057400"/>
                <a:gd name="connsiteY2-114" fmla="*/ 0 h 1553730"/>
                <a:gd name="connsiteX3-115" fmla="*/ 2057400 w 2057400"/>
                <a:gd name="connsiteY3-116" fmla="*/ 258960 h 1553730"/>
                <a:gd name="connsiteX4-117" fmla="*/ 2057400 w 2057400"/>
                <a:gd name="connsiteY4-118" fmla="*/ 1294770 h 1553730"/>
                <a:gd name="connsiteX5-119" fmla="*/ 1798440 w 2057400"/>
                <a:gd name="connsiteY5-120" fmla="*/ 1553730 h 1553730"/>
                <a:gd name="connsiteX6-121" fmla="*/ 258960 w 2057400"/>
                <a:gd name="connsiteY6-122" fmla="*/ 1553730 h 1553730"/>
                <a:gd name="connsiteX7-123" fmla="*/ 0 w 2057400"/>
                <a:gd name="connsiteY7-124" fmla="*/ 1294770 h 1553730"/>
                <a:gd name="connsiteX8-125" fmla="*/ 25400 w 2057400"/>
                <a:gd name="connsiteY8-126" fmla="*/ 436760 h 1553730"/>
                <a:gd name="connsiteX0-127" fmla="*/ 25400 w 2057400"/>
                <a:gd name="connsiteY0-128" fmla="*/ 436760 h 1553730"/>
                <a:gd name="connsiteX1-129" fmla="*/ 538360 w 2057400"/>
                <a:gd name="connsiteY1-130" fmla="*/ 127000 h 1553730"/>
                <a:gd name="connsiteX2-131" fmla="*/ 1798440 w 2057400"/>
                <a:gd name="connsiteY2-132" fmla="*/ 0 h 1553730"/>
                <a:gd name="connsiteX3-133" fmla="*/ 2057400 w 2057400"/>
                <a:gd name="connsiteY3-134" fmla="*/ 258960 h 1553730"/>
                <a:gd name="connsiteX4-135" fmla="*/ 2057400 w 2057400"/>
                <a:gd name="connsiteY4-136" fmla="*/ 1294770 h 1553730"/>
                <a:gd name="connsiteX5-137" fmla="*/ 1798440 w 2057400"/>
                <a:gd name="connsiteY5-138" fmla="*/ 1553730 h 1553730"/>
                <a:gd name="connsiteX6-139" fmla="*/ 258960 w 2057400"/>
                <a:gd name="connsiteY6-140" fmla="*/ 1553730 h 1553730"/>
                <a:gd name="connsiteX7-141" fmla="*/ 0 w 2057400"/>
                <a:gd name="connsiteY7-142" fmla="*/ 1294770 h 1553730"/>
                <a:gd name="connsiteX8-143" fmla="*/ 25400 w 2057400"/>
                <a:gd name="connsiteY8-144" fmla="*/ 436760 h 1553730"/>
                <a:gd name="connsiteX0-145" fmla="*/ 25400 w 2057400"/>
                <a:gd name="connsiteY0-146" fmla="*/ 436760 h 1553730"/>
                <a:gd name="connsiteX1-147" fmla="*/ 538360 w 2057400"/>
                <a:gd name="connsiteY1-148" fmla="*/ 127000 h 1553730"/>
                <a:gd name="connsiteX2-149" fmla="*/ 1798440 w 2057400"/>
                <a:gd name="connsiteY2-150" fmla="*/ 0 h 1553730"/>
                <a:gd name="connsiteX3-151" fmla="*/ 2057400 w 2057400"/>
                <a:gd name="connsiteY3-152" fmla="*/ 258960 h 1553730"/>
                <a:gd name="connsiteX4-153" fmla="*/ 2057400 w 2057400"/>
                <a:gd name="connsiteY4-154" fmla="*/ 1294770 h 1553730"/>
                <a:gd name="connsiteX5-155" fmla="*/ 1798440 w 2057400"/>
                <a:gd name="connsiteY5-156" fmla="*/ 1553730 h 1553730"/>
                <a:gd name="connsiteX6-157" fmla="*/ 258960 w 2057400"/>
                <a:gd name="connsiteY6-158" fmla="*/ 1553730 h 1553730"/>
                <a:gd name="connsiteX7-159" fmla="*/ 0 w 2057400"/>
                <a:gd name="connsiteY7-160" fmla="*/ 1294770 h 1553730"/>
                <a:gd name="connsiteX8-161" fmla="*/ 25400 w 2057400"/>
                <a:gd name="connsiteY8-162" fmla="*/ 436760 h 1553730"/>
                <a:gd name="connsiteX0-163" fmla="*/ 25400 w 2057400"/>
                <a:gd name="connsiteY0-164" fmla="*/ 436760 h 1553730"/>
                <a:gd name="connsiteX1-165" fmla="*/ 538360 w 2057400"/>
                <a:gd name="connsiteY1-166" fmla="*/ 127000 h 1553730"/>
                <a:gd name="connsiteX2-167" fmla="*/ 1798440 w 2057400"/>
                <a:gd name="connsiteY2-168" fmla="*/ 0 h 1553730"/>
                <a:gd name="connsiteX3-169" fmla="*/ 2057400 w 2057400"/>
                <a:gd name="connsiteY3-170" fmla="*/ 258960 h 1553730"/>
                <a:gd name="connsiteX4-171" fmla="*/ 2057400 w 2057400"/>
                <a:gd name="connsiteY4-172" fmla="*/ 1294770 h 1553730"/>
                <a:gd name="connsiteX5-173" fmla="*/ 1798440 w 2057400"/>
                <a:gd name="connsiteY5-174" fmla="*/ 1553730 h 1553730"/>
                <a:gd name="connsiteX6-175" fmla="*/ 258960 w 2057400"/>
                <a:gd name="connsiteY6-176" fmla="*/ 1553730 h 1553730"/>
                <a:gd name="connsiteX7-177" fmla="*/ 0 w 2057400"/>
                <a:gd name="connsiteY7-178" fmla="*/ 1294770 h 1553730"/>
                <a:gd name="connsiteX8-179" fmla="*/ 25400 w 2057400"/>
                <a:gd name="connsiteY8-180" fmla="*/ 436760 h 1553730"/>
                <a:gd name="connsiteX0-181" fmla="*/ 37602 w 2069602"/>
                <a:gd name="connsiteY0-182" fmla="*/ 436760 h 1553730"/>
                <a:gd name="connsiteX1-183" fmla="*/ 550562 w 2069602"/>
                <a:gd name="connsiteY1-184" fmla="*/ 127000 h 1553730"/>
                <a:gd name="connsiteX2-185" fmla="*/ 1810642 w 2069602"/>
                <a:gd name="connsiteY2-186" fmla="*/ 0 h 1553730"/>
                <a:gd name="connsiteX3-187" fmla="*/ 2069602 w 2069602"/>
                <a:gd name="connsiteY3-188" fmla="*/ 258960 h 1553730"/>
                <a:gd name="connsiteX4-189" fmla="*/ 2069602 w 2069602"/>
                <a:gd name="connsiteY4-190" fmla="*/ 1294770 h 1553730"/>
                <a:gd name="connsiteX5-191" fmla="*/ 1810642 w 2069602"/>
                <a:gd name="connsiteY5-192" fmla="*/ 1553730 h 1553730"/>
                <a:gd name="connsiteX6-193" fmla="*/ 271162 w 2069602"/>
                <a:gd name="connsiteY6-194" fmla="*/ 1553730 h 1553730"/>
                <a:gd name="connsiteX7-195" fmla="*/ 12202 w 2069602"/>
                <a:gd name="connsiteY7-196" fmla="*/ 1294770 h 1553730"/>
                <a:gd name="connsiteX8-197" fmla="*/ 37602 w 2069602"/>
                <a:gd name="connsiteY8-198" fmla="*/ 436760 h 1553730"/>
                <a:gd name="connsiteX0-199" fmla="*/ 50866 w 2082866"/>
                <a:gd name="connsiteY0-200" fmla="*/ 436760 h 1553730"/>
                <a:gd name="connsiteX1-201" fmla="*/ 563826 w 2082866"/>
                <a:gd name="connsiteY1-202" fmla="*/ 127000 h 1553730"/>
                <a:gd name="connsiteX2-203" fmla="*/ 1823906 w 2082866"/>
                <a:gd name="connsiteY2-204" fmla="*/ 0 h 1553730"/>
                <a:gd name="connsiteX3-205" fmla="*/ 2082866 w 2082866"/>
                <a:gd name="connsiteY3-206" fmla="*/ 258960 h 1553730"/>
                <a:gd name="connsiteX4-207" fmla="*/ 2082866 w 2082866"/>
                <a:gd name="connsiteY4-208" fmla="*/ 1294770 h 1553730"/>
                <a:gd name="connsiteX5-209" fmla="*/ 1823906 w 2082866"/>
                <a:gd name="connsiteY5-210" fmla="*/ 1553730 h 1553730"/>
                <a:gd name="connsiteX6-211" fmla="*/ 284426 w 2082866"/>
                <a:gd name="connsiteY6-212" fmla="*/ 1553730 h 1553730"/>
                <a:gd name="connsiteX7-213" fmla="*/ 25466 w 2082866"/>
                <a:gd name="connsiteY7-214" fmla="*/ 1294770 h 1553730"/>
                <a:gd name="connsiteX8-215" fmla="*/ 50866 w 2082866"/>
                <a:gd name="connsiteY8-216" fmla="*/ 436760 h 1553730"/>
                <a:gd name="connsiteX0-217" fmla="*/ 50866 w 2082866"/>
                <a:gd name="connsiteY0-218" fmla="*/ 442117 h 1559087"/>
                <a:gd name="connsiteX1-219" fmla="*/ 547951 w 2082866"/>
                <a:gd name="connsiteY1-220" fmla="*/ 94257 h 1559087"/>
                <a:gd name="connsiteX2-221" fmla="*/ 1823906 w 2082866"/>
                <a:gd name="connsiteY2-222" fmla="*/ 5357 h 1559087"/>
                <a:gd name="connsiteX3-223" fmla="*/ 2082866 w 2082866"/>
                <a:gd name="connsiteY3-224" fmla="*/ 264317 h 1559087"/>
                <a:gd name="connsiteX4-225" fmla="*/ 2082866 w 2082866"/>
                <a:gd name="connsiteY4-226" fmla="*/ 1300127 h 1559087"/>
                <a:gd name="connsiteX5-227" fmla="*/ 1823906 w 2082866"/>
                <a:gd name="connsiteY5-228" fmla="*/ 1559087 h 1559087"/>
                <a:gd name="connsiteX6-229" fmla="*/ 284426 w 2082866"/>
                <a:gd name="connsiteY6-230" fmla="*/ 1559087 h 1559087"/>
                <a:gd name="connsiteX7-231" fmla="*/ 25466 w 2082866"/>
                <a:gd name="connsiteY7-232" fmla="*/ 1300127 h 1559087"/>
                <a:gd name="connsiteX8-233" fmla="*/ 50866 w 2082866"/>
                <a:gd name="connsiteY8-234" fmla="*/ 442117 h 1559087"/>
                <a:gd name="connsiteX0-235" fmla="*/ 44707 w 2089407"/>
                <a:gd name="connsiteY0-236" fmla="*/ 429417 h 1559087"/>
                <a:gd name="connsiteX1-237" fmla="*/ 554492 w 2089407"/>
                <a:gd name="connsiteY1-238" fmla="*/ 94257 h 1559087"/>
                <a:gd name="connsiteX2-239" fmla="*/ 1830447 w 2089407"/>
                <a:gd name="connsiteY2-240" fmla="*/ 5357 h 1559087"/>
                <a:gd name="connsiteX3-241" fmla="*/ 2089407 w 2089407"/>
                <a:gd name="connsiteY3-242" fmla="*/ 264317 h 1559087"/>
                <a:gd name="connsiteX4-243" fmla="*/ 2089407 w 2089407"/>
                <a:gd name="connsiteY4-244" fmla="*/ 1300127 h 1559087"/>
                <a:gd name="connsiteX5-245" fmla="*/ 1830447 w 2089407"/>
                <a:gd name="connsiteY5-246" fmla="*/ 1559087 h 1559087"/>
                <a:gd name="connsiteX6-247" fmla="*/ 290967 w 2089407"/>
                <a:gd name="connsiteY6-248" fmla="*/ 1559087 h 1559087"/>
                <a:gd name="connsiteX7-249" fmla="*/ 32007 w 2089407"/>
                <a:gd name="connsiteY7-250" fmla="*/ 1300127 h 1559087"/>
                <a:gd name="connsiteX8-251" fmla="*/ 44707 w 2089407"/>
                <a:gd name="connsiteY8-252" fmla="*/ 429417 h 1559087"/>
                <a:gd name="connsiteX0-253" fmla="*/ 44707 w 2089407"/>
                <a:gd name="connsiteY0-254" fmla="*/ 429417 h 1559087"/>
                <a:gd name="connsiteX1-255" fmla="*/ 554492 w 2089407"/>
                <a:gd name="connsiteY1-256" fmla="*/ 94257 h 1559087"/>
                <a:gd name="connsiteX2-257" fmla="*/ 1830447 w 2089407"/>
                <a:gd name="connsiteY2-258" fmla="*/ 5357 h 1559087"/>
                <a:gd name="connsiteX3-259" fmla="*/ 2089407 w 2089407"/>
                <a:gd name="connsiteY3-260" fmla="*/ 264317 h 1559087"/>
                <a:gd name="connsiteX4-261" fmla="*/ 2089407 w 2089407"/>
                <a:gd name="connsiteY4-262" fmla="*/ 1300127 h 1559087"/>
                <a:gd name="connsiteX5-263" fmla="*/ 1830447 w 2089407"/>
                <a:gd name="connsiteY5-264" fmla="*/ 1559087 h 1559087"/>
                <a:gd name="connsiteX6-265" fmla="*/ 290967 w 2089407"/>
                <a:gd name="connsiteY6-266" fmla="*/ 1559087 h 1559087"/>
                <a:gd name="connsiteX7-267" fmla="*/ 32007 w 2089407"/>
                <a:gd name="connsiteY7-268" fmla="*/ 1300127 h 1559087"/>
                <a:gd name="connsiteX8-269" fmla="*/ 44707 w 2089407"/>
                <a:gd name="connsiteY8-270" fmla="*/ 429417 h 1559087"/>
                <a:gd name="connsiteX0-271" fmla="*/ 42178 w 2086878"/>
                <a:gd name="connsiteY0-272" fmla="*/ 429417 h 1559087"/>
                <a:gd name="connsiteX1-273" fmla="*/ 551963 w 2086878"/>
                <a:gd name="connsiteY1-274" fmla="*/ 94257 h 1559087"/>
                <a:gd name="connsiteX2-275" fmla="*/ 1827918 w 2086878"/>
                <a:gd name="connsiteY2-276" fmla="*/ 5357 h 1559087"/>
                <a:gd name="connsiteX3-277" fmla="*/ 2086878 w 2086878"/>
                <a:gd name="connsiteY3-278" fmla="*/ 264317 h 1559087"/>
                <a:gd name="connsiteX4-279" fmla="*/ 2086878 w 2086878"/>
                <a:gd name="connsiteY4-280" fmla="*/ 1300127 h 1559087"/>
                <a:gd name="connsiteX5-281" fmla="*/ 1827918 w 2086878"/>
                <a:gd name="connsiteY5-282" fmla="*/ 1559087 h 1559087"/>
                <a:gd name="connsiteX6-283" fmla="*/ 288438 w 2086878"/>
                <a:gd name="connsiteY6-284" fmla="*/ 1559087 h 1559087"/>
                <a:gd name="connsiteX7-285" fmla="*/ 29478 w 2086878"/>
                <a:gd name="connsiteY7-286" fmla="*/ 1300127 h 1559087"/>
                <a:gd name="connsiteX8-287" fmla="*/ 42178 w 2086878"/>
                <a:gd name="connsiteY8-288" fmla="*/ 429417 h 1559087"/>
                <a:gd name="connsiteX0-289" fmla="*/ 42178 w 2086878"/>
                <a:gd name="connsiteY0-290" fmla="*/ 429417 h 1559087"/>
                <a:gd name="connsiteX1-291" fmla="*/ 551963 w 2086878"/>
                <a:gd name="connsiteY1-292" fmla="*/ 94257 h 1559087"/>
                <a:gd name="connsiteX2-293" fmla="*/ 1827918 w 2086878"/>
                <a:gd name="connsiteY2-294" fmla="*/ 5357 h 1559087"/>
                <a:gd name="connsiteX3-295" fmla="*/ 2086878 w 2086878"/>
                <a:gd name="connsiteY3-296" fmla="*/ 264317 h 1559087"/>
                <a:gd name="connsiteX4-297" fmla="*/ 2086878 w 2086878"/>
                <a:gd name="connsiteY4-298" fmla="*/ 1300127 h 1559087"/>
                <a:gd name="connsiteX5-299" fmla="*/ 1827918 w 2086878"/>
                <a:gd name="connsiteY5-300" fmla="*/ 1559087 h 1559087"/>
                <a:gd name="connsiteX6-301" fmla="*/ 288438 w 2086878"/>
                <a:gd name="connsiteY6-302" fmla="*/ 1559087 h 1559087"/>
                <a:gd name="connsiteX7-303" fmla="*/ 29478 w 2086878"/>
                <a:gd name="connsiteY7-304" fmla="*/ 1300127 h 1559087"/>
                <a:gd name="connsiteX8-305" fmla="*/ 42178 w 2086878"/>
                <a:gd name="connsiteY8-306" fmla="*/ 429417 h 1559087"/>
                <a:gd name="connsiteX0-307" fmla="*/ 42178 w 2086878"/>
                <a:gd name="connsiteY0-308" fmla="*/ 429417 h 1559087"/>
                <a:gd name="connsiteX1-309" fmla="*/ 551963 w 2086878"/>
                <a:gd name="connsiteY1-310" fmla="*/ 94257 h 1559087"/>
                <a:gd name="connsiteX2-311" fmla="*/ 1827918 w 2086878"/>
                <a:gd name="connsiteY2-312" fmla="*/ 5357 h 1559087"/>
                <a:gd name="connsiteX3-313" fmla="*/ 2086878 w 2086878"/>
                <a:gd name="connsiteY3-314" fmla="*/ 264317 h 1559087"/>
                <a:gd name="connsiteX4-315" fmla="*/ 2086878 w 2086878"/>
                <a:gd name="connsiteY4-316" fmla="*/ 1300127 h 1559087"/>
                <a:gd name="connsiteX5-317" fmla="*/ 1827918 w 2086878"/>
                <a:gd name="connsiteY5-318" fmla="*/ 1559087 h 1559087"/>
                <a:gd name="connsiteX6-319" fmla="*/ 288438 w 2086878"/>
                <a:gd name="connsiteY6-320" fmla="*/ 1559087 h 1559087"/>
                <a:gd name="connsiteX7-321" fmla="*/ 29478 w 2086878"/>
                <a:gd name="connsiteY7-322" fmla="*/ 1300127 h 1559087"/>
                <a:gd name="connsiteX8-323" fmla="*/ 42178 w 2086878"/>
                <a:gd name="connsiteY8-324" fmla="*/ 429417 h 1559087"/>
                <a:gd name="connsiteX0-325" fmla="*/ 42178 w 2086878"/>
                <a:gd name="connsiteY0-326" fmla="*/ 432807 h 1562477"/>
                <a:gd name="connsiteX1-327" fmla="*/ 548788 w 2086878"/>
                <a:gd name="connsiteY1-328" fmla="*/ 88122 h 1562477"/>
                <a:gd name="connsiteX2-329" fmla="*/ 1827918 w 2086878"/>
                <a:gd name="connsiteY2-330" fmla="*/ 8747 h 1562477"/>
                <a:gd name="connsiteX3-331" fmla="*/ 2086878 w 2086878"/>
                <a:gd name="connsiteY3-332" fmla="*/ 267707 h 1562477"/>
                <a:gd name="connsiteX4-333" fmla="*/ 2086878 w 2086878"/>
                <a:gd name="connsiteY4-334" fmla="*/ 1303517 h 1562477"/>
                <a:gd name="connsiteX5-335" fmla="*/ 1827918 w 2086878"/>
                <a:gd name="connsiteY5-336" fmla="*/ 1562477 h 1562477"/>
                <a:gd name="connsiteX6-337" fmla="*/ 288438 w 2086878"/>
                <a:gd name="connsiteY6-338" fmla="*/ 1562477 h 1562477"/>
                <a:gd name="connsiteX7-339" fmla="*/ 29478 w 2086878"/>
                <a:gd name="connsiteY7-340" fmla="*/ 1303517 h 1562477"/>
                <a:gd name="connsiteX8-341" fmla="*/ 42178 w 2086878"/>
                <a:gd name="connsiteY8-342" fmla="*/ 432807 h 1562477"/>
                <a:gd name="connsiteX0-343" fmla="*/ 42178 w 2086878"/>
                <a:gd name="connsiteY0-344" fmla="*/ 426769 h 1556439"/>
                <a:gd name="connsiteX1-345" fmla="*/ 548788 w 2086878"/>
                <a:gd name="connsiteY1-346" fmla="*/ 82084 h 1556439"/>
                <a:gd name="connsiteX2-347" fmla="*/ 1827918 w 2086878"/>
                <a:gd name="connsiteY2-348" fmla="*/ 2709 h 1556439"/>
                <a:gd name="connsiteX3-349" fmla="*/ 2086878 w 2086878"/>
                <a:gd name="connsiteY3-350" fmla="*/ 261669 h 1556439"/>
                <a:gd name="connsiteX4-351" fmla="*/ 2086878 w 2086878"/>
                <a:gd name="connsiteY4-352" fmla="*/ 1297479 h 1556439"/>
                <a:gd name="connsiteX5-353" fmla="*/ 1827918 w 2086878"/>
                <a:gd name="connsiteY5-354" fmla="*/ 1556439 h 1556439"/>
                <a:gd name="connsiteX6-355" fmla="*/ 288438 w 2086878"/>
                <a:gd name="connsiteY6-356" fmla="*/ 1556439 h 1556439"/>
                <a:gd name="connsiteX7-357" fmla="*/ 29478 w 2086878"/>
                <a:gd name="connsiteY7-358" fmla="*/ 1297479 h 1556439"/>
                <a:gd name="connsiteX8-359" fmla="*/ 42178 w 2086878"/>
                <a:gd name="connsiteY8-360" fmla="*/ 426769 h 15564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483147" y="4658881"/>
              <a:ext cx="691215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0" b="1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7100" b="1" dirty="0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PHẠM DUYÊN 1 - 9Slide.vn"/>
          <p:cNvGrpSpPr/>
          <p:nvPr/>
        </p:nvGrpSpPr>
        <p:grpSpPr>
          <a:xfrm>
            <a:off x="9732703" y="6509968"/>
            <a:ext cx="1009750" cy="1034303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55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PHẠM DUYÊN 2 - 9Slide.vn"/>
          <p:cNvGrpSpPr/>
          <p:nvPr/>
        </p:nvGrpSpPr>
        <p:grpSpPr>
          <a:xfrm>
            <a:off x="15830463" y="6509957"/>
            <a:ext cx="1009750" cy="103430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Content Placeholder 2"/>
            <p:cNvSpPr txBox="1"/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55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PHẠM DUYÊN 3 - 9Slide.vn"/>
          <p:cNvGrpSpPr/>
          <p:nvPr/>
        </p:nvGrpSpPr>
        <p:grpSpPr>
          <a:xfrm>
            <a:off x="9767670" y="6518456"/>
            <a:ext cx="1009750" cy="1034303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PHẠM DUYÊN 4 - 9Slide.vn"/>
          <p:cNvGrpSpPr/>
          <p:nvPr/>
        </p:nvGrpSpPr>
        <p:grpSpPr>
          <a:xfrm>
            <a:off x="15819175" y="6509949"/>
            <a:ext cx="1009750" cy="1056878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Content Placeholder 2"/>
            <p:cNvSpPr txBox="1"/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PHẠM DUYÊN 5 - 9Slide.vn"/>
          <p:cNvSpPr txBox="1"/>
          <p:nvPr/>
        </p:nvSpPr>
        <p:spPr>
          <a:xfrm>
            <a:off x="596436" y="2400302"/>
            <a:ext cx="901532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>
                <a:cs typeface="Lato" panose="020F0502020204030203" pitchFamily="34" charset="0"/>
              </a:rPr>
              <a:t>b)</a:t>
            </a:r>
            <a:endParaRPr lang="en-GB" sz="4800" dirty="0">
              <a:cs typeface="Lato" panose="020F0502020204030203" pitchFamily="34" charset="0"/>
            </a:endParaRPr>
          </a:p>
        </p:txBody>
      </p:sp>
      <p:grpSp>
        <p:nvGrpSpPr>
          <p:cNvPr id="75" name="PHẠM DUYÊN 6 - 9Slide.vn"/>
          <p:cNvGrpSpPr/>
          <p:nvPr/>
        </p:nvGrpSpPr>
        <p:grpSpPr>
          <a:xfrm>
            <a:off x="933719" y="6590185"/>
            <a:ext cx="3766516" cy="1009749"/>
            <a:chOff x="409578" y="3091244"/>
            <a:chExt cx="1883912" cy="505050"/>
          </a:xfrm>
        </p:grpSpPr>
        <p:sp>
          <p:nvSpPr>
            <p:cNvPr id="55" name="Content Placeholder 2"/>
            <p:cNvSpPr txBox="1"/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55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+ 1 </a:t>
              </a:r>
              <a:r>
                <a:rPr lang="en-GB" sz="55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ounded Rectangle 3"/>
            <p:cNvSpPr/>
            <p:nvPr/>
          </p:nvSpPr>
          <p:spPr>
            <a:xfrm>
              <a:off x="1788440" y="3091244"/>
              <a:ext cx="505050" cy="5050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7 - 9Slide.vn"/>
          <p:cNvSpPr txBox="1"/>
          <p:nvPr/>
        </p:nvSpPr>
        <p:spPr>
          <a:xfrm>
            <a:off x="6911906" y="6569849"/>
            <a:ext cx="3085728" cy="77911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55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GB" sz="5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PHẠM DUYÊN 8 - 9Slide.vn"/>
          <p:cNvSpPr txBox="1"/>
          <p:nvPr/>
        </p:nvSpPr>
        <p:spPr>
          <a:xfrm>
            <a:off x="13009666" y="6569849"/>
            <a:ext cx="3085728" cy="77911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55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GB" sz="5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PHẠM DUYÊN 9 - 9Slide.vn"/>
          <p:cNvGrpSpPr/>
          <p:nvPr/>
        </p:nvGrpSpPr>
        <p:grpSpPr>
          <a:xfrm>
            <a:off x="1660872" y="865441"/>
            <a:ext cx="2109220" cy="1184940"/>
            <a:chOff x="1794601" y="1275038"/>
            <a:chExt cx="1406146" cy="933007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94601" y="1275038"/>
              <a:ext cx="950793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09409" y="1275038"/>
              <a:ext cx="691338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PHẠM DUYÊN 10 - 9Slide.vn"/>
          <p:cNvGrpSpPr/>
          <p:nvPr/>
        </p:nvGrpSpPr>
        <p:grpSpPr>
          <a:xfrm>
            <a:off x="455386" y="960693"/>
            <a:ext cx="1003384" cy="1035531"/>
            <a:chOff x="1559434" y="1176116"/>
            <a:chExt cx="668922" cy="690354"/>
          </a:xfrm>
        </p:grpSpPr>
        <p:grpSp>
          <p:nvGrpSpPr>
            <p:cNvPr id="8" name="Group 7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695094" y="1176116"/>
              <a:ext cx="368542" cy="687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Content Placeholder 2"/>
          <p:cNvSpPr txBox="1"/>
          <p:nvPr/>
        </p:nvSpPr>
        <p:spPr>
          <a:xfrm>
            <a:off x="3918781" y="6667500"/>
            <a:ext cx="587490" cy="982314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3"/>
          <p:cNvSpPr/>
          <p:nvPr/>
        </p:nvSpPr>
        <p:spPr>
          <a:xfrm>
            <a:off x="3742727" y="6590184"/>
            <a:ext cx="1009750" cy="100975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ontent Placeholder 2"/>
          <p:cNvSpPr txBox="1"/>
          <p:nvPr/>
        </p:nvSpPr>
        <p:spPr>
          <a:xfrm>
            <a:off x="3939976" y="6687770"/>
            <a:ext cx="587490" cy="982314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5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a498756707436fbfeee0cf17c5440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81600" y="1804834"/>
            <a:ext cx="6477000" cy="4419600"/>
          </a:xfrm>
          <a:prstGeom prst="rect">
            <a:avLst/>
          </a:prstGeom>
        </p:spPr>
      </p:pic>
      <p:pic>
        <p:nvPicPr>
          <p:cNvPr id="5" name="ghi âm 1 m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9800" y="59196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a498756707436fbfeee0cf17c5440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2000" y="876300"/>
            <a:ext cx="4305300" cy="441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73" y="2461197"/>
            <a:ext cx="1566863" cy="1127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209" y="2425554"/>
            <a:ext cx="1566863" cy="1127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045" y="2404631"/>
            <a:ext cx="1566863" cy="1127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626" y="2473326"/>
            <a:ext cx="1717964" cy="1153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28903" y="4137945"/>
            <a:ext cx="4800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+ 3 = 4</a:t>
            </a:r>
            <a:endParaRPr lang="en-US" sz="7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Một cộng ba bằng bố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" y="56007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73" y="5931329"/>
            <a:ext cx="3537671" cy="2514600"/>
          </a:xfrm>
          <a:prstGeom prst="rect">
            <a:avLst/>
          </a:prstGeom>
        </p:spPr>
      </p:pic>
      <p:pic>
        <p:nvPicPr>
          <p:cNvPr id="10" name="Đúng rồi Chúc mừng 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" y="7658100"/>
            <a:ext cx="609600" cy="609600"/>
          </a:xfrm>
          <a:prstGeom prst="rect">
            <a:avLst/>
          </a:prstGeom>
        </p:spPr>
      </p:pic>
      <p:pic>
        <p:nvPicPr>
          <p:cNvPr id="11" name="Sai rồi các bạn hãy 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99210" y="7962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a498756707436fbfeee0cf17c5440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2000" y="876300"/>
            <a:ext cx="4305300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15800" y="1853623"/>
            <a:ext cx="4800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+ 2 = </a:t>
            </a:r>
            <a:r>
              <a:rPr lang="en-US" sz="7000" b="1" dirty="0" smtClean="0">
                <a:solidFill>
                  <a:srgbClr val="E74C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7000" b="1" dirty="0">
              <a:solidFill>
                <a:srgbClr val="E74C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03435" y="1853624"/>
            <a:ext cx="4800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7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+ 2 = 4</a:t>
            </a:r>
            <a:endParaRPr lang="en-US" sz="7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a cộng hai bằng bố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809" y="56007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543300"/>
            <a:ext cx="3429000" cy="2057400"/>
          </a:xfrm>
          <a:prstGeom prst="rect">
            <a:avLst/>
          </a:prstGeom>
        </p:spPr>
      </p:pic>
      <p:pic>
        <p:nvPicPr>
          <p:cNvPr id="7" name="Đúng rồi Chúc mừng c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504" y="7200900"/>
            <a:ext cx="609600" cy="609600"/>
          </a:xfrm>
          <a:prstGeom prst="rect">
            <a:avLst/>
          </a:prstGeom>
        </p:spPr>
      </p:pic>
      <p:pic>
        <p:nvPicPr>
          <p:cNvPr id="8" name="Sai rồi các bạn hãy 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68800" y="83704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a498756707436fbfeee0cf17c5440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81600" y="1804834"/>
            <a:ext cx="6477000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11" y="3771908"/>
            <a:ext cx="13180694" cy="184724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 _Trim_Trim_Trim_Trim_Tri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879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HẠM DUYÊN 3 - 9Slide.vn"/>
          <p:cNvGrpSpPr/>
          <p:nvPr/>
        </p:nvGrpSpPr>
        <p:grpSpPr>
          <a:xfrm>
            <a:off x="9067801" y="952500"/>
            <a:ext cx="7908280" cy="2667000"/>
            <a:chOff x="2795341" y="517813"/>
            <a:chExt cx="4428647" cy="1493525"/>
          </a:xfrm>
        </p:grpSpPr>
        <p:sp>
          <p:nvSpPr>
            <p:cNvPr id="6" name="Freeform: Shape 5"/>
            <p:cNvSpPr/>
            <p:nvPr/>
          </p:nvSpPr>
          <p:spPr>
            <a:xfrm>
              <a:off x="2795341" y="517813"/>
              <a:ext cx="4428647" cy="1493525"/>
            </a:xfrm>
            <a:custGeom>
              <a:avLst/>
              <a:gdLst>
                <a:gd name="connsiteX0" fmla="*/ 67149 w 1349467"/>
                <a:gd name="connsiteY0" fmla="*/ 0 h 601566"/>
                <a:gd name="connsiteX1" fmla="*/ 1282318 w 1349467"/>
                <a:gd name="connsiteY1" fmla="*/ 0 h 601566"/>
                <a:gd name="connsiteX2" fmla="*/ 1349467 w 1349467"/>
                <a:gd name="connsiteY2" fmla="*/ 67149 h 601566"/>
                <a:gd name="connsiteX3" fmla="*/ 1349467 w 1349467"/>
                <a:gd name="connsiteY3" fmla="*/ 335738 h 601566"/>
                <a:gd name="connsiteX4" fmla="*/ 1282318 w 1349467"/>
                <a:gd name="connsiteY4" fmla="*/ 402887 h 601566"/>
                <a:gd name="connsiteX5" fmla="*/ 444983 w 1349467"/>
                <a:gd name="connsiteY5" fmla="*/ 402887 h 601566"/>
                <a:gd name="connsiteX6" fmla="*/ 508205 w 1349467"/>
                <a:gd name="connsiteY6" fmla="*/ 601566 h 601566"/>
                <a:gd name="connsiteX7" fmla="*/ 363850 w 1349467"/>
                <a:gd name="connsiteY7" fmla="*/ 402887 h 601566"/>
                <a:gd name="connsiteX8" fmla="*/ 67149 w 1349467"/>
                <a:gd name="connsiteY8" fmla="*/ 402887 h 601566"/>
                <a:gd name="connsiteX9" fmla="*/ 0 w 1349467"/>
                <a:gd name="connsiteY9" fmla="*/ 335738 h 601566"/>
                <a:gd name="connsiteX10" fmla="*/ 0 w 1349467"/>
                <a:gd name="connsiteY10" fmla="*/ 67149 h 601566"/>
                <a:gd name="connsiteX11" fmla="*/ 67149 w 1349467"/>
                <a:gd name="connsiteY11" fmla="*/ 0 h 601566"/>
                <a:gd name="connsiteX0-1" fmla="*/ 67149 w 1349467"/>
                <a:gd name="connsiteY0-2" fmla="*/ 0 h 596774"/>
                <a:gd name="connsiteX1-3" fmla="*/ 1282318 w 1349467"/>
                <a:gd name="connsiteY1-4" fmla="*/ 0 h 596774"/>
                <a:gd name="connsiteX2-5" fmla="*/ 1349467 w 1349467"/>
                <a:gd name="connsiteY2-6" fmla="*/ 67149 h 596774"/>
                <a:gd name="connsiteX3-7" fmla="*/ 1349467 w 1349467"/>
                <a:gd name="connsiteY3-8" fmla="*/ 335738 h 596774"/>
                <a:gd name="connsiteX4-9" fmla="*/ 1282318 w 1349467"/>
                <a:gd name="connsiteY4-10" fmla="*/ 402887 h 596774"/>
                <a:gd name="connsiteX5-11" fmla="*/ 444983 w 1349467"/>
                <a:gd name="connsiteY5-12" fmla="*/ 402887 h 596774"/>
                <a:gd name="connsiteX6-13" fmla="*/ 534741 w 1349467"/>
                <a:gd name="connsiteY6-14" fmla="*/ 596774 h 596774"/>
                <a:gd name="connsiteX7-15" fmla="*/ 363850 w 1349467"/>
                <a:gd name="connsiteY7-16" fmla="*/ 402887 h 596774"/>
                <a:gd name="connsiteX8-17" fmla="*/ 67149 w 1349467"/>
                <a:gd name="connsiteY8-18" fmla="*/ 402887 h 596774"/>
                <a:gd name="connsiteX9-19" fmla="*/ 0 w 1349467"/>
                <a:gd name="connsiteY9-20" fmla="*/ 335738 h 596774"/>
                <a:gd name="connsiteX10-21" fmla="*/ 0 w 1349467"/>
                <a:gd name="connsiteY10-22" fmla="*/ 67149 h 596774"/>
                <a:gd name="connsiteX11-23" fmla="*/ 67149 w 1349467"/>
                <a:gd name="connsiteY11-24" fmla="*/ 0 h 596774"/>
                <a:gd name="connsiteX0-25" fmla="*/ 67149 w 1349467"/>
                <a:gd name="connsiteY0-26" fmla="*/ 0 h 568595"/>
                <a:gd name="connsiteX1-27" fmla="*/ 1282318 w 1349467"/>
                <a:gd name="connsiteY1-28" fmla="*/ 0 h 568595"/>
                <a:gd name="connsiteX2-29" fmla="*/ 1349467 w 1349467"/>
                <a:gd name="connsiteY2-30" fmla="*/ 67149 h 568595"/>
                <a:gd name="connsiteX3-31" fmla="*/ 1349467 w 1349467"/>
                <a:gd name="connsiteY3-32" fmla="*/ 335738 h 568595"/>
                <a:gd name="connsiteX4-33" fmla="*/ 1282318 w 1349467"/>
                <a:gd name="connsiteY4-34" fmla="*/ 402887 h 568595"/>
                <a:gd name="connsiteX5-35" fmla="*/ 444983 w 1349467"/>
                <a:gd name="connsiteY5-36" fmla="*/ 402887 h 568595"/>
                <a:gd name="connsiteX6-37" fmla="*/ 248681 w 1349467"/>
                <a:gd name="connsiteY6-38" fmla="*/ 568595 h 568595"/>
                <a:gd name="connsiteX7-39" fmla="*/ 363850 w 1349467"/>
                <a:gd name="connsiteY7-40" fmla="*/ 402887 h 568595"/>
                <a:gd name="connsiteX8-41" fmla="*/ 67149 w 1349467"/>
                <a:gd name="connsiteY8-42" fmla="*/ 402887 h 568595"/>
                <a:gd name="connsiteX9-43" fmla="*/ 0 w 1349467"/>
                <a:gd name="connsiteY9-44" fmla="*/ 335738 h 568595"/>
                <a:gd name="connsiteX10-45" fmla="*/ 0 w 1349467"/>
                <a:gd name="connsiteY10-46" fmla="*/ 67149 h 568595"/>
                <a:gd name="connsiteX11-47" fmla="*/ 67149 w 1349467"/>
                <a:gd name="connsiteY11-48" fmla="*/ 0 h 5685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</a:cxnLst>
              <a:rect l="l" t="t" r="r" b="b"/>
              <a:pathLst>
                <a:path w="1349467" h="568595">
                  <a:moveTo>
                    <a:pt x="67149" y="0"/>
                  </a:moveTo>
                  <a:lnTo>
                    <a:pt x="1282318" y="0"/>
                  </a:lnTo>
                  <a:cubicBezTo>
                    <a:pt x="1319403" y="0"/>
                    <a:pt x="1349467" y="30064"/>
                    <a:pt x="1349467" y="67149"/>
                  </a:cubicBezTo>
                  <a:lnTo>
                    <a:pt x="1349467" y="335738"/>
                  </a:lnTo>
                  <a:cubicBezTo>
                    <a:pt x="1349467" y="372823"/>
                    <a:pt x="1319403" y="402887"/>
                    <a:pt x="1282318" y="402887"/>
                  </a:cubicBezTo>
                  <a:lnTo>
                    <a:pt x="444983" y="402887"/>
                  </a:lnTo>
                  <a:lnTo>
                    <a:pt x="248681" y="568595"/>
                  </a:lnTo>
                  <a:lnTo>
                    <a:pt x="363850" y="402887"/>
                  </a:lnTo>
                  <a:lnTo>
                    <a:pt x="67149" y="402887"/>
                  </a:lnTo>
                  <a:cubicBezTo>
                    <a:pt x="30064" y="402887"/>
                    <a:pt x="0" y="372823"/>
                    <a:pt x="0" y="335738"/>
                  </a:cubicBezTo>
                  <a:lnTo>
                    <a:pt x="0" y="67149"/>
                  </a:lnTo>
                  <a:cubicBezTo>
                    <a:pt x="0" y="30064"/>
                    <a:pt x="30064" y="0"/>
                    <a:pt x="67149" y="0"/>
                  </a:cubicBezTo>
                  <a:close/>
                </a:path>
              </a:pathLst>
            </a:custGeom>
            <a:gradFill>
              <a:gsLst>
                <a:gs pos="0">
                  <a:srgbClr val="9E20B0"/>
                </a:gs>
                <a:gs pos="100000">
                  <a:srgbClr val="DB115E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95341" y="620259"/>
              <a:ext cx="4428647" cy="879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Gộp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e09510f9041d4f8e8e53590979e8aac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43000" y="2476500"/>
            <a:ext cx="7391400" cy="58483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HẠM DUYÊN 1 - 9Slide.vn"/>
          <p:cNvSpPr/>
          <p:nvPr/>
        </p:nvSpPr>
        <p:spPr>
          <a:xfrm>
            <a:off x="2093371" y="1520192"/>
            <a:ext cx="8041229" cy="1734671"/>
          </a:xfrm>
          <a:prstGeom prst="roundRect">
            <a:avLst/>
          </a:prstGeom>
          <a:solidFill>
            <a:srgbClr val="FDDDDB"/>
          </a:solidFill>
          <a:ln w="76200">
            <a:solidFill>
              <a:srgbClr val="F4B1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2700"/>
          </a:p>
        </p:txBody>
      </p:sp>
      <p:sp>
        <p:nvSpPr>
          <p:cNvPr id="20" name="PHẠM DUYÊN 2 - 9Slide.vn"/>
          <p:cNvSpPr/>
          <p:nvPr/>
        </p:nvSpPr>
        <p:spPr>
          <a:xfrm>
            <a:off x="2567843" y="1930327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2700"/>
          </a:p>
        </p:txBody>
      </p:sp>
      <p:sp>
        <p:nvSpPr>
          <p:cNvPr id="21" name="PHẠM DUYÊN 3 - 9Slide.vn"/>
          <p:cNvSpPr/>
          <p:nvPr/>
        </p:nvSpPr>
        <p:spPr>
          <a:xfrm>
            <a:off x="3956715" y="1986097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2700"/>
          </a:p>
        </p:txBody>
      </p:sp>
      <p:sp>
        <p:nvSpPr>
          <p:cNvPr id="22" name="PHẠM DUYÊN 4 - 9Slide.vn"/>
          <p:cNvSpPr/>
          <p:nvPr/>
        </p:nvSpPr>
        <p:spPr>
          <a:xfrm>
            <a:off x="5340869" y="2029340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2700"/>
          </a:p>
        </p:txBody>
      </p:sp>
      <p:sp>
        <p:nvSpPr>
          <p:cNvPr id="23" name="PHẠM DUYÊN 5 - 9Slide.vn"/>
          <p:cNvSpPr/>
          <p:nvPr/>
        </p:nvSpPr>
        <p:spPr>
          <a:xfrm>
            <a:off x="7277935" y="1931379"/>
            <a:ext cx="914400" cy="914400"/>
          </a:xfrm>
          <a:prstGeom prst="ellipse">
            <a:avLst/>
          </a:prstGeom>
          <a:solidFill>
            <a:srgbClr val="00A8D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2700"/>
          </a:p>
        </p:txBody>
      </p:sp>
      <p:sp>
        <p:nvSpPr>
          <p:cNvPr id="24" name="PHẠM DUYÊN 6 - 9Slide.vn"/>
          <p:cNvSpPr/>
          <p:nvPr/>
        </p:nvSpPr>
        <p:spPr>
          <a:xfrm>
            <a:off x="8662089" y="2039006"/>
            <a:ext cx="914400" cy="914400"/>
          </a:xfrm>
          <a:prstGeom prst="ellipse">
            <a:avLst/>
          </a:prstGeom>
          <a:solidFill>
            <a:srgbClr val="00A8D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2700"/>
          </a:p>
        </p:txBody>
      </p:sp>
      <p:sp>
        <p:nvSpPr>
          <p:cNvPr id="25" name="PHẠM DUYÊN 7 - 9Slide.vn"/>
          <p:cNvSpPr txBox="1"/>
          <p:nvPr/>
        </p:nvSpPr>
        <p:spPr>
          <a:xfrm>
            <a:off x="2501992" y="4203637"/>
            <a:ext cx="819453" cy="14619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8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8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HẠM DUYÊN 8 - 9Slide.vn"/>
          <p:cNvSpPr txBox="1"/>
          <p:nvPr/>
        </p:nvSpPr>
        <p:spPr>
          <a:xfrm>
            <a:off x="4238013" y="4292398"/>
            <a:ext cx="851513" cy="14619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8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8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9 - 9Slide.vn"/>
          <p:cNvSpPr txBox="1"/>
          <p:nvPr/>
        </p:nvSpPr>
        <p:spPr>
          <a:xfrm>
            <a:off x="5848119" y="4203637"/>
            <a:ext cx="819453" cy="14619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89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HẠM DUYÊN 10 - 9Slide.vn"/>
          <p:cNvSpPr txBox="1"/>
          <p:nvPr/>
        </p:nvSpPr>
        <p:spPr>
          <a:xfrm>
            <a:off x="7492507" y="4231457"/>
            <a:ext cx="851513" cy="14619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8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89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HẠM DUYÊN 11 - 9Slide.vn"/>
          <p:cNvSpPr txBox="1"/>
          <p:nvPr/>
        </p:nvSpPr>
        <p:spPr>
          <a:xfrm>
            <a:off x="8999066" y="4203636"/>
            <a:ext cx="819453" cy="14619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89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8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HẠM DUYÊN 12 - 9Slide.vn"/>
          <p:cNvSpPr txBox="1"/>
          <p:nvPr/>
        </p:nvSpPr>
        <p:spPr>
          <a:xfrm>
            <a:off x="768869" y="6049343"/>
            <a:ext cx="10972800" cy="255454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8000" b="1" dirty="0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Ba </a:t>
            </a:r>
            <a:r>
              <a:rPr lang="en-US" sz="8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cộng</a:t>
            </a:r>
            <a:r>
              <a:rPr lang="en-US" sz="8000" b="1" dirty="0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hai</a:t>
            </a:r>
            <a:r>
              <a:rPr lang="en-US" sz="8000" b="1" dirty="0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8000" b="1" dirty="0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năm</a:t>
            </a:r>
            <a:endParaRPr lang="en-US" sz="8000" b="1" dirty="0">
              <a:solidFill>
                <a:srgbClr val="1B955B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PHẠM DUYÊN 13 - 9Slide.vn"/>
          <p:cNvGrpSpPr/>
          <p:nvPr/>
        </p:nvGrpSpPr>
        <p:grpSpPr>
          <a:xfrm>
            <a:off x="11848578" y="3466186"/>
            <a:ext cx="5570712" cy="5166314"/>
            <a:chOff x="-7430" y="3809999"/>
            <a:chExt cx="3131630" cy="290429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30" y="3809999"/>
              <a:ext cx="3131630" cy="2904295"/>
            </a:xfrm>
            <a:prstGeom prst="rect">
              <a:avLst/>
            </a:prstGeom>
          </p:spPr>
        </p:pic>
        <p:sp>
          <p:nvSpPr>
            <p:cNvPr id="33" name="Rectangle: Rounded Corners 32"/>
            <p:cNvSpPr/>
            <p:nvPr/>
          </p:nvSpPr>
          <p:spPr>
            <a:xfrm>
              <a:off x="1134067" y="4152954"/>
              <a:ext cx="1251202" cy="802995"/>
            </a:xfrm>
            <a:prstGeom prst="roundRect">
              <a:avLst>
                <a:gd name="adj" fmla="val 20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00" b="1">
                  <a:solidFill>
                    <a:srgbClr val="DB11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16600" b="1">
                <a:solidFill>
                  <a:srgbClr val="DB11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PHẠM DUYÊN 14 - 9Slide.vn"/>
          <p:cNvGrpSpPr/>
          <p:nvPr/>
        </p:nvGrpSpPr>
        <p:grpSpPr>
          <a:xfrm>
            <a:off x="12349667" y="1615621"/>
            <a:ext cx="3161250" cy="1981200"/>
            <a:chOff x="4267200" y="1943669"/>
            <a:chExt cx="3710204" cy="1493525"/>
          </a:xfrm>
        </p:grpSpPr>
        <p:sp>
          <p:nvSpPr>
            <p:cNvPr id="35" name="Freeform: Shape 34"/>
            <p:cNvSpPr/>
            <p:nvPr/>
          </p:nvSpPr>
          <p:spPr>
            <a:xfrm flipH="1">
              <a:off x="4267200" y="1943669"/>
              <a:ext cx="3687846" cy="1493525"/>
            </a:xfrm>
            <a:custGeom>
              <a:avLst/>
              <a:gdLst>
                <a:gd name="connsiteX0" fmla="*/ 67149 w 1349467"/>
                <a:gd name="connsiteY0" fmla="*/ 0 h 601566"/>
                <a:gd name="connsiteX1" fmla="*/ 1282318 w 1349467"/>
                <a:gd name="connsiteY1" fmla="*/ 0 h 601566"/>
                <a:gd name="connsiteX2" fmla="*/ 1349467 w 1349467"/>
                <a:gd name="connsiteY2" fmla="*/ 67149 h 601566"/>
                <a:gd name="connsiteX3" fmla="*/ 1349467 w 1349467"/>
                <a:gd name="connsiteY3" fmla="*/ 335738 h 601566"/>
                <a:gd name="connsiteX4" fmla="*/ 1282318 w 1349467"/>
                <a:gd name="connsiteY4" fmla="*/ 402887 h 601566"/>
                <a:gd name="connsiteX5" fmla="*/ 444983 w 1349467"/>
                <a:gd name="connsiteY5" fmla="*/ 402887 h 601566"/>
                <a:gd name="connsiteX6" fmla="*/ 508205 w 1349467"/>
                <a:gd name="connsiteY6" fmla="*/ 601566 h 601566"/>
                <a:gd name="connsiteX7" fmla="*/ 363850 w 1349467"/>
                <a:gd name="connsiteY7" fmla="*/ 402887 h 601566"/>
                <a:gd name="connsiteX8" fmla="*/ 67149 w 1349467"/>
                <a:gd name="connsiteY8" fmla="*/ 402887 h 601566"/>
                <a:gd name="connsiteX9" fmla="*/ 0 w 1349467"/>
                <a:gd name="connsiteY9" fmla="*/ 335738 h 601566"/>
                <a:gd name="connsiteX10" fmla="*/ 0 w 1349467"/>
                <a:gd name="connsiteY10" fmla="*/ 67149 h 601566"/>
                <a:gd name="connsiteX11" fmla="*/ 67149 w 1349467"/>
                <a:gd name="connsiteY11" fmla="*/ 0 h 601566"/>
                <a:gd name="connsiteX0-1" fmla="*/ 67149 w 1349467"/>
                <a:gd name="connsiteY0-2" fmla="*/ 0 h 596774"/>
                <a:gd name="connsiteX1-3" fmla="*/ 1282318 w 1349467"/>
                <a:gd name="connsiteY1-4" fmla="*/ 0 h 596774"/>
                <a:gd name="connsiteX2-5" fmla="*/ 1349467 w 1349467"/>
                <a:gd name="connsiteY2-6" fmla="*/ 67149 h 596774"/>
                <a:gd name="connsiteX3-7" fmla="*/ 1349467 w 1349467"/>
                <a:gd name="connsiteY3-8" fmla="*/ 335738 h 596774"/>
                <a:gd name="connsiteX4-9" fmla="*/ 1282318 w 1349467"/>
                <a:gd name="connsiteY4-10" fmla="*/ 402887 h 596774"/>
                <a:gd name="connsiteX5-11" fmla="*/ 444983 w 1349467"/>
                <a:gd name="connsiteY5-12" fmla="*/ 402887 h 596774"/>
                <a:gd name="connsiteX6-13" fmla="*/ 534741 w 1349467"/>
                <a:gd name="connsiteY6-14" fmla="*/ 596774 h 596774"/>
                <a:gd name="connsiteX7-15" fmla="*/ 363850 w 1349467"/>
                <a:gd name="connsiteY7-16" fmla="*/ 402887 h 596774"/>
                <a:gd name="connsiteX8-17" fmla="*/ 67149 w 1349467"/>
                <a:gd name="connsiteY8-18" fmla="*/ 402887 h 596774"/>
                <a:gd name="connsiteX9-19" fmla="*/ 0 w 1349467"/>
                <a:gd name="connsiteY9-20" fmla="*/ 335738 h 596774"/>
                <a:gd name="connsiteX10-21" fmla="*/ 0 w 1349467"/>
                <a:gd name="connsiteY10-22" fmla="*/ 67149 h 596774"/>
                <a:gd name="connsiteX11-23" fmla="*/ 67149 w 1349467"/>
                <a:gd name="connsiteY11-24" fmla="*/ 0 h 596774"/>
                <a:gd name="connsiteX0-25" fmla="*/ 67149 w 1349467"/>
                <a:gd name="connsiteY0-26" fmla="*/ 0 h 568595"/>
                <a:gd name="connsiteX1-27" fmla="*/ 1282318 w 1349467"/>
                <a:gd name="connsiteY1-28" fmla="*/ 0 h 568595"/>
                <a:gd name="connsiteX2-29" fmla="*/ 1349467 w 1349467"/>
                <a:gd name="connsiteY2-30" fmla="*/ 67149 h 568595"/>
                <a:gd name="connsiteX3-31" fmla="*/ 1349467 w 1349467"/>
                <a:gd name="connsiteY3-32" fmla="*/ 335738 h 568595"/>
                <a:gd name="connsiteX4-33" fmla="*/ 1282318 w 1349467"/>
                <a:gd name="connsiteY4-34" fmla="*/ 402887 h 568595"/>
                <a:gd name="connsiteX5-35" fmla="*/ 444983 w 1349467"/>
                <a:gd name="connsiteY5-36" fmla="*/ 402887 h 568595"/>
                <a:gd name="connsiteX6-37" fmla="*/ 248681 w 1349467"/>
                <a:gd name="connsiteY6-38" fmla="*/ 568595 h 568595"/>
                <a:gd name="connsiteX7-39" fmla="*/ 363850 w 1349467"/>
                <a:gd name="connsiteY7-40" fmla="*/ 402887 h 568595"/>
                <a:gd name="connsiteX8-41" fmla="*/ 67149 w 1349467"/>
                <a:gd name="connsiteY8-42" fmla="*/ 402887 h 568595"/>
                <a:gd name="connsiteX9-43" fmla="*/ 0 w 1349467"/>
                <a:gd name="connsiteY9-44" fmla="*/ 335738 h 568595"/>
                <a:gd name="connsiteX10-45" fmla="*/ 0 w 1349467"/>
                <a:gd name="connsiteY10-46" fmla="*/ 67149 h 568595"/>
                <a:gd name="connsiteX11-47" fmla="*/ 67149 w 1349467"/>
                <a:gd name="connsiteY11-48" fmla="*/ 0 h 5685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</a:cxnLst>
              <a:rect l="l" t="t" r="r" b="b"/>
              <a:pathLst>
                <a:path w="1349467" h="568595">
                  <a:moveTo>
                    <a:pt x="67149" y="0"/>
                  </a:moveTo>
                  <a:lnTo>
                    <a:pt x="1282318" y="0"/>
                  </a:lnTo>
                  <a:cubicBezTo>
                    <a:pt x="1319403" y="0"/>
                    <a:pt x="1349467" y="30064"/>
                    <a:pt x="1349467" y="67149"/>
                  </a:cubicBezTo>
                  <a:lnTo>
                    <a:pt x="1349467" y="335738"/>
                  </a:lnTo>
                  <a:cubicBezTo>
                    <a:pt x="1349467" y="372823"/>
                    <a:pt x="1319403" y="402887"/>
                    <a:pt x="1282318" y="402887"/>
                  </a:cubicBezTo>
                  <a:lnTo>
                    <a:pt x="444983" y="402887"/>
                  </a:lnTo>
                  <a:lnTo>
                    <a:pt x="248681" y="568595"/>
                  </a:lnTo>
                  <a:lnTo>
                    <a:pt x="363850" y="402887"/>
                  </a:lnTo>
                  <a:lnTo>
                    <a:pt x="67149" y="402887"/>
                  </a:lnTo>
                  <a:cubicBezTo>
                    <a:pt x="30064" y="402887"/>
                    <a:pt x="0" y="372823"/>
                    <a:pt x="0" y="335738"/>
                  </a:cubicBezTo>
                  <a:lnTo>
                    <a:pt x="0" y="67149"/>
                  </a:lnTo>
                  <a:cubicBezTo>
                    <a:pt x="0" y="30064"/>
                    <a:pt x="30064" y="0"/>
                    <a:pt x="67149" y="0"/>
                  </a:cubicBezTo>
                  <a:close/>
                </a:path>
              </a:pathLst>
            </a:custGeom>
            <a:gradFill>
              <a:gsLst>
                <a:gs pos="0">
                  <a:srgbClr val="9E20B0"/>
                </a:gs>
                <a:gs pos="100000">
                  <a:srgbClr val="DB115E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68550" y="2145155"/>
              <a:ext cx="3708854" cy="626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</a:rPr>
                <a:t>Dấu cộng</a:t>
              </a:r>
              <a:endParaRPr lang="en-US" sz="48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PHẠM DUYÊN 1 - 9Slide.vn"/>
          <p:cNvGrpSpPr/>
          <p:nvPr/>
        </p:nvGrpSpPr>
        <p:grpSpPr>
          <a:xfrm>
            <a:off x="6242576" y="5777171"/>
            <a:ext cx="1005064" cy="1038804"/>
            <a:chOff x="7632352" y="2667660"/>
            <a:chExt cx="405942" cy="419570"/>
          </a:xfrm>
        </p:grpSpPr>
        <p:sp>
          <p:nvSpPr>
            <p:cNvPr id="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ontent Placeholder 2"/>
            <p:cNvSpPr txBox="1"/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75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PHẠM DUYÊN 2 - 9Slide.vn"/>
          <p:cNvGrpSpPr/>
          <p:nvPr/>
        </p:nvGrpSpPr>
        <p:grpSpPr>
          <a:xfrm>
            <a:off x="8543750" y="5777171"/>
            <a:ext cx="1005064" cy="1038804"/>
            <a:chOff x="7632352" y="2667660"/>
            <a:chExt cx="405942" cy="419570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Content Placeholder 2"/>
            <p:cNvSpPr txBox="1"/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75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PHẠM DUYÊN 3 - 9Slide.vn"/>
          <p:cNvGrpSpPr/>
          <p:nvPr/>
        </p:nvGrpSpPr>
        <p:grpSpPr>
          <a:xfrm>
            <a:off x="10947262" y="5779139"/>
            <a:ext cx="1005064" cy="1038798"/>
            <a:chOff x="7632352" y="2667662"/>
            <a:chExt cx="405942" cy="419568"/>
          </a:xfrm>
        </p:grpSpPr>
        <p:sp>
          <p:nvSpPr>
            <p:cNvPr id="5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Content Placeholder 2"/>
            <p:cNvSpPr txBox="1"/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75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PHẠM DUYÊN 4 - 9Slide.vn"/>
          <p:cNvGrpSpPr/>
          <p:nvPr/>
        </p:nvGrpSpPr>
        <p:grpSpPr>
          <a:xfrm>
            <a:off x="6262433" y="5763804"/>
            <a:ext cx="1005064" cy="1038797"/>
            <a:chOff x="7632352" y="2667663"/>
            <a:chExt cx="405942" cy="419567"/>
          </a:xfrm>
        </p:grpSpPr>
        <p:sp>
          <p:nvSpPr>
            <p:cNvPr id="4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Content Placeholder 2"/>
            <p:cNvSpPr txBox="1"/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7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PHẠM DUYÊN 5 - 9Slide.vn"/>
          <p:cNvGrpSpPr/>
          <p:nvPr/>
        </p:nvGrpSpPr>
        <p:grpSpPr>
          <a:xfrm>
            <a:off x="8543750" y="5777171"/>
            <a:ext cx="1005064" cy="1038797"/>
            <a:chOff x="7632352" y="2667663"/>
            <a:chExt cx="405942" cy="419567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Content Placeholder 2"/>
            <p:cNvSpPr txBox="1"/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PHẠM DUYÊN 6 - 9Slide.vn"/>
          <p:cNvGrpSpPr/>
          <p:nvPr/>
        </p:nvGrpSpPr>
        <p:grpSpPr>
          <a:xfrm>
            <a:off x="10943354" y="5809600"/>
            <a:ext cx="1005064" cy="1010300"/>
            <a:chOff x="7632352" y="2679172"/>
            <a:chExt cx="405942" cy="408058"/>
          </a:xfrm>
        </p:grpSpPr>
        <p:sp>
          <p:nvSpPr>
            <p:cNvPr id="5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Content Placeholder 2"/>
            <p:cNvSpPr txBox="1"/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7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HẠM DUYÊN 7 - 9Slide.vn"/>
          <p:cNvPicPr>
            <a:picLocks noChangeAspect="1" noChangeArrowheads="1"/>
          </p:cNvPicPr>
          <p:nvPr/>
        </p:nvPicPr>
        <p:blipFill rotWithShape="1">
          <a:blip r:embed="rId1" cstate="print"/>
          <a:srcRect l="20835" t="56627" r="36225" b="34297"/>
          <a:stretch>
            <a:fillRect/>
          </a:stretch>
        </p:blipFill>
        <p:spPr bwMode="auto">
          <a:xfrm>
            <a:off x="4660430" y="2424542"/>
            <a:ext cx="8967140" cy="2554590"/>
          </a:xfrm>
          <a:prstGeom prst="roundRect">
            <a:avLst/>
          </a:prstGeom>
          <a:solidFill>
            <a:srgbClr val="FDDDDB"/>
          </a:solidFill>
          <a:ln w="76200">
            <a:solidFill>
              <a:srgbClr val="F4B1D4"/>
            </a:solidFill>
          </a:ln>
        </p:spPr>
      </p:pic>
      <p:sp>
        <p:nvSpPr>
          <p:cNvPr id="30" name="PHẠM DUYÊN 8 - 9Slide.vn"/>
          <p:cNvSpPr txBox="1"/>
          <p:nvPr/>
        </p:nvSpPr>
        <p:spPr>
          <a:xfrm>
            <a:off x="3543300" y="7325270"/>
            <a:ext cx="11201400" cy="255454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8000" b="1" dirty="0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cộng</a:t>
            </a:r>
            <a:r>
              <a:rPr lang="en-US" sz="8000" b="1" dirty="0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ba</a:t>
            </a:r>
            <a:r>
              <a:rPr lang="en-US" sz="8000" b="1" dirty="0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8000" b="1" dirty="0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bốn</a:t>
            </a: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0" name="PHẠM DUYÊN 10 - 9Slide.vn"/>
          <p:cNvSpPr txBox="1"/>
          <p:nvPr/>
        </p:nvSpPr>
        <p:spPr>
          <a:xfrm>
            <a:off x="7592203" y="5794324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GB" sz="7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PHẠM DUYÊN 11 - 9Slide.vn"/>
          <p:cNvSpPr txBox="1"/>
          <p:nvPr/>
        </p:nvSpPr>
        <p:spPr>
          <a:xfrm>
            <a:off x="9992761" y="5794324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GB" sz="7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0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06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b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2126457"/>
            <a:ext cx="11811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 (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/>
          <p:cNvGrpSpPr/>
          <p:nvPr/>
        </p:nvGrpSpPr>
        <p:grpSpPr>
          <a:xfrm>
            <a:off x="1660872" y="865441"/>
            <a:ext cx="2109220" cy="1184940"/>
            <a:chOff x="1794601" y="1275038"/>
            <a:chExt cx="1406146" cy="933007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94601" y="1275038"/>
              <a:ext cx="950793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9409" y="1275038"/>
              <a:ext cx="691338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PHẠM DUYÊN 2 - 9Slide.vn"/>
          <p:cNvGrpSpPr/>
          <p:nvPr/>
        </p:nvGrpSpPr>
        <p:grpSpPr>
          <a:xfrm>
            <a:off x="455386" y="960693"/>
            <a:ext cx="1003384" cy="1035531"/>
            <a:chOff x="1559434" y="1176116"/>
            <a:chExt cx="668922" cy="690354"/>
          </a:xfrm>
        </p:grpSpPr>
        <p:grpSp>
          <p:nvGrpSpPr>
            <p:cNvPr id="16" name="Group 15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695094" y="1176116"/>
              <a:ext cx="368542" cy="687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6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PHẠM DUYÊN 3 - 9Slide.vn"/>
          <p:cNvGrpSpPr/>
          <p:nvPr/>
        </p:nvGrpSpPr>
        <p:grpSpPr>
          <a:xfrm>
            <a:off x="7595469" y="3545176"/>
            <a:ext cx="891734" cy="943019"/>
            <a:chOff x="1975996" y="3646349"/>
            <a:chExt cx="446022" cy="471673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8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1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61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69" name="PHẠM DUYÊN 4 - 9Slide.vn"/>
          <p:cNvGrpSpPr/>
          <p:nvPr/>
        </p:nvGrpSpPr>
        <p:grpSpPr>
          <a:xfrm>
            <a:off x="7587849" y="3555295"/>
            <a:ext cx="891734" cy="907541"/>
            <a:chOff x="1975996" y="3646349"/>
            <a:chExt cx="446022" cy="453928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Content Placeholder 2"/>
            <p:cNvSpPr txBox="1"/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PHẠM DUYÊN 5 - 9Slide.vn"/>
          <p:cNvGrpSpPr/>
          <p:nvPr/>
        </p:nvGrpSpPr>
        <p:grpSpPr>
          <a:xfrm>
            <a:off x="9749672" y="5674788"/>
            <a:ext cx="4288288" cy="2224886"/>
            <a:chOff x="2935112" y="3104445"/>
            <a:chExt cx="2698044" cy="1399822"/>
          </a:xfrm>
        </p:grpSpPr>
        <p:sp>
          <p:nvSpPr>
            <p:cNvPr id="73" name="Rounded Rectangle 16"/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CD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74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4839406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75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4471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76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4122562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77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4472517" y="315877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78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3682295" y="3158773"/>
              <a:ext cx="681567" cy="681567"/>
            </a:xfrm>
            <a:prstGeom prst="rect">
              <a:avLst/>
            </a:prstGeom>
            <a:noFill/>
          </p:spPr>
        </p:pic>
      </p:grpSp>
      <p:grpSp>
        <p:nvGrpSpPr>
          <p:cNvPr id="79" name="PHẠM DUYÊN 6 - 9Slide.vn"/>
          <p:cNvGrpSpPr/>
          <p:nvPr/>
        </p:nvGrpSpPr>
        <p:grpSpPr>
          <a:xfrm>
            <a:off x="518564" y="5674788"/>
            <a:ext cx="4288288" cy="2224886"/>
            <a:chOff x="863601" y="3403600"/>
            <a:chExt cx="2144888" cy="1112829"/>
          </a:xfrm>
        </p:grpSpPr>
        <p:sp>
          <p:nvSpPr>
            <p:cNvPr id="80" name="Rounded Rectangle 25"/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CD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81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2377475" y="3902241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82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50539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83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77073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84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55339" y="3450686"/>
              <a:ext cx="541831" cy="541831"/>
            </a:xfrm>
            <a:prstGeom prst="rect">
              <a:avLst/>
            </a:prstGeom>
            <a:noFill/>
          </p:spPr>
        </p:pic>
      </p:grpSp>
      <p:grpSp>
        <p:nvGrpSpPr>
          <p:cNvPr id="85" name="PHẠM DUYÊN 7 - 9Slide.vn"/>
          <p:cNvGrpSpPr/>
          <p:nvPr/>
        </p:nvGrpSpPr>
        <p:grpSpPr>
          <a:xfrm>
            <a:off x="9749672" y="3238508"/>
            <a:ext cx="4288288" cy="1367228"/>
            <a:chOff x="4797779" y="1535289"/>
            <a:chExt cx="2144888" cy="683851"/>
          </a:xfrm>
        </p:grpSpPr>
        <p:sp>
          <p:nvSpPr>
            <p:cNvPr id="86" name="Rounded Rectangle 35"/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CD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90" name="Picture 2" descr="F:\AAA-LÀM ẢNH SLIDE\Bai10-HĐ1-1(1).png"/>
                <p:cNvPicPr>
                  <a:picLocks noChangeAspect="1" noChangeArrowheads="1"/>
                </p:cNvPicPr>
                <p:nvPr/>
              </p:nvPicPr>
              <p:blipFill>
                <a:blip r:embed="rId1" cstate="print"/>
                <a:srcRect/>
                <a:stretch>
                  <a:fillRect/>
                </a:stretch>
              </p:blipFill>
              <p:spPr bwMode="auto"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91" name="Picture 3" descr="F:\AAA-LÀM ẢNH SLIDE\Bai10-HĐ1-1(2)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89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637697" y="1606364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2" name="PHẠM DUYÊN 8 - 9Slide.vn"/>
          <p:cNvGrpSpPr/>
          <p:nvPr/>
        </p:nvGrpSpPr>
        <p:grpSpPr>
          <a:xfrm>
            <a:off x="518564" y="3238508"/>
            <a:ext cx="4288288" cy="1367228"/>
            <a:chOff x="886179" y="1518355"/>
            <a:chExt cx="2144888" cy="683851"/>
          </a:xfrm>
        </p:grpSpPr>
        <p:sp>
          <p:nvSpPr>
            <p:cNvPr id="93" name="Rounded Rectangle 57"/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CD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grpSp>
          <p:nvGrpSpPr>
            <p:cNvPr id="94" name="Group 40"/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95" name="Picture 2" descr="F:\AAA-LÀM ẢNH SLIDE\Bai10-HĐ1-1(1).png"/>
              <p:cNvPicPr>
                <a:picLocks noChangeAspect="1" noChangeArrowheads="1"/>
              </p:cNvPicPr>
              <p:nvPr/>
            </p:nvPicPr>
            <p:blipFill>
              <a:blip r:embed="rId1" cstate="print"/>
              <a:srcRect/>
              <a:stretch>
                <a:fillRect/>
              </a:stretch>
            </p:blipFill>
            <p:spPr bwMode="auto">
              <a:xfrm>
                <a:off x="5984272" y="1604952"/>
                <a:ext cx="541831" cy="541831"/>
              </a:xfrm>
              <a:prstGeom prst="rect">
                <a:avLst/>
              </a:prstGeom>
              <a:noFill/>
            </p:spPr>
          </p:pic>
          <p:pic>
            <p:nvPicPr>
              <p:cNvPr id="96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245965" y="1607775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7" name="PHẠM DUYÊN 9 - 9Slide.vn"/>
          <p:cNvSpPr txBox="1"/>
          <p:nvPr/>
        </p:nvSpPr>
        <p:spPr>
          <a:xfrm>
            <a:off x="4930986" y="3493637"/>
            <a:ext cx="2380778" cy="938716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+ 1 =</a:t>
            </a:r>
            <a:endParaRPr lang="en-US" sz="5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PHẠM DUYÊN 10 - 9Slide.vn"/>
          <p:cNvSpPr txBox="1"/>
          <p:nvPr/>
        </p:nvSpPr>
        <p:spPr>
          <a:xfrm>
            <a:off x="14128240" y="3493637"/>
            <a:ext cx="2380778" cy="938716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+ 1 =</a:t>
            </a:r>
            <a:endParaRPr lang="en-US" sz="5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PHẠM DUYÊN 11 - 9Slide.vn"/>
          <p:cNvSpPr txBox="1"/>
          <p:nvPr/>
        </p:nvSpPr>
        <p:spPr>
          <a:xfrm>
            <a:off x="4930986" y="6358752"/>
            <a:ext cx="2380778" cy="938716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 =</a:t>
            </a:r>
            <a:endParaRPr lang="en-US" sz="5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PHẠM DUYÊN 12 - 9Slide.vn"/>
          <p:cNvSpPr txBox="1"/>
          <p:nvPr/>
        </p:nvSpPr>
        <p:spPr>
          <a:xfrm>
            <a:off x="14128240" y="6358752"/>
            <a:ext cx="2380778" cy="938716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+ 4 =</a:t>
            </a:r>
            <a:endParaRPr lang="en-US" sz="5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1" name="PHẠM DUYÊN 13 - 9Slide.vn"/>
          <p:cNvGrpSpPr/>
          <p:nvPr/>
        </p:nvGrpSpPr>
        <p:grpSpPr>
          <a:xfrm>
            <a:off x="16782561" y="3545176"/>
            <a:ext cx="891734" cy="943019"/>
            <a:chOff x="1975996" y="3646349"/>
            <a:chExt cx="446022" cy="471673"/>
          </a:xfrm>
        </p:grpSpPr>
        <p:sp>
          <p:nvSpPr>
            <p:cNvPr id="10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03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1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61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106" name="Content Placeholder 2"/>
          <p:cNvSpPr txBox="1"/>
          <p:nvPr/>
        </p:nvSpPr>
        <p:spPr>
          <a:xfrm>
            <a:off x="16973793" y="3595324"/>
            <a:ext cx="518824" cy="8675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7" name="PHẠM DUYÊN 15 - 9Slide.vn"/>
          <p:cNvGrpSpPr/>
          <p:nvPr/>
        </p:nvGrpSpPr>
        <p:grpSpPr>
          <a:xfrm>
            <a:off x="7574019" y="6410290"/>
            <a:ext cx="891734" cy="943019"/>
            <a:chOff x="1975996" y="3646349"/>
            <a:chExt cx="446022" cy="471673"/>
          </a:xfrm>
        </p:grpSpPr>
        <p:sp>
          <p:nvSpPr>
            <p:cNvPr id="10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09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1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61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13" name="PHẠM DUYÊN 17 - 9Slide.vn"/>
          <p:cNvGrpSpPr/>
          <p:nvPr/>
        </p:nvGrpSpPr>
        <p:grpSpPr>
          <a:xfrm>
            <a:off x="16782561" y="6410290"/>
            <a:ext cx="891734" cy="943019"/>
            <a:chOff x="1975996" y="3646349"/>
            <a:chExt cx="446022" cy="471673"/>
          </a:xfrm>
        </p:grpSpPr>
        <p:sp>
          <p:nvSpPr>
            <p:cNvPr id="11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5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1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61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118" name="Content Placeholder 2"/>
          <p:cNvSpPr txBox="1"/>
          <p:nvPr/>
        </p:nvSpPr>
        <p:spPr>
          <a:xfrm>
            <a:off x="16216458" y="4901415"/>
            <a:ext cx="518824" cy="8675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/>
          <p:cNvGrpSpPr/>
          <p:nvPr/>
        </p:nvGrpSpPr>
        <p:grpSpPr>
          <a:xfrm>
            <a:off x="1660872" y="865441"/>
            <a:ext cx="2109220" cy="1184940"/>
            <a:chOff x="1794601" y="1275038"/>
            <a:chExt cx="1406146" cy="933007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94601" y="1275038"/>
              <a:ext cx="950793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09409" y="1275038"/>
              <a:ext cx="691338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PHẠM DUYÊN 2 - 9Slide.vn"/>
          <p:cNvGrpSpPr/>
          <p:nvPr/>
        </p:nvGrpSpPr>
        <p:grpSpPr>
          <a:xfrm>
            <a:off x="455386" y="960693"/>
            <a:ext cx="1003384" cy="1035531"/>
            <a:chOff x="1559434" y="1176116"/>
            <a:chExt cx="668922" cy="690354"/>
          </a:xfrm>
        </p:grpSpPr>
        <p:grpSp>
          <p:nvGrpSpPr>
            <p:cNvPr id="7" name="Group 6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695094" y="1176116"/>
              <a:ext cx="368542" cy="687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PHẠM DUYÊN 3 - 9Slide.vn"/>
          <p:cNvSpPr txBox="1"/>
          <p:nvPr/>
        </p:nvSpPr>
        <p:spPr>
          <a:xfrm>
            <a:off x="974711" y="3009908"/>
            <a:ext cx="968138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 dirty="0">
                <a:cs typeface="Lato" panose="020F0502020204030203" pitchFamily="34" charset="0"/>
              </a:rPr>
              <a:t>a)</a:t>
            </a:r>
            <a:endParaRPr lang="en-GB" sz="4800" dirty="0">
              <a:cs typeface="Lato" panose="020F0502020204030203" pitchFamily="34" charset="0"/>
            </a:endParaRPr>
          </a:p>
        </p:txBody>
      </p:sp>
      <p:grpSp>
        <p:nvGrpSpPr>
          <p:cNvPr id="12" name="PHẠM DUYÊN 4 - 9Slide.vn"/>
          <p:cNvGrpSpPr/>
          <p:nvPr/>
        </p:nvGrpSpPr>
        <p:grpSpPr>
          <a:xfrm>
            <a:off x="2151515" y="3009900"/>
            <a:ext cx="3551946" cy="3551943"/>
            <a:chOff x="1094844" y="1625599"/>
            <a:chExt cx="1776589" cy="1776588"/>
          </a:xfrm>
        </p:grpSpPr>
        <p:sp>
          <p:nvSpPr>
            <p:cNvPr id="13" name="Oval 12"/>
            <p:cNvSpPr/>
            <p:nvPr/>
          </p:nvSpPr>
          <p:spPr>
            <a:xfrm>
              <a:off x="1896533" y="24722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4" name="Picture 2" descr="F:\AAA-LÀM ẢNH SLIDE\Bai10-HĐ1-2a(1).png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09484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15" name="PHẠM DUYÊN 5 - 9Slide.vn"/>
          <p:cNvGrpSpPr/>
          <p:nvPr/>
        </p:nvGrpSpPr>
        <p:grpSpPr>
          <a:xfrm>
            <a:off x="5221039" y="3009900"/>
            <a:ext cx="3551946" cy="3551943"/>
            <a:chOff x="2630134" y="1625599"/>
            <a:chExt cx="1776589" cy="1776588"/>
          </a:xfrm>
        </p:grpSpPr>
        <p:sp>
          <p:nvSpPr>
            <p:cNvPr id="16" name="Oval 15"/>
            <p:cNvSpPr/>
            <p:nvPr/>
          </p:nvSpPr>
          <p:spPr>
            <a:xfrm>
              <a:off x="3454400" y="24609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7" name="Picture 3" descr="F:\AAA-LÀM ẢNH SLIDE\Bai10-HĐ1-2a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3013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18" name="PHẠM DUYÊN 6 - 9Slide.vn"/>
          <p:cNvGrpSpPr/>
          <p:nvPr/>
        </p:nvGrpSpPr>
        <p:grpSpPr>
          <a:xfrm>
            <a:off x="9915587" y="3009900"/>
            <a:ext cx="3551946" cy="3551943"/>
            <a:chOff x="4978223" y="1625599"/>
            <a:chExt cx="1776589" cy="1776588"/>
          </a:xfrm>
        </p:grpSpPr>
        <p:sp>
          <p:nvSpPr>
            <p:cNvPr id="19" name="Oval 18"/>
            <p:cNvSpPr/>
            <p:nvPr/>
          </p:nvSpPr>
          <p:spPr>
            <a:xfrm>
              <a:off x="5785556" y="24214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0" name="Picture 4" descr="F:\AAA-LÀM ẢNH SLIDE\Bai10-HĐ1-2a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78223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21" name="PHẠM DUYÊN 7 - 9Slide.vn"/>
          <p:cNvGrpSpPr/>
          <p:nvPr/>
        </p:nvGrpSpPr>
        <p:grpSpPr>
          <a:xfrm>
            <a:off x="12872249" y="3009900"/>
            <a:ext cx="3551946" cy="3551943"/>
            <a:chOff x="6457067" y="1625599"/>
            <a:chExt cx="1776589" cy="1776588"/>
          </a:xfrm>
        </p:grpSpPr>
        <p:sp>
          <p:nvSpPr>
            <p:cNvPr id="22" name="Oval 21"/>
            <p:cNvSpPr/>
            <p:nvPr/>
          </p:nvSpPr>
          <p:spPr>
            <a:xfrm>
              <a:off x="7343423" y="24101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3" name="Picture 5" descr="F:\AAA-LÀM ẢNH SLIDE\Bai10-HĐ1-2a(4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57067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24" name="PHẠM DUYÊN 8 - 9Slide.vn"/>
          <p:cNvGrpSpPr/>
          <p:nvPr/>
        </p:nvGrpSpPr>
        <p:grpSpPr>
          <a:xfrm>
            <a:off x="6532864" y="7649514"/>
            <a:ext cx="1005064" cy="1038804"/>
            <a:chOff x="7632352" y="2667660"/>
            <a:chExt cx="405942" cy="419570"/>
          </a:xfrm>
        </p:grpSpPr>
        <p:sp>
          <p:nvSpPr>
            <p:cNvPr id="2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/>
            <p:cNvSpPr txBox="1"/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75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PHẠM DUYÊN 9 - 9Slide.vn"/>
          <p:cNvGrpSpPr/>
          <p:nvPr/>
        </p:nvGrpSpPr>
        <p:grpSpPr>
          <a:xfrm>
            <a:off x="8834036" y="7649514"/>
            <a:ext cx="1005064" cy="1038804"/>
            <a:chOff x="7632352" y="2667660"/>
            <a:chExt cx="405942" cy="419570"/>
          </a:xfrm>
        </p:grpSpPr>
        <p:sp>
          <p:nvSpPr>
            <p:cNvPr id="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/>
            <p:cNvSpPr txBox="1"/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75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PHẠM DUYÊN 10 - 9Slide.vn"/>
          <p:cNvGrpSpPr/>
          <p:nvPr/>
        </p:nvGrpSpPr>
        <p:grpSpPr>
          <a:xfrm>
            <a:off x="11237546" y="7651481"/>
            <a:ext cx="1005064" cy="1038798"/>
            <a:chOff x="7632352" y="2667662"/>
            <a:chExt cx="405942" cy="419568"/>
          </a:xfrm>
        </p:grpSpPr>
        <p:sp>
          <p:nvSpPr>
            <p:cNvPr id="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/>
            <p:cNvSpPr txBox="1"/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75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PHẠM DUYÊN 11 - 9Slide.vn"/>
          <p:cNvGrpSpPr/>
          <p:nvPr/>
        </p:nvGrpSpPr>
        <p:grpSpPr>
          <a:xfrm>
            <a:off x="6532864" y="7636146"/>
            <a:ext cx="1005064" cy="1038797"/>
            <a:chOff x="7632352" y="2667663"/>
            <a:chExt cx="405942" cy="419567"/>
          </a:xfrm>
        </p:grpSpPr>
        <p:sp>
          <p:nvSpPr>
            <p:cNvPr id="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ontent Placeholder 2"/>
            <p:cNvSpPr txBox="1"/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7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PHẠM DUYÊN 12 - 9Slide.vn"/>
          <p:cNvGrpSpPr/>
          <p:nvPr/>
        </p:nvGrpSpPr>
        <p:grpSpPr>
          <a:xfrm>
            <a:off x="8811832" y="7658961"/>
            <a:ext cx="1005064" cy="1026896"/>
            <a:chOff x="7631892" y="2682915"/>
            <a:chExt cx="405942" cy="414760"/>
          </a:xfrm>
        </p:grpSpPr>
        <p:sp>
          <p:nvSpPr>
            <p:cNvPr id="37" name="Rounded Rectangle 3"/>
            <p:cNvSpPr/>
            <p:nvPr/>
          </p:nvSpPr>
          <p:spPr>
            <a:xfrm>
              <a:off x="7631892" y="2691731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ontent Placeholder 2"/>
            <p:cNvSpPr txBox="1"/>
            <p:nvPr/>
          </p:nvSpPr>
          <p:spPr>
            <a:xfrm>
              <a:off x="7700076" y="2682915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7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PHẠM DUYÊN 13 - 9Slide.vn"/>
          <p:cNvGrpSpPr/>
          <p:nvPr/>
        </p:nvGrpSpPr>
        <p:grpSpPr>
          <a:xfrm>
            <a:off x="11259616" y="7658099"/>
            <a:ext cx="1005064" cy="1005066"/>
            <a:chOff x="7144765" y="3020467"/>
            <a:chExt cx="405942" cy="405944"/>
          </a:xfrm>
        </p:grpSpPr>
        <p:sp>
          <p:nvSpPr>
            <p:cNvPr id="40" name="Rounded Rectangle 3"/>
            <p:cNvSpPr/>
            <p:nvPr/>
          </p:nvSpPr>
          <p:spPr>
            <a:xfrm>
              <a:off x="7144765" y="3020467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ontent Placeholder 2"/>
            <p:cNvSpPr txBox="1"/>
            <p:nvPr/>
          </p:nvSpPr>
          <p:spPr>
            <a:xfrm>
              <a:off x="7220729" y="3022720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7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PHẠM DUYÊN 14 - 9Slide.vn"/>
          <p:cNvSpPr txBox="1"/>
          <p:nvPr/>
        </p:nvSpPr>
        <p:spPr>
          <a:xfrm>
            <a:off x="7882497" y="7666666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GB" sz="7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PHẠM DUYÊN 15 - 9Slide.vn"/>
          <p:cNvSpPr txBox="1"/>
          <p:nvPr/>
        </p:nvSpPr>
        <p:spPr>
          <a:xfrm>
            <a:off x="10283047" y="7666666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GB" sz="7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/>
          <p:cNvGrpSpPr/>
          <p:nvPr/>
        </p:nvGrpSpPr>
        <p:grpSpPr>
          <a:xfrm>
            <a:off x="1660872" y="865441"/>
            <a:ext cx="2109220" cy="1184940"/>
            <a:chOff x="1794601" y="1275038"/>
            <a:chExt cx="1406146" cy="933007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94601" y="1275038"/>
              <a:ext cx="950793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09409" y="1275038"/>
              <a:ext cx="691338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PHẠM DUYÊN 2 - 9Slide.vn"/>
          <p:cNvGrpSpPr/>
          <p:nvPr/>
        </p:nvGrpSpPr>
        <p:grpSpPr>
          <a:xfrm>
            <a:off x="455386" y="960693"/>
            <a:ext cx="1003384" cy="1035531"/>
            <a:chOff x="1559434" y="1176116"/>
            <a:chExt cx="668922" cy="690354"/>
          </a:xfrm>
        </p:grpSpPr>
        <p:grpSp>
          <p:nvGrpSpPr>
            <p:cNvPr id="7" name="Group 6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695094" y="1176116"/>
              <a:ext cx="368542" cy="687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PHẠM DUYÊN 3 - 9Slide.vn"/>
          <p:cNvSpPr txBox="1"/>
          <p:nvPr/>
        </p:nvSpPr>
        <p:spPr>
          <a:xfrm>
            <a:off x="974711" y="3009908"/>
            <a:ext cx="968138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 dirty="0">
                <a:cs typeface="Lato" panose="020F0502020204030203" pitchFamily="34" charset="0"/>
              </a:rPr>
              <a:t>b</a:t>
            </a:r>
            <a:r>
              <a:rPr lang="en-GB" sz="4800">
                <a:cs typeface="Lato" panose="020F0502020204030203" pitchFamily="34" charset="0"/>
              </a:rPr>
              <a:t>)</a:t>
            </a:r>
            <a:endParaRPr lang="en-GB" sz="4800" dirty="0">
              <a:cs typeface="Lato" panose="020F0502020204030203" pitchFamily="34" charset="0"/>
            </a:endParaRPr>
          </a:p>
        </p:txBody>
      </p:sp>
      <p:grpSp>
        <p:nvGrpSpPr>
          <p:cNvPr id="24" name="PHẠM DUYÊN 4 - 9Slide.vn"/>
          <p:cNvGrpSpPr/>
          <p:nvPr/>
        </p:nvGrpSpPr>
        <p:grpSpPr>
          <a:xfrm>
            <a:off x="6532864" y="7649514"/>
            <a:ext cx="1005064" cy="1038804"/>
            <a:chOff x="7632352" y="2667660"/>
            <a:chExt cx="405942" cy="419570"/>
          </a:xfrm>
        </p:grpSpPr>
        <p:sp>
          <p:nvSpPr>
            <p:cNvPr id="2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/>
            <p:cNvSpPr txBox="1"/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75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PHẠM DUYÊN 5 - 9Slide.vn"/>
          <p:cNvGrpSpPr/>
          <p:nvPr/>
        </p:nvGrpSpPr>
        <p:grpSpPr>
          <a:xfrm>
            <a:off x="8834036" y="7649514"/>
            <a:ext cx="1005064" cy="1038804"/>
            <a:chOff x="7632352" y="2667660"/>
            <a:chExt cx="405942" cy="419570"/>
          </a:xfrm>
        </p:grpSpPr>
        <p:sp>
          <p:nvSpPr>
            <p:cNvPr id="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/>
            <p:cNvSpPr txBox="1"/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75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PHẠM DUYÊN 6 - 9Slide.vn"/>
          <p:cNvGrpSpPr/>
          <p:nvPr/>
        </p:nvGrpSpPr>
        <p:grpSpPr>
          <a:xfrm>
            <a:off x="11237546" y="7651481"/>
            <a:ext cx="1005064" cy="1038798"/>
            <a:chOff x="7632352" y="2667662"/>
            <a:chExt cx="405942" cy="419568"/>
          </a:xfrm>
        </p:grpSpPr>
        <p:sp>
          <p:nvSpPr>
            <p:cNvPr id="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/>
            <p:cNvSpPr txBox="1"/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75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PHẠM DUYÊN 7 - 9Slide.vn"/>
          <p:cNvGrpSpPr/>
          <p:nvPr/>
        </p:nvGrpSpPr>
        <p:grpSpPr>
          <a:xfrm>
            <a:off x="6552727" y="7636146"/>
            <a:ext cx="1005064" cy="1038797"/>
            <a:chOff x="7632352" y="2667663"/>
            <a:chExt cx="405942" cy="419567"/>
          </a:xfrm>
        </p:grpSpPr>
        <p:sp>
          <p:nvSpPr>
            <p:cNvPr id="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ontent Placeholder 2"/>
            <p:cNvSpPr txBox="1"/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7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PHẠM DUYÊN 8 - 9Slide.vn"/>
          <p:cNvGrpSpPr/>
          <p:nvPr/>
        </p:nvGrpSpPr>
        <p:grpSpPr>
          <a:xfrm>
            <a:off x="8854144" y="7636140"/>
            <a:ext cx="1005064" cy="1038805"/>
            <a:chOff x="7638121" y="2660668"/>
            <a:chExt cx="405942" cy="419570"/>
          </a:xfrm>
        </p:grpSpPr>
        <p:sp>
          <p:nvSpPr>
            <p:cNvPr id="37" name="Rounded Rectangle 3"/>
            <p:cNvSpPr/>
            <p:nvPr/>
          </p:nvSpPr>
          <p:spPr>
            <a:xfrm>
              <a:off x="7638121" y="2674294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ontent Placeholder 2"/>
            <p:cNvSpPr txBox="1"/>
            <p:nvPr/>
          </p:nvSpPr>
          <p:spPr>
            <a:xfrm>
              <a:off x="7708438" y="2660668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7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PHẠM DUYÊN 9 - 9Slide.vn"/>
          <p:cNvGrpSpPr/>
          <p:nvPr/>
        </p:nvGrpSpPr>
        <p:grpSpPr>
          <a:xfrm>
            <a:off x="11243047" y="7636143"/>
            <a:ext cx="1005064" cy="1038803"/>
            <a:chOff x="6908109" y="2790840"/>
            <a:chExt cx="405942" cy="419570"/>
          </a:xfrm>
        </p:grpSpPr>
        <p:sp>
          <p:nvSpPr>
            <p:cNvPr id="40" name="Rounded Rectangle 3"/>
            <p:cNvSpPr/>
            <p:nvPr/>
          </p:nvSpPr>
          <p:spPr>
            <a:xfrm>
              <a:off x="6908109" y="280446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ontent Placeholder 2"/>
            <p:cNvSpPr txBox="1"/>
            <p:nvPr/>
          </p:nvSpPr>
          <p:spPr>
            <a:xfrm>
              <a:off x="6984325" y="2790840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GB" sz="7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PHẠM DUYÊN 10 - 9Slide.vn"/>
          <p:cNvSpPr txBox="1"/>
          <p:nvPr/>
        </p:nvSpPr>
        <p:spPr>
          <a:xfrm>
            <a:off x="7882497" y="7666666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GB" sz="7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PHẠM DUYÊN 11 - 9Slide.vn"/>
          <p:cNvSpPr txBox="1"/>
          <p:nvPr/>
        </p:nvSpPr>
        <p:spPr>
          <a:xfrm>
            <a:off x="10283047" y="7666666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GB" sz="7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HẠM DUYÊN 12 - 9Slide.vn" descr="PHẠM DUYÊN"/>
          <p:cNvPicPr>
            <a:picLocks noChangeAspect="1" noChangeArrowheads="1"/>
          </p:cNvPicPr>
          <p:nvPr/>
        </p:nvPicPr>
        <p:blipFill>
          <a:blip r:embed="rId1"/>
          <a:srcRect t="40678" b="32542"/>
          <a:stretch>
            <a:fillRect/>
          </a:stretch>
        </p:blipFill>
        <p:spPr bwMode="auto">
          <a:xfrm>
            <a:off x="1404642" y="2859618"/>
            <a:ext cx="14472786" cy="3875897"/>
          </a:xfrm>
          <a:prstGeom prst="rect">
            <a:avLst/>
          </a:prstGeom>
          <a:noFill/>
        </p:spPr>
      </p:pic>
      <p:grpSp>
        <p:nvGrpSpPr>
          <p:cNvPr id="45" name="PHẠM DUYÊN 13 - 9Slide.vn"/>
          <p:cNvGrpSpPr/>
          <p:nvPr/>
        </p:nvGrpSpPr>
        <p:grpSpPr>
          <a:xfrm>
            <a:off x="9605014" y="1785001"/>
            <a:ext cx="2147864" cy="2275283"/>
            <a:chOff x="4608336" y="1049867"/>
            <a:chExt cx="977253" cy="1035227"/>
          </a:xfrm>
        </p:grpSpPr>
        <p:sp>
          <p:nvSpPr>
            <p:cNvPr id="46" name="Oval 45"/>
            <p:cNvSpPr/>
            <p:nvPr/>
          </p:nvSpPr>
          <p:spPr>
            <a:xfrm>
              <a:off x="5080000" y="1422400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47" name="Picture 8" descr="F:\AAA-LÀM ẢNH SLIDE\Bai10-HĐ1-2b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08336" y="1049867"/>
              <a:ext cx="977253" cy="1035227"/>
            </a:xfrm>
            <a:prstGeom prst="rect">
              <a:avLst/>
            </a:prstGeom>
            <a:noFill/>
          </p:spPr>
        </p:pic>
      </p:grpSp>
      <p:grpSp>
        <p:nvGrpSpPr>
          <p:cNvPr id="48" name="PHẠM DUYÊN 14 - 9Slide.vn"/>
          <p:cNvGrpSpPr/>
          <p:nvPr/>
        </p:nvGrpSpPr>
        <p:grpSpPr>
          <a:xfrm>
            <a:off x="8792492" y="4092421"/>
            <a:ext cx="1774576" cy="1879850"/>
            <a:chOff x="4201935" y="2203978"/>
            <a:chExt cx="807412" cy="855310"/>
          </a:xfrm>
        </p:grpSpPr>
        <p:sp>
          <p:nvSpPr>
            <p:cNvPr id="49" name="Oval 48"/>
            <p:cNvSpPr/>
            <p:nvPr/>
          </p:nvSpPr>
          <p:spPr>
            <a:xfrm>
              <a:off x="4538133" y="2709333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0" name="Picture 9" descr="F:\AAA-LÀM ẢNH SLIDE\Bai10-HĐ1-2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01935" y="2203978"/>
              <a:ext cx="807412" cy="855310"/>
            </a:xfrm>
            <a:prstGeom prst="rect">
              <a:avLst/>
            </a:prstGeom>
            <a:noFill/>
          </p:spPr>
        </p:pic>
      </p:grpSp>
      <p:grpSp>
        <p:nvGrpSpPr>
          <p:cNvPr id="51" name="PHẠM DUYÊN 15 - 9Slide.vn"/>
          <p:cNvGrpSpPr/>
          <p:nvPr/>
        </p:nvGrpSpPr>
        <p:grpSpPr>
          <a:xfrm>
            <a:off x="7230007" y="2642656"/>
            <a:ext cx="2054178" cy="2176037"/>
            <a:chOff x="3420416" y="1478843"/>
            <a:chExt cx="934626" cy="990071"/>
          </a:xfrm>
        </p:grpSpPr>
        <p:sp>
          <p:nvSpPr>
            <p:cNvPr id="52" name="Oval 51"/>
            <p:cNvSpPr/>
            <p:nvPr/>
          </p:nvSpPr>
          <p:spPr>
            <a:xfrm>
              <a:off x="3804356" y="2111022"/>
              <a:ext cx="191911" cy="191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3" name="Picture 10" descr="F:\AAA-LÀM ẢNH SLIDE\Bai10-HĐ1-2b(3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20416" y="1478843"/>
              <a:ext cx="934626" cy="990071"/>
            </a:xfrm>
            <a:prstGeom prst="rect">
              <a:avLst/>
            </a:prstGeom>
            <a:noFill/>
          </p:spPr>
        </p:pic>
      </p:grpSp>
      <p:grpSp>
        <p:nvGrpSpPr>
          <p:cNvPr id="54" name="PHẠM DUYÊN 16 - 9Slide.vn"/>
          <p:cNvGrpSpPr/>
          <p:nvPr/>
        </p:nvGrpSpPr>
        <p:grpSpPr>
          <a:xfrm>
            <a:off x="3190225" y="2895387"/>
            <a:ext cx="1557690" cy="1650095"/>
            <a:chOff x="1399823" y="1605253"/>
            <a:chExt cx="708730" cy="750774"/>
          </a:xfrm>
        </p:grpSpPr>
        <p:sp>
          <p:nvSpPr>
            <p:cNvPr id="55" name="Oval 54"/>
            <p:cNvSpPr/>
            <p:nvPr/>
          </p:nvSpPr>
          <p:spPr>
            <a:xfrm>
              <a:off x="1648178" y="2020711"/>
              <a:ext cx="169333" cy="16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6" name="Picture 11" descr="F:\AAA-LÀM ẢNH SLIDE\Bai10-HĐ1-2b(4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99823" y="1605253"/>
              <a:ext cx="708730" cy="750774"/>
            </a:xfrm>
            <a:prstGeom prst="rect">
              <a:avLst/>
            </a:prstGeom>
            <a:noFill/>
          </p:spPr>
        </p:pic>
      </p:grpSp>
      <p:grpSp>
        <p:nvGrpSpPr>
          <p:cNvPr id="57" name="PHẠM DUYÊN 17 - 9Slide.vn"/>
          <p:cNvGrpSpPr/>
          <p:nvPr/>
        </p:nvGrpSpPr>
        <p:grpSpPr>
          <a:xfrm>
            <a:off x="4151636" y="3929143"/>
            <a:ext cx="1890224" cy="2002358"/>
            <a:chOff x="1880701" y="2122310"/>
            <a:chExt cx="860030" cy="911049"/>
          </a:xfrm>
        </p:grpSpPr>
        <p:sp>
          <p:nvSpPr>
            <p:cNvPr id="58" name="Oval 57"/>
            <p:cNvSpPr/>
            <p:nvPr/>
          </p:nvSpPr>
          <p:spPr>
            <a:xfrm>
              <a:off x="2201333" y="2709333"/>
              <a:ext cx="180622" cy="1806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9" name="Picture 12" descr="F:\AAA-LÀM ẢNH SLIDE\Bai10-HĐ1-2b(5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80701" y="2122310"/>
              <a:ext cx="860030" cy="91104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0</TotalTime>
  <Words>481</Words>
  <Application>WPS Presentation</Application>
  <PresentationFormat>Custom</PresentationFormat>
  <Paragraphs>251</Paragraphs>
  <Slides>17</Slides>
  <Notes>0</Notes>
  <HiddenSlides>0</HiddenSlides>
  <MMClips>13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SimSun</vt:lpstr>
      <vt:lpstr>Wingdings</vt:lpstr>
      <vt:lpstr>UTM Mother</vt:lpstr>
      <vt:lpstr>字魂21号-不齐素圆体</vt:lpstr>
      <vt:lpstr>UTM Showcard</vt:lpstr>
      <vt:lpstr>Times New Roman</vt:lpstr>
      <vt:lpstr>Arial-Rounded</vt:lpstr>
      <vt:lpstr>Lato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Thứ Tư ngày 06 tháng 11 năm 2024 Toán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creator>PHAM DUYEN</dc:creator>
  <dc:description>9Slide.vn</dc:description>
  <dc:subject>9Slide.vn</dc:subject>
  <cp:category>9Slide.vn</cp:category>
  <cp:lastModifiedBy>Thư viện tiểu học TH Đ</cp:lastModifiedBy>
  <cp:revision>106</cp:revision>
  <dcterms:created xsi:type="dcterms:W3CDTF">2006-08-16T00:00:00Z</dcterms:created>
  <dcterms:modified xsi:type="dcterms:W3CDTF">2024-11-13T01:36:35Z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BCA6A050DADA43EE82E81AC1D395AD88_12</vt:lpwstr>
  </property>
  <property fmtid="{D5CDD505-2E9C-101B-9397-08002B2CF9AE}" pid="3" name="KSOProductBuildVer">
    <vt:lpwstr>1033-12.2.0.18607</vt:lpwstr>
  </property>
</Properties>
</file>