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3" r:id="rId1"/>
    <p:sldMasterId id="2147483841" r:id="rId2"/>
    <p:sldMasterId id="2147483853" r:id="rId3"/>
    <p:sldMasterId id="2147483865" r:id="rId4"/>
    <p:sldMasterId id="2147483877" r:id="rId5"/>
  </p:sldMasterIdLst>
  <p:notesMasterIdLst>
    <p:notesMasterId r:id="rId22"/>
  </p:notesMasterIdLst>
  <p:sldIdLst>
    <p:sldId id="309" r:id="rId6"/>
    <p:sldId id="323" r:id="rId7"/>
    <p:sldId id="320" r:id="rId8"/>
    <p:sldId id="302" r:id="rId9"/>
    <p:sldId id="328" r:id="rId10"/>
    <p:sldId id="312" r:id="rId11"/>
    <p:sldId id="315" r:id="rId12"/>
    <p:sldId id="318" r:id="rId13"/>
    <p:sldId id="317" r:id="rId14"/>
    <p:sldId id="316" r:id="rId15"/>
    <p:sldId id="319" r:id="rId16"/>
    <p:sldId id="326" r:id="rId17"/>
    <p:sldId id="321" r:id="rId18"/>
    <p:sldId id="322" r:id="rId19"/>
    <p:sldId id="324" r:id="rId20"/>
    <p:sldId id="301" r:id="rId21"/>
  </p:sldIdLst>
  <p:sldSz cx="12192000" cy="6858000"/>
  <p:notesSz cx="6858000" cy="9144000"/>
  <p:embeddedFontLst>
    <p:embeddedFont>
      <p:font typeface="HP001 4 hàng" pitchFamily="34" charset="0"/>
      <p:regular r:id="rId23"/>
    </p:embeddedFont>
    <p:embeddedFont>
      <p:font typeface="Calistoga" charset="0"/>
      <p:regular r:id="rId24"/>
    </p:embeddedFont>
    <p:embeddedFont>
      <p:font typeface="Dancing Script" charset="0"/>
      <p:regular r:id="rId25"/>
    </p:embeddedFont>
    <p:embeddedFont>
      <p:font typeface="Calibri Light" pitchFamily="34" charset="0"/>
      <p:regular r:id="rId26"/>
      <p:italic r:id="rId27"/>
    </p:embeddedFont>
    <p:embeddedFont>
      <p:font typeface="Verdana" pitchFamily="34" charset="0"/>
      <p:regular r:id="rId28"/>
      <p:bold r:id="rId29"/>
      <p:italic r:id="rId30"/>
      <p:boldItalic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Faustina" charset="0"/>
      <p:regular r:id="rId40"/>
    </p:embeddedFont>
    <p:embeddedFont>
      <p:font typeface="VNI-Avo"/>
      <p:regular r:id="rId41"/>
      <p:bold r:id="rId42"/>
      <p:italic r:id="rId43"/>
      <p:boldItalic r:id="rId44"/>
    </p:embeddedFont>
    <p:embeddedFont>
      <p:font typeface=".VnAvant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4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9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3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77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19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6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942" algn="l" defTabSz="9134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1020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70EE-9243-411E-8D8A-573CBF10982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F6CE4-56D3-479D-9462-7E4271956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4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9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3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77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19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6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942" algn="l" defTabSz="9134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CB91B-DA97-493C-BE47-62451B1DA14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4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5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6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BF851-E102-E8BB-BE45-E48B9208D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C3272C-1C80-1EF2-8A68-31410E1F1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40" indent="0" algn="ctr">
              <a:buNone/>
              <a:defRPr sz="2000"/>
            </a:lvl2pPr>
            <a:lvl3pPr marL="913490" indent="0" algn="ctr">
              <a:buNone/>
              <a:defRPr sz="1800"/>
            </a:lvl3pPr>
            <a:lvl4pPr marL="1370230" indent="0" algn="ctr">
              <a:buNone/>
              <a:defRPr sz="1600"/>
            </a:lvl4pPr>
            <a:lvl5pPr marL="1826977" indent="0" algn="ctr">
              <a:buNone/>
              <a:defRPr sz="1600"/>
            </a:lvl5pPr>
            <a:lvl6pPr marL="2283719" indent="0" algn="ctr">
              <a:buNone/>
              <a:defRPr sz="1600"/>
            </a:lvl6pPr>
            <a:lvl7pPr marL="2740460" indent="0" algn="ctr">
              <a:buNone/>
              <a:defRPr sz="1600"/>
            </a:lvl7pPr>
            <a:lvl8pPr marL="3197200" indent="0" algn="ctr">
              <a:buNone/>
              <a:defRPr sz="1600"/>
            </a:lvl8pPr>
            <a:lvl9pPr marL="365394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C3CB3-36A4-D1D7-D843-C9F4F2EC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CD9666-B173-2F88-E035-BCCEFEFA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66E7C-76CF-4EA3-CBA3-118EA6A6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76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E3A58-E9D5-D8AC-EDA3-83D01830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945839-E0F3-5FCC-E809-BC85B7FA5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9DEF7B-62F4-E103-6B9E-B4748CE7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296651-BE41-6E77-4D66-2394CEEB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043C67-D8B6-0494-A373-2558529F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3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BE901-AEB0-60ED-D050-93A10F6C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9123D0-D60C-D4B2-8554-00F60192A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24B77F-2E74-BE13-D6FD-97CFD063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A8496-06C7-568B-6427-6B806550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DDC7C6-BCA8-5181-2D44-BA64472B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1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DC0BA-7D7F-D51D-28A0-6243ED4C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E0A47F-2BE3-9976-D4C4-29E36C808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B1DB7-D225-EA85-3307-D216398BF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6BD6DC-0A43-59F1-C658-A6289B00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607B93-BEC0-7987-22FA-B75878DE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20257-3D2C-D663-92F4-924A4F89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3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22774-1171-A398-DE1E-D9B4AA32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8A0B67-8343-CB9F-6129-006CFEDB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A98FFC-242A-B881-B7DD-D80E42E2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031BC5-4F1A-AE41-7D29-C2CD43003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57DB1-AA29-7EDB-593C-050087179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B7146B-FA11-B656-9061-DFE154DE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AB5210-5B9A-D1AE-6526-A69A838E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57EA0E-4C9A-F0FA-935B-D53CAEBB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3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5F5B3-0F14-1198-1BBE-348A8D61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37DBEF-74AB-AA20-2BA2-9DCD7524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510FEB-9A26-80EA-C2BA-E319784A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5AF38F-4310-D291-F935-A68E6EEF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90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BA50D4-6198-6DDC-1DD4-39E4C400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4BA916-BDF1-651A-F198-D3C0ECB1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8F962E-851C-3913-1B3B-5C8519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1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7694A-676A-A07F-2865-49470EE4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98A716-A92F-1C66-73ED-DA1B7F2B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D20EF3-3176-9EE3-477F-333105AF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0" indent="0">
              <a:buNone/>
              <a:defRPr sz="1400"/>
            </a:lvl2pPr>
            <a:lvl3pPr marL="913490" indent="0">
              <a:buNone/>
              <a:defRPr sz="1200"/>
            </a:lvl3pPr>
            <a:lvl4pPr marL="1370230" indent="0">
              <a:buNone/>
              <a:defRPr sz="1000"/>
            </a:lvl4pPr>
            <a:lvl5pPr marL="1826977" indent="0">
              <a:buNone/>
              <a:defRPr sz="1000"/>
            </a:lvl5pPr>
            <a:lvl6pPr marL="2283719" indent="0">
              <a:buNone/>
              <a:defRPr sz="1000"/>
            </a:lvl6pPr>
            <a:lvl7pPr marL="2740460" indent="0">
              <a:buNone/>
              <a:defRPr sz="1000"/>
            </a:lvl7pPr>
            <a:lvl8pPr marL="3197200" indent="0">
              <a:buNone/>
              <a:defRPr sz="1000"/>
            </a:lvl8pPr>
            <a:lvl9pPr marL="365394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9ABE5-7AF0-8EDF-4C8C-6E1DBB2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DCEDC4-94B3-DAD6-B4BA-4FB8B350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F1D445-30A0-B916-3B18-07F45D27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5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9DC24-6025-9085-4421-118663FB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4E3A53-D208-DA3B-16B9-B81D8A6BB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40" indent="0">
              <a:buNone/>
              <a:defRPr sz="2800"/>
            </a:lvl2pPr>
            <a:lvl3pPr marL="913490" indent="0">
              <a:buNone/>
              <a:defRPr sz="2400"/>
            </a:lvl3pPr>
            <a:lvl4pPr marL="1370230" indent="0">
              <a:buNone/>
              <a:defRPr sz="2000"/>
            </a:lvl4pPr>
            <a:lvl5pPr marL="1826977" indent="0">
              <a:buNone/>
              <a:defRPr sz="2000"/>
            </a:lvl5pPr>
            <a:lvl6pPr marL="2283719" indent="0">
              <a:buNone/>
              <a:defRPr sz="2000"/>
            </a:lvl6pPr>
            <a:lvl7pPr marL="2740460" indent="0">
              <a:buNone/>
              <a:defRPr sz="2000"/>
            </a:lvl7pPr>
            <a:lvl8pPr marL="3197200" indent="0">
              <a:buNone/>
              <a:defRPr sz="2000"/>
            </a:lvl8pPr>
            <a:lvl9pPr marL="3653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89D8EA-8966-444B-D201-1AC8D70E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0" indent="0">
              <a:buNone/>
              <a:defRPr sz="1400"/>
            </a:lvl2pPr>
            <a:lvl3pPr marL="913490" indent="0">
              <a:buNone/>
              <a:defRPr sz="1200"/>
            </a:lvl3pPr>
            <a:lvl4pPr marL="1370230" indent="0">
              <a:buNone/>
              <a:defRPr sz="1000"/>
            </a:lvl4pPr>
            <a:lvl5pPr marL="1826977" indent="0">
              <a:buNone/>
              <a:defRPr sz="1000"/>
            </a:lvl5pPr>
            <a:lvl6pPr marL="2283719" indent="0">
              <a:buNone/>
              <a:defRPr sz="1000"/>
            </a:lvl6pPr>
            <a:lvl7pPr marL="2740460" indent="0">
              <a:buNone/>
              <a:defRPr sz="1000"/>
            </a:lvl7pPr>
            <a:lvl8pPr marL="3197200" indent="0">
              <a:buNone/>
              <a:defRPr sz="1000"/>
            </a:lvl8pPr>
            <a:lvl9pPr marL="365394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4E91E1-202F-1CCB-BCAC-3CFAAEA4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CB8635-698E-F5DE-9628-68544633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CBAB2E-3763-DCB6-E49D-086E713E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5BAE1-1953-EE89-F59B-7E965059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1F62F7-8F12-B5E4-F6EB-86AC5BEEB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687B24-3BC2-44F9-736E-AB513072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4BF70-3458-E4E8-72ED-F75862DD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1D4-2B03-128E-49F7-43483279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1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B7B942-1EEC-3A87-145F-6E528F7E5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78F906-F654-7E29-BE2A-666861CA0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2B8CF1-9EA7-713A-36F6-984EB2FD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D7EAC-9065-D4B6-4280-100F9E1F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DF6C89-A445-8427-C538-30BA11CA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46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 rot="248467">
            <a:off x="223574" y="2575419"/>
            <a:ext cx="4688853" cy="2424835"/>
            <a:chOff x="-10068" y="2615721"/>
            <a:chExt cx="5488038" cy="2838132"/>
          </a:xfrm>
        </p:grpSpPr>
        <p:sp>
          <p:nvSpPr>
            <p:cNvPr id="5" name="Hình tự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Hình tự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Hình tự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Hình tự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Hình tự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ự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ự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ự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ự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ự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ự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ự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ự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ự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ự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ự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ự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ự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Nhóm 39"/>
          <p:cNvGrpSpPr/>
          <p:nvPr/>
        </p:nvGrpSpPr>
        <p:grpSpPr>
          <a:xfrm rot="18988672">
            <a:off x="68568" y="189622"/>
            <a:ext cx="517231" cy="587584"/>
            <a:chOff x="11036616" y="1071278"/>
            <a:chExt cx="1030189" cy="1170315"/>
          </a:xfrm>
        </p:grpSpPr>
        <p:sp>
          <p:nvSpPr>
            <p:cNvPr id="41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9" name="Hình tự do 500"/>
          <p:cNvSpPr>
            <a:spLocks/>
          </p:cNvSpPr>
          <p:nvPr/>
        </p:nvSpPr>
        <p:spPr bwMode="auto">
          <a:xfrm>
            <a:off x="3284333" y="4664190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0" name="Nhóm 49"/>
          <p:cNvGrpSpPr/>
          <p:nvPr/>
        </p:nvGrpSpPr>
        <p:grpSpPr>
          <a:xfrm>
            <a:off x="11434175" y="6542"/>
            <a:ext cx="679129" cy="712528"/>
            <a:chOff x="11231706" y="127529"/>
            <a:chExt cx="679129" cy="712528"/>
          </a:xfrm>
        </p:grpSpPr>
        <p:sp>
          <p:nvSpPr>
            <p:cNvPr id="51" name="Hình tự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9" name="Hình tự d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Hình tự do 414"/>
          <p:cNvSpPr>
            <a:spLocks/>
          </p:cNvSpPr>
          <p:nvPr/>
        </p:nvSpPr>
        <p:spPr bwMode="auto">
          <a:xfrm>
            <a:off x="-23365" y="3324758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/>
        </p:nvGrpSpPr>
        <p:grpSpPr bwMode="auto">
          <a:xfrm>
            <a:off x="-1518" y="854157"/>
            <a:ext cx="1881475" cy="2341763"/>
            <a:chOff x="3000" y="1116"/>
            <a:chExt cx="1680" cy="2091"/>
          </a:xfrm>
        </p:grpSpPr>
        <p:sp>
          <p:nvSpPr>
            <p:cNvPr id="62" name="Hì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ự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ự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ự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ự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ự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ự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ự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ự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/>
        </p:nvGrpSpPr>
        <p:grpSpPr bwMode="auto">
          <a:xfrm>
            <a:off x="1714989" y="4544220"/>
            <a:ext cx="1873268" cy="2324202"/>
            <a:chOff x="3359" y="1523"/>
            <a:chExt cx="943" cy="1170"/>
          </a:xfrm>
        </p:grpSpPr>
        <p:sp>
          <p:nvSpPr>
            <p:cNvPr id="82" name="Hình tự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ự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ự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ự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ự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/>
        </p:nvGrpSpPr>
        <p:grpSpPr bwMode="auto">
          <a:xfrm>
            <a:off x="1168403" y="5011058"/>
            <a:ext cx="1497013" cy="1857375"/>
            <a:chOff x="3367" y="1523"/>
            <a:chExt cx="943" cy="1170"/>
          </a:xfrm>
        </p:grpSpPr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ình tự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/>
        </p:nvGrpSpPr>
        <p:grpSpPr bwMode="auto">
          <a:xfrm>
            <a:off x="2911346" y="4572482"/>
            <a:ext cx="1850499" cy="2295951"/>
            <a:chOff x="3367" y="1523"/>
            <a:chExt cx="943" cy="1170"/>
          </a:xfrm>
        </p:grpSpPr>
        <p:sp>
          <p:nvSpPr>
            <p:cNvPr id="100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6" name="Nhóm 105"/>
          <p:cNvGrpSpPr/>
          <p:nvPr/>
        </p:nvGrpSpPr>
        <p:grpSpPr>
          <a:xfrm rot="1576354">
            <a:off x="11125802" y="2895976"/>
            <a:ext cx="1030189" cy="1170315"/>
            <a:chOff x="11036616" y="1071278"/>
            <a:chExt cx="1030189" cy="1170315"/>
          </a:xfrm>
        </p:grpSpPr>
        <p:sp>
          <p:nvSpPr>
            <p:cNvPr id="107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5" name="Hình tự do 8"/>
          <p:cNvSpPr>
            <a:spLocks/>
          </p:cNvSpPr>
          <p:nvPr/>
        </p:nvSpPr>
        <p:spPr bwMode="auto">
          <a:xfrm>
            <a:off x="4042671" y="5351898"/>
            <a:ext cx="349251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" name="Hình tự do 115"/>
          <p:cNvSpPr/>
          <p:nvPr/>
        </p:nvSpPr>
        <p:spPr>
          <a:xfrm>
            <a:off x="-28234" y="3533670"/>
            <a:ext cx="12139451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algn="ctr"/>
            <a:endParaRPr lang="vi-VN" sz="13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7" name="Nhóm 116"/>
          <p:cNvGrpSpPr/>
          <p:nvPr/>
        </p:nvGrpSpPr>
        <p:grpSpPr>
          <a:xfrm rot="198573">
            <a:off x="1199275" y="2684223"/>
            <a:ext cx="2154692" cy="1686565"/>
            <a:chOff x="1175948" y="2708421"/>
            <a:chExt cx="2159248" cy="1690131"/>
          </a:xfrm>
        </p:grpSpPr>
        <p:sp>
          <p:nvSpPr>
            <p:cNvPr id="118" name="Hình tự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ự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ự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ự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ự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ự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ự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ự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ự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ự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ự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ự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ự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ự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ự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ự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ự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ự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ự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ự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ự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ự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/>
        </p:nvGrpSpPr>
        <p:grpSpPr bwMode="auto">
          <a:xfrm>
            <a:off x="9167366" y="4138372"/>
            <a:ext cx="3023057" cy="2719639"/>
            <a:chOff x="2887" y="1286"/>
            <a:chExt cx="1903" cy="1712"/>
          </a:xfrm>
        </p:grpSpPr>
        <p:sp>
          <p:nvSpPr>
            <p:cNvPr id="147" name="Hì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ự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ự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ự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ự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ự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ự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ự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ự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ự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ự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ự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ự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ự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ự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6"/>
            <a:ext cx="483752" cy="536662"/>
            <a:chOff x="2052" y="995"/>
            <a:chExt cx="768" cy="852"/>
          </a:xfrm>
        </p:grpSpPr>
        <p:sp>
          <p:nvSpPr>
            <p:cNvPr id="17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98" y="165020"/>
            <a:ext cx="9360419" cy="2263258"/>
          </a:xfrm>
        </p:spPr>
        <p:txBody>
          <a:bodyPr rtlCol="0" anchor="b">
            <a:normAutofit/>
          </a:bodyPr>
          <a:lstStyle>
            <a:lvl1pPr algn="ctr">
              <a:defRPr sz="49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  <a:lvl2pPr marL="342560" indent="0" algn="ctr">
              <a:buNone/>
              <a:defRPr sz="2100"/>
            </a:lvl2pPr>
            <a:lvl3pPr marL="685119" indent="0" algn="ctr">
              <a:buNone/>
              <a:defRPr sz="1800"/>
            </a:lvl3pPr>
            <a:lvl4pPr marL="1027675" indent="0" algn="ctr">
              <a:buNone/>
              <a:defRPr sz="1500"/>
            </a:lvl4pPr>
            <a:lvl5pPr marL="1370230" indent="0" algn="ctr">
              <a:buNone/>
              <a:defRPr sz="1500"/>
            </a:lvl5pPr>
            <a:lvl6pPr marL="1712790" indent="0" algn="ctr">
              <a:buNone/>
              <a:defRPr sz="1500"/>
            </a:lvl6pPr>
            <a:lvl7pPr marL="2055340" indent="0" algn="ctr">
              <a:buNone/>
              <a:defRPr sz="1500"/>
            </a:lvl7pPr>
            <a:lvl8pPr marL="2397900" indent="0" algn="ctr">
              <a:buNone/>
              <a:defRPr sz="1500"/>
            </a:lvl8pPr>
            <a:lvl9pPr marL="2740460" indent="0" algn="ctr">
              <a:buNone/>
              <a:defRPr sz="15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30764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38EAF1A-902E-40C2-BFA7-8943E60B5E1E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7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39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5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1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2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3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9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4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073FC8-E8D0-492E-A59F-2C7F8D63D27D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0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100">
                <a:latin typeface="Times New Roman" panose="02020603050405020304" pitchFamily="18" charset="0"/>
              </a:defRPr>
            </a:lvl4pPr>
            <a:lvl5pPr>
              <a:defRPr sz="1100">
                <a:latin typeface="Times New Roman" panose="02020603050405020304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0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100">
                <a:latin typeface="Times New Roman" panose="02020603050405020304" pitchFamily="18" charset="0"/>
              </a:defRPr>
            </a:lvl4pPr>
            <a:lvl5pPr>
              <a:defRPr sz="1100">
                <a:latin typeface="Times New Roman" panose="02020603050405020304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B2BE37-EC43-45B1-898E-2BBF8B42F0D4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560" indent="0">
              <a:buNone/>
              <a:defRPr sz="1500" b="1"/>
            </a:lvl2pPr>
            <a:lvl3pPr marL="685119" indent="0">
              <a:buNone/>
              <a:defRPr sz="1300" b="1"/>
            </a:lvl3pPr>
            <a:lvl4pPr marL="1027675" indent="0">
              <a:buNone/>
              <a:defRPr sz="1200" b="1"/>
            </a:lvl4pPr>
            <a:lvl5pPr marL="1370230" indent="0">
              <a:buNone/>
              <a:defRPr sz="1200" b="1"/>
            </a:lvl5pPr>
            <a:lvl6pPr marL="1712790" indent="0">
              <a:buNone/>
              <a:defRPr sz="1200" b="1"/>
            </a:lvl6pPr>
            <a:lvl7pPr marL="2055340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6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0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100">
                <a:latin typeface="Times New Roman" panose="02020603050405020304" pitchFamily="18" charset="0"/>
              </a:defRPr>
            </a:lvl4pPr>
            <a:lvl5pPr>
              <a:defRPr sz="110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560" indent="0">
              <a:buNone/>
              <a:defRPr sz="1500" b="1"/>
            </a:lvl2pPr>
            <a:lvl3pPr marL="685119" indent="0">
              <a:buNone/>
              <a:defRPr sz="1300" b="1"/>
            </a:lvl3pPr>
            <a:lvl4pPr marL="1027675" indent="0">
              <a:buNone/>
              <a:defRPr sz="1200" b="1"/>
            </a:lvl4pPr>
            <a:lvl5pPr marL="1370230" indent="0">
              <a:buNone/>
              <a:defRPr sz="1200" b="1"/>
            </a:lvl5pPr>
            <a:lvl6pPr marL="1712790" indent="0">
              <a:buNone/>
              <a:defRPr sz="1200" b="1"/>
            </a:lvl6pPr>
            <a:lvl7pPr marL="2055340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6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0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100">
                <a:latin typeface="Times New Roman" panose="02020603050405020304" pitchFamily="18" charset="0"/>
              </a:defRPr>
            </a:lvl4pPr>
            <a:lvl5pPr>
              <a:defRPr sz="110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423AEC-D176-4748-A66C-08C9642C9687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ự do 92"/>
          <p:cNvSpPr>
            <a:spLocks/>
          </p:cNvSpPr>
          <p:nvPr/>
        </p:nvSpPr>
        <p:spPr bwMode="auto">
          <a:xfrm>
            <a:off x="8643521" y="3888596"/>
            <a:ext cx="213015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Hình tự d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-125" y="4572012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Nhóm 69"/>
          <p:cNvGrpSpPr>
            <a:grpSpLocks noChangeAspect="1"/>
          </p:cNvGrpSpPr>
          <p:nvPr/>
        </p:nvGrpSpPr>
        <p:grpSpPr bwMode="auto">
          <a:xfrm flipH="1">
            <a:off x="9732247" y="958654"/>
            <a:ext cx="1400819" cy="4001744"/>
            <a:chOff x="3220" y="236"/>
            <a:chExt cx="1347" cy="3848"/>
          </a:xfrm>
        </p:grpSpPr>
        <p:sp>
          <p:nvSpPr>
            <p:cNvPr id="10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2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4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1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7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Nhóm 69"/>
          <p:cNvGrpSpPr>
            <a:grpSpLocks noChangeAspect="1"/>
          </p:cNvGrpSpPr>
          <p:nvPr/>
        </p:nvGrpSpPr>
        <p:grpSpPr bwMode="auto">
          <a:xfrm>
            <a:off x="10895013" y="1248598"/>
            <a:ext cx="1254796" cy="3346122"/>
            <a:chOff x="3124" y="236"/>
            <a:chExt cx="1443" cy="3848"/>
          </a:xfrm>
        </p:grpSpPr>
        <p:sp>
          <p:nvSpPr>
            <p:cNvPr id="94" name="Hình tự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5" name="Hình tự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9" name="Hình tự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0" name="Hình tự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6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5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6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7" name="Hì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6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7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0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1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9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6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1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2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7" name="Nhóm 69"/>
          <p:cNvGrpSpPr>
            <a:grpSpLocks noChangeAspect="1"/>
          </p:cNvGrpSpPr>
          <p:nvPr/>
        </p:nvGrpSpPr>
        <p:grpSpPr bwMode="auto">
          <a:xfrm>
            <a:off x="9087464" y="2736983"/>
            <a:ext cx="906207" cy="2416549"/>
            <a:chOff x="3124" y="236"/>
            <a:chExt cx="1443" cy="3848"/>
          </a:xfrm>
        </p:grpSpPr>
        <p:sp>
          <p:nvSpPr>
            <p:cNvPr id="178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0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1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2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3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5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6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7" name="Hình tự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8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9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0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1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2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3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5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6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7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8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9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0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1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2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3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7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8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9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0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1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2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3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4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6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7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8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9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0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1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2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3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4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7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8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9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0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1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2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3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4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6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7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8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9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0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1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2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3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4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5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6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7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8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9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0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1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2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3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4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5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7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8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9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0" name="Nhóm 50"/>
          <p:cNvGrpSpPr>
            <a:grpSpLocks noChangeAspect="1"/>
          </p:cNvGrpSpPr>
          <p:nvPr/>
        </p:nvGrpSpPr>
        <p:grpSpPr bwMode="auto">
          <a:xfrm>
            <a:off x="10514012" y="2438407"/>
            <a:ext cx="1485016" cy="2195929"/>
            <a:chOff x="3369" y="1563"/>
            <a:chExt cx="940" cy="1390"/>
          </a:xfrm>
        </p:grpSpPr>
        <p:sp>
          <p:nvSpPr>
            <p:cNvPr id="261" name="Hình tự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2" name="Hình tự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3" name="Hình tự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4" name="Hình tự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5" name="Hình tự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" name="Hình tự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" name="Hình tự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" name="Hình tự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9" name="Hình tự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0" name="Hình tự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1" name="Hình tự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2" name="Hình tự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3" name="Hình tự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srgbClr val="9EE0F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4" name="Hình tự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5" name="Hình tự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" name="Hình tự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7" name="Hình tự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srgbClr val="9EE0F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8" name="Hình tự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9" name="Hình tự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0" name="Hình tự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1" name="Hình tự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" name="Hình tự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3" name="Hình tự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4" name="Hình tự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srgbClr val="9EE0F8">
                    <a:lumMod val="75000"/>
                  </a:srgb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5" name="Hình tự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srgbClr val="9EE0F8">
                    <a:lumMod val="75000"/>
                  </a:srgb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" name="Hình tự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" name="Hình tự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8" name="Hình tự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9" name="Nhóm 5"/>
          <p:cNvGrpSpPr>
            <a:grpSpLocks noChangeAspect="1"/>
          </p:cNvGrpSpPr>
          <p:nvPr/>
        </p:nvGrpSpPr>
        <p:grpSpPr bwMode="auto">
          <a:xfrm>
            <a:off x="7988071" y="2988648"/>
            <a:ext cx="2439575" cy="3074765"/>
            <a:chOff x="2968" y="1107"/>
            <a:chExt cx="1736" cy="2188"/>
          </a:xfrm>
        </p:grpSpPr>
        <p:sp>
          <p:nvSpPr>
            <p:cNvPr id="290" name="Hì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1" name="Hình bầu dục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2" name="Hì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3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4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5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6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" name="Hình tự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8" name="Hình tự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9" name="Hình tự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0" name="Hình tự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1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2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3" name="Hình tự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4" name="Hình tự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5" name="Hình tự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6" name="Hình tự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" name="Hình tự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8" name="Hình tự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9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0" name="Hình tự do 52"/>
          <p:cNvSpPr>
            <a:spLocks/>
          </p:cNvSpPr>
          <p:nvPr/>
        </p:nvSpPr>
        <p:spPr bwMode="auto">
          <a:xfrm>
            <a:off x="11" y="5181612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1" name="Nhóm 29"/>
          <p:cNvGrpSpPr>
            <a:grpSpLocks noChangeAspect="1"/>
          </p:cNvGrpSpPr>
          <p:nvPr/>
        </p:nvGrpSpPr>
        <p:grpSpPr bwMode="auto">
          <a:xfrm flipH="1">
            <a:off x="9191547" y="4800600"/>
            <a:ext cx="2998875" cy="2083312"/>
            <a:chOff x="2481" y="1188"/>
            <a:chExt cx="2735" cy="1900"/>
          </a:xfrm>
        </p:grpSpPr>
        <p:sp>
          <p:nvSpPr>
            <p:cNvPr id="312" name="Hình tự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3" name="Hình tự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4" name="Hình tự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5" name="Hình tự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6" name="Hình tự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" name="Hình tự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8" name="Hình tự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9" name="Hình tự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0" name="Hình tự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1" name="Hình tự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2" name="Hình tự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3" name="Hình tự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4" name="Hình tự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5" name="Hình tự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6" name="Hình tự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7" name="Hình tự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8" name="Hình tự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9" name="Hình tự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0" name="Hình tự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1" name="Hình tự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2" name="Hình tự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3" name="Hình tự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" name="Hình tự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5" name="Hình tự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6" name="Hình tự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7" name="Hình tự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8" name="Hình tự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9" name="Hình tự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0" name="Hình tự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1" name="Hình tự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2" name="Hình tự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3" name="Hình tự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4" name="Hình tự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5" name="Hình tự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6" name="Hình tự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7" name="Hình tự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8" name="Nhóm 347"/>
          <p:cNvGrpSpPr/>
          <p:nvPr/>
        </p:nvGrpSpPr>
        <p:grpSpPr>
          <a:xfrm>
            <a:off x="-1588" y="3799413"/>
            <a:ext cx="4386411" cy="3084511"/>
            <a:chOff x="-1588" y="4419600"/>
            <a:chExt cx="3504440" cy="2464312"/>
          </a:xfrm>
        </p:grpSpPr>
        <p:grpSp>
          <p:nvGrpSpPr>
            <p:cNvPr id="349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Hình tự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6" name="Hình tự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7" name="Hình tự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Hình tự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" name="Hình tự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0" name="Hình tự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Hình tự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2" name="Hình tự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3" name="Hình tự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4" name="Hình tự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" name="Hình tự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6" name="Hình tự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7" name="Hình tự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Hình tự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" name="Hình tự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0" name="Hình tự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1" name="Hình tự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2" name="Hình tự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3" name="Hình tự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4" name="Hình tự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5" name="Hình tự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6" name="Hình tự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7" name="Hình tự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8" name="Hình tự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" name="Hình tự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0" name="Hình tự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1" name="Hình tự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2" name="Hình tự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3" name="Hình tự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4" name="Hình tự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5" name="Hình tự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6" name="Hình tự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7" name="Hình tự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8" name="Hình tự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" name="Hình tự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" name="Hình tự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Hình tự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" name="Hình tự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3" name="Hình tự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4" name="Hình tự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" name="Hình tự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" name="Hình tự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" name="Hình tự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8" name="Hình tự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" name="Hình tự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" name="Hình tự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1" name="Hình tự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0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Hình tự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7" name="Hình tự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" name="Hình tự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Hình tự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0" name="Hình tự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" name="Hình tự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Hình tự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" name="Hình tự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4" name="Hình tự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1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Hình tự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Hình tự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" name="Hình tự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2" name="Hình tự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Hình tự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4" name="Hình tự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Hình tự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2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Hình tự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Hình tự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5" name="Hình tự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6" name="Hình tự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Hình tự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" name="Hình tự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300" dirty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2" name="Nhóm 52"/>
          <p:cNvGrpSpPr>
            <a:grpSpLocks noChangeAspect="1"/>
          </p:cNvGrpSpPr>
          <p:nvPr/>
        </p:nvGrpSpPr>
        <p:grpSpPr bwMode="auto">
          <a:xfrm rot="19948164">
            <a:off x="369255" y="506300"/>
            <a:ext cx="892899" cy="1021771"/>
            <a:chOff x="4634" y="754"/>
            <a:chExt cx="1164" cy="1332"/>
          </a:xfrm>
        </p:grpSpPr>
        <p:sp>
          <p:nvSpPr>
            <p:cNvPr id="42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1" name="Nhóm 52"/>
          <p:cNvGrpSpPr>
            <a:grpSpLocks noChangeAspect="1"/>
          </p:cNvGrpSpPr>
          <p:nvPr/>
        </p:nvGrpSpPr>
        <p:grpSpPr bwMode="auto">
          <a:xfrm rot="5825446">
            <a:off x="11635759" y="394370"/>
            <a:ext cx="408172" cy="467084"/>
            <a:chOff x="4634" y="754"/>
            <a:chExt cx="1164" cy="1332"/>
          </a:xfrm>
        </p:grpSpPr>
        <p:sp>
          <p:nvSpPr>
            <p:cNvPr id="432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3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4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5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6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7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8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9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0" name="Nhóm 66"/>
          <p:cNvGrpSpPr>
            <a:grpSpLocks noChangeAspect="1"/>
          </p:cNvGrpSpPr>
          <p:nvPr/>
        </p:nvGrpSpPr>
        <p:grpSpPr bwMode="auto">
          <a:xfrm>
            <a:off x="23448" y="3048994"/>
            <a:ext cx="388175" cy="364678"/>
            <a:chOff x="3636" y="1964"/>
            <a:chExt cx="413" cy="388"/>
          </a:xfrm>
        </p:grpSpPr>
        <p:sp>
          <p:nvSpPr>
            <p:cNvPr id="44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88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45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78339D-C858-45B6-A624-A4426A983088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5" name="Chỗ dành sẵn cho Số hiệu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F7240D-E125-4F31-9F5E-8B6BA96E54E1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4" name="Chỗ dành sẵn cho Số hiệu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1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0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100">
                <a:latin typeface="Times New Roman" panose="02020603050405020304" pitchFamily="18" charset="0"/>
              </a:defRPr>
            </a:lvl4pPr>
            <a:lvl5pPr>
              <a:defRPr sz="1100">
                <a:latin typeface="Times New Roman" panose="02020603050405020304" pitchFamily="18" charset="0"/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560" indent="0">
              <a:buNone/>
              <a:defRPr sz="900"/>
            </a:lvl2pPr>
            <a:lvl3pPr marL="685119" indent="0">
              <a:buNone/>
              <a:defRPr sz="700"/>
            </a:lvl3pPr>
            <a:lvl4pPr marL="1027675" indent="0">
              <a:buNone/>
              <a:defRPr sz="700"/>
            </a:lvl4pPr>
            <a:lvl5pPr marL="1370230" indent="0">
              <a:buNone/>
              <a:defRPr sz="700"/>
            </a:lvl5pPr>
            <a:lvl6pPr marL="1712790" indent="0">
              <a:buNone/>
              <a:defRPr sz="700"/>
            </a:lvl6pPr>
            <a:lvl7pPr marL="2055340" indent="0">
              <a:buNone/>
              <a:defRPr sz="700"/>
            </a:lvl7pPr>
            <a:lvl8pPr marL="2397900" indent="0">
              <a:buNone/>
              <a:defRPr sz="700"/>
            </a:lvl8pPr>
            <a:lvl9pPr marL="2740460" indent="0">
              <a:buNone/>
              <a:defRPr sz="7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F294A3A-236E-47B4-AAD1-C47F40D45B0A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560" indent="0">
              <a:buNone/>
              <a:defRPr sz="2100"/>
            </a:lvl2pPr>
            <a:lvl3pPr marL="685119" indent="0">
              <a:buNone/>
              <a:defRPr sz="1800"/>
            </a:lvl3pPr>
            <a:lvl4pPr marL="1027675" indent="0">
              <a:buNone/>
              <a:defRPr sz="1500"/>
            </a:lvl4pPr>
            <a:lvl5pPr marL="1370230" indent="0">
              <a:buNone/>
              <a:defRPr sz="1500"/>
            </a:lvl5pPr>
            <a:lvl6pPr marL="1712790" indent="0">
              <a:buNone/>
              <a:defRPr sz="1500"/>
            </a:lvl6pPr>
            <a:lvl7pPr marL="2055340" indent="0">
              <a:buNone/>
              <a:defRPr sz="1500"/>
            </a:lvl7pPr>
            <a:lvl8pPr marL="2397900" indent="0">
              <a:buNone/>
              <a:defRPr sz="1500"/>
            </a:lvl8pPr>
            <a:lvl9pPr marL="274046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560" indent="0">
              <a:buNone/>
              <a:defRPr sz="900"/>
            </a:lvl2pPr>
            <a:lvl3pPr marL="685119" indent="0">
              <a:buNone/>
              <a:defRPr sz="700"/>
            </a:lvl3pPr>
            <a:lvl4pPr marL="1027675" indent="0">
              <a:buNone/>
              <a:defRPr sz="700"/>
            </a:lvl4pPr>
            <a:lvl5pPr marL="1370230" indent="0">
              <a:buNone/>
              <a:defRPr sz="700"/>
            </a:lvl5pPr>
            <a:lvl6pPr marL="1712790" indent="0">
              <a:buNone/>
              <a:defRPr sz="700"/>
            </a:lvl6pPr>
            <a:lvl7pPr marL="2055340" indent="0">
              <a:buNone/>
              <a:defRPr sz="700"/>
            </a:lvl7pPr>
            <a:lvl8pPr marL="2397900" indent="0">
              <a:buNone/>
              <a:defRPr sz="700"/>
            </a:lvl8pPr>
            <a:lvl9pPr marL="2740460" indent="0">
              <a:buNone/>
              <a:defRPr sz="7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8BCB8E-9F1C-47B0-8C2F-74E92841867B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5BFA165-FD6E-4709-9EF1-D3D4C43727D1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1" y="592678"/>
            <a:ext cx="26289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592678"/>
            <a:ext cx="77343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38A310-231B-4755-BD1F-362A1BDF9909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0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4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52"/>
            <a:ext cx="5181600" cy="908051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2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0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5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0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58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0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1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08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20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20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54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7" y="1023410"/>
            <a:ext cx="2693459" cy="42650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04520" indent="0">
              <a:buNone/>
              <a:defRPr sz="1300" b="1"/>
            </a:lvl2pPr>
            <a:lvl3pPr marL="609031" indent="0">
              <a:buNone/>
              <a:defRPr sz="1200" b="1"/>
            </a:lvl3pPr>
            <a:lvl4pPr marL="913551" indent="0">
              <a:buNone/>
              <a:defRPr sz="1100" b="1"/>
            </a:lvl4pPr>
            <a:lvl5pPr marL="1218062" indent="0">
              <a:buNone/>
              <a:defRPr sz="1100" b="1"/>
            </a:lvl5pPr>
            <a:lvl6pPr marL="1522581" indent="0">
              <a:buNone/>
              <a:defRPr sz="1100" b="1"/>
            </a:lvl6pPr>
            <a:lvl7pPr marL="1827097" indent="0">
              <a:buNone/>
              <a:defRPr sz="1100" b="1"/>
            </a:lvl7pPr>
            <a:lvl8pPr marL="2131611" indent="0">
              <a:buNone/>
              <a:defRPr sz="1100" b="1"/>
            </a:lvl8pPr>
            <a:lvl9pPr marL="24361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7" y="1449917"/>
            <a:ext cx="2693459" cy="2634192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10"/>
            <a:ext cx="2694517" cy="42650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04520" indent="0">
              <a:buNone/>
              <a:defRPr sz="1300" b="1"/>
            </a:lvl2pPr>
            <a:lvl3pPr marL="609031" indent="0">
              <a:buNone/>
              <a:defRPr sz="1200" b="1"/>
            </a:lvl3pPr>
            <a:lvl4pPr marL="913551" indent="0">
              <a:buNone/>
              <a:defRPr sz="1100" b="1"/>
            </a:lvl4pPr>
            <a:lvl5pPr marL="1218062" indent="0">
              <a:buNone/>
              <a:defRPr sz="1100" b="1"/>
            </a:lvl5pPr>
            <a:lvl6pPr marL="1522581" indent="0">
              <a:buNone/>
              <a:defRPr sz="1100" b="1"/>
            </a:lvl6pPr>
            <a:lvl7pPr marL="1827097" indent="0">
              <a:buNone/>
              <a:defRPr sz="1100" b="1"/>
            </a:lvl7pPr>
            <a:lvl8pPr marL="2131611" indent="0">
              <a:buNone/>
              <a:defRPr sz="1100" b="1"/>
            </a:lvl8pPr>
            <a:lvl9pPr marL="24361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12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1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0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6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20" y="182034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97" y="182042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20" y="956741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520" indent="0">
              <a:buNone/>
              <a:defRPr sz="800"/>
            </a:lvl2pPr>
            <a:lvl3pPr marL="609031" indent="0">
              <a:buNone/>
              <a:defRPr sz="800"/>
            </a:lvl3pPr>
            <a:lvl4pPr marL="913551" indent="0">
              <a:buNone/>
              <a:defRPr sz="700"/>
            </a:lvl4pPr>
            <a:lvl5pPr marL="1218062" indent="0">
              <a:buNone/>
              <a:defRPr sz="700"/>
            </a:lvl5pPr>
            <a:lvl6pPr marL="1522581" indent="0">
              <a:buNone/>
              <a:defRPr sz="700"/>
            </a:lvl6pPr>
            <a:lvl7pPr marL="1827097" indent="0">
              <a:buNone/>
              <a:defRPr sz="700"/>
            </a:lvl7pPr>
            <a:lvl8pPr marL="2131611" indent="0">
              <a:buNone/>
              <a:defRPr sz="700"/>
            </a:lvl8pPr>
            <a:lvl9pPr marL="243612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53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2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520" indent="0">
              <a:buNone/>
              <a:defRPr sz="2000"/>
            </a:lvl2pPr>
            <a:lvl3pPr marL="609031" indent="0">
              <a:buNone/>
              <a:defRPr sz="1500"/>
            </a:lvl3pPr>
            <a:lvl4pPr marL="913551" indent="0">
              <a:buNone/>
              <a:defRPr sz="1300"/>
            </a:lvl4pPr>
            <a:lvl5pPr marL="1218062" indent="0">
              <a:buNone/>
              <a:defRPr sz="1300"/>
            </a:lvl5pPr>
            <a:lvl6pPr marL="1522581" indent="0">
              <a:buNone/>
              <a:defRPr sz="1300"/>
            </a:lvl6pPr>
            <a:lvl7pPr marL="1827097" indent="0">
              <a:buNone/>
              <a:defRPr sz="1300"/>
            </a:lvl7pPr>
            <a:lvl8pPr marL="2131611" indent="0">
              <a:buNone/>
              <a:defRPr sz="1300"/>
            </a:lvl8pPr>
            <a:lvl9pPr marL="243612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6"/>
          </a:xfrm>
        </p:spPr>
        <p:txBody>
          <a:bodyPr/>
          <a:lstStyle>
            <a:lvl1pPr marL="0" indent="0">
              <a:buNone/>
              <a:defRPr sz="900"/>
            </a:lvl1pPr>
            <a:lvl2pPr marL="304520" indent="0">
              <a:buNone/>
              <a:defRPr sz="800"/>
            </a:lvl2pPr>
            <a:lvl3pPr marL="609031" indent="0">
              <a:buNone/>
              <a:defRPr sz="800"/>
            </a:lvl3pPr>
            <a:lvl4pPr marL="913551" indent="0">
              <a:buNone/>
              <a:defRPr sz="700"/>
            </a:lvl4pPr>
            <a:lvl5pPr marL="1218062" indent="0">
              <a:buNone/>
              <a:defRPr sz="700"/>
            </a:lvl5pPr>
            <a:lvl6pPr marL="1522581" indent="0">
              <a:buNone/>
              <a:defRPr sz="700"/>
            </a:lvl6pPr>
            <a:lvl7pPr marL="1827097" indent="0">
              <a:buNone/>
              <a:defRPr sz="700"/>
            </a:lvl7pPr>
            <a:lvl8pPr marL="2131611" indent="0">
              <a:buNone/>
              <a:defRPr sz="700"/>
            </a:lvl8pPr>
            <a:lvl9pPr marL="243612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30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58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17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17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4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54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19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66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51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2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9" y="153512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2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0" y="153512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0" indent="0">
              <a:buNone/>
              <a:defRPr sz="2000" b="1"/>
            </a:lvl2pPr>
            <a:lvl3pPr marL="913490" indent="0">
              <a:buNone/>
              <a:defRPr sz="1800" b="1"/>
            </a:lvl3pPr>
            <a:lvl4pPr marL="1370230" indent="0">
              <a:buNone/>
              <a:defRPr sz="1600" b="1"/>
            </a:lvl4pPr>
            <a:lvl5pPr marL="1826977" indent="0">
              <a:buNone/>
              <a:defRPr sz="1600" b="1"/>
            </a:lvl5pPr>
            <a:lvl6pPr marL="2283719" indent="0">
              <a:buNone/>
              <a:defRPr sz="1600" b="1"/>
            </a:lvl6pPr>
            <a:lvl7pPr marL="2740460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42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8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10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7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1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40" indent="0">
              <a:buNone/>
              <a:defRPr sz="1200"/>
            </a:lvl2pPr>
            <a:lvl3pPr marL="913490" indent="0">
              <a:buNone/>
              <a:defRPr sz="1000"/>
            </a:lvl3pPr>
            <a:lvl4pPr marL="1370230" indent="0">
              <a:buNone/>
              <a:defRPr sz="900"/>
            </a:lvl4pPr>
            <a:lvl5pPr marL="1826977" indent="0">
              <a:buNone/>
              <a:defRPr sz="900"/>
            </a:lvl5pPr>
            <a:lvl6pPr marL="2283719" indent="0">
              <a:buNone/>
              <a:defRPr sz="900"/>
            </a:lvl6pPr>
            <a:lvl7pPr marL="2740460" indent="0">
              <a:buNone/>
              <a:defRPr sz="900"/>
            </a:lvl7pPr>
            <a:lvl8pPr marL="3197200" indent="0">
              <a:buNone/>
              <a:defRPr sz="900"/>
            </a:lvl8pPr>
            <a:lvl9pPr marL="3653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33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40" indent="0">
              <a:buNone/>
              <a:defRPr sz="2800"/>
            </a:lvl2pPr>
            <a:lvl3pPr marL="913490" indent="0">
              <a:buNone/>
              <a:defRPr sz="2400"/>
            </a:lvl3pPr>
            <a:lvl4pPr marL="1370230" indent="0">
              <a:buNone/>
              <a:defRPr sz="2000"/>
            </a:lvl4pPr>
            <a:lvl5pPr marL="1826977" indent="0">
              <a:buNone/>
              <a:defRPr sz="2000"/>
            </a:lvl5pPr>
            <a:lvl6pPr marL="2283719" indent="0">
              <a:buNone/>
              <a:defRPr sz="2000"/>
            </a:lvl6pPr>
            <a:lvl7pPr marL="2740460" indent="0">
              <a:buNone/>
              <a:defRPr sz="2000"/>
            </a:lvl7pPr>
            <a:lvl8pPr marL="3197200" indent="0">
              <a:buNone/>
              <a:defRPr sz="2000"/>
            </a:lvl8pPr>
            <a:lvl9pPr marL="3653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40" indent="0">
              <a:buNone/>
              <a:defRPr sz="1200"/>
            </a:lvl2pPr>
            <a:lvl3pPr marL="913490" indent="0">
              <a:buNone/>
              <a:defRPr sz="1000"/>
            </a:lvl3pPr>
            <a:lvl4pPr marL="1370230" indent="0">
              <a:buNone/>
              <a:defRPr sz="900"/>
            </a:lvl4pPr>
            <a:lvl5pPr marL="1826977" indent="0">
              <a:buNone/>
              <a:defRPr sz="900"/>
            </a:lvl5pPr>
            <a:lvl6pPr marL="2283719" indent="0">
              <a:buNone/>
              <a:defRPr sz="900"/>
            </a:lvl6pPr>
            <a:lvl7pPr marL="2740460" indent="0">
              <a:buNone/>
              <a:defRPr sz="900"/>
            </a:lvl7pPr>
            <a:lvl8pPr marL="3197200" indent="0">
              <a:buNone/>
              <a:defRPr sz="900"/>
            </a:lvl8pPr>
            <a:lvl9pPr marL="3653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03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86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9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4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5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1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40" indent="0">
              <a:buNone/>
              <a:defRPr sz="1200"/>
            </a:lvl2pPr>
            <a:lvl3pPr marL="913490" indent="0">
              <a:buNone/>
              <a:defRPr sz="1000"/>
            </a:lvl3pPr>
            <a:lvl4pPr marL="1370230" indent="0">
              <a:buNone/>
              <a:defRPr sz="900"/>
            </a:lvl4pPr>
            <a:lvl5pPr marL="1826977" indent="0">
              <a:buNone/>
              <a:defRPr sz="900"/>
            </a:lvl5pPr>
            <a:lvl6pPr marL="2283719" indent="0">
              <a:buNone/>
              <a:defRPr sz="900"/>
            </a:lvl6pPr>
            <a:lvl7pPr marL="2740460" indent="0">
              <a:buNone/>
              <a:defRPr sz="900"/>
            </a:lvl7pPr>
            <a:lvl8pPr marL="3197200" indent="0">
              <a:buNone/>
              <a:defRPr sz="900"/>
            </a:lvl8pPr>
            <a:lvl9pPr marL="3653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6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40" indent="0">
              <a:buNone/>
              <a:defRPr sz="2800"/>
            </a:lvl2pPr>
            <a:lvl3pPr marL="913490" indent="0">
              <a:buNone/>
              <a:defRPr sz="2400"/>
            </a:lvl3pPr>
            <a:lvl4pPr marL="1370230" indent="0">
              <a:buNone/>
              <a:defRPr sz="2000"/>
            </a:lvl4pPr>
            <a:lvl5pPr marL="1826977" indent="0">
              <a:buNone/>
              <a:defRPr sz="2000"/>
            </a:lvl5pPr>
            <a:lvl6pPr marL="2283719" indent="0">
              <a:buNone/>
              <a:defRPr sz="2000"/>
            </a:lvl6pPr>
            <a:lvl7pPr marL="2740460" indent="0">
              <a:buNone/>
              <a:defRPr sz="2000"/>
            </a:lvl7pPr>
            <a:lvl8pPr marL="3197200" indent="0">
              <a:buNone/>
              <a:defRPr sz="2000"/>
            </a:lvl8pPr>
            <a:lvl9pPr marL="3653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40" indent="0">
              <a:buNone/>
              <a:defRPr sz="1200"/>
            </a:lvl2pPr>
            <a:lvl3pPr marL="913490" indent="0">
              <a:buNone/>
              <a:defRPr sz="1000"/>
            </a:lvl3pPr>
            <a:lvl4pPr marL="1370230" indent="0">
              <a:buNone/>
              <a:defRPr sz="900"/>
            </a:lvl4pPr>
            <a:lvl5pPr marL="1826977" indent="0">
              <a:buNone/>
              <a:defRPr sz="900"/>
            </a:lvl5pPr>
            <a:lvl6pPr marL="2283719" indent="0">
              <a:buNone/>
              <a:defRPr sz="900"/>
            </a:lvl6pPr>
            <a:lvl7pPr marL="2740460" indent="0">
              <a:buNone/>
              <a:defRPr sz="900"/>
            </a:lvl7pPr>
            <a:lvl8pPr marL="3197200" indent="0">
              <a:buNone/>
              <a:defRPr sz="900"/>
            </a:lvl8pPr>
            <a:lvl9pPr marL="36539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5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0" tIns="45679" rIns="91350" bIns="456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50" tIns="45679" rIns="91350" bIns="456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9"/>
            <a:ext cx="2844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9"/>
            <a:ext cx="3860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9"/>
            <a:ext cx="2844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3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0" indent="-342560" algn="l" defTabSz="913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10" indent="-285469" algn="l" defTabSz="9134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6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0" algn="l" defTabSz="913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0" indent="-228370" algn="l" defTabSz="913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9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3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7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9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7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9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6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84AF97-C5D8-3782-A78D-AECCF6D5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350" tIns="45679" rIns="91350" bIns="456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5106A0-B06E-4749-EDF2-0918A24CB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50" tIns="45679" rIns="91350" bIns="456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22ACF4-5F96-2FCA-AEEE-C81838EEC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7396BC-8B8B-59B3-9EBB-5FF5C01E0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476C8-7647-8928-7886-45405656B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34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0" indent="-228370" algn="l" defTabSz="9134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9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60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0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90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30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7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9" indent="-228370" algn="l" defTabSz="9134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7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9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6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12" y="5652190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Hình tự do 51"/>
          <p:cNvSpPr>
            <a:spLocks/>
          </p:cNvSpPr>
          <p:nvPr/>
        </p:nvSpPr>
        <p:spPr bwMode="auto">
          <a:xfrm>
            <a:off x="-13748" y="5865047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10" tIns="34260" rIns="68510" bIns="34260" numCol="1" rtlCol="0" anchor="t" anchorCtr="0" compatLnSpc="1">
            <a:prstTxWarp prst="textNoShape">
              <a:avLst/>
            </a:prstTxWarp>
          </a:bodyPr>
          <a:lstStyle/>
          <a:p>
            <a:endParaRPr lang="vi-VN" sz="13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Nhóm 66"/>
          <p:cNvGrpSpPr>
            <a:grpSpLocks noChangeAspect="1"/>
          </p:cNvGrpSpPr>
          <p:nvPr/>
        </p:nvGrpSpPr>
        <p:grpSpPr bwMode="auto">
          <a:xfrm>
            <a:off x="11647698" y="947588"/>
            <a:ext cx="426645" cy="400819"/>
            <a:chOff x="3636" y="1964"/>
            <a:chExt cx="413" cy="388"/>
          </a:xfrm>
        </p:grpSpPr>
        <p:sp>
          <p:nvSpPr>
            <p:cNvPr id="1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11308939" y="6212029"/>
            <a:ext cx="875471" cy="645972"/>
            <a:chOff x="7344986" y="5566058"/>
            <a:chExt cx="1750940" cy="1291943"/>
          </a:xfrm>
        </p:grpSpPr>
        <p:sp>
          <p:nvSpPr>
            <p:cNvPr id="20" name="Hì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ự d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Nhóm 5"/>
          <p:cNvGrpSpPr>
            <a:grpSpLocks noChangeAspect="1"/>
          </p:cNvGrpSpPr>
          <p:nvPr/>
        </p:nvGrpSpPr>
        <p:grpSpPr bwMode="auto">
          <a:xfrm>
            <a:off x="2442" y="2873890"/>
            <a:ext cx="597228" cy="789302"/>
            <a:chOff x="2121" y="1060"/>
            <a:chExt cx="597" cy="789"/>
          </a:xfrm>
        </p:grpSpPr>
        <p:sp>
          <p:nvSpPr>
            <p:cNvPr id="27" name="Hì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/>
        </p:nvGrpSpPr>
        <p:grpSpPr bwMode="auto">
          <a:xfrm>
            <a:off x="139515" y="-13010"/>
            <a:ext cx="1382907" cy="804244"/>
            <a:chOff x="1922" y="1129"/>
            <a:chExt cx="987" cy="574"/>
          </a:xfrm>
        </p:grpSpPr>
        <p:sp>
          <p:nvSpPr>
            <p:cNvPr id="35" name="Hình tự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ự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ự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ự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ự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/>
        </p:nvGrpSpPr>
        <p:grpSpPr bwMode="auto">
          <a:xfrm>
            <a:off x="10" y="5007562"/>
            <a:ext cx="687853" cy="1147722"/>
            <a:chOff x="1901" y="2020"/>
            <a:chExt cx="1059" cy="1767"/>
          </a:xfrm>
        </p:grpSpPr>
        <p:sp>
          <p:nvSpPr>
            <p:cNvPr id="44" name="Hình tự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ự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Nhóm 52"/>
          <p:cNvGrpSpPr>
            <a:grpSpLocks noChangeAspect="1"/>
          </p:cNvGrpSpPr>
          <p:nvPr/>
        </p:nvGrpSpPr>
        <p:grpSpPr bwMode="auto">
          <a:xfrm rot="19948164">
            <a:off x="11143259" y="105153"/>
            <a:ext cx="675071" cy="772505"/>
            <a:chOff x="4634" y="754"/>
            <a:chExt cx="1164" cy="1332"/>
          </a:xfrm>
        </p:grpSpPr>
        <p:sp>
          <p:nvSpPr>
            <p:cNvPr id="5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Nhóm 64"/>
          <p:cNvGrpSpPr>
            <a:grpSpLocks noChangeAspect="1"/>
          </p:cNvGrpSpPr>
          <p:nvPr/>
        </p:nvGrpSpPr>
        <p:grpSpPr bwMode="auto">
          <a:xfrm flipH="1">
            <a:off x="10782675" y="2958797"/>
            <a:ext cx="1028243" cy="1140705"/>
            <a:chOff x="2052" y="995"/>
            <a:chExt cx="768" cy="852"/>
          </a:xfrm>
        </p:grpSpPr>
        <p:sp>
          <p:nvSpPr>
            <p:cNvPr id="6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3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524010" y="78910"/>
            <a:ext cx="9133731" cy="1233424"/>
          </a:xfrm>
          <a:prstGeom prst="rect">
            <a:avLst/>
          </a:prstGeom>
        </p:spPr>
        <p:txBody>
          <a:bodyPr vert="horz" lIns="91350" tIns="45679" rIns="91350" bIns="45679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485907"/>
            <a:ext cx="9134856" cy="4152901"/>
          </a:xfrm>
          <a:prstGeom prst="rect">
            <a:avLst/>
          </a:prstGeom>
        </p:spPr>
        <p:txBody>
          <a:bodyPr vert="horz" lIns="91350" tIns="45679" rIns="91350" bIns="45679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1968"/>
            <a:ext cx="6978460" cy="237744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prstClr val="black"/>
                </a:solidFill>
              </a:rPr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875787" y="6601980"/>
            <a:ext cx="1063199" cy="193933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238198-0BA7-4257-8C26-CF095D09E6D0}" type="datetime1">
              <a:rPr lang="vi-VN" smtClean="0">
                <a:solidFill>
                  <a:prstClr val="black"/>
                </a:solidFill>
              </a:rPr>
              <a:pPr/>
              <a:t>12/11/2024</a:t>
            </a:fld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685119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05539" indent="-171280" algn="l" defTabSz="685119" rtl="0" eaLnBrk="1" latinLnBrk="0" hangingPunct="1">
        <a:lnSpc>
          <a:spcPct val="100000"/>
        </a:lnSpc>
        <a:spcBef>
          <a:spcPts val="13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45329" indent="-171280" algn="l" defTabSz="685119" rtl="0" eaLnBrk="1" latinLnBrk="0" hangingPunct="1">
        <a:lnSpc>
          <a:spcPct val="100000"/>
        </a:lnSpc>
        <a:spcBef>
          <a:spcPts val="7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685119" indent="-171280" algn="l" defTabSz="685119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924909" indent="-171280" algn="l" defTabSz="685119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164699" indent="-171280" algn="l" defTabSz="685119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404489" indent="-171280" algn="l" defTabSz="685119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44279" indent="-171280" algn="l" defTabSz="685119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4069" indent="-171280" algn="l" defTabSz="685119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3859" indent="-171280" algn="l" defTabSz="685119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19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5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9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4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0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60" algn="l" defTabSz="6851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11" tIns="30455" rIns="60911" bIns="304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911" tIns="30455" rIns="60911" bIns="304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911" tIns="30455" rIns="60911" bIns="30455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3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31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911" tIns="30455" rIns="60911" bIns="3045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911" tIns="30455" rIns="60911" bIns="3045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03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0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609031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8" indent="-228388" algn="l" defTabSz="60903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835" indent="-190325" algn="l" defTabSz="60903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1290" indent="-152260" algn="l" defTabSz="60903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09" indent="-152260" algn="l" defTabSz="609031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21" indent="-152260" algn="l" defTabSz="609031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833" indent="-152260" algn="l" defTabSz="60903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349" indent="-152260" algn="l" defTabSz="60903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867" indent="-152260" algn="l" defTabSz="60903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375" indent="-152260" algn="l" defTabSz="60903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20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031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551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062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581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097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611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120" algn="l" defTabSz="60903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0" tIns="45679" rIns="91350" bIns="456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50" tIns="45679" rIns="91350" bIns="456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350" tIns="45679" rIns="91350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913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0" indent="-342560" algn="l" defTabSz="913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10" indent="-285469" algn="l" defTabSz="9134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6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0" algn="l" defTabSz="913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0" indent="-228370" algn="l" defTabSz="913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9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30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7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9" indent="-228370" algn="l" defTabSz="913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7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9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6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avi"/><Relationship Id="rId7" Type="http://schemas.openxmlformats.org/officeDocument/2006/relationships/image" Target="../media/image1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50884">
            <a:off x="1759136" y="5901701"/>
            <a:ext cx="1579471" cy="1366241"/>
          </a:xfrm>
          <a:custGeom>
            <a:avLst/>
            <a:gdLst/>
            <a:ahLst/>
            <a:cxnLst/>
            <a:rect l="l" t="t" r="r" b="b"/>
            <a:pathLst>
              <a:path w="2369205" h="2049362">
                <a:moveTo>
                  <a:pt x="0" y="0"/>
                </a:moveTo>
                <a:lnTo>
                  <a:pt x="2369205" y="0"/>
                </a:lnTo>
                <a:lnTo>
                  <a:pt x="2369205" y="2049362"/>
                </a:lnTo>
                <a:lnTo>
                  <a:pt x="0" y="204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38135">
            <a:off x="8869311" y="-309442"/>
            <a:ext cx="1579471" cy="1366241"/>
          </a:xfrm>
          <a:custGeom>
            <a:avLst/>
            <a:gdLst/>
            <a:ahLst/>
            <a:cxnLst/>
            <a:rect l="l" t="t" r="r" b="b"/>
            <a:pathLst>
              <a:path w="2369205" h="2049362">
                <a:moveTo>
                  <a:pt x="0" y="0"/>
                </a:moveTo>
                <a:lnTo>
                  <a:pt x="2369205" y="0"/>
                </a:lnTo>
                <a:lnTo>
                  <a:pt x="2369205" y="2049362"/>
                </a:lnTo>
                <a:lnTo>
                  <a:pt x="0" y="2049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3362">
            <a:off x="854841" y="826002"/>
            <a:ext cx="1169892" cy="1063821"/>
          </a:xfrm>
          <a:custGeom>
            <a:avLst/>
            <a:gdLst/>
            <a:ahLst/>
            <a:cxnLst/>
            <a:rect l="l" t="t" r="r" b="b"/>
            <a:pathLst>
              <a:path w="1754837" h="1595732">
                <a:moveTo>
                  <a:pt x="0" y="0"/>
                </a:moveTo>
                <a:lnTo>
                  <a:pt x="1754837" y="0"/>
                </a:lnTo>
                <a:lnTo>
                  <a:pt x="1754837" y="1595732"/>
                </a:lnTo>
                <a:lnTo>
                  <a:pt x="0" y="159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79937">
            <a:off x="1145238" y="5165809"/>
            <a:ext cx="1169892" cy="1063821"/>
          </a:xfrm>
          <a:custGeom>
            <a:avLst/>
            <a:gdLst/>
            <a:ahLst/>
            <a:cxnLst/>
            <a:rect l="l" t="t" r="r" b="b"/>
            <a:pathLst>
              <a:path w="1754837" h="1595732">
                <a:moveTo>
                  <a:pt x="0" y="0"/>
                </a:moveTo>
                <a:lnTo>
                  <a:pt x="1754837" y="0"/>
                </a:lnTo>
                <a:lnTo>
                  <a:pt x="1754837" y="1595732"/>
                </a:lnTo>
                <a:lnTo>
                  <a:pt x="0" y="159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50929">
            <a:off x="10089823" y="730840"/>
            <a:ext cx="1169892" cy="1063821"/>
          </a:xfrm>
          <a:custGeom>
            <a:avLst/>
            <a:gdLst/>
            <a:ahLst/>
            <a:cxnLst/>
            <a:rect l="l" t="t" r="r" b="b"/>
            <a:pathLst>
              <a:path w="1754837" h="1595732">
                <a:moveTo>
                  <a:pt x="0" y="0"/>
                </a:moveTo>
                <a:lnTo>
                  <a:pt x="1754837" y="0"/>
                </a:lnTo>
                <a:lnTo>
                  <a:pt x="1754837" y="1595732"/>
                </a:lnTo>
                <a:lnTo>
                  <a:pt x="0" y="1595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05306">
            <a:off x="10289424" y="6205125"/>
            <a:ext cx="1598563" cy="1610064"/>
          </a:xfrm>
          <a:custGeom>
            <a:avLst/>
            <a:gdLst/>
            <a:ahLst/>
            <a:cxnLst/>
            <a:rect l="l" t="t" r="r" b="b"/>
            <a:pathLst>
              <a:path w="2397843" h="2415094">
                <a:moveTo>
                  <a:pt x="0" y="0"/>
                </a:moveTo>
                <a:lnTo>
                  <a:pt x="2397843" y="0"/>
                </a:lnTo>
                <a:lnTo>
                  <a:pt x="2397843" y="2415094"/>
                </a:lnTo>
                <a:lnTo>
                  <a:pt x="0" y="2415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887326">
            <a:off x="8822545" y="5668624"/>
            <a:ext cx="1169892" cy="1063821"/>
          </a:xfrm>
          <a:custGeom>
            <a:avLst/>
            <a:gdLst/>
            <a:ahLst/>
            <a:cxnLst/>
            <a:rect l="l" t="t" r="r" b="b"/>
            <a:pathLst>
              <a:path w="1754837" h="1595732">
                <a:moveTo>
                  <a:pt x="0" y="0"/>
                </a:moveTo>
                <a:lnTo>
                  <a:pt x="1754837" y="0"/>
                </a:lnTo>
                <a:lnTo>
                  <a:pt x="1754837" y="1595731"/>
                </a:lnTo>
                <a:lnTo>
                  <a:pt x="0" y="1595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539520">
            <a:off x="946635" y="-372268"/>
            <a:ext cx="1326341" cy="1114127"/>
          </a:xfrm>
          <a:custGeom>
            <a:avLst/>
            <a:gdLst/>
            <a:ahLst/>
            <a:cxnLst/>
            <a:rect l="l" t="t" r="r" b="b"/>
            <a:pathLst>
              <a:path w="1989511" h="1671189">
                <a:moveTo>
                  <a:pt x="0" y="0"/>
                </a:moveTo>
                <a:lnTo>
                  <a:pt x="1989510" y="0"/>
                </a:lnTo>
                <a:lnTo>
                  <a:pt x="1989510" y="1671189"/>
                </a:lnTo>
                <a:lnTo>
                  <a:pt x="0" y="1671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90799" y="5330269"/>
            <a:ext cx="1368361" cy="1149424"/>
          </a:xfrm>
          <a:custGeom>
            <a:avLst/>
            <a:gdLst/>
            <a:ahLst/>
            <a:cxnLst/>
            <a:rect l="l" t="t" r="r" b="b"/>
            <a:pathLst>
              <a:path w="2052541" h="1724134">
                <a:moveTo>
                  <a:pt x="0" y="0"/>
                </a:moveTo>
                <a:lnTo>
                  <a:pt x="2052541" y="0"/>
                </a:lnTo>
                <a:lnTo>
                  <a:pt x="2052541" y="1724135"/>
                </a:lnTo>
                <a:lnTo>
                  <a:pt x="0" y="1724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92482">
            <a:off x="10577657" y="-350912"/>
            <a:ext cx="1368361" cy="1149424"/>
          </a:xfrm>
          <a:custGeom>
            <a:avLst/>
            <a:gdLst/>
            <a:ahLst/>
            <a:cxnLst/>
            <a:rect l="l" t="t" r="r" b="b"/>
            <a:pathLst>
              <a:path w="2052541" h="1724134">
                <a:moveTo>
                  <a:pt x="0" y="0"/>
                </a:moveTo>
                <a:lnTo>
                  <a:pt x="2052542" y="0"/>
                </a:lnTo>
                <a:lnTo>
                  <a:pt x="2052542" y="1724135"/>
                </a:lnTo>
                <a:lnTo>
                  <a:pt x="0" y="1724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5285">
            <a:off x="10005894" y="5187529"/>
            <a:ext cx="1368361" cy="1149424"/>
          </a:xfrm>
          <a:custGeom>
            <a:avLst/>
            <a:gdLst/>
            <a:ahLst/>
            <a:cxnLst/>
            <a:rect l="l" t="t" r="r" b="b"/>
            <a:pathLst>
              <a:path w="2052541" h="1724134">
                <a:moveTo>
                  <a:pt x="0" y="0"/>
                </a:moveTo>
                <a:lnTo>
                  <a:pt x="2052541" y="0"/>
                </a:lnTo>
                <a:lnTo>
                  <a:pt x="2052541" y="1724135"/>
                </a:lnTo>
                <a:lnTo>
                  <a:pt x="0" y="1724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080232">
            <a:off x="146673" y="6366803"/>
            <a:ext cx="1536661" cy="891264"/>
          </a:xfrm>
          <a:custGeom>
            <a:avLst/>
            <a:gdLst/>
            <a:ahLst/>
            <a:cxnLst/>
            <a:rect l="l" t="t" r="r" b="b"/>
            <a:pathLst>
              <a:path w="2304991" h="1336895">
                <a:moveTo>
                  <a:pt x="0" y="0"/>
                </a:moveTo>
                <a:lnTo>
                  <a:pt x="2304990" y="0"/>
                </a:lnTo>
                <a:lnTo>
                  <a:pt x="2304990" y="1336895"/>
                </a:lnTo>
                <a:lnTo>
                  <a:pt x="0" y="1336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242967" flipH="1">
            <a:off x="114861" y="-863059"/>
            <a:ext cx="1129992" cy="2944004"/>
          </a:xfrm>
          <a:custGeom>
            <a:avLst/>
            <a:gdLst/>
            <a:ahLst/>
            <a:cxnLst/>
            <a:rect l="l" t="t" r="r" b="b"/>
            <a:pathLst>
              <a:path w="1694987" h="4416006">
                <a:moveTo>
                  <a:pt x="1694987" y="0"/>
                </a:moveTo>
                <a:lnTo>
                  <a:pt x="0" y="0"/>
                </a:lnTo>
                <a:lnTo>
                  <a:pt x="0" y="4416006"/>
                </a:lnTo>
                <a:lnTo>
                  <a:pt x="1694987" y="4416006"/>
                </a:lnTo>
                <a:lnTo>
                  <a:pt x="169498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25103" flipH="1">
            <a:off x="11234184" y="4753362"/>
            <a:ext cx="1129992" cy="2944004"/>
          </a:xfrm>
          <a:custGeom>
            <a:avLst/>
            <a:gdLst/>
            <a:ahLst/>
            <a:cxnLst/>
            <a:rect l="l" t="t" r="r" b="b"/>
            <a:pathLst>
              <a:path w="1694987" h="4416006">
                <a:moveTo>
                  <a:pt x="1694987" y="0"/>
                </a:moveTo>
                <a:lnTo>
                  <a:pt x="0" y="0"/>
                </a:lnTo>
                <a:lnTo>
                  <a:pt x="0" y="4416006"/>
                </a:lnTo>
                <a:lnTo>
                  <a:pt x="1694987" y="4416006"/>
                </a:lnTo>
                <a:lnTo>
                  <a:pt x="169498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782586">
            <a:off x="11137954" y="559242"/>
            <a:ext cx="1598563" cy="1610063"/>
          </a:xfrm>
          <a:custGeom>
            <a:avLst/>
            <a:gdLst/>
            <a:ahLst/>
            <a:cxnLst/>
            <a:rect l="l" t="t" r="r" b="b"/>
            <a:pathLst>
              <a:path w="2397843" h="2415094">
                <a:moveTo>
                  <a:pt x="0" y="0"/>
                </a:moveTo>
                <a:lnTo>
                  <a:pt x="2397843" y="0"/>
                </a:lnTo>
                <a:lnTo>
                  <a:pt x="2397843" y="2415093"/>
                </a:lnTo>
                <a:lnTo>
                  <a:pt x="0" y="2415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260104" flipH="1">
            <a:off x="1992533" y="-256980"/>
            <a:ext cx="1598563" cy="1610064"/>
          </a:xfrm>
          <a:custGeom>
            <a:avLst/>
            <a:gdLst/>
            <a:ahLst/>
            <a:cxnLst/>
            <a:rect l="l" t="t" r="r" b="b"/>
            <a:pathLst>
              <a:path w="2397843" h="2415094">
                <a:moveTo>
                  <a:pt x="2397843" y="0"/>
                </a:moveTo>
                <a:lnTo>
                  <a:pt x="0" y="0"/>
                </a:lnTo>
                <a:lnTo>
                  <a:pt x="0" y="2415093"/>
                </a:lnTo>
                <a:lnTo>
                  <a:pt x="2397843" y="2415093"/>
                </a:lnTo>
                <a:lnTo>
                  <a:pt x="239784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647775">
            <a:off x="9322116" y="6477296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0" y="0"/>
                </a:moveTo>
                <a:lnTo>
                  <a:pt x="1390981" y="0"/>
                </a:lnTo>
                <a:lnTo>
                  <a:pt x="1390981" y="1655931"/>
                </a:lnTo>
                <a:lnTo>
                  <a:pt x="0" y="1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381929">
            <a:off x="7974813" y="6637384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0" y="0"/>
                </a:moveTo>
                <a:lnTo>
                  <a:pt x="1390981" y="0"/>
                </a:lnTo>
                <a:lnTo>
                  <a:pt x="1390981" y="1655930"/>
                </a:lnTo>
                <a:lnTo>
                  <a:pt x="0" y="16559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039828" flipH="1">
            <a:off x="3129911" y="6563608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1390981" y="0"/>
                </a:moveTo>
                <a:lnTo>
                  <a:pt x="0" y="0"/>
                </a:lnTo>
                <a:lnTo>
                  <a:pt x="0" y="1655930"/>
                </a:lnTo>
                <a:lnTo>
                  <a:pt x="1390981" y="1655930"/>
                </a:lnTo>
                <a:lnTo>
                  <a:pt x="139098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039828" flipH="1">
            <a:off x="3229311" y="-896418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1390981" y="0"/>
                </a:moveTo>
                <a:lnTo>
                  <a:pt x="0" y="0"/>
                </a:lnTo>
                <a:lnTo>
                  <a:pt x="0" y="1655931"/>
                </a:lnTo>
                <a:lnTo>
                  <a:pt x="1390981" y="1655931"/>
                </a:lnTo>
                <a:lnTo>
                  <a:pt x="139098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218209" flipH="1">
            <a:off x="7755216" y="-712342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1390982" y="0"/>
                </a:moveTo>
                <a:lnTo>
                  <a:pt x="0" y="0"/>
                </a:lnTo>
                <a:lnTo>
                  <a:pt x="0" y="1655931"/>
                </a:lnTo>
                <a:lnTo>
                  <a:pt x="1390982" y="1655931"/>
                </a:lnTo>
                <a:lnTo>
                  <a:pt x="139098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754596">
            <a:off x="-608070" y="4384375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0" y="0"/>
                </a:moveTo>
                <a:lnTo>
                  <a:pt x="1390981" y="0"/>
                </a:lnTo>
                <a:lnTo>
                  <a:pt x="1390981" y="1655930"/>
                </a:lnTo>
                <a:lnTo>
                  <a:pt x="0" y="16559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647775">
            <a:off x="12028021" y="-451590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0" y="0"/>
                </a:moveTo>
                <a:lnTo>
                  <a:pt x="1390981" y="0"/>
                </a:lnTo>
                <a:lnTo>
                  <a:pt x="1390981" y="1655931"/>
                </a:lnTo>
                <a:lnTo>
                  <a:pt x="0" y="1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0186007">
            <a:off x="-488198" y="-881754"/>
            <a:ext cx="927321" cy="1103955"/>
          </a:xfrm>
          <a:custGeom>
            <a:avLst/>
            <a:gdLst/>
            <a:ahLst/>
            <a:cxnLst/>
            <a:rect l="l" t="t" r="r" b="b"/>
            <a:pathLst>
              <a:path w="1390982" h="1655931">
                <a:moveTo>
                  <a:pt x="0" y="0"/>
                </a:moveTo>
                <a:lnTo>
                  <a:pt x="1390982" y="0"/>
                </a:lnTo>
                <a:lnTo>
                  <a:pt x="1390982" y="1655930"/>
                </a:lnTo>
                <a:lnTo>
                  <a:pt x="0" y="16559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29735" y="2299755"/>
            <a:ext cx="1081449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Chào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mừng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quý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thầy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cô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</a:p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đến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dự</a:t>
            </a:r>
            <a:r>
              <a:rPr lang="en-US" sz="6700" dirty="0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 </a:t>
            </a:r>
            <a:r>
              <a:rPr lang="en-US" sz="6700" dirty="0" err="1">
                <a:solidFill>
                  <a:srgbClr val="000000"/>
                </a:solidFill>
                <a:latin typeface="Times New Roman" pitchFamily="18" charset="0"/>
                <a:ea typeface="Dancing Script"/>
                <a:cs typeface="Times New Roman" pitchFamily="18" charset="0"/>
                <a:sym typeface="Dancing Script"/>
              </a:rPr>
              <a:t>giờ</a:t>
            </a:r>
            <a:endParaRPr lang="en-US" sz="6700" dirty="0">
              <a:solidFill>
                <a:srgbClr val="000000"/>
              </a:solidFill>
              <a:latin typeface="Times New Roman" pitchFamily="18" charset="0"/>
              <a:ea typeface="Dancing Script"/>
              <a:cs typeface="Times New Roman" pitchFamily="18" charset="0"/>
              <a:sym typeface="Dancing Scrip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649481" y="1222153"/>
            <a:ext cx="6969252" cy="63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3"/>
              </a:lnSpc>
              <a:spcBef>
                <a:spcPct val="0"/>
              </a:spcBef>
            </a:pPr>
            <a:r>
              <a:rPr lang="en-US" sz="4900" b="1" dirty="0">
                <a:solidFill>
                  <a:srgbClr val="EF391F"/>
                </a:solidFill>
                <a:latin typeface="Times New Roman" pitchFamily="18" charset="0"/>
                <a:ea typeface="Calistoga"/>
                <a:cs typeface="Times New Roman" pitchFamily="18" charset="0"/>
                <a:sym typeface="Calistoga"/>
              </a:rPr>
              <a:t>TRƯỜNG TH ĐÀ LOAN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1494" y="4660950"/>
            <a:ext cx="1081449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Giáo</a:t>
            </a:r>
            <a:r>
              <a:rPr lang="en-US" sz="4100" dirty="0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 </a:t>
            </a: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viên</a:t>
            </a:r>
            <a:r>
              <a:rPr lang="en-US" sz="4100" dirty="0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: </a:t>
            </a: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Touneh</a:t>
            </a:r>
            <a:r>
              <a:rPr lang="en-US" sz="4100" dirty="0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 </a:t>
            </a: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Drong</a:t>
            </a:r>
            <a:r>
              <a:rPr lang="en-US" sz="4100" dirty="0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 </a:t>
            </a: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Lệ</a:t>
            </a:r>
            <a:r>
              <a:rPr lang="en-US" sz="4100" dirty="0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 </a:t>
            </a:r>
            <a:r>
              <a:rPr lang="en-US" sz="4100" dirty="0" err="1">
                <a:solidFill>
                  <a:srgbClr val="0000FF"/>
                </a:solidFill>
                <a:latin typeface="Times New Roman" pitchFamily="18" charset="0"/>
                <a:ea typeface="Faustina"/>
                <a:cs typeface="Times New Roman" pitchFamily="18" charset="0"/>
                <a:sym typeface="Faustina"/>
              </a:rPr>
              <a:t>Nguyên</a:t>
            </a:r>
            <a:endParaRPr lang="en-US" sz="4100" dirty="0">
              <a:solidFill>
                <a:srgbClr val="0000FF"/>
              </a:solidFill>
              <a:latin typeface="Times New Roman" pitchFamily="18" charset="0"/>
              <a:ea typeface="Faustina"/>
              <a:cs typeface="Times New Roman" pitchFamily="18" charset="0"/>
              <a:sym typeface="Faustina"/>
            </a:endParaRPr>
          </a:p>
        </p:txBody>
      </p:sp>
    </p:spTree>
    <p:extLst>
      <p:ext uri="{BB962C8B-B14F-4D97-AF65-F5344CB8AC3E}">
        <p14:creationId xmlns:p14="http://schemas.microsoft.com/office/powerpoint/2010/main" val="14092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6163" y="310458"/>
            <a:ext cx="2098231" cy="666817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436" y="310458"/>
            <a:ext cx="690902" cy="596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808080">
                    <a:lumMod val="10000"/>
                  </a:srgbClr>
                </a:solidFill>
              </a:rPr>
              <a:t>4</a:t>
            </a:r>
            <a:endParaRPr lang="vi-VN" sz="2800" b="1" dirty="0">
              <a:solidFill>
                <a:srgbClr val="808080">
                  <a:lumMod val="1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52767" y="1784206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477" y="182839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(1)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2117" y="178422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7435" y="2301429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47" y="2873274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59131" y="1951207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94107" y="2020932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23044" y="2024727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916023" y="1925076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66519" y="2600974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10635" y="2602168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916023" y="244227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956129" y="245030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06532" y="3011775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38617" y="303583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6163" y="3436778"/>
            <a:ext cx="392899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0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B20AF22-0743-41FA-893C-3FCA6373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4808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92293" y="4968938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0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14" y="1524026"/>
            <a:ext cx="3149597" cy="646248"/>
          </a:xfrm>
          <a:prstGeom prst="rect">
            <a:avLst/>
          </a:prstGeom>
          <a:noFill/>
        </p:spPr>
        <p:txBody>
          <a:bodyPr wrap="square" lIns="91350" tIns="45679" rIns="91350" bIns="45679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424" y="1077218"/>
            <a:ext cx="2015218" cy="478886"/>
            <a:chOff x="945107" y="252627"/>
            <a:chExt cx="1852236" cy="838107"/>
          </a:xfrm>
        </p:grpSpPr>
        <p:sp>
          <p:nvSpPr>
            <p:cNvPr id="6" name="Rounded Rectangle 5"/>
            <p:cNvSpPr/>
            <p:nvPr/>
          </p:nvSpPr>
          <p:spPr>
            <a:xfrm>
              <a:off x="1015247" y="32873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</a:rPr>
                <a:t>  </a:t>
              </a:r>
              <a:r>
                <a:rPr lang="en-US" b="1" dirty="0" err="1">
                  <a:solidFill>
                    <a:srgbClr val="FFFFFF"/>
                  </a:solidFill>
                </a:rPr>
                <a:t>Nói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endParaRPr lang="vi-VN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5107" y="252627"/>
              <a:ext cx="508703" cy="83810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808080">
                      <a:lumMod val="10000"/>
                    </a:srgbClr>
                  </a:solidFill>
                </a:rPr>
                <a:t>5</a:t>
              </a:r>
              <a:endParaRPr lang="vi-VN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52450" r="41381" b="43831"/>
          <a:stretch/>
        </p:blipFill>
        <p:spPr bwMode="auto">
          <a:xfrm>
            <a:off x="4844736" y="1511809"/>
            <a:ext cx="1572127" cy="49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4823" y="6129300"/>
            <a:ext cx="5154086" cy="707803"/>
          </a:xfrm>
          <a:prstGeom prst="rect">
            <a:avLst/>
          </a:prstGeom>
        </p:spPr>
        <p:txBody>
          <a:bodyPr wrap="square" lIns="91350" tIns="45679" rIns="91350" bIns="45679">
            <a:spAutoFit/>
          </a:bodyPr>
          <a:lstStyle/>
          <a:p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6864" y="6137906"/>
            <a:ext cx="5125567" cy="646248"/>
          </a:xfrm>
          <a:prstGeom prst="rect">
            <a:avLst/>
          </a:prstGeom>
        </p:spPr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0075" y="5913856"/>
            <a:ext cx="5240724" cy="9232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 Ở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Nam.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6094" y="5907115"/>
            <a:ext cx="5149517" cy="8309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030" y="5886567"/>
            <a:ext cx="5248769" cy="9848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đấy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844" y="5913856"/>
            <a:ext cx="5329425" cy="9848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?.</a:t>
            </a:r>
          </a:p>
          <a:p>
            <a:pPr algn="ctr"/>
            <a:endParaRPr lang="en-US" sz="2000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566" y="5913856"/>
            <a:ext cx="5303979" cy="954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thưa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ạ!</a:t>
            </a:r>
          </a:p>
          <a:p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10817" y="6083133"/>
            <a:ext cx="5334123" cy="646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đấy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9420" y="6052355"/>
            <a:ext cx="5355520" cy="646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9420" y="5884880"/>
            <a:ext cx="5355520" cy="9848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muộn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đấy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9420" y="5919307"/>
            <a:ext cx="5353011" cy="9848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000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9419" y="5927858"/>
            <a:ext cx="5353011" cy="9232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>
            <a:spAutoFit/>
          </a:bodyPr>
          <a:lstStyle/>
          <a:p>
            <a:pPr algn="ctr"/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thưa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ạ!</a:t>
            </a:r>
          </a:p>
          <a:p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46263" y="1080196"/>
            <a:ext cx="3888691" cy="461582"/>
          </a:xfrm>
          <a:prstGeom prst="rect">
            <a:avLst/>
          </a:prstGeom>
        </p:spPr>
        <p:txBody>
          <a:bodyPr wrap="square" lIns="91350" tIns="45679" rIns="91350" bIns="45679">
            <a:spAutoFit/>
          </a:bodyPr>
          <a:lstStyle/>
          <a:p>
            <a:pPr defTabSz="68510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43: 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2400" b="1" kern="0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©u 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25807" y="239705"/>
            <a:ext cx="8806017" cy="83097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685103"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Tư</a:t>
            </a:r>
            <a:r>
              <a:rPr lang="vi-VN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6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</a:p>
          <a:p>
            <a:pPr algn="ctr" defTabSz="685103">
              <a:defRPr/>
            </a:pPr>
            <a:r>
              <a:rPr lang="en-US" sz="24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4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4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HÌNH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390" y="2093114"/>
            <a:ext cx="5149519" cy="3770494"/>
          </a:xfrm>
          <a:prstGeom prst="rect">
            <a:avLst/>
          </a:prstGeom>
        </p:spPr>
      </p:pic>
      <p:pic>
        <p:nvPicPr>
          <p:cNvPr id="3" name="HÌNH-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9884" y="2093114"/>
            <a:ext cx="5572547" cy="37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65"/>
            <a:ext cx="12192000" cy="69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389435" y="270418"/>
            <a:ext cx="3201228" cy="9459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.VnAvant" pitchFamily="34" charset="0"/>
              </a:rPr>
              <a:t>Vận</a:t>
            </a:r>
            <a:r>
              <a:rPr lang="en-US" sz="3200" b="1" dirty="0">
                <a:solidFill>
                  <a:srgbClr val="FFFF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.VnAvant" pitchFamily="34" charset="0"/>
              </a:rPr>
              <a:t>dụng</a:t>
            </a:r>
            <a:endParaRPr lang="vi-VN" sz="3200" b="1" dirty="0">
              <a:solidFill>
                <a:srgbClr val="FFFF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9" y="2191408"/>
            <a:ext cx="10194755" cy="40814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TextBox 17"/>
          <p:cNvSpPr txBox="1"/>
          <p:nvPr/>
        </p:nvSpPr>
        <p:spPr>
          <a:xfrm flipH="1">
            <a:off x="681778" y="1407091"/>
            <a:ext cx="10610183" cy="5846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50" tIns="45679" rIns="91350" bIns="45679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*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vần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au, ©u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th</a:t>
            </a:r>
            <a:r>
              <a:rPr lang="en-US" sz="3200" b="1" dirty="0" err="1" smtClean="0">
                <a:solidFill>
                  <a:srgbClr val="7030A0"/>
                </a:solidFill>
                <a:latin typeface="VNI-Avo"/>
              </a:rPr>
              <a:t>í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ch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chỗ</a:t>
            </a:r>
            <a:r>
              <a:rPr lang="en-US" sz="32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chấm</a:t>
            </a:r>
            <a:endParaRPr lang="en-US" sz="32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39502" y="5641535"/>
            <a:ext cx="702436" cy="584775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37737" y="5640837"/>
            <a:ext cx="705853" cy="584775"/>
          </a:xfrm>
          <a:prstGeom prst="rect">
            <a:avLst/>
          </a:prstGeom>
        </p:spPr>
        <p:txBody>
          <a:bodyPr wrap="square" lIns="91350" tIns="45679" rIns="91350" bIns="45679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©u 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5237737" y="1405540"/>
            <a:ext cx="914893" cy="584693"/>
          </a:xfrm>
          <a:prstGeom prst="rect">
            <a:avLst/>
          </a:prstGeom>
          <a:noFill/>
        </p:spPr>
        <p:txBody>
          <a:bodyPr wrap="square" lIns="91350" tIns="45679" rIns="91350" bIns="45679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ªu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9474161" y="5634521"/>
            <a:ext cx="790958" cy="584775"/>
          </a:xfrm>
          <a:prstGeom prst="rect">
            <a:avLst/>
          </a:prstGeom>
          <a:noFill/>
        </p:spPr>
        <p:txBody>
          <a:bodyPr wrap="square" lIns="91350" tIns="45679" rIns="91350" bIns="45679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ªu</a:t>
            </a:r>
          </a:p>
        </p:txBody>
      </p:sp>
    </p:spTree>
    <p:extLst>
      <p:ext uri="{BB962C8B-B14F-4D97-AF65-F5344CB8AC3E}">
        <p14:creationId xmlns:p14="http://schemas.microsoft.com/office/powerpoint/2010/main" val="1570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6794" y="1371604"/>
            <a:ext cx="3149597" cy="954107"/>
          </a:xfrm>
          <a:prstGeom prst="rect">
            <a:avLst/>
          </a:prstGeom>
          <a:noFill/>
        </p:spPr>
        <p:txBody>
          <a:bodyPr wrap="square" lIns="91350" tIns="45679" rIns="91350" bIns="45679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1414" y="1067574"/>
            <a:ext cx="35597" cy="5706919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14517" r="7963" b="10802"/>
          <a:stretch/>
        </p:blipFill>
        <p:spPr bwMode="auto">
          <a:xfrm>
            <a:off x="257601" y="126138"/>
            <a:ext cx="6023813" cy="66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8917" r="10337" b="10389"/>
          <a:stretch/>
        </p:blipFill>
        <p:spPr bwMode="auto">
          <a:xfrm>
            <a:off x="6397233" y="63063"/>
            <a:ext cx="5430255" cy="671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6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-GÀ-TRỐ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5E9426-B075-8553-90CC-DE2FF18C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"/>
            <a:ext cx="12192000" cy="6857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563577B-6295-9E72-0D2F-84F3D0B8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6"/>
            <a:ext cx="12192000" cy="58155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7361C12-665A-98E1-A879-88F3C72F8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262"/>
          <a:stretch/>
        </p:blipFill>
        <p:spPr>
          <a:xfrm>
            <a:off x="-379693" y="738000"/>
            <a:ext cx="4797764" cy="6120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14E162D-271A-B6A6-084E-0612AD0A9A5B}"/>
              </a:ext>
            </a:extLst>
          </p:cNvPr>
          <p:cNvSpPr/>
          <p:nvPr/>
        </p:nvSpPr>
        <p:spPr>
          <a:xfrm>
            <a:off x="3271319" y="98097"/>
            <a:ext cx="8460000" cy="4680000"/>
          </a:xfrm>
          <a:custGeom>
            <a:avLst/>
            <a:gdLst>
              <a:gd name="connsiteX0" fmla="*/ 0 w 8460000"/>
              <a:gd name="connsiteY0" fmla="*/ 706633 h 4680000"/>
              <a:gd name="connsiteX1" fmla="*/ 706633 w 8460000"/>
              <a:gd name="connsiteY1" fmla="*/ 0 h 4680000"/>
              <a:gd name="connsiteX2" fmla="*/ 7753367 w 8460000"/>
              <a:gd name="connsiteY2" fmla="*/ 0 h 4680000"/>
              <a:gd name="connsiteX3" fmla="*/ 8460000 w 8460000"/>
              <a:gd name="connsiteY3" fmla="*/ 706633 h 4680000"/>
              <a:gd name="connsiteX4" fmla="*/ 8460000 w 8460000"/>
              <a:gd name="connsiteY4" fmla="*/ 3973367 h 4680000"/>
              <a:gd name="connsiteX5" fmla="*/ 7753367 w 8460000"/>
              <a:gd name="connsiteY5" fmla="*/ 4680000 h 4680000"/>
              <a:gd name="connsiteX6" fmla="*/ 706633 w 8460000"/>
              <a:gd name="connsiteY6" fmla="*/ 4680000 h 4680000"/>
              <a:gd name="connsiteX7" fmla="*/ 0 w 8460000"/>
              <a:gd name="connsiteY7" fmla="*/ 3973367 h 4680000"/>
              <a:gd name="connsiteX8" fmla="*/ 0 w 8460000"/>
              <a:gd name="connsiteY8" fmla="*/ 706633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4680000" fill="none" extrusionOk="0">
                <a:moveTo>
                  <a:pt x="0" y="706633"/>
                </a:moveTo>
                <a:cubicBezTo>
                  <a:pt x="-23390" y="364526"/>
                  <a:pt x="320388" y="36718"/>
                  <a:pt x="706633" y="0"/>
                </a:cubicBezTo>
                <a:cubicBezTo>
                  <a:pt x="4069219" y="148782"/>
                  <a:pt x="5656879" y="129548"/>
                  <a:pt x="7753367" y="0"/>
                </a:cubicBezTo>
                <a:cubicBezTo>
                  <a:pt x="8148226" y="11622"/>
                  <a:pt x="8479045" y="341508"/>
                  <a:pt x="8460000" y="706633"/>
                </a:cubicBezTo>
                <a:cubicBezTo>
                  <a:pt x="8376068" y="1252882"/>
                  <a:pt x="8392594" y="3150936"/>
                  <a:pt x="8460000" y="3973367"/>
                </a:cubicBezTo>
                <a:cubicBezTo>
                  <a:pt x="8501722" y="4407282"/>
                  <a:pt x="8122524" y="4667361"/>
                  <a:pt x="7753367" y="4680000"/>
                </a:cubicBezTo>
                <a:cubicBezTo>
                  <a:pt x="6773715" y="4535639"/>
                  <a:pt x="2038039" y="4666791"/>
                  <a:pt x="706633" y="4680000"/>
                </a:cubicBezTo>
                <a:cubicBezTo>
                  <a:pt x="289342" y="4687203"/>
                  <a:pt x="926" y="4295751"/>
                  <a:pt x="0" y="3973367"/>
                </a:cubicBezTo>
                <a:cubicBezTo>
                  <a:pt x="-18676" y="2734005"/>
                  <a:pt x="-12372" y="1762079"/>
                  <a:pt x="0" y="706633"/>
                </a:cubicBezTo>
                <a:close/>
              </a:path>
              <a:path w="8460000" h="4680000" stroke="0" extrusionOk="0">
                <a:moveTo>
                  <a:pt x="0" y="706633"/>
                </a:moveTo>
                <a:cubicBezTo>
                  <a:pt x="24728" y="326324"/>
                  <a:pt x="314307" y="28722"/>
                  <a:pt x="706633" y="0"/>
                </a:cubicBezTo>
                <a:cubicBezTo>
                  <a:pt x="2778227" y="91329"/>
                  <a:pt x="4318628" y="61632"/>
                  <a:pt x="7753367" y="0"/>
                </a:cubicBezTo>
                <a:cubicBezTo>
                  <a:pt x="8209611" y="-10992"/>
                  <a:pt x="8473491" y="257003"/>
                  <a:pt x="8460000" y="706633"/>
                </a:cubicBezTo>
                <a:cubicBezTo>
                  <a:pt x="8514309" y="1219163"/>
                  <a:pt x="8369283" y="2932220"/>
                  <a:pt x="8460000" y="3973367"/>
                </a:cubicBezTo>
                <a:cubicBezTo>
                  <a:pt x="8534035" y="4377601"/>
                  <a:pt x="8096440" y="4737656"/>
                  <a:pt x="7753367" y="4680000"/>
                </a:cubicBezTo>
                <a:cubicBezTo>
                  <a:pt x="4249060" y="4694144"/>
                  <a:pt x="3887777" y="4659421"/>
                  <a:pt x="706633" y="4680000"/>
                </a:cubicBezTo>
                <a:cubicBezTo>
                  <a:pt x="277539" y="4726589"/>
                  <a:pt x="-22272" y="4338664"/>
                  <a:pt x="0" y="3973367"/>
                </a:cubicBezTo>
                <a:cubicBezTo>
                  <a:pt x="-161588" y="3213557"/>
                  <a:pt x="49457" y="1531236"/>
                  <a:pt x="0" y="70663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prstGeom prst="roundRect">
                    <a:avLst>
                      <a:gd name="adj" fmla="val 150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9" rIns="91350" bIns="45679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83F3CE7-1DFA-20EE-59CE-F8C5537AA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0625"/>
          <a:stretch/>
        </p:blipFill>
        <p:spPr>
          <a:xfrm>
            <a:off x="8603829" y="3429009"/>
            <a:ext cx="3588181" cy="342900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D17BC7D-6929-9AF5-C638-BE0CBED457B9}"/>
              </a:ext>
            </a:extLst>
          </p:cNvPr>
          <p:cNvSpPr txBox="1"/>
          <p:nvPr/>
        </p:nvSpPr>
        <p:spPr>
          <a:xfrm>
            <a:off x="3868648" y="1536773"/>
            <a:ext cx="7691120" cy="769441"/>
          </a:xfrm>
          <a:prstGeom prst="rect">
            <a:avLst/>
          </a:prstGeom>
          <a:noFill/>
        </p:spPr>
        <p:txBody>
          <a:bodyPr wrap="square" lIns="91350" tIns="45679" rIns="91350" bIns="45679">
            <a:spAutoFit/>
          </a:bodyPr>
          <a:lstStyle/>
          <a:p>
            <a:pPr algn="just">
              <a:defRPr/>
            </a:pPr>
            <a:r>
              <a:rPr lang="vi-VN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cảm ơn Ban giám khảo 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B3ACA2F-DCEB-CD88-5CB0-F60A82D1E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7"/>
          <a:stretch/>
        </p:blipFill>
        <p:spPr>
          <a:xfrm>
            <a:off x="4" y="1062000"/>
            <a:ext cx="3853433" cy="54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937408-2745-B2DD-9150-D53BEC754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18562"/>
            <a:ext cx="12192000" cy="10394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B7D46D1-383C-790E-9002-77068D1E6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453" y="5100343"/>
            <a:ext cx="4158731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6A14B8-1752-B883-DEAA-AB11117CEA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593"/>
          <a:stretch/>
        </p:blipFill>
        <p:spPr>
          <a:xfrm>
            <a:off x="8589732" y="3878098"/>
            <a:ext cx="1895907" cy="19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E284B35-9F49-1A71-5668-9F20E950A6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5639" y="3698107"/>
            <a:ext cx="1706371" cy="2160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7BC7D-6929-9AF5-C638-BE0CBED457B9}"/>
              </a:ext>
            </a:extLst>
          </p:cNvPr>
          <p:cNvSpPr txBox="1"/>
          <p:nvPr/>
        </p:nvSpPr>
        <p:spPr>
          <a:xfrm>
            <a:off x="3956880" y="2525767"/>
            <a:ext cx="7691120" cy="769441"/>
          </a:xfrm>
          <a:prstGeom prst="rect">
            <a:avLst/>
          </a:prstGeom>
          <a:noFill/>
        </p:spPr>
        <p:txBody>
          <a:bodyPr wrap="square" lIns="91350" tIns="45679" rIns="91350" bIns="45679">
            <a:spAutoFit/>
          </a:bodyPr>
          <a:lstStyle/>
          <a:p>
            <a:pPr algn="just">
              <a:defRPr/>
            </a:pPr>
            <a:r>
              <a:rPr lang="vi-VN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</a:t>
            </a:r>
            <a:r>
              <a:rPr lang="en-US" sz="4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36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66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66" grpId="0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-TRỐ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-KHỞI-ĐÔ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CF78887-798E-4E83-ADE8-7248C3631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2" y="414347"/>
            <a:ext cx="7467600" cy="51339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B613D92-CC76-4655-9BF8-6DD98BAAF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270" y="5492651"/>
            <a:ext cx="7499132" cy="13811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535" y="19029"/>
            <a:ext cx="1814452" cy="666817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7372" y="89731"/>
            <a:ext cx="690902" cy="596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2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2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535" y="1072055"/>
            <a:ext cx="1814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V/29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02139"/>
      </p:ext>
    </p:extLst>
  </p:cSld>
  <p:clrMapOvr>
    <a:masterClrMapping/>
  </p:clrMapOvr>
  <p:transition spd="slow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-TƯỚI-RA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75" y="220717"/>
            <a:ext cx="11650718" cy="64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B20AF22-0743-41FA-893C-3FCA6373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4808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52767" y="5205428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398187" y="5654842"/>
            <a:ext cx="5834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7267092" y="5646845"/>
            <a:ext cx="745959" cy="8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8309831" y="5646821"/>
            <a:ext cx="5834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0507592" y="5654842"/>
            <a:ext cx="5834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09866" y="6184232"/>
            <a:ext cx="5834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339409" y="6184232"/>
            <a:ext cx="76199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9504967" y="6184232"/>
            <a:ext cx="58346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561477" y="5249618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(1)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2117" y="5205448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17435" y="5722651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47" y="629449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59131" y="5372429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094107" y="5442154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23044" y="544594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916023" y="5346298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66519" y="6022196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10635" y="6023390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1916023" y="586350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956129" y="5871523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406532" y="6432997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38617" y="645706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7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6163" y="310458"/>
            <a:ext cx="2098231" cy="666817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436" y="310458"/>
            <a:ext cx="690902" cy="596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808080">
                    <a:lumMod val="10000"/>
                  </a:srgbClr>
                </a:solidFill>
              </a:rPr>
              <a:t>4</a:t>
            </a:r>
            <a:endParaRPr lang="vi-VN" sz="2800" b="1" dirty="0">
              <a:solidFill>
                <a:srgbClr val="808080">
                  <a:lumMod val="1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52767" y="1784206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477" y="182839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(1)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2117" y="178422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7435" y="2301429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47" y="2873274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59131" y="1951207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94107" y="2020932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23044" y="2024727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916023" y="1925076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66519" y="2600974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10635" y="2602168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916023" y="244227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956129" y="245030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06532" y="3011775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38617" y="303583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1338" y="2239276"/>
            <a:ext cx="7100779" cy="69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6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6163" y="310458"/>
            <a:ext cx="2098231" cy="666817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436" y="310458"/>
            <a:ext cx="690902" cy="596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808080">
                    <a:lumMod val="10000"/>
                  </a:srgbClr>
                </a:solidFill>
              </a:rPr>
              <a:t>4</a:t>
            </a:r>
            <a:endParaRPr lang="vi-VN" sz="2800" b="1" dirty="0">
              <a:solidFill>
                <a:srgbClr val="808080">
                  <a:lumMod val="1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52767" y="1784206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477" y="182839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(1)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2117" y="178422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7435" y="2301429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47" y="2873274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59131" y="1951207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94107" y="2020932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23044" y="2024727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916023" y="1925076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66519" y="2600974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10635" y="2602168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916023" y="244227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956129" y="245030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06532" y="3011775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38617" y="303583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338634" y="2293235"/>
            <a:ext cx="3577389" cy="81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96163" y="2801383"/>
            <a:ext cx="482127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0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6163" y="310458"/>
            <a:ext cx="2098231" cy="666817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436" y="310458"/>
            <a:ext cx="690902" cy="596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808080">
                    <a:lumMod val="10000"/>
                  </a:srgbClr>
                </a:solidFill>
              </a:rPr>
              <a:t>4</a:t>
            </a:r>
            <a:endParaRPr lang="vi-VN" sz="2800" b="1" dirty="0">
              <a:solidFill>
                <a:srgbClr val="808080">
                  <a:lumMod val="1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37840" r="10819" b="53298"/>
          <a:stretch/>
        </p:blipFill>
        <p:spPr bwMode="auto">
          <a:xfrm>
            <a:off x="252767" y="1784206"/>
            <a:ext cx="11673811" cy="16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477" y="182839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(1)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2117" y="1784226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7435" y="2301429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47" y="2873274"/>
            <a:ext cx="386517" cy="276940"/>
          </a:xfrm>
          <a:prstGeom prst="rect">
            <a:avLst/>
          </a:prstGeom>
        </p:spPr>
        <p:txBody>
          <a:bodyPr wrap="none" lIns="91350" tIns="45679" rIns="91350" bIns="45679">
            <a:spAutoFit/>
          </a:bodyPr>
          <a:lstStyle/>
          <a:p>
            <a:r>
              <a:rPr lang="en-US" sz="1200" b="1" kern="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59131" y="1951207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94107" y="2020932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23044" y="2024727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916023" y="1925076"/>
            <a:ext cx="88232" cy="272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66519" y="2600974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10635" y="2602168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916023" y="244227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956129" y="2450301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06532" y="3011775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38617" y="3035839"/>
            <a:ext cx="88232" cy="272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03952" y="2873274"/>
            <a:ext cx="6412071" cy="1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0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ựu Trường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4352291_TF02895269.potx" id="{0D7E8FE5-B36C-48FB-BC39-042020BEE3BD}" vid="{C94971FE-E9AE-4EEB-AF30-23B3F6F748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1654</TotalTime>
  <Words>334</Words>
  <Application>Microsoft Office PowerPoint</Application>
  <PresentationFormat>Custom</PresentationFormat>
  <Paragraphs>65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HP001 4 hàng</vt:lpstr>
      <vt:lpstr>Calistoga</vt:lpstr>
      <vt:lpstr>Dancing Script</vt:lpstr>
      <vt:lpstr>Arial-Rounded</vt:lpstr>
      <vt:lpstr>Calibri Light</vt:lpstr>
      <vt:lpstr>Verdana</vt:lpstr>
      <vt:lpstr>Cambria</vt:lpstr>
      <vt:lpstr>Calibri</vt:lpstr>
      <vt:lpstr>Faustina</vt:lpstr>
      <vt:lpstr>VNI-Avo</vt:lpstr>
      <vt:lpstr>Times New Roman</vt:lpstr>
      <vt:lpstr>.VnAvant</vt:lpstr>
      <vt:lpstr>4_Office Theme</vt:lpstr>
      <vt:lpstr>3_Office Theme</vt:lpstr>
      <vt:lpstr>Tựu Trường 16 x 9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PC VIET TIEN</cp:lastModifiedBy>
  <cp:revision>189</cp:revision>
  <dcterms:created xsi:type="dcterms:W3CDTF">2020-10-19T12:51:54Z</dcterms:created>
  <dcterms:modified xsi:type="dcterms:W3CDTF">2024-11-12T13:46:25Z</dcterms:modified>
  <cp:category>Kết nối tri thức với cuộc sống</cp:category>
</cp:coreProperties>
</file>