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4.wav" ContentType="audio/x-wav"/>
  <Override PartName="/ppt/notesSlides/notesSlide1.xml" ContentType="application/vnd.openxmlformats-officedocument.presentationml.notesSlide+xml"/>
  <Override PartName="/ppt/media/media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  <p:sldMasterId id="2147483696" r:id="rId4"/>
  </p:sldMasterIdLst>
  <p:notesMasterIdLst>
    <p:notesMasterId r:id="rId32"/>
  </p:notesMasterIdLst>
  <p:sldIdLst>
    <p:sldId id="470" r:id="rId5"/>
    <p:sldId id="448" r:id="rId6"/>
    <p:sldId id="449" r:id="rId7"/>
    <p:sldId id="464" r:id="rId8"/>
    <p:sldId id="465" r:id="rId9"/>
    <p:sldId id="468" r:id="rId10"/>
    <p:sldId id="469" r:id="rId11"/>
    <p:sldId id="256" r:id="rId12"/>
    <p:sldId id="438" r:id="rId13"/>
    <p:sldId id="446" r:id="rId14"/>
    <p:sldId id="439" r:id="rId15"/>
    <p:sldId id="391" r:id="rId16"/>
    <p:sldId id="440" r:id="rId17"/>
    <p:sldId id="346" r:id="rId18"/>
    <p:sldId id="419" r:id="rId19"/>
    <p:sldId id="443" r:id="rId20"/>
    <p:sldId id="444" r:id="rId21"/>
    <p:sldId id="442" r:id="rId22"/>
    <p:sldId id="447" r:id="rId23"/>
    <p:sldId id="368" r:id="rId24"/>
    <p:sldId id="424" r:id="rId25"/>
    <p:sldId id="425" r:id="rId26"/>
    <p:sldId id="426" r:id="rId27"/>
    <p:sldId id="427" r:id="rId28"/>
    <p:sldId id="372" r:id="rId29"/>
    <p:sldId id="445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2" y="158"/>
      </p:cViewPr>
      <p:guideLst>
        <p:guide orient="horz" pos="28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CDECC-7EEE-4A88-BFC8-57A4D2584F0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656A4-0064-47C7-8AE0-3322DD780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1D03407-F22C-9010-6E0B-B890F614A3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E95D405D-3704-60B8-B454-48D387F9A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535A5D0-C0EA-C11E-7FD0-77CC820A0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FD27DA9-ADCD-4F1D-9632-71D6376301D1}" type="slidenum">
              <a:rPr lang="en-US" altLang="vi-VN" sz="1200" smtClean="0">
                <a:latin typeface=".VnAristote" pitchFamily="34" charset="0"/>
              </a:rPr>
              <a:pPr/>
              <a:t>12</a:t>
            </a:fld>
            <a:endParaRPr lang="en-US" altLang="vi-VN" sz="120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81E83D-1615-4CCC-B7E2-465DE0061B9F}"/>
              </a:ext>
            </a:extLst>
          </p:cNvPr>
          <p:cNvSpPr/>
          <p:nvPr userDrawn="1"/>
        </p:nvSpPr>
        <p:spPr>
          <a:xfrm>
            <a:off x="0" y="1746689"/>
            <a:ext cx="12192000" cy="20162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3CD33C19-9966-4061-9C06-8562E26E5C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437" y="1512807"/>
            <a:ext cx="2352438" cy="2483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193C3917-5565-466A-887F-9A51D013E131}"/>
              </a:ext>
            </a:extLst>
          </p:cNvPr>
          <p:cNvSpPr/>
          <p:nvPr userDrawn="1"/>
        </p:nvSpPr>
        <p:spPr>
          <a:xfrm rot="5400000">
            <a:off x="1548042" y="126203"/>
            <a:ext cx="3509501" cy="6605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AA5DBC2F-2573-4478-81A6-229D479F1BA5}"/>
              </a:ext>
            </a:extLst>
          </p:cNvPr>
          <p:cNvSpPr/>
          <p:nvPr userDrawn="1"/>
        </p:nvSpPr>
        <p:spPr>
          <a:xfrm rot="5400000">
            <a:off x="1582454" y="188115"/>
            <a:ext cx="3316851" cy="64817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BEEA2D1A-FA3E-4C74-A09D-E1A106AB24E6}"/>
              </a:ext>
            </a:extLst>
          </p:cNvPr>
          <p:cNvSpPr/>
          <p:nvPr userDrawn="1"/>
        </p:nvSpPr>
        <p:spPr>
          <a:xfrm rot="5400000">
            <a:off x="1621631" y="245268"/>
            <a:ext cx="3124198" cy="636746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E5F47ABD-950C-435F-867F-66F849BD95C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277552" y="1941194"/>
            <a:ext cx="2975610" cy="297561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BAF8F5C0-FE3B-4322-834B-ADAF915154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59939" y="350044"/>
            <a:ext cx="4472711" cy="4472711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 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6B664DE-605A-4D0E-B2C7-0612FB1241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95204" y="1531615"/>
            <a:ext cx="2925777" cy="2925777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 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02A65B3A-02FE-4279-B8F1-0E86FB60BA4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92568" y="3526796"/>
            <a:ext cx="2925777" cy="2925777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 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8044A80-8C78-4E5F-9DD6-8F16BD1AC64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00226" y="4000500"/>
            <a:ext cx="2346448" cy="2346448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B69EC6E-2DBC-4CA7-860F-ECFAA8EF01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3038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EF41FC5-18C8-46B4-9DAF-A0B5333EA2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25" y="-1"/>
            <a:ext cx="363855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073C10-8640-4F3C-B2E4-C837BE5509C5}"/>
              </a:ext>
            </a:extLst>
          </p:cNvPr>
          <p:cNvSpPr/>
          <p:nvPr userDrawn="1"/>
        </p:nvSpPr>
        <p:spPr>
          <a:xfrm>
            <a:off x="0" y="0"/>
            <a:ext cx="23336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06D4B37-3DBA-4BD8-912F-A843033ADF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00665" y="2855543"/>
            <a:ext cx="1963858" cy="1963858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DCBC7DC-32B7-4775-8C88-50655FC58FB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88795" y="3584392"/>
            <a:ext cx="1963858" cy="1963858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594825B-001C-4F46-9DFF-BD6B030D0E0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94017" y="2855543"/>
            <a:ext cx="1963858" cy="1963858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709633-A92F-4ED9-99D1-042A99AAC6A5}"/>
              </a:ext>
            </a:extLst>
          </p:cNvPr>
          <p:cNvSpPr/>
          <p:nvPr userDrawn="1"/>
        </p:nvSpPr>
        <p:spPr>
          <a:xfrm>
            <a:off x="0" y="1581150"/>
            <a:ext cx="12192000" cy="4067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CBBFA-C5B7-4809-BA42-28256F92DD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326" y="599613"/>
            <a:ext cx="4477497" cy="5658774"/>
          </a:xfrm>
          <a:custGeom>
            <a:avLst/>
            <a:gdLst>
              <a:gd name="connsiteX0" fmla="*/ 747136 w 4477497"/>
              <a:gd name="connsiteY0" fmla="*/ 4498539 h 5658774"/>
              <a:gd name="connsiteX1" fmla="*/ 546550 w 4477497"/>
              <a:gd name="connsiteY1" fmla="*/ 4845965 h 5658774"/>
              <a:gd name="connsiteX2" fmla="*/ 587761 w 4477497"/>
              <a:gd name="connsiteY2" fmla="*/ 4999768 h 5658774"/>
              <a:gd name="connsiteX3" fmla="*/ 1184640 w 4477497"/>
              <a:gd name="connsiteY3" fmla="*/ 5344376 h 5658774"/>
              <a:gd name="connsiteX4" fmla="*/ 1338443 w 4477497"/>
              <a:gd name="connsiteY4" fmla="*/ 5303165 h 5658774"/>
              <a:gd name="connsiteX5" fmla="*/ 1539030 w 4477497"/>
              <a:gd name="connsiteY5" fmla="*/ 4955738 h 5658774"/>
              <a:gd name="connsiteX6" fmla="*/ 1532973 w 4477497"/>
              <a:gd name="connsiteY6" fmla="*/ 4954049 h 5658774"/>
              <a:gd name="connsiteX7" fmla="*/ 1119562 w 4477497"/>
              <a:gd name="connsiteY7" fmla="*/ 4767877 h 5658774"/>
              <a:gd name="connsiteX8" fmla="*/ 751627 w 4477497"/>
              <a:gd name="connsiteY8" fmla="*/ 4502938 h 5658774"/>
              <a:gd name="connsiteX9" fmla="*/ 2282872 w 4477497"/>
              <a:gd name="connsiteY9" fmla="*/ 1186604 h 5658774"/>
              <a:gd name="connsiteX10" fmla="*/ 3060281 w 4477497"/>
              <a:gd name="connsiteY10" fmla="*/ 1406454 h 5658774"/>
              <a:gd name="connsiteX11" fmla="*/ 3661684 w 4477497"/>
              <a:gd name="connsiteY11" fmla="*/ 3650920 h 5658774"/>
              <a:gd name="connsiteX12" fmla="*/ 1417218 w 4477497"/>
              <a:gd name="connsiteY12" fmla="*/ 4252323 h 5658774"/>
              <a:gd name="connsiteX13" fmla="*/ 815815 w 4477497"/>
              <a:gd name="connsiteY13" fmla="*/ 2007857 h 5658774"/>
              <a:gd name="connsiteX14" fmla="*/ 2282872 w 4477497"/>
              <a:gd name="connsiteY14" fmla="*/ 1186604 h 5658774"/>
              <a:gd name="connsiteX15" fmla="*/ 2287220 w 4477497"/>
              <a:gd name="connsiteY15" fmla="*/ 1024707 h 5658774"/>
              <a:gd name="connsiteX16" fmla="*/ 675584 w 4477497"/>
              <a:gd name="connsiteY16" fmla="*/ 1926894 h 5658774"/>
              <a:gd name="connsiteX17" fmla="*/ 1336256 w 4477497"/>
              <a:gd name="connsiteY17" fmla="*/ 4392554 h 5658774"/>
              <a:gd name="connsiteX18" fmla="*/ 3801915 w 4477497"/>
              <a:gd name="connsiteY18" fmla="*/ 3731883 h 5658774"/>
              <a:gd name="connsiteX19" fmla="*/ 3141243 w 4477497"/>
              <a:gd name="connsiteY19" fmla="*/ 1266223 h 5658774"/>
              <a:gd name="connsiteX20" fmla="*/ 2287220 w 4477497"/>
              <a:gd name="connsiteY20" fmla="*/ 1024707 h 5658774"/>
              <a:gd name="connsiteX21" fmla="*/ 3250481 w 4477497"/>
              <a:gd name="connsiteY21" fmla="*/ 300148 h 5658774"/>
              <a:gd name="connsiteX22" fmla="*/ 3139056 w 4477497"/>
              <a:gd name="connsiteY22" fmla="*/ 355610 h 5658774"/>
              <a:gd name="connsiteX23" fmla="*/ 2938469 w 4477497"/>
              <a:gd name="connsiteY23" fmla="*/ 703037 h 5658774"/>
              <a:gd name="connsiteX24" fmla="*/ 2944526 w 4477497"/>
              <a:gd name="connsiteY24" fmla="*/ 704726 h 5658774"/>
              <a:gd name="connsiteX25" fmla="*/ 3357937 w 4477497"/>
              <a:gd name="connsiteY25" fmla="*/ 890898 h 5658774"/>
              <a:gd name="connsiteX26" fmla="*/ 3725872 w 4477497"/>
              <a:gd name="connsiteY26" fmla="*/ 1155836 h 5658774"/>
              <a:gd name="connsiteX27" fmla="*/ 3730363 w 4477497"/>
              <a:gd name="connsiteY27" fmla="*/ 1160237 h 5658774"/>
              <a:gd name="connsiteX28" fmla="*/ 3930950 w 4477497"/>
              <a:gd name="connsiteY28" fmla="*/ 812810 h 5658774"/>
              <a:gd name="connsiteX29" fmla="*/ 3889738 w 4477497"/>
              <a:gd name="connsiteY29" fmla="*/ 659007 h 5658774"/>
              <a:gd name="connsiteX30" fmla="*/ 3292859 w 4477497"/>
              <a:gd name="connsiteY30" fmla="*/ 314399 h 5658774"/>
              <a:gd name="connsiteX31" fmla="*/ 3250481 w 4477497"/>
              <a:gd name="connsiteY31" fmla="*/ 300148 h 5658774"/>
              <a:gd name="connsiteX32" fmla="*/ 3222523 w 4477497"/>
              <a:gd name="connsiteY32" fmla="*/ 860 h 5658774"/>
              <a:gd name="connsiteX33" fmla="*/ 3419003 w 4477497"/>
              <a:gd name="connsiteY33" fmla="*/ 46273 h 5658774"/>
              <a:gd name="connsiteX34" fmla="*/ 4058870 w 4477497"/>
              <a:gd name="connsiteY34" fmla="*/ 415700 h 5658774"/>
              <a:gd name="connsiteX35" fmla="*/ 4185130 w 4477497"/>
              <a:gd name="connsiteY35" fmla="*/ 886907 h 5658774"/>
              <a:gd name="connsiteX36" fmla="*/ 3917366 w 4477497"/>
              <a:gd name="connsiteY36" fmla="*/ 1350688 h 5658774"/>
              <a:gd name="connsiteX37" fmla="*/ 4024533 w 4477497"/>
              <a:gd name="connsiteY37" fmla="*/ 1478873 h 5658774"/>
              <a:gd name="connsiteX38" fmla="*/ 4177239 w 4477497"/>
              <a:gd name="connsiteY38" fmla="*/ 3948575 h 5658774"/>
              <a:gd name="connsiteX39" fmla="*/ 1962061 w 4477497"/>
              <a:gd name="connsiteY39" fmla="*/ 5051180 h 5658774"/>
              <a:gd name="connsiteX40" fmla="*/ 1797467 w 4477497"/>
              <a:gd name="connsiteY40" fmla="*/ 5022462 h 5658774"/>
              <a:gd name="connsiteX41" fmla="*/ 1529703 w 4477497"/>
              <a:gd name="connsiteY41" fmla="*/ 5486242 h 5658774"/>
              <a:gd name="connsiteX42" fmla="*/ 1058496 w 4477497"/>
              <a:gd name="connsiteY42" fmla="*/ 5612502 h 5658774"/>
              <a:gd name="connsiteX43" fmla="*/ 418629 w 4477497"/>
              <a:gd name="connsiteY43" fmla="*/ 5243075 h 5658774"/>
              <a:gd name="connsiteX44" fmla="*/ 292370 w 4477497"/>
              <a:gd name="connsiteY44" fmla="*/ 4771867 h 5658774"/>
              <a:gd name="connsiteX45" fmla="*/ 560133 w 4477497"/>
              <a:gd name="connsiteY45" fmla="*/ 4308088 h 5658774"/>
              <a:gd name="connsiteX46" fmla="*/ 452965 w 4477497"/>
              <a:gd name="connsiteY46" fmla="*/ 4179903 h 5658774"/>
              <a:gd name="connsiteX47" fmla="*/ 300260 w 4477497"/>
              <a:gd name="connsiteY47" fmla="*/ 1710200 h 5658774"/>
              <a:gd name="connsiteX48" fmla="*/ 2515437 w 4477497"/>
              <a:gd name="connsiteY48" fmla="*/ 607596 h 5658774"/>
              <a:gd name="connsiteX49" fmla="*/ 2680032 w 4477497"/>
              <a:gd name="connsiteY49" fmla="*/ 636313 h 5658774"/>
              <a:gd name="connsiteX50" fmla="*/ 2947796 w 4477497"/>
              <a:gd name="connsiteY50" fmla="*/ 172532 h 5658774"/>
              <a:gd name="connsiteX51" fmla="*/ 3222523 w 4477497"/>
              <a:gd name="connsiteY51" fmla="*/ 860 h 565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477497" h="5658774">
                <a:moveTo>
                  <a:pt x="747136" y="4498539"/>
                </a:moveTo>
                <a:lnTo>
                  <a:pt x="546550" y="4845965"/>
                </a:lnTo>
                <a:cubicBezTo>
                  <a:pt x="515458" y="4899817"/>
                  <a:pt x="533909" y="4968677"/>
                  <a:pt x="587761" y="4999768"/>
                </a:cubicBezTo>
                <a:lnTo>
                  <a:pt x="1184640" y="5344376"/>
                </a:lnTo>
                <a:cubicBezTo>
                  <a:pt x="1238492" y="5375468"/>
                  <a:pt x="1307352" y="5357017"/>
                  <a:pt x="1338443" y="5303165"/>
                </a:cubicBezTo>
                <a:lnTo>
                  <a:pt x="1539030" y="4955738"/>
                </a:lnTo>
                <a:lnTo>
                  <a:pt x="1532973" y="4954049"/>
                </a:lnTo>
                <a:cubicBezTo>
                  <a:pt x="1391873" y="4907016"/>
                  <a:pt x="1253387" y="4845141"/>
                  <a:pt x="1119562" y="4767877"/>
                </a:cubicBezTo>
                <a:cubicBezTo>
                  <a:pt x="985737" y="4690613"/>
                  <a:pt x="862909" y="4601618"/>
                  <a:pt x="751627" y="4502938"/>
                </a:cubicBezTo>
                <a:close/>
                <a:moveTo>
                  <a:pt x="2282872" y="1186604"/>
                </a:moveTo>
                <a:cubicBezTo>
                  <a:pt x="2547727" y="1193483"/>
                  <a:pt x="2814698" y="1264667"/>
                  <a:pt x="3060281" y="1406454"/>
                </a:cubicBezTo>
                <a:cubicBezTo>
                  <a:pt x="3846146" y="1860174"/>
                  <a:pt x="4115403" y="2865055"/>
                  <a:pt x="3661684" y="3650920"/>
                </a:cubicBezTo>
                <a:cubicBezTo>
                  <a:pt x="3207964" y="4436785"/>
                  <a:pt x="2203083" y="4706042"/>
                  <a:pt x="1417218" y="4252323"/>
                </a:cubicBezTo>
                <a:cubicBezTo>
                  <a:pt x="631353" y="3798603"/>
                  <a:pt x="362096" y="2793722"/>
                  <a:pt x="815815" y="2007857"/>
                </a:cubicBezTo>
                <a:cubicBezTo>
                  <a:pt x="1127747" y="1467575"/>
                  <a:pt x="1700190" y="1171470"/>
                  <a:pt x="2282872" y="1186604"/>
                </a:cubicBezTo>
                <a:close/>
                <a:moveTo>
                  <a:pt x="2287220" y="1024707"/>
                </a:moveTo>
                <a:cubicBezTo>
                  <a:pt x="1647114" y="1008082"/>
                  <a:pt x="1018257" y="1333367"/>
                  <a:pt x="675584" y="1926894"/>
                </a:cubicBezTo>
                <a:cubicBezTo>
                  <a:pt x="177151" y="2790207"/>
                  <a:pt x="472943" y="3894121"/>
                  <a:pt x="1336256" y="4392554"/>
                </a:cubicBezTo>
                <a:cubicBezTo>
                  <a:pt x="2199568" y="4890988"/>
                  <a:pt x="3303481" y="4595195"/>
                  <a:pt x="3801915" y="3731883"/>
                </a:cubicBezTo>
                <a:cubicBezTo>
                  <a:pt x="4300349" y="2868570"/>
                  <a:pt x="4004556" y="1764657"/>
                  <a:pt x="3141243" y="1266223"/>
                </a:cubicBezTo>
                <a:cubicBezTo>
                  <a:pt x="2871458" y="1110463"/>
                  <a:pt x="2578177" y="1032263"/>
                  <a:pt x="2287220" y="1024707"/>
                </a:cubicBezTo>
                <a:close/>
                <a:moveTo>
                  <a:pt x="3250481" y="300148"/>
                </a:moveTo>
                <a:cubicBezTo>
                  <a:pt x="3206938" y="294745"/>
                  <a:pt x="3162375" y="315221"/>
                  <a:pt x="3139056" y="355610"/>
                </a:cubicBezTo>
                <a:lnTo>
                  <a:pt x="2938469" y="703037"/>
                </a:lnTo>
                <a:lnTo>
                  <a:pt x="2944526" y="704726"/>
                </a:lnTo>
                <a:cubicBezTo>
                  <a:pt x="3085626" y="751760"/>
                  <a:pt x="3224112" y="813634"/>
                  <a:pt x="3357937" y="890898"/>
                </a:cubicBezTo>
                <a:cubicBezTo>
                  <a:pt x="3491762" y="968162"/>
                  <a:pt x="3614590" y="1057158"/>
                  <a:pt x="3725872" y="1155836"/>
                </a:cubicBezTo>
                <a:lnTo>
                  <a:pt x="3730363" y="1160237"/>
                </a:lnTo>
                <a:lnTo>
                  <a:pt x="3930950" y="812810"/>
                </a:lnTo>
                <a:cubicBezTo>
                  <a:pt x="3962041" y="758958"/>
                  <a:pt x="3943590" y="690098"/>
                  <a:pt x="3889738" y="659007"/>
                </a:cubicBezTo>
                <a:lnTo>
                  <a:pt x="3292859" y="314399"/>
                </a:lnTo>
                <a:cubicBezTo>
                  <a:pt x="3279396" y="306626"/>
                  <a:pt x="3264995" y="301949"/>
                  <a:pt x="3250481" y="300148"/>
                </a:cubicBezTo>
                <a:close/>
                <a:moveTo>
                  <a:pt x="3222523" y="860"/>
                </a:moveTo>
                <a:cubicBezTo>
                  <a:pt x="3288798" y="-3824"/>
                  <a:pt x="3357133" y="10552"/>
                  <a:pt x="3419003" y="46273"/>
                </a:cubicBezTo>
                <a:lnTo>
                  <a:pt x="4058870" y="415700"/>
                </a:lnTo>
                <a:cubicBezTo>
                  <a:pt x="4223856" y="510955"/>
                  <a:pt x="4280385" y="721921"/>
                  <a:pt x="4185130" y="886907"/>
                </a:cubicBezTo>
                <a:lnTo>
                  <a:pt x="3917366" y="1350688"/>
                </a:lnTo>
                <a:lnTo>
                  <a:pt x="4024533" y="1478873"/>
                </a:lnTo>
                <a:cubicBezTo>
                  <a:pt x="4550384" y="2174844"/>
                  <a:pt x="4640821" y="3145626"/>
                  <a:pt x="4177239" y="3948575"/>
                </a:cubicBezTo>
                <a:cubicBezTo>
                  <a:pt x="3713656" y="4751523"/>
                  <a:pt x="2827715" y="5158594"/>
                  <a:pt x="1962061" y="5051180"/>
                </a:cubicBezTo>
                <a:lnTo>
                  <a:pt x="1797467" y="5022462"/>
                </a:lnTo>
                <a:lnTo>
                  <a:pt x="1529703" y="5486242"/>
                </a:lnTo>
                <a:cubicBezTo>
                  <a:pt x="1434448" y="5651229"/>
                  <a:pt x="1223482" y="5707757"/>
                  <a:pt x="1058496" y="5612502"/>
                </a:cubicBezTo>
                <a:lnTo>
                  <a:pt x="418629" y="5243075"/>
                </a:lnTo>
                <a:cubicBezTo>
                  <a:pt x="253643" y="5147820"/>
                  <a:pt x="197115" y="4936854"/>
                  <a:pt x="292370" y="4771867"/>
                </a:cubicBezTo>
                <a:lnTo>
                  <a:pt x="560133" y="4308088"/>
                </a:lnTo>
                <a:lnTo>
                  <a:pt x="452965" y="4179903"/>
                </a:lnTo>
                <a:cubicBezTo>
                  <a:pt x="-72886" y="3483931"/>
                  <a:pt x="-163323" y="2513148"/>
                  <a:pt x="300260" y="1710200"/>
                </a:cubicBezTo>
                <a:cubicBezTo>
                  <a:pt x="763842" y="907251"/>
                  <a:pt x="1649782" y="500181"/>
                  <a:pt x="2515437" y="607596"/>
                </a:cubicBezTo>
                <a:lnTo>
                  <a:pt x="2680032" y="636313"/>
                </a:lnTo>
                <a:lnTo>
                  <a:pt x="2947796" y="172532"/>
                </a:lnTo>
                <a:cubicBezTo>
                  <a:pt x="3007330" y="69416"/>
                  <a:pt x="3112064" y="8666"/>
                  <a:pt x="3222523" y="86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FFED1C-7347-44FB-B415-96ADEBB15B5A}"/>
              </a:ext>
            </a:extLst>
          </p:cNvPr>
          <p:cNvGrpSpPr/>
          <p:nvPr userDrawn="1"/>
        </p:nvGrpSpPr>
        <p:grpSpPr>
          <a:xfrm>
            <a:off x="0" y="1958505"/>
            <a:ext cx="8404456" cy="3883620"/>
            <a:chOff x="0" y="1992982"/>
            <a:chExt cx="3096864" cy="33802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0B78BFC-95A5-416C-AE31-98A37ED27526}"/>
                </a:ext>
              </a:extLst>
            </p:cNvPr>
            <p:cNvSpPr/>
            <p:nvPr/>
          </p:nvSpPr>
          <p:spPr>
            <a:xfrm>
              <a:off x="0" y="1992982"/>
              <a:ext cx="3025109" cy="3380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25F02D-D8DA-4283-B0B2-0CB36F3B38BE}"/>
                </a:ext>
              </a:extLst>
            </p:cNvPr>
            <p:cNvSpPr/>
            <p:nvPr/>
          </p:nvSpPr>
          <p:spPr>
            <a:xfrm>
              <a:off x="3051145" y="1992982"/>
              <a:ext cx="45719" cy="3380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809EEB-5FBD-405D-9DAF-33CFDC0B33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A844D3-5676-40C9-8B70-99FCB08E080B}"/>
              </a:ext>
            </a:extLst>
          </p:cNvPr>
          <p:cNvGrpSpPr/>
          <p:nvPr userDrawn="1"/>
        </p:nvGrpSpPr>
        <p:grpSpPr>
          <a:xfrm>
            <a:off x="9172759" y="1907887"/>
            <a:ext cx="2266766" cy="3984856"/>
            <a:chOff x="4871870" y="1763729"/>
            <a:chExt cx="2448272" cy="4303935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FE5FA093-4730-40D3-9808-FCB8F2754301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3F26B978-F2BA-4435-BD7D-8BA75383445C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A9EE186C-4FA2-483F-9560-BC0FB4295DB0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11" name="Group 6">
                <a:extLst>
                  <a:ext uri="{FF2B5EF4-FFF2-40B4-BE49-F238E27FC236}">
                    <a16:creationId xmlns:a16="http://schemas.microsoft.com/office/drawing/2014/main" id="{AAB42CB8-FB70-4384-9995-4093F4013C6D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12" name="Oval 7">
                  <a:extLst>
                    <a:ext uri="{FF2B5EF4-FFF2-40B4-BE49-F238E27FC236}">
                      <a16:creationId xmlns:a16="http://schemas.microsoft.com/office/drawing/2014/main" id="{744D317D-5CFC-48E4-9BF4-98C3EF35219A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13" name="Rounded Rectangle 8">
                  <a:extLst>
                    <a:ext uri="{FF2B5EF4-FFF2-40B4-BE49-F238E27FC236}">
                      <a16:creationId xmlns:a16="http://schemas.microsoft.com/office/drawing/2014/main" id="{2D06F3B8-61E2-4783-87B7-3B516CEFD8FC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8" name="Picture Placeholder 2">
              <a:extLst>
                <a:ext uri="{FF2B5EF4-FFF2-40B4-BE49-F238E27FC236}">
                  <a16:creationId xmlns:a16="http://schemas.microsoft.com/office/drawing/2014/main" id="{96F46C5E-6300-4590-BCDF-772B5093F309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/>
                <a:t>Your Picture Here</a:t>
              </a:r>
              <a:endParaRPr lang="ko-KR" altLang="en-US" dirty="0"/>
            </a:p>
          </p:txBody>
        </p:sp>
      </p:grp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C047C560-DD35-4A91-83AA-295EE299363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97577" y="2240329"/>
            <a:ext cx="2046697" cy="32267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360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850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5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070D-3C13-9F46-5277-74460015F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10763-A92E-1702-6B5A-AA4305899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E703E-26B6-E8EB-29C0-F30D693EF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EF8F3-1EC9-2005-D2A8-F86314D5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247E-0358-4EA5-A6B5-24EF60D1A353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5E221-DD18-583B-80F9-072FB6D9C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7DB4C-BF24-909F-EE22-16CEA1C1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FD1C-E963-4C17-B400-3F23C681B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76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61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4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642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4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34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108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00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46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235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301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01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6492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86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805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684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492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946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58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"/>
            <a:ext cx="12212425" cy="6870459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lIns="104498" tIns="52249" rIns="104498" bIns="52249" anchor="ctr"/>
            <a:lstStyle>
              <a:lvl1pPr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10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lIns="104498" tIns="52249" rIns="104498" bIns="52249" anchor="ctr"/>
            <a:lstStyle>
              <a:lvl1pPr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100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lIns="104498" tIns="52249" rIns="104498" bIns="52249" anchor="ctr"/>
            <a:lstStyle/>
            <a:p>
              <a:pPr algn="ctr" defTabSz="914003" eaLnBrk="1" hangingPunct="1">
                <a:defRPr/>
              </a:pPr>
              <a:endParaRPr kumimoji="1" lang="en-US" sz="180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35"/>
                    <a:ext cx="169" cy="242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>
                    <a:lvl1pPr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defRPr/>
                    </a:pPr>
                    <a:endParaRPr lang="en-US" altLang="en-US" sz="2100"/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9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6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lIns="104498" tIns="52249" rIns="104498" bIns="52249" anchor="ctr"/>
            <a:lstStyle>
              <a:lvl1pPr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44575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4457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100"/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7 w 21600"/>
                <a:gd name="T1" fmla="*/ 0 h 21600"/>
                <a:gd name="T2" fmla="*/ 3 w 21600"/>
                <a:gd name="T3" fmla="*/ 0 h 21600"/>
                <a:gd name="T4" fmla="*/ 0 w 21600"/>
                <a:gd name="T5" fmla="*/ 0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lIns="104498" tIns="52249" rIns="104498" bIns="52249" anchor="ctr"/>
            <a:lstStyle/>
            <a:p>
              <a:endParaRPr lang="en-US" sz="1800"/>
            </a:p>
          </p:txBody>
        </p:sp>
      </p:grpSp>
      <p:sp>
        <p:nvSpPr>
          <p:cNvPr id="20792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913566" y="1370494"/>
            <a:ext cx="9287905" cy="205712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793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02480" y="3885833"/>
            <a:ext cx="7520195" cy="1752569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22D211-8338-4D66-BDE9-C1CF608343A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9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  <p:sldLayoutId id="2147483693" r:id="rId4"/>
    <p:sldLayoutId id="2147483694" r:id="rId5"/>
    <p:sldLayoutId id="214748371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7" r:id="rId16"/>
    <p:sldLayoutId id="2147483688" r:id="rId17"/>
    <p:sldLayoutId id="2147483671" r:id="rId18"/>
    <p:sldLayoutId id="2147483672" r:id="rId19"/>
    <p:sldLayoutId id="2147483690" r:id="rId20"/>
    <p:sldLayoutId id="214748369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8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countdown_4c/countdown_mau4c_1.exe" TargetMode="Externa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countdown_4c/countdown_mau4c_1.exe" TargetMode="External"/><Relationship Id="rId1" Type="http://schemas.openxmlformats.org/officeDocument/2006/relationships/slideLayout" Target="../slideLayouts/slideLayout45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45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5.png"/><Relationship Id="rId12" Type="http://schemas.openxmlformats.org/officeDocument/2006/relationships/image" Target="../media/image4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8.png"/><Relationship Id="rId11" Type="http://schemas.openxmlformats.org/officeDocument/2006/relationships/image" Target="../media/image44.png"/><Relationship Id="rId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2.png"/><Relationship Id="rId12" Type="http://schemas.openxmlformats.org/officeDocument/2006/relationships/image" Target="../media/image4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1.png"/><Relationship Id="rId11" Type="http://schemas.openxmlformats.org/officeDocument/2006/relationships/image" Target="../media/image39.png"/><Relationship Id="rId5" Type="http://schemas.openxmlformats.org/officeDocument/2006/relationships/image" Target="../media/image50.png"/><Relationship Id="rId10" Type="http://schemas.openxmlformats.org/officeDocument/2006/relationships/image" Target="../media/image42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15.webp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slide" Target="slide3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slide" Target="slide3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slide" Target="slide3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slide" Target="slide3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6A0C4-260D-0A7D-38AA-2AC389503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E8CA1F-2248-FB93-6D02-1DB4CAC105D5}"/>
              </a:ext>
            </a:extLst>
          </p:cNvPr>
          <p:cNvSpPr txBox="1"/>
          <p:nvPr/>
        </p:nvSpPr>
        <p:spPr>
          <a:xfrm>
            <a:off x="4058574" y="2135148"/>
            <a:ext cx="4074851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ko-KR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ko-KR" alt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91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6DA20-3656-FD69-467B-20A3E26A8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D40101-F3BB-1FC3-3643-06554511F000}"/>
              </a:ext>
            </a:extLst>
          </p:cNvPr>
          <p:cNvSpPr txBox="1"/>
          <p:nvPr/>
        </p:nvSpPr>
        <p:spPr>
          <a:xfrm>
            <a:off x="4164588" y="2879001"/>
            <a:ext cx="8027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8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D5D9-F53E-DEDE-FA16-D18D9F10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EE27AC-8564-0BAC-6E9A-4B9478A34C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3196431"/>
            <a:ext cx="2838450" cy="160972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59EE2A-A6D9-F5D6-4045-931C54A718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3196431"/>
            <a:ext cx="2838450" cy="160972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C0192D-8BD0-BAC1-0551-39977AB00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119930"/>
            <a:ext cx="11674135" cy="63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9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>
            <a:extLst>
              <a:ext uri="{FF2B5EF4-FFF2-40B4-BE49-F238E27FC236}">
                <a16:creationId xmlns:a16="http://schemas.microsoft.com/office/drawing/2014/main" id="{BFCF7C85-9667-BDBD-A822-83D58FE1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0"/>
            <a:ext cx="82819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1. </a:t>
            </a:r>
            <a:r>
              <a:rPr lang="en-US" altLang="en-US" dirty="0" err="1">
                <a:solidFill>
                  <a:srgbClr val="FF0000"/>
                </a:solidFill>
              </a:rPr>
              <a:t>Giá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trị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dinh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dưỡng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của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nhóm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thực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phẩm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endParaRPr lang="en-US" altLang="en-US" dirty="0">
              <a:solidFill>
                <a:srgbClr val="FF3300"/>
              </a:solidFill>
            </a:endParaRPr>
          </a:p>
          <a:p>
            <a:endParaRPr lang="en-US" altLang="en-US" sz="3200" dirty="0">
              <a:solidFill>
                <a:srgbClr val="FF33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E5EC75-93FB-B922-F1AF-7A930165C662}"/>
              </a:ext>
            </a:extLst>
          </p:cNvPr>
          <p:cNvSpPr/>
          <p:nvPr/>
        </p:nvSpPr>
        <p:spPr>
          <a:xfrm>
            <a:off x="1524000" y="0"/>
            <a:ext cx="228600" cy="7010400"/>
          </a:xfrm>
          <a:custGeom>
            <a:avLst/>
            <a:gdLst>
              <a:gd name="connsiteX0" fmla="*/ 0 w 304800"/>
              <a:gd name="connsiteY0" fmla="*/ 0 h 2946400"/>
              <a:gd name="connsiteX1" fmla="*/ 304800 w 304800"/>
              <a:gd name="connsiteY1" fmla="*/ 0 h 2946400"/>
              <a:gd name="connsiteX2" fmla="*/ 304800 w 304800"/>
              <a:gd name="connsiteY2" fmla="*/ 2946400 h 2946400"/>
              <a:gd name="connsiteX3" fmla="*/ 0 w 304800"/>
              <a:gd name="connsiteY3" fmla="*/ 2946400 h 2946400"/>
              <a:gd name="connsiteX4" fmla="*/ 0 w 304800"/>
              <a:gd name="connsiteY4" fmla="*/ 0 h 2946400"/>
              <a:gd name="connsiteX0" fmla="*/ 0 w 304800"/>
              <a:gd name="connsiteY0" fmla="*/ 0 h 2946400"/>
              <a:gd name="connsiteX1" fmla="*/ 304800 w 304800"/>
              <a:gd name="connsiteY1" fmla="*/ 145143 h 2946400"/>
              <a:gd name="connsiteX2" fmla="*/ 304800 w 304800"/>
              <a:gd name="connsiteY2" fmla="*/ 2946400 h 2946400"/>
              <a:gd name="connsiteX3" fmla="*/ 0 w 304800"/>
              <a:gd name="connsiteY3" fmla="*/ 2946400 h 2946400"/>
              <a:gd name="connsiteX4" fmla="*/ 0 w 304800"/>
              <a:gd name="connsiteY4" fmla="*/ 0 h 2946400"/>
              <a:gd name="connsiteX0" fmla="*/ 0 w 304800"/>
              <a:gd name="connsiteY0" fmla="*/ 0 h 3202316"/>
              <a:gd name="connsiteX1" fmla="*/ 304800 w 304800"/>
              <a:gd name="connsiteY1" fmla="*/ 145143 h 3202316"/>
              <a:gd name="connsiteX2" fmla="*/ 290285 w 304800"/>
              <a:gd name="connsiteY2" fmla="*/ 3202316 h 3202316"/>
              <a:gd name="connsiteX3" fmla="*/ 0 w 304800"/>
              <a:gd name="connsiteY3" fmla="*/ 2946400 h 3202316"/>
              <a:gd name="connsiteX4" fmla="*/ 0 w 304800"/>
              <a:gd name="connsiteY4" fmla="*/ 0 h 320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3202316">
                <a:moveTo>
                  <a:pt x="0" y="0"/>
                </a:moveTo>
                <a:lnTo>
                  <a:pt x="304800" y="145143"/>
                </a:lnTo>
                <a:cubicBezTo>
                  <a:pt x="299962" y="1164201"/>
                  <a:pt x="295123" y="2183258"/>
                  <a:pt x="290285" y="3202316"/>
                </a:cubicBez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5926A50-362D-5B62-A7D4-1E3DD209D7AF}"/>
              </a:ext>
            </a:extLst>
          </p:cNvPr>
          <p:cNvSpPr/>
          <p:nvPr/>
        </p:nvSpPr>
        <p:spPr>
          <a:xfrm flipH="1">
            <a:off x="10460038" y="-14288"/>
            <a:ext cx="207962" cy="7010401"/>
          </a:xfrm>
          <a:custGeom>
            <a:avLst/>
            <a:gdLst>
              <a:gd name="connsiteX0" fmla="*/ 0 w 304800"/>
              <a:gd name="connsiteY0" fmla="*/ 0 h 2946400"/>
              <a:gd name="connsiteX1" fmla="*/ 304800 w 304800"/>
              <a:gd name="connsiteY1" fmla="*/ 0 h 2946400"/>
              <a:gd name="connsiteX2" fmla="*/ 304800 w 304800"/>
              <a:gd name="connsiteY2" fmla="*/ 2946400 h 2946400"/>
              <a:gd name="connsiteX3" fmla="*/ 0 w 304800"/>
              <a:gd name="connsiteY3" fmla="*/ 2946400 h 2946400"/>
              <a:gd name="connsiteX4" fmla="*/ 0 w 304800"/>
              <a:gd name="connsiteY4" fmla="*/ 0 h 2946400"/>
              <a:gd name="connsiteX0" fmla="*/ 0 w 304800"/>
              <a:gd name="connsiteY0" fmla="*/ 0 h 2946400"/>
              <a:gd name="connsiteX1" fmla="*/ 304800 w 304800"/>
              <a:gd name="connsiteY1" fmla="*/ 145143 h 2946400"/>
              <a:gd name="connsiteX2" fmla="*/ 304800 w 304800"/>
              <a:gd name="connsiteY2" fmla="*/ 2946400 h 2946400"/>
              <a:gd name="connsiteX3" fmla="*/ 0 w 304800"/>
              <a:gd name="connsiteY3" fmla="*/ 2946400 h 2946400"/>
              <a:gd name="connsiteX4" fmla="*/ 0 w 304800"/>
              <a:gd name="connsiteY4" fmla="*/ 0 h 2946400"/>
              <a:gd name="connsiteX0" fmla="*/ 0 w 304800"/>
              <a:gd name="connsiteY0" fmla="*/ 0 h 3202316"/>
              <a:gd name="connsiteX1" fmla="*/ 304800 w 304800"/>
              <a:gd name="connsiteY1" fmla="*/ 145143 h 3202316"/>
              <a:gd name="connsiteX2" fmla="*/ 290285 w 304800"/>
              <a:gd name="connsiteY2" fmla="*/ 3202316 h 3202316"/>
              <a:gd name="connsiteX3" fmla="*/ 0 w 304800"/>
              <a:gd name="connsiteY3" fmla="*/ 2946400 h 3202316"/>
              <a:gd name="connsiteX4" fmla="*/ 0 w 304800"/>
              <a:gd name="connsiteY4" fmla="*/ 0 h 320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3202316">
                <a:moveTo>
                  <a:pt x="0" y="0"/>
                </a:moveTo>
                <a:lnTo>
                  <a:pt x="304800" y="145143"/>
                </a:lnTo>
                <a:cubicBezTo>
                  <a:pt x="299962" y="1164201"/>
                  <a:pt x="295123" y="2183258"/>
                  <a:pt x="290285" y="3202316"/>
                </a:cubicBez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pic>
        <p:nvPicPr>
          <p:cNvPr id="6150" name="Picture 12" descr="Screen Clipping">
            <a:extLst>
              <a:ext uri="{FF2B5EF4-FFF2-40B4-BE49-F238E27FC236}">
                <a16:creationId xmlns:a16="http://schemas.microsoft.com/office/drawing/2014/main" id="{F999733F-0821-A0D5-EFBF-DC682F2F6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0"/>
          <a:stretch>
            <a:fillRect/>
          </a:stretch>
        </p:blipFill>
        <p:spPr bwMode="auto">
          <a:xfrm>
            <a:off x="1817688" y="519114"/>
            <a:ext cx="222091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Screen Clipping">
            <a:extLst>
              <a:ext uri="{FF2B5EF4-FFF2-40B4-BE49-F238E27FC236}">
                <a16:creationId xmlns:a16="http://schemas.microsoft.com/office/drawing/2014/main" id="{3F5BC1CF-9FAC-74DC-D1C5-9F72A721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0"/>
          <a:stretch>
            <a:fillRect/>
          </a:stretch>
        </p:blipFill>
        <p:spPr bwMode="auto">
          <a:xfrm>
            <a:off x="1871664" y="3048000"/>
            <a:ext cx="2166937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9FE21F-B7CB-C45A-8AE0-C9AF0F96CFF1}"/>
              </a:ext>
            </a:extLst>
          </p:cNvPr>
          <p:cNvCxnSpPr/>
          <p:nvPr/>
        </p:nvCxnSpPr>
        <p:spPr>
          <a:xfrm>
            <a:off x="4019551" y="5316538"/>
            <a:ext cx="69532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159A0C-7DAF-D622-2553-F7F8B4D8BD64}"/>
              </a:ext>
            </a:extLst>
          </p:cNvPr>
          <p:cNvCxnSpPr/>
          <p:nvPr/>
        </p:nvCxnSpPr>
        <p:spPr>
          <a:xfrm flipV="1">
            <a:off x="4038600" y="2428876"/>
            <a:ext cx="711200" cy="476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F9F363-E0DB-C627-92CF-A13CDE177278}"/>
              </a:ext>
            </a:extLst>
          </p:cNvPr>
          <p:cNvCxnSpPr/>
          <p:nvPr/>
        </p:nvCxnSpPr>
        <p:spPr>
          <a:xfrm flipV="1">
            <a:off x="4019551" y="4043363"/>
            <a:ext cx="695325" cy="1905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Rectangle 10">
            <a:extLst>
              <a:ext uri="{FF2B5EF4-FFF2-40B4-BE49-F238E27FC236}">
                <a16:creationId xmlns:a16="http://schemas.microsoft.com/office/drawing/2014/main" id="{0B7984F0-1DC1-6F24-2735-67284D0F6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7034213"/>
            <a:ext cx="86169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600">
                <a:solidFill>
                  <a:schemeClr val="hlink"/>
                </a:solidFill>
              </a:rPr>
              <a:t>- Em hãy  cho biết tên các nhóm thực phẩm có trong Hình 4.1.</a:t>
            </a:r>
            <a:endParaRPr lang="en-US" altLang="en-US" sz="260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D3E53D-0398-8D16-25E0-0782F2340A5C}"/>
              </a:ext>
            </a:extLst>
          </p:cNvPr>
          <p:cNvCxnSpPr/>
          <p:nvPr/>
        </p:nvCxnSpPr>
        <p:spPr>
          <a:xfrm flipV="1">
            <a:off x="3943350" y="1139826"/>
            <a:ext cx="806450" cy="1746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2" name="Picture 17">
            <a:extLst>
              <a:ext uri="{FF2B5EF4-FFF2-40B4-BE49-F238E27FC236}">
                <a16:creationId xmlns:a16="http://schemas.microsoft.com/office/drawing/2014/main" id="{CE92CBC1-2DC2-6602-FCEA-59CA544D7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513" y="952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9">
            <a:extLst>
              <a:ext uri="{FF2B5EF4-FFF2-40B4-BE49-F238E27FC236}">
                <a16:creationId xmlns:a16="http://schemas.microsoft.com/office/drawing/2014/main" id="{A6181BA9-1F78-52B3-6890-4B3693EB0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206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20">
            <a:extLst>
              <a:ext uri="{FF2B5EF4-FFF2-40B4-BE49-F238E27FC236}">
                <a16:creationId xmlns:a16="http://schemas.microsoft.com/office/drawing/2014/main" id="{851D97C3-18EB-1881-CA98-228E43DA8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713" y="6299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1">
            <a:extLst>
              <a:ext uri="{FF2B5EF4-FFF2-40B4-BE49-F238E27FC236}">
                <a16:creationId xmlns:a16="http://schemas.microsoft.com/office/drawing/2014/main" id="{A184DC7F-6906-4D7E-253C-969572531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324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01412C-283F-408A-7380-00A1A26F7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051" y="1958976"/>
            <a:ext cx="23034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/>
              <a:t>Dựa vào các chất dinh dưỡng có trong thức ăn.</a:t>
            </a:r>
          </a:p>
          <a:p>
            <a:r>
              <a:rPr lang="vi-VN" altLang="en-US"/>
              <a:t>Thực phẩm được chia thành những nhóm nào?</a:t>
            </a:r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A97DE-E770-09B2-B942-9DE9375D6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927101"/>
            <a:ext cx="2127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>
                <a:solidFill>
                  <a:schemeClr val="tx2"/>
                </a:solidFill>
              </a:rPr>
              <a:t>Giàu chất đạm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68AEC-E8B0-7857-D539-B7A4BC37C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2212976"/>
            <a:ext cx="296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dirty="0">
                <a:solidFill>
                  <a:schemeClr val="tx2"/>
                </a:solidFill>
              </a:rPr>
              <a:t>Giàu chất đường bột</a:t>
            </a:r>
            <a:endParaRPr lang="en-US" altLang="en-US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2B3021-5EE7-9A24-E9DD-A2E0769FB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1" y="3859213"/>
            <a:ext cx="2339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>
                <a:solidFill>
                  <a:schemeClr val="tx2"/>
                </a:solidFill>
              </a:rPr>
              <a:t>Giàu chất béo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DBD0D1-471B-C3DA-A68E-559C1C28D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5102226"/>
            <a:ext cx="3341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>
                <a:solidFill>
                  <a:schemeClr val="tx2"/>
                </a:solidFill>
              </a:rPr>
              <a:t>Giàu khoáng</a:t>
            </a:r>
            <a:r>
              <a:rPr lang="en-US" altLang="en-US">
                <a:solidFill>
                  <a:schemeClr val="tx2"/>
                </a:solidFill>
              </a:rPr>
              <a:t> và vitamin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EF47B-74EC-3583-9C07-526B2A0E2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TÌM HIỂU CÁC NHÓM CHẤT DINH DƯỠNG CÓ TRONG THỨC ĂN">
            <a:hlinkClick r:id="" action="ppaction://media"/>
            <a:extLst>
              <a:ext uri="{FF2B5EF4-FFF2-40B4-BE49-F238E27FC236}">
                <a16:creationId xmlns:a16="http://schemas.microsoft.com/office/drawing/2014/main" id="{D691F915-89A2-9A43-BD6E-617BA38C58F4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0" y="1955800"/>
            <a:ext cx="5181600" cy="2946400"/>
          </a:xfrm>
        </p:spPr>
      </p:pic>
      <p:pic>
        <p:nvPicPr>
          <p:cNvPr id="7" name="4 NHÓM CHẤT DINH DƯỠNG THIẾT YẾU MẸ NÊN CỰC KỲ LƯU Ý!">
            <a:hlinkClick r:id="" action="ppaction://media"/>
            <a:extLst>
              <a:ext uri="{FF2B5EF4-FFF2-40B4-BE49-F238E27FC236}">
                <a16:creationId xmlns:a16="http://schemas.microsoft.com/office/drawing/2014/main" id="{821C0016-CD57-67B8-18B6-7947D4C46C6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545" y="-1"/>
            <a:ext cx="11924146" cy="65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1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624931"/>
              </p:ext>
            </p:extLst>
          </p:nvPr>
        </p:nvGraphicFramePr>
        <p:xfrm>
          <a:off x="1153273" y="1903953"/>
          <a:ext cx="10413506" cy="2499371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124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8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PHẨM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ĐỐI VỚI CƠ THỂ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60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53273" y="0"/>
            <a:ext cx="10892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NHÓM: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Dựa vào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các em hãy hoàn thành tên thực phẩm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12" y="199697"/>
            <a:ext cx="846261" cy="808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14B5B7-4E2B-E736-7E71-F063BDE74C91}"/>
              </a:ext>
            </a:extLst>
          </p:cNvPr>
          <p:cNvSpPr txBox="1"/>
          <p:nvPr/>
        </p:nvSpPr>
        <p:spPr>
          <a:xfrm>
            <a:off x="1085248" y="4783671"/>
            <a:ext cx="11236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24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cau-hoi-1-trang-25-cong-nghe-lop-6-chan-troi-48172.png">
            <a:extLst>
              <a:ext uri="{FF2B5EF4-FFF2-40B4-BE49-F238E27FC236}">
                <a16:creationId xmlns:a16="http://schemas.microsoft.com/office/drawing/2014/main" id="{EEAB97C2-B15B-390D-BD0E-7C48415C1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594" y="0"/>
            <a:ext cx="10453456" cy="6850062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62D1D3-26EE-1751-4395-B0746F308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4" y="1633538"/>
            <a:ext cx="5781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A6D98-F077-8393-F210-F327A2510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25" y="3059114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Tạo ra tế bào mới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2445FC-E438-0837-7C5A-DB685BA3B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421" y="6218808"/>
            <a:ext cx="5894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>
                <a:cs typeface="Times New Roman" panose="02020603050405020304" pitchFamily="18" charset="0"/>
              </a:rPr>
              <a:t>Cung </a:t>
            </a:r>
            <a:r>
              <a:rPr lang="en-US" altLang="en-US" b="1" dirty="0" err="1"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cs typeface="Times New Roman" panose="02020603050405020304" pitchFamily="18" charset="0"/>
              </a:rPr>
              <a:t>năng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cs typeface="Times New Roman" panose="02020603050405020304" pitchFamily="18" charset="0"/>
              </a:rPr>
              <a:t>lượng,tăng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cs typeface="Times New Roman" panose="02020603050405020304" pitchFamily="18" charset="0"/>
              </a:rPr>
              <a:t>sức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cs typeface="Times New Roman" panose="02020603050405020304" pitchFamily="18" charset="0"/>
              </a:rPr>
              <a:t>kháng</a:t>
            </a:r>
            <a:endParaRPr lang="en-US" altLang="en-US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1948F4-129D-FDB8-5412-584635A99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5" y="1002397"/>
            <a:ext cx="3304945" cy="2723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85005-0F9F-2B6D-07CB-040B0BA40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08" y="1002397"/>
            <a:ext cx="3170485" cy="2723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B21CA-7907-796B-1E5E-7B9DD05E9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1002396"/>
            <a:ext cx="3304945" cy="27238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0C2A98-433D-8369-3008-7D710228C3B1}"/>
              </a:ext>
            </a:extLst>
          </p:cNvPr>
          <p:cNvSpPr/>
          <p:nvPr/>
        </p:nvSpPr>
        <p:spPr>
          <a:xfrm>
            <a:off x="1429306" y="4234649"/>
            <a:ext cx="834500" cy="3018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800E04-7B7B-1817-A7CE-5CFEE0CBC528}"/>
              </a:ext>
            </a:extLst>
          </p:cNvPr>
          <p:cNvSpPr/>
          <p:nvPr/>
        </p:nvSpPr>
        <p:spPr>
          <a:xfrm>
            <a:off x="9348509" y="4358935"/>
            <a:ext cx="834500" cy="3018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36E9B-5640-723B-CAFE-2AA5B271B4CF}"/>
              </a:ext>
            </a:extLst>
          </p:cNvPr>
          <p:cNvSpPr/>
          <p:nvPr/>
        </p:nvSpPr>
        <p:spPr>
          <a:xfrm>
            <a:off x="5792101" y="4234648"/>
            <a:ext cx="834500" cy="3018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A62F8CC2-2A4B-D123-3E74-A0F628A71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14" y="271163"/>
            <a:ext cx="8281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</a:rPr>
              <a:t>2. Nhu </a:t>
            </a:r>
            <a:r>
              <a:rPr lang="en-US" altLang="en-US" sz="3600" dirty="0" err="1">
                <a:solidFill>
                  <a:srgbClr val="FF0000"/>
                </a:solidFill>
              </a:rPr>
              <a:t>cầu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dinh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dưỡng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cơ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thể</a:t>
            </a:r>
            <a:endParaRPr lang="en-US" altLang="en-US" sz="3600" dirty="0">
              <a:solidFill>
                <a:srgbClr val="FF3300"/>
              </a:solidFill>
            </a:endParaRPr>
          </a:p>
          <a:p>
            <a:endParaRPr lang="en-US" altLang="en-US" sz="36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9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0B401-49D4-BCD6-579F-0B9098D48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93EB99-F3A5-3D6C-3806-275D47303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426320"/>
              </p:ext>
            </p:extLst>
          </p:nvPr>
        </p:nvGraphicFramePr>
        <p:xfrm>
          <a:off x="736847" y="1400026"/>
          <a:ext cx="9747317" cy="4840790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023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8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55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818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5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…………………………………………………………………………………….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………………………………………………………………………….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E49359-B5D2-C230-6BB5-AD7BCD8650FC}"/>
              </a:ext>
            </a:extLst>
          </p:cNvPr>
          <p:cNvSpPr txBox="1"/>
          <p:nvPr/>
        </p:nvSpPr>
        <p:spPr>
          <a:xfrm>
            <a:off x="1153273" y="0"/>
            <a:ext cx="10892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NHÓM: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2" action="ppaction://hlinkfile"/>
            <a:extLst>
              <a:ext uri="{FF2B5EF4-FFF2-40B4-BE49-F238E27FC236}">
                <a16:creationId xmlns:a16="http://schemas.microsoft.com/office/drawing/2014/main" id="{7C8A9513-272B-C1E2-9A32-BDEAC18D1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12" y="199697"/>
            <a:ext cx="846261" cy="808249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16CCAF2C-4552-E730-1DC2-5599FEC424C0}"/>
              </a:ext>
            </a:extLst>
          </p:cNvPr>
          <p:cNvSpPr/>
          <p:nvPr/>
        </p:nvSpPr>
        <p:spPr>
          <a:xfrm>
            <a:off x="11038727" y="5752730"/>
            <a:ext cx="1007093" cy="7812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46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y dinh dưỡng trẻ em gây hậu quả gì- - Trim">
            <a:hlinkClick r:id="" action="ppaction://media"/>
            <a:extLst>
              <a:ext uri="{FF2B5EF4-FFF2-40B4-BE49-F238E27FC236}">
                <a16:creationId xmlns:a16="http://schemas.microsoft.com/office/drawing/2014/main" id="{D0AD4C4B-B52E-8C27-945A-6D60AB46E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726" y="260928"/>
            <a:ext cx="5911273" cy="5486400"/>
          </a:xfrm>
          <a:prstGeom prst="rect">
            <a:avLst/>
          </a:prstGeom>
        </p:spPr>
      </p:pic>
      <p:pic>
        <p:nvPicPr>
          <p:cNvPr id="3" name="Béo Phì Nguồn Cơn Của Nhiều Căn Bệnh Nguy Hiểm - Tin Tức VTV24">
            <a:hlinkClick r:id="" action="ppaction://media"/>
            <a:extLst>
              <a:ext uri="{FF2B5EF4-FFF2-40B4-BE49-F238E27FC236}">
                <a16:creationId xmlns:a16="http://schemas.microsoft.com/office/drawing/2014/main" id="{266D1EAF-6282-5D7D-8D61-0BF19A2820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2741" y="280903"/>
            <a:ext cx="5237826" cy="538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0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F6C21-0A82-9D3F-F36A-30C44ECF2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A5456-D5D9-4BA8-E843-D8E4A811C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8" y="253015"/>
            <a:ext cx="3304945" cy="2723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DFF608-84AA-976D-7AC4-7EC1F9AD0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" y="3543760"/>
            <a:ext cx="3170485" cy="2723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2C9792-37C5-8876-3CA9-0A43A48D4A0B}"/>
              </a:ext>
            </a:extLst>
          </p:cNvPr>
          <p:cNvSpPr/>
          <p:nvPr/>
        </p:nvSpPr>
        <p:spPr>
          <a:xfrm>
            <a:off x="482028" y="3016838"/>
            <a:ext cx="2867487" cy="41216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0D35E6-3826-593A-AC53-0DF9E56448C0}"/>
              </a:ext>
            </a:extLst>
          </p:cNvPr>
          <p:cNvSpPr/>
          <p:nvPr/>
        </p:nvSpPr>
        <p:spPr>
          <a:xfrm>
            <a:off x="720570" y="6267633"/>
            <a:ext cx="2867487" cy="4572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EC9232B-2DEE-EBB9-C8E2-B01777B79059}"/>
              </a:ext>
            </a:extLst>
          </p:cNvPr>
          <p:cNvSpPr/>
          <p:nvPr/>
        </p:nvSpPr>
        <p:spPr>
          <a:xfrm>
            <a:off x="3652512" y="1304232"/>
            <a:ext cx="1940419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9DBB711-14C5-59AB-88DC-228627733B83}"/>
              </a:ext>
            </a:extLst>
          </p:cNvPr>
          <p:cNvSpPr/>
          <p:nvPr/>
        </p:nvSpPr>
        <p:spPr>
          <a:xfrm>
            <a:off x="3652512" y="4306364"/>
            <a:ext cx="1940419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E15398-EED9-77F3-0639-0578946A9119}"/>
              </a:ext>
            </a:extLst>
          </p:cNvPr>
          <p:cNvSpPr/>
          <p:nvPr/>
        </p:nvSpPr>
        <p:spPr>
          <a:xfrm>
            <a:off x="5592931" y="591837"/>
            <a:ext cx="6251501" cy="2015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0A3FE-9393-9976-0A4A-7A6007979CD9}"/>
              </a:ext>
            </a:extLst>
          </p:cNvPr>
          <p:cNvSpPr/>
          <p:nvPr/>
        </p:nvSpPr>
        <p:spPr>
          <a:xfrm>
            <a:off x="5592930" y="3881043"/>
            <a:ext cx="6251501" cy="18199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phì,vận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áp,tim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79348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49043-F1F2-28A8-F83F-81E44598E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4D345A-96BD-7178-EBD0-CF1ABB9A46B1}"/>
              </a:ext>
            </a:extLst>
          </p:cNvPr>
          <p:cNvSpPr txBox="1"/>
          <p:nvPr/>
        </p:nvSpPr>
        <p:spPr>
          <a:xfrm>
            <a:off x="4164588" y="2879001"/>
            <a:ext cx="8027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43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4588" y="2879001"/>
            <a:ext cx="6030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77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48324617-C0DE-57BF-6A37-D72231714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0452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C:\Users\ADMIN\Desktop\Giai cuu dai duong 2\Photography-Background-shark-Underwater-backdrop-coral-photography-Backdrops-Cartoon-bubble-Children-Fish-photo-Coral-Studio.jpg">
            <a:extLst>
              <a:ext uri="{FF2B5EF4-FFF2-40B4-BE49-F238E27FC236}">
                <a16:creationId xmlns:a16="http://schemas.microsoft.com/office/drawing/2014/main" id="{151BB1BE-BC82-0A8F-AA88-52A415CB7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ADMIN\Desktop\Giai cuu dai duong 2\Luoi.png">
            <a:extLst>
              <a:ext uri="{FF2B5EF4-FFF2-40B4-BE49-F238E27FC236}">
                <a16:creationId xmlns:a16="http://schemas.microsoft.com/office/drawing/2014/main" id="{E17F9003-A62F-6567-8EE0-69EB54C6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810000"/>
            <a:ext cx="9144000" cy="10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\Desktop\Tai nguyen thiet ke tro choi\Bảng gỗ\49f1b87228eb6bdb68e300357ebeb9ca (2).jpg">
            <a:extLst>
              <a:ext uri="{FF2B5EF4-FFF2-40B4-BE49-F238E27FC236}">
                <a16:creationId xmlns:a16="http://schemas.microsoft.com/office/drawing/2014/main" id="{22131A80-CF76-FC1F-2909-18F252A5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3664"/>
            <a:ext cx="54102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9E61A-0B8A-3EDA-A191-754DE77DFA7B}"/>
              </a:ext>
            </a:extLst>
          </p:cNvPr>
          <p:cNvSpPr txBox="1"/>
          <p:nvPr/>
        </p:nvSpPr>
        <p:spPr>
          <a:xfrm>
            <a:off x="4005264" y="342900"/>
            <a:ext cx="4206875" cy="1735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GIẢI CỨU</a:t>
            </a:r>
          </a:p>
          <a:p>
            <a:pPr algn="ctr" defTabSz="1219170">
              <a:defRPr/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" action="ppaction://noaction"/>
            <a:extLst>
              <a:ext uri="{FF2B5EF4-FFF2-40B4-BE49-F238E27FC236}">
                <a16:creationId xmlns:a16="http://schemas.microsoft.com/office/drawing/2014/main" id="{87014668-9993-93A2-D512-76387302B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6000750"/>
            <a:ext cx="10699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Giai cuu dai duong 2\476576.jpg">
            <a:extLst>
              <a:ext uri="{FF2B5EF4-FFF2-40B4-BE49-F238E27FC236}">
                <a16:creationId xmlns:a16="http://schemas.microsoft.com/office/drawing/2014/main" id="{23AAA167-A78C-9C11-2BE9-1CF36535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9050"/>
            <a:ext cx="914876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C:\Users\ADMIN\Desktop\Phan Thi Do Uyen\Giai cuu dai duong\Picture2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ADF1A8-113E-0540-87B9-E783076B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52197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DMIN\Desktop\Giai cuu dai duong 2\2a.jpg">
            <a:extLst>
              <a:ext uri="{FF2B5EF4-FFF2-40B4-BE49-F238E27FC236}">
                <a16:creationId xmlns:a16="http://schemas.microsoft.com/office/drawing/2014/main" id="{FF708548-009E-488E-91BE-A33EC87D4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1544638" y="2462213"/>
            <a:ext cx="5302250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ADMIN\Desktop\Giai cuu dai duong 2\2.jpg">
            <a:extLst>
              <a:ext uri="{FF2B5EF4-FFF2-40B4-BE49-F238E27FC236}">
                <a16:creationId xmlns:a16="http://schemas.microsoft.com/office/drawing/2014/main" id="{7427C0E9-C9B9-1154-34BA-9AB85E4A3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3797301"/>
            <a:ext cx="24828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Users\ADMIN\Desktop\Giai cuu dai duong 2\Luoi.png">
            <a:extLst>
              <a:ext uri="{FF2B5EF4-FFF2-40B4-BE49-F238E27FC236}">
                <a16:creationId xmlns:a16="http://schemas.microsoft.com/office/drawing/2014/main" id="{40A928DF-1A29-E20A-BE00-45620C89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3581400"/>
            <a:ext cx="6248400" cy="135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C:\Users\ADMIN\Desktop\Giai cuu dai duong 2\seashell-border-382756.jpg">
            <a:extLst>
              <a:ext uri="{FF2B5EF4-FFF2-40B4-BE49-F238E27FC236}">
                <a16:creationId xmlns:a16="http://schemas.microsoft.com/office/drawing/2014/main" id="{531D8B4B-C505-3C6B-DF02-A0F14C52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5F30C6-0263-3497-9071-1BAEF2D8DE1E}"/>
              </a:ext>
            </a:extLst>
          </p:cNvPr>
          <p:cNvSpPr txBox="1"/>
          <p:nvPr/>
        </p:nvSpPr>
        <p:spPr>
          <a:xfrm>
            <a:off x="4000501" y="444501"/>
            <a:ext cx="5099111" cy="2390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03B96AD-6CA6-7DE4-858A-F35F8A9E6220}"/>
              </a:ext>
            </a:extLst>
          </p:cNvPr>
          <p:cNvSpPr/>
          <p:nvPr/>
        </p:nvSpPr>
        <p:spPr>
          <a:xfrm>
            <a:off x="1676399" y="3006725"/>
            <a:ext cx="2133599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80513D-7AA9-181D-2763-E65B29E254F3}"/>
              </a:ext>
            </a:extLst>
          </p:cNvPr>
          <p:cNvSpPr/>
          <p:nvPr/>
        </p:nvSpPr>
        <p:spPr>
          <a:xfrm>
            <a:off x="8458200" y="3006725"/>
            <a:ext cx="2154238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87AC91A-3CFD-8528-901B-E6D1498CB03B}"/>
              </a:ext>
            </a:extLst>
          </p:cNvPr>
          <p:cNvSpPr/>
          <p:nvPr/>
        </p:nvSpPr>
        <p:spPr>
          <a:xfrm>
            <a:off x="6172201" y="3022600"/>
            <a:ext cx="2074863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07D1249-C481-96B4-5DB9-64EDD870A8B1}"/>
              </a:ext>
            </a:extLst>
          </p:cNvPr>
          <p:cNvSpPr/>
          <p:nvPr/>
        </p:nvSpPr>
        <p:spPr>
          <a:xfrm>
            <a:off x="3886200" y="3006725"/>
            <a:ext cx="20574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66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ECA9229.wav">
            <a:hlinkClick r:id="" action="ppaction://media"/>
            <a:extLst>
              <a:ext uri="{FF2B5EF4-FFF2-40B4-BE49-F238E27FC236}">
                <a16:creationId xmlns:a16="http://schemas.microsoft.com/office/drawing/2014/main" id="{720ED90D-EDD7-8A79-F785-1434501D8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4C30B75B-E3CB-302C-A622-EB1BE444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times up">
            <a:extLst>
              <a:ext uri="{FF2B5EF4-FFF2-40B4-BE49-F238E27FC236}">
                <a16:creationId xmlns:a16="http://schemas.microsoft.com/office/drawing/2014/main" id="{72D65432-0F70-0416-1743-CA0E7B454728}"/>
              </a:ext>
            </a:extLst>
          </p:cNvPr>
          <p:cNvGrpSpPr>
            <a:grpSpLocks/>
          </p:cNvGrpSpPr>
          <p:nvPr/>
        </p:nvGrpSpPr>
        <p:grpSpPr bwMode="auto">
          <a:xfrm>
            <a:off x="2111375" y="177801"/>
            <a:ext cx="757238" cy="500063"/>
            <a:chOff x="2989747" y="438150"/>
            <a:chExt cx="1572029" cy="6837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EE54338-075B-DD98-A3B8-149B14AF65E7}"/>
                </a:ext>
              </a:extLst>
            </p:cNvPr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GB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50784A1-8BD9-4E99-B378-90B614C6A2D3}"/>
                </a:ext>
              </a:extLst>
            </p:cNvPr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GB" sz="1467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>
            <a:extLst>
              <a:ext uri="{FF2B5EF4-FFF2-40B4-BE49-F238E27FC236}">
                <a16:creationId xmlns:a16="http://schemas.microsoft.com/office/drawing/2014/main" id="{EFC84705-02EA-9EDE-75EE-A536C4F95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960439"/>
            <a:ext cx="639762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5" name="Group 26">
            <a:extLst>
              <a:ext uri="{FF2B5EF4-FFF2-40B4-BE49-F238E27FC236}">
                <a16:creationId xmlns:a16="http://schemas.microsoft.com/office/drawing/2014/main" id="{0B708D10-D8EC-3A54-00E2-0ACE324FC039}"/>
              </a:ext>
            </a:extLst>
          </p:cNvPr>
          <p:cNvGrpSpPr>
            <a:grpSpLocks/>
          </p:cNvGrpSpPr>
          <p:nvPr/>
        </p:nvGrpSpPr>
        <p:grpSpPr bwMode="auto">
          <a:xfrm>
            <a:off x="2457450" y="944563"/>
            <a:ext cx="90488" cy="101600"/>
            <a:chOff x="2455863" y="2411803"/>
            <a:chExt cx="566738" cy="566738"/>
          </a:xfrm>
        </p:grpSpPr>
        <p:sp>
          <p:nvSpPr>
            <p:cNvPr id="17446" name="Oval 32">
              <a:extLst>
                <a:ext uri="{FF2B5EF4-FFF2-40B4-BE49-F238E27FC236}">
                  <a16:creationId xmlns:a16="http://schemas.microsoft.com/office/drawing/2014/main" id="{1E8224DA-79BA-FBC9-E25D-40743F12B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47" name="Oval 33">
              <a:extLst>
                <a:ext uri="{FF2B5EF4-FFF2-40B4-BE49-F238E27FC236}">
                  <a16:creationId xmlns:a16="http://schemas.microsoft.com/office/drawing/2014/main" id="{8C30AD18-881D-0122-B616-1B71BB065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48" name="Freeform 34">
              <a:extLst>
                <a:ext uri="{FF2B5EF4-FFF2-40B4-BE49-F238E27FC236}">
                  <a16:creationId xmlns:a16="http://schemas.microsoft.com/office/drawing/2014/main" id="{98A57931-DA70-5FA2-5FD2-43B720BA6C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49" name="Freeform 35">
              <a:extLst>
                <a:ext uri="{FF2B5EF4-FFF2-40B4-BE49-F238E27FC236}">
                  <a16:creationId xmlns:a16="http://schemas.microsoft.com/office/drawing/2014/main" id="{788544FA-8F19-212B-3D49-ECB06CF53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50" name="Rectangle 36">
              <a:extLst>
                <a:ext uri="{FF2B5EF4-FFF2-40B4-BE49-F238E27FC236}">
                  <a16:creationId xmlns:a16="http://schemas.microsoft.com/office/drawing/2014/main" id="{5C0EC559-8FDA-3D51-595E-073D0680D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26" name="Group 32">
            <a:extLst>
              <a:ext uri="{FF2B5EF4-FFF2-40B4-BE49-F238E27FC236}">
                <a16:creationId xmlns:a16="http://schemas.microsoft.com/office/drawing/2014/main" id="{148037E6-133D-044E-90D0-48A25C3BF785}"/>
              </a:ext>
            </a:extLst>
          </p:cNvPr>
          <p:cNvGrpSpPr>
            <a:grpSpLocks/>
          </p:cNvGrpSpPr>
          <p:nvPr/>
        </p:nvGrpSpPr>
        <p:grpSpPr bwMode="auto">
          <a:xfrm>
            <a:off x="2459039" y="1681163"/>
            <a:ext cx="90487" cy="101600"/>
            <a:chOff x="2455863" y="2411803"/>
            <a:chExt cx="566738" cy="566738"/>
          </a:xfrm>
        </p:grpSpPr>
        <p:sp>
          <p:nvSpPr>
            <p:cNvPr id="17441" name="Oval 32">
              <a:extLst>
                <a:ext uri="{FF2B5EF4-FFF2-40B4-BE49-F238E27FC236}">
                  <a16:creationId xmlns:a16="http://schemas.microsoft.com/office/drawing/2014/main" id="{C6686E96-A7DA-2471-8B8F-8F5130933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42" name="Oval 33">
              <a:extLst>
                <a:ext uri="{FF2B5EF4-FFF2-40B4-BE49-F238E27FC236}">
                  <a16:creationId xmlns:a16="http://schemas.microsoft.com/office/drawing/2014/main" id="{D6264E27-5B49-6121-7CA2-8C3C2E3FC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43" name="Freeform 34">
              <a:extLst>
                <a:ext uri="{FF2B5EF4-FFF2-40B4-BE49-F238E27FC236}">
                  <a16:creationId xmlns:a16="http://schemas.microsoft.com/office/drawing/2014/main" id="{1C3B9B3D-BC4F-9D66-2125-A3A83C4802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44" name="Freeform 35">
              <a:extLst>
                <a:ext uri="{FF2B5EF4-FFF2-40B4-BE49-F238E27FC236}">
                  <a16:creationId xmlns:a16="http://schemas.microsoft.com/office/drawing/2014/main" id="{3071B740-FFC3-9A3A-BA13-C4F1E1F55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45" name="Rectangle 36">
              <a:extLst>
                <a:ext uri="{FF2B5EF4-FFF2-40B4-BE49-F238E27FC236}">
                  <a16:creationId xmlns:a16="http://schemas.microsoft.com/office/drawing/2014/main" id="{E26AE151-061E-847D-FA9F-C928631AD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27" name="Group 38">
            <a:extLst>
              <a:ext uri="{FF2B5EF4-FFF2-40B4-BE49-F238E27FC236}">
                <a16:creationId xmlns:a16="http://schemas.microsoft.com/office/drawing/2014/main" id="{E1438932-FA4B-B6AF-E04F-47288DEDDDB1}"/>
              </a:ext>
            </a:extLst>
          </p:cNvPr>
          <p:cNvGrpSpPr>
            <a:grpSpLocks/>
          </p:cNvGrpSpPr>
          <p:nvPr/>
        </p:nvGrpSpPr>
        <p:grpSpPr bwMode="auto">
          <a:xfrm>
            <a:off x="2755900" y="1335089"/>
            <a:ext cx="90488" cy="103187"/>
            <a:chOff x="2455863" y="2411803"/>
            <a:chExt cx="566738" cy="566738"/>
          </a:xfrm>
        </p:grpSpPr>
        <p:sp>
          <p:nvSpPr>
            <p:cNvPr id="17436" name="Oval 32">
              <a:extLst>
                <a:ext uri="{FF2B5EF4-FFF2-40B4-BE49-F238E27FC236}">
                  <a16:creationId xmlns:a16="http://schemas.microsoft.com/office/drawing/2014/main" id="{9889A145-1276-9BA7-84C0-CDFB6874D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37" name="Oval 33">
              <a:extLst>
                <a:ext uri="{FF2B5EF4-FFF2-40B4-BE49-F238E27FC236}">
                  <a16:creationId xmlns:a16="http://schemas.microsoft.com/office/drawing/2014/main" id="{33CB0F39-28AA-C3FC-12C3-0B7971E33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38" name="Freeform 34">
              <a:extLst>
                <a:ext uri="{FF2B5EF4-FFF2-40B4-BE49-F238E27FC236}">
                  <a16:creationId xmlns:a16="http://schemas.microsoft.com/office/drawing/2014/main" id="{449A6D6E-0DE3-0FD5-CE99-0194E0994E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9" name="Freeform 35">
              <a:extLst>
                <a:ext uri="{FF2B5EF4-FFF2-40B4-BE49-F238E27FC236}">
                  <a16:creationId xmlns:a16="http://schemas.microsoft.com/office/drawing/2014/main" id="{E6D9FC9D-3BA7-6F4F-8129-F1FE56913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40" name="Rectangle 36">
              <a:extLst>
                <a:ext uri="{FF2B5EF4-FFF2-40B4-BE49-F238E27FC236}">
                  <a16:creationId xmlns:a16="http://schemas.microsoft.com/office/drawing/2014/main" id="{7723C612-6332-4E21-F84E-E872B3B3E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28" name="Group 44">
            <a:extLst>
              <a:ext uri="{FF2B5EF4-FFF2-40B4-BE49-F238E27FC236}">
                <a16:creationId xmlns:a16="http://schemas.microsoft.com/office/drawing/2014/main" id="{E8077A23-4917-41D9-776D-E982FC7E8737}"/>
              </a:ext>
            </a:extLst>
          </p:cNvPr>
          <p:cNvGrpSpPr>
            <a:grpSpLocks/>
          </p:cNvGrpSpPr>
          <p:nvPr/>
        </p:nvGrpSpPr>
        <p:grpSpPr bwMode="auto">
          <a:xfrm>
            <a:off x="2185989" y="1368425"/>
            <a:ext cx="90487" cy="103188"/>
            <a:chOff x="2455863" y="2411803"/>
            <a:chExt cx="566738" cy="566738"/>
          </a:xfrm>
        </p:grpSpPr>
        <p:sp>
          <p:nvSpPr>
            <p:cNvPr id="17431" name="Oval 32">
              <a:extLst>
                <a:ext uri="{FF2B5EF4-FFF2-40B4-BE49-F238E27FC236}">
                  <a16:creationId xmlns:a16="http://schemas.microsoft.com/office/drawing/2014/main" id="{1C5089F1-456B-93A1-39EC-3EE40B193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32" name="Oval 33">
              <a:extLst>
                <a:ext uri="{FF2B5EF4-FFF2-40B4-BE49-F238E27FC236}">
                  <a16:creationId xmlns:a16="http://schemas.microsoft.com/office/drawing/2014/main" id="{13473DBB-F9A7-116B-7FC6-6ACE1E08F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33" name="Freeform 34">
              <a:extLst>
                <a:ext uri="{FF2B5EF4-FFF2-40B4-BE49-F238E27FC236}">
                  <a16:creationId xmlns:a16="http://schemas.microsoft.com/office/drawing/2014/main" id="{C62277F1-5446-73C6-AA67-EAFC89F477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4" name="Freeform 35">
              <a:extLst>
                <a:ext uri="{FF2B5EF4-FFF2-40B4-BE49-F238E27FC236}">
                  <a16:creationId xmlns:a16="http://schemas.microsoft.com/office/drawing/2014/main" id="{E1BA8776-5CAE-0E2E-F6D9-68FF8DE17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5" name="Rectangle 36">
              <a:extLst>
                <a:ext uri="{FF2B5EF4-FFF2-40B4-BE49-F238E27FC236}">
                  <a16:creationId xmlns:a16="http://schemas.microsoft.com/office/drawing/2014/main" id="{31CEF759-F733-935B-DB39-887C09EA1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7429" name="Oval 107">
            <a:extLst>
              <a:ext uri="{FF2B5EF4-FFF2-40B4-BE49-F238E27FC236}">
                <a16:creationId xmlns:a16="http://schemas.microsoft.com/office/drawing/2014/main" id="{3CA22C49-1106-F684-91C9-637255203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GB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Explosion 2 51">
            <a:extLst>
              <a:ext uri="{FF2B5EF4-FFF2-40B4-BE49-F238E27FC236}">
                <a16:creationId xmlns:a16="http://schemas.microsoft.com/office/drawing/2014/main" id="{5382DCAC-E5A5-0EC9-B64C-52113C2197F6}"/>
              </a:ext>
            </a:extLst>
          </p:cNvPr>
          <p:cNvSpPr/>
          <p:nvPr/>
        </p:nvSpPr>
        <p:spPr>
          <a:xfrm>
            <a:off x="2663825" y="3784601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Giai cuu dai duong 2\Picture1.png">
            <a:extLst>
              <a:ext uri="{FF2B5EF4-FFF2-40B4-BE49-F238E27FC236}">
                <a16:creationId xmlns:a16="http://schemas.microsoft.com/office/drawing/2014/main" id="{035F273C-21A1-ACA8-1F58-FD7E9BE71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Giai cuu dai duong 2\700_FO65125975_f041b01242bb3572e28f8de758886853.jpg">
            <a:extLst>
              <a:ext uri="{FF2B5EF4-FFF2-40B4-BE49-F238E27FC236}">
                <a16:creationId xmlns:a16="http://schemas.microsoft.com/office/drawing/2014/main" id="{6872AE39-8D94-6B94-765A-E4508EA7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4725988"/>
            <a:ext cx="1160463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\Desktop\Giai cuu dai duong 2\700_FO63651544_20d8d8a83358c7cd2f7a9ac1d4852302.jpg">
            <a:extLst>
              <a:ext uri="{FF2B5EF4-FFF2-40B4-BE49-F238E27FC236}">
                <a16:creationId xmlns:a16="http://schemas.microsoft.com/office/drawing/2014/main" id="{F6084F78-9332-77E6-8DF6-EB55783BC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4033838" y="3868738"/>
            <a:ext cx="210661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ADMIN\Desktop\Giai cuu dai duong 2\Luoi.png">
            <a:extLst>
              <a:ext uri="{FF2B5EF4-FFF2-40B4-BE49-F238E27FC236}">
                <a16:creationId xmlns:a16="http://schemas.microsoft.com/office/drawing/2014/main" id="{7E274603-D9DE-4B65-8DB5-28AF0F02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-2565400"/>
            <a:ext cx="5819775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DMIN\Desktop\Giai cuu dai duong 2\seashell-border-382756.jpg">
            <a:extLst>
              <a:ext uri="{FF2B5EF4-FFF2-40B4-BE49-F238E27FC236}">
                <a16:creationId xmlns:a16="http://schemas.microsoft.com/office/drawing/2014/main" id="{CC817AC3-2EA7-D49A-249F-27724F05B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42C2D-6E28-4EB7-305C-D2D28B4ADC49}"/>
              </a:ext>
            </a:extLst>
          </p:cNvPr>
          <p:cNvSpPr txBox="1"/>
          <p:nvPr/>
        </p:nvSpPr>
        <p:spPr>
          <a:xfrm>
            <a:off x="4019550" y="736600"/>
            <a:ext cx="466883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1219170">
              <a:defRPr/>
            </a:pP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C72ABC-97BA-2CD1-1C61-4DAA8ECF4931}"/>
              </a:ext>
            </a:extLst>
          </p:cNvPr>
          <p:cNvSpPr/>
          <p:nvPr/>
        </p:nvSpPr>
        <p:spPr>
          <a:xfrm>
            <a:off x="1676400" y="3006725"/>
            <a:ext cx="19812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FA26A34-615D-3FC3-4EA4-1AD915129264}"/>
              </a:ext>
            </a:extLst>
          </p:cNvPr>
          <p:cNvSpPr/>
          <p:nvPr/>
        </p:nvSpPr>
        <p:spPr>
          <a:xfrm>
            <a:off x="3865564" y="3006725"/>
            <a:ext cx="2154237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B999A0C-7334-B53E-583C-CC96A5C3DDC9}"/>
              </a:ext>
            </a:extLst>
          </p:cNvPr>
          <p:cNvSpPr/>
          <p:nvPr/>
        </p:nvSpPr>
        <p:spPr>
          <a:xfrm>
            <a:off x="6230938" y="3022600"/>
            <a:ext cx="2074862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6F44B0F-F37C-B393-4E23-BA3B4DE75FE5}"/>
              </a:ext>
            </a:extLst>
          </p:cNvPr>
          <p:cNvSpPr/>
          <p:nvPr/>
        </p:nvSpPr>
        <p:spPr>
          <a:xfrm>
            <a:off x="8534400" y="3006725"/>
            <a:ext cx="19812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endParaRPr lang="en-US" sz="266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4" name="Picture 2" descr="C:\Users\ADMIN\Desktop\Phan Thi Do Uyen\Giai cuu dai duong\Picture2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43BBF2-89CD-AF84-7E5C-E498FD5E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6" y="50546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ECA9260.wav">
            <a:hlinkClick r:id="" action="ppaction://media"/>
            <a:extLst>
              <a:ext uri="{FF2B5EF4-FFF2-40B4-BE49-F238E27FC236}">
                <a16:creationId xmlns:a16="http://schemas.microsoft.com/office/drawing/2014/main" id="{D41B9D01-EEB4-B972-31E6-7BDB86856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5C33A5C1-113E-0933-47DA-0FB35F70B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times up">
            <a:extLst>
              <a:ext uri="{FF2B5EF4-FFF2-40B4-BE49-F238E27FC236}">
                <a16:creationId xmlns:a16="http://schemas.microsoft.com/office/drawing/2014/main" id="{0F482941-2C68-9FDF-5850-D7ECB7CDE6C6}"/>
              </a:ext>
            </a:extLst>
          </p:cNvPr>
          <p:cNvGrpSpPr>
            <a:grpSpLocks/>
          </p:cNvGrpSpPr>
          <p:nvPr/>
        </p:nvGrpSpPr>
        <p:grpSpPr bwMode="auto">
          <a:xfrm>
            <a:off x="2111375" y="177801"/>
            <a:ext cx="757238" cy="500063"/>
            <a:chOff x="2989747" y="438150"/>
            <a:chExt cx="1572029" cy="683752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739A3515-4D4F-FCAB-D074-3B391FB97E8D}"/>
                </a:ext>
              </a:extLst>
            </p:cNvPr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GB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0576B687-FCE0-AFBD-B28B-9E4459936588}"/>
                </a:ext>
              </a:extLst>
            </p:cNvPr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GB" sz="1467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>
            <a:extLst>
              <a:ext uri="{FF2B5EF4-FFF2-40B4-BE49-F238E27FC236}">
                <a16:creationId xmlns:a16="http://schemas.microsoft.com/office/drawing/2014/main" id="{3A9C62C1-CA48-DFD8-0147-27D31B30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960439"/>
            <a:ext cx="639762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9" name="Group 51">
            <a:extLst>
              <a:ext uri="{FF2B5EF4-FFF2-40B4-BE49-F238E27FC236}">
                <a16:creationId xmlns:a16="http://schemas.microsoft.com/office/drawing/2014/main" id="{412AB6E1-F27B-5D09-F9CA-4C7FB4761FDA}"/>
              </a:ext>
            </a:extLst>
          </p:cNvPr>
          <p:cNvGrpSpPr>
            <a:grpSpLocks/>
          </p:cNvGrpSpPr>
          <p:nvPr/>
        </p:nvGrpSpPr>
        <p:grpSpPr bwMode="auto">
          <a:xfrm>
            <a:off x="2457450" y="944563"/>
            <a:ext cx="90488" cy="101600"/>
            <a:chOff x="2455863" y="2411803"/>
            <a:chExt cx="566738" cy="566738"/>
          </a:xfrm>
        </p:grpSpPr>
        <p:sp>
          <p:nvSpPr>
            <p:cNvPr id="18470" name="Oval 32">
              <a:extLst>
                <a:ext uri="{FF2B5EF4-FFF2-40B4-BE49-F238E27FC236}">
                  <a16:creationId xmlns:a16="http://schemas.microsoft.com/office/drawing/2014/main" id="{A5D00895-DECF-39D0-5BCB-FE5AAB078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471" name="Oval 33">
              <a:extLst>
                <a:ext uri="{FF2B5EF4-FFF2-40B4-BE49-F238E27FC236}">
                  <a16:creationId xmlns:a16="http://schemas.microsoft.com/office/drawing/2014/main" id="{39B03E4E-6B7C-342A-3744-9E509D8BF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472" name="Freeform 34">
              <a:extLst>
                <a:ext uri="{FF2B5EF4-FFF2-40B4-BE49-F238E27FC236}">
                  <a16:creationId xmlns:a16="http://schemas.microsoft.com/office/drawing/2014/main" id="{1898C2CC-EA5A-00A4-C5BA-0A013BE439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3" name="Freeform 35">
              <a:extLst>
                <a:ext uri="{FF2B5EF4-FFF2-40B4-BE49-F238E27FC236}">
                  <a16:creationId xmlns:a16="http://schemas.microsoft.com/office/drawing/2014/main" id="{4FAD3BD5-4DD6-72D3-65B6-C8F3A6B23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4" name="Rectangle 36">
              <a:extLst>
                <a:ext uri="{FF2B5EF4-FFF2-40B4-BE49-F238E27FC236}">
                  <a16:creationId xmlns:a16="http://schemas.microsoft.com/office/drawing/2014/main" id="{3D923AE4-A291-573D-67EC-C9FBF4CC2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50" name="Group 57">
            <a:extLst>
              <a:ext uri="{FF2B5EF4-FFF2-40B4-BE49-F238E27FC236}">
                <a16:creationId xmlns:a16="http://schemas.microsoft.com/office/drawing/2014/main" id="{93F4D94A-57E6-20B0-BF48-70D7F67D5AD1}"/>
              </a:ext>
            </a:extLst>
          </p:cNvPr>
          <p:cNvGrpSpPr>
            <a:grpSpLocks/>
          </p:cNvGrpSpPr>
          <p:nvPr/>
        </p:nvGrpSpPr>
        <p:grpSpPr bwMode="auto">
          <a:xfrm>
            <a:off x="2459039" y="1681163"/>
            <a:ext cx="90487" cy="101600"/>
            <a:chOff x="2455863" y="2411803"/>
            <a:chExt cx="566738" cy="566738"/>
          </a:xfrm>
        </p:grpSpPr>
        <p:sp>
          <p:nvSpPr>
            <p:cNvPr id="18465" name="Oval 32">
              <a:extLst>
                <a:ext uri="{FF2B5EF4-FFF2-40B4-BE49-F238E27FC236}">
                  <a16:creationId xmlns:a16="http://schemas.microsoft.com/office/drawing/2014/main" id="{E297B59F-F54F-6D04-5474-CE685A2CA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466" name="Oval 33">
              <a:extLst>
                <a:ext uri="{FF2B5EF4-FFF2-40B4-BE49-F238E27FC236}">
                  <a16:creationId xmlns:a16="http://schemas.microsoft.com/office/drawing/2014/main" id="{AAF7426D-A65A-6578-457D-B3EF1B924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467" name="Freeform 34">
              <a:extLst>
                <a:ext uri="{FF2B5EF4-FFF2-40B4-BE49-F238E27FC236}">
                  <a16:creationId xmlns:a16="http://schemas.microsoft.com/office/drawing/2014/main" id="{943BA88A-2027-666B-33F5-5EA09C2C74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8" name="Freeform 35">
              <a:extLst>
                <a:ext uri="{FF2B5EF4-FFF2-40B4-BE49-F238E27FC236}">
                  <a16:creationId xmlns:a16="http://schemas.microsoft.com/office/drawing/2014/main" id="{875D0CE0-40CF-B0E4-B3EE-DEBEA37D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9" name="Rectangle 36">
              <a:extLst>
                <a:ext uri="{FF2B5EF4-FFF2-40B4-BE49-F238E27FC236}">
                  <a16:creationId xmlns:a16="http://schemas.microsoft.com/office/drawing/2014/main" id="{098436AA-026F-C62C-4403-FD75C71E0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51" name="Group 63">
            <a:extLst>
              <a:ext uri="{FF2B5EF4-FFF2-40B4-BE49-F238E27FC236}">
                <a16:creationId xmlns:a16="http://schemas.microsoft.com/office/drawing/2014/main" id="{FFF62282-A53E-EF0B-966C-DD35B82B5207}"/>
              </a:ext>
            </a:extLst>
          </p:cNvPr>
          <p:cNvGrpSpPr>
            <a:grpSpLocks/>
          </p:cNvGrpSpPr>
          <p:nvPr/>
        </p:nvGrpSpPr>
        <p:grpSpPr bwMode="auto">
          <a:xfrm>
            <a:off x="2755900" y="1335089"/>
            <a:ext cx="90488" cy="103187"/>
            <a:chOff x="2455863" y="2411803"/>
            <a:chExt cx="566738" cy="566738"/>
          </a:xfrm>
        </p:grpSpPr>
        <p:sp>
          <p:nvSpPr>
            <p:cNvPr id="18460" name="Oval 32">
              <a:extLst>
                <a:ext uri="{FF2B5EF4-FFF2-40B4-BE49-F238E27FC236}">
                  <a16:creationId xmlns:a16="http://schemas.microsoft.com/office/drawing/2014/main" id="{24537295-E6B6-9B3F-8CA4-609D2DE85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461" name="Oval 33">
              <a:extLst>
                <a:ext uri="{FF2B5EF4-FFF2-40B4-BE49-F238E27FC236}">
                  <a16:creationId xmlns:a16="http://schemas.microsoft.com/office/drawing/2014/main" id="{D329EB8E-1DC8-0220-E064-8083ABC57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462" name="Freeform 34">
              <a:extLst>
                <a:ext uri="{FF2B5EF4-FFF2-40B4-BE49-F238E27FC236}">
                  <a16:creationId xmlns:a16="http://schemas.microsoft.com/office/drawing/2014/main" id="{4A4A108A-68A2-2CC2-BD71-AB157A2C3D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3" name="Freeform 35">
              <a:extLst>
                <a:ext uri="{FF2B5EF4-FFF2-40B4-BE49-F238E27FC236}">
                  <a16:creationId xmlns:a16="http://schemas.microsoft.com/office/drawing/2014/main" id="{F1894215-4BB3-B966-6A5E-3BC876652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4" name="Rectangle 36">
              <a:extLst>
                <a:ext uri="{FF2B5EF4-FFF2-40B4-BE49-F238E27FC236}">
                  <a16:creationId xmlns:a16="http://schemas.microsoft.com/office/drawing/2014/main" id="{69A3609C-8BC7-CCA7-1424-D491B53DB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52" name="Group 69">
            <a:extLst>
              <a:ext uri="{FF2B5EF4-FFF2-40B4-BE49-F238E27FC236}">
                <a16:creationId xmlns:a16="http://schemas.microsoft.com/office/drawing/2014/main" id="{DE545B45-2368-01C1-3C43-2CB0783D7DC5}"/>
              </a:ext>
            </a:extLst>
          </p:cNvPr>
          <p:cNvGrpSpPr>
            <a:grpSpLocks/>
          </p:cNvGrpSpPr>
          <p:nvPr/>
        </p:nvGrpSpPr>
        <p:grpSpPr bwMode="auto">
          <a:xfrm>
            <a:off x="2185989" y="1368425"/>
            <a:ext cx="90487" cy="103188"/>
            <a:chOff x="2455863" y="2411803"/>
            <a:chExt cx="566738" cy="566738"/>
          </a:xfrm>
        </p:grpSpPr>
        <p:sp>
          <p:nvSpPr>
            <p:cNvPr id="18455" name="Oval 32">
              <a:extLst>
                <a:ext uri="{FF2B5EF4-FFF2-40B4-BE49-F238E27FC236}">
                  <a16:creationId xmlns:a16="http://schemas.microsoft.com/office/drawing/2014/main" id="{16C41F0B-34BD-9571-81DE-5F35A92C5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456" name="Oval 33">
              <a:extLst>
                <a:ext uri="{FF2B5EF4-FFF2-40B4-BE49-F238E27FC236}">
                  <a16:creationId xmlns:a16="http://schemas.microsoft.com/office/drawing/2014/main" id="{B7E385F7-D6D2-BB90-7C17-E50D33937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457" name="Freeform 34">
              <a:extLst>
                <a:ext uri="{FF2B5EF4-FFF2-40B4-BE49-F238E27FC236}">
                  <a16:creationId xmlns:a16="http://schemas.microsoft.com/office/drawing/2014/main" id="{A2A1B0AE-16B7-F392-7A02-6C3246DE10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8" name="Freeform 35">
              <a:extLst>
                <a:ext uri="{FF2B5EF4-FFF2-40B4-BE49-F238E27FC236}">
                  <a16:creationId xmlns:a16="http://schemas.microsoft.com/office/drawing/2014/main" id="{3034FB0E-90CE-1682-8B6F-F3249F880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9" name="Rectangle 36">
              <a:extLst>
                <a:ext uri="{FF2B5EF4-FFF2-40B4-BE49-F238E27FC236}">
                  <a16:creationId xmlns:a16="http://schemas.microsoft.com/office/drawing/2014/main" id="{03799C28-AC43-696C-13FF-F9B6F607A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8453" name="Oval 107">
            <a:extLst>
              <a:ext uri="{FF2B5EF4-FFF2-40B4-BE49-F238E27FC236}">
                <a16:creationId xmlns:a16="http://schemas.microsoft.com/office/drawing/2014/main" id="{36C89141-3698-47E5-215D-FB6C33C52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GB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7" name="Explosion 2 76">
            <a:extLst>
              <a:ext uri="{FF2B5EF4-FFF2-40B4-BE49-F238E27FC236}">
                <a16:creationId xmlns:a16="http://schemas.microsoft.com/office/drawing/2014/main" id="{2419641E-F07F-F3BE-88AE-F779BF3A85BB}"/>
              </a:ext>
            </a:extLst>
          </p:cNvPr>
          <p:cNvSpPr/>
          <p:nvPr/>
        </p:nvSpPr>
        <p:spPr>
          <a:xfrm>
            <a:off x="2547938" y="3767139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Giai cuu dai duong 2\underwater-vector-background.jpg">
            <a:extLst>
              <a:ext uri="{FF2B5EF4-FFF2-40B4-BE49-F238E27FC236}">
                <a16:creationId xmlns:a16="http://schemas.microsoft.com/office/drawing/2014/main" id="{29D53601-55AC-473B-83D9-1EB0F2D4A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-757238"/>
            <a:ext cx="9144000" cy="81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Giai cuu dai duong 2\3b.jpg">
            <a:extLst>
              <a:ext uri="{FF2B5EF4-FFF2-40B4-BE49-F238E27FC236}">
                <a16:creationId xmlns:a16="http://schemas.microsoft.com/office/drawing/2014/main" id="{BB3B5994-ADC5-AF9B-ED6E-E436E27F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4070350"/>
            <a:ext cx="12684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D77739A-EA05-4C41-08FD-2173F2A75685}"/>
              </a:ext>
            </a:extLst>
          </p:cNvPr>
          <p:cNvSpPr/>
          <p:nvPr/>
        </p:nvSpPr>
        <p:spPr>
          <a:xfrm>
            <a:off x="1878012" y="2981326"/>
            <a:ext cx="2079627" cy="1514475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>
            <a:extLst>
              <a:ext uri="{FF2B5EF4-FFF2-40B4-BE49-F238E27FC236}">
                <a16:creationId xmlns:a16="http://schemas.microsoft.com/office/drawing/2014/main" id="{F691CBBE-2A70-7ADF-6C27-6A8FFD58E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4568347"/>
            <a:ext cx="720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0A9DA78-BADC-808C-D7E8-E90E3EB4155A}"/>
              </a:ext>
            </a:extLst>
          </p:cNvPr>
          <p:cNvSpPr/>
          <p:nvPr/>
        </p:nvSpPr>
        <p:spPr>
          <a:xfrm>
            <a:off x="4103689" y="2979738"/>
            <a:ext cx="2073275" cy="1516062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>
            <a:extLst>
              <a:ext uri="{FF2B5EF4-FFF2-40B4-BE49-F238E27FC236}">
                <a16:creationId xmlns:a16="http://schemas.microsoft.com/office/drawing/2014/main" id="{42C4F117-9318-8613-B150-49E809E5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9" y="3687764"/>
            <a:ext cx="19383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dai duong 2\3a.jpg">
            <a:extLst>
              <a:ext uri="{FF2B5EF4-FFF2-40B4-BE49-F238E27FC236}">
                <a16:creationId xmlns:a16="http://schemas.microsoft.com/office/drawing/2014/main" id="{19B47F2B-970A-F36E-4621-BEF5F4E3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1" y="4737100"/>
            <a:ext cx="11223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dai duong 2\Luoi.png">
            <a:extLst>
              <a:ext uri="{FF2B5EF4-FFF2-40B4-BE49-F238E27FC236}">
                <a16:creationId xmlns:a16="http://schemas.microsoft.com/office/drawing/2014/main" id="{F8F001AE-A3F4-4643-5BA5-C023CEFD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9" y="-2565400"/>
            <a:ext cx="6307137" cy="10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0B353E-547E-6539-0669-7CE01E3C72E3}"/>
              </a:ext>
            </a:extLst>
          </p:cNvPr>
          <p:cNvSpPr/>
          <p:nvPr/>
        </p:nvSpPr>
        <p:spPr>
          <a:xfrm>
            <a:off x="9054306" y="3004344"/>
            <a:ext cx="2204245" cy="146685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D9828F3-CCEF-98C8-0B5C-1E667E81D771}"/>
              </a:ext>
            </a:extLst>
          </p:cNvPr>
          <p:cNvSpPr/>
          <p:nvPr/>
        </p:nvSpPr>
        <p:spPr>
          <a:xfrm>
            <a:off x="6261100" y="3057526"/>
            <a:ext cx="2446340" cy="1438275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Vitamin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>
            <a:extLst>
              <a:ext uri="{FF2B5EF4-FFF2-40B4-BE49-F238E27FC236}">
                <a16:creationId xmlns:a16="http://schemas.microsoft.com/office/drawing/2014/main" id="{5F76251D-2E4C-220D-8971-0C4AB8CA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87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36AFF86-AE2A-0E35-33FF-C7686B3A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1" y="588963"/>
            <a:ext cx="47037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200" b="1" dirty="0" err="1">
                <a:cs typeface="Times New Roman" panose="02020603050405020304" pitchFamily="18" charset="0"/>
              </a:rPr>
              <a:t>Giúp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tăng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sức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kháng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vai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9470" name="Picture 2" descr="C:\Users\ADMIN\Desktop\Phan Thi Do Uyen\Giai cuu dai duong\Picture2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F98322-6B7B-FA8D-D07E-19D1728EA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3594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ECA9307.wav">
            <a:hlinkClick r:id="" action="ppaction://media"/>
            <a:extLst>
              <a:ext uri="{FF2B5EF4-FFF2-40B4-BE49-F238E27FC236}">
                <a16:creationId xmlns:a16="http://schemas.microsoft.com/office/drawing/2014/main" id="{BF4A53B9-A4E3-3BD1-AABB-973A0B609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C5B05E97-A3AE-2446-881A-7630D7D46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times up">
            <a:extLst>
              <a:ext uri="{FF2B5EF4-FFF2-40B4-BE49-F238E27FC236}">
                <a16:creationId xmlns:a16="http://schemas.microsoft.com/office/drawing/2014/main" id="{4485B19B-93BA-CF79-3611-7BC16B8553DA}"/>
              </a:ext>
            </a:extLst>
          </p:cNvPr>
          <p:cNvGrpSpPr>
            <a:grpSpLocks/>
          </p:cNvGrpSpPr>
          <p:nvPr/>
        </p:nvGrpSpPr>
        <p:grpSpPr bwMode="auto">
          <a:xfrm>
            <a:off x="2111375" y="177801"/>
            <a:ext cx="757238" cy="500063"/>
            <a:chOff x="2989747" y="438150"/>
            <a:chExt cx="1572029" cy="683752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85030CD-B4D3-2C2B-622B-A0A7D297481F}"/>
                </a:ext>
              </a:extLst>
            </p:cNvPr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en-GB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E2C8445-E21A-1D12-64B0-6DED20DC497B}"/>
                </a:ext>
              </a:extLst>
            </p:cNvPr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GB" sz="14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>
            <a:extLst>
              <a:ext uri="{FF2B5EF4-FFF2-40B4-BE49-F238E27FC236}">
                <a16:creationId xmlns:a16="http://schemas.microsoft.com/office/drawing/2014/main" id="{5E846E45-E64A-68C6-67F1-D0660E5EB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960439"/>
            <a:ext cx="639762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75" name="Group 20">
            <a:extLst>
              <a:ext uri="{FF2B5EF4-FFF2-40B4-BE49-F238E27FC236}">
                <a16:creationId xmlns:a16="http://schemas.microsoft.com/office/drawing/2014/main" id="{88E82278-0581-86F8-A233-1C089BB5182F}"/>
              </a:ext>
            </a:extLst>
          </p:cNvPr>
          <p:cNvGrpSpPr>
            <a:grpSpLocks/>
          </p:cNvGrpSpPr>
          <p:nvPr/>
        </p:nvGrpSpPr>
        <p:grpSpPr bwMode="auto">
          <a:xfrm>
            <a:off x="2457450" y="944563"/>
            <a:ext cx="90488" cy="101600"/>
            <a:chOff x="2455863" y="2411803"/>
            <a:chExt cx="566738" cy="566738"/>
          </a:xfrm>
        </p:grpSpPr>
        <p:sp>
          <p:nvSpPr>
            <p:cNvPr id="19496" name="Oval 32">
              <a:extLst>
                <a:ext uri="{FF2B5EF4-FFF2-40B4-BE49-F238E27FC236}">
                  <a16:creationId xmlns:a16="http://schemas.microsoft.com/office/drawing/2014/main" id="{D642AE5F-84DE-D0FE-EF7B-EB0AB44EC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497" name="Oval 33">
              <a:extLst>
                <a:ext uri="{FF2B5EF4-FFF2-40B4-BE49-F238E27FC236}">
                  <a16:creationId xmlns:a16="http://schemas.microsoft.com/office/drawing/2014/main" id="{3B3D3F8C-B8D9-4085-451B-76460BD9D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498" name="Freeform 34">
              <a:extLst>
                <a:ext uri="{FF2B5EF4-FFF2-40B4-BE49-F238E27FC236}">
                  <a16:creationId xmlns:a16="http://schemas.microsoft.com/office/drawing/2014/main" id="{F8399944-FE44-3998-2174-EDFA1340D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99" name="Freeform 35">
              <a:extLst>
                <a:ext uri="{FF2B5EF4-FFF2-40B4-BE49-F238E27FC236}">
                  <a16:creationId xmlns:a16="http://schemas.microsoft.com/office/drawing/2014/main" id="{013EBF6E-990F-8B2A-3641-D9BD1F342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00" name="Rectangle 36">
              <a:extLst>
                <a:ext uri="{FF2B5EF4-FFF2-40B4-BE49-F238E27FC236}">
                  <a16:creationId xmlns:a16="http://schemas.microsoft.com/office/drawing/2014/main" id="{DE0A7D73-7DC2-DB99-9857-3326691C4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9476" name="Group 26">
            <a:extLst>
              <a:ext uri="{FF2B5EF4-FFF2-40B4-BE49-F238E27FC236}">
                <a16:creationId xmlns:a16="http://schemas.microsoft.com/office/drawing/2014/main" id="{E3C6E7F6-1A32-3EEF-6615-6F0DB5BBFC85}"/>
              </a:ext>
            </a:extLst>
          </p:cNvPr>
          <p:cNvGrpSpPr>
            <a:grpSpLocks/>
          </p:cNvGrpSpPr>
          <p:nvPr/>
        </p:nvGrpSpPr>
        <p:grpSpPr bwMode="auto">
          <a:xfrm>
            <a:off x="2459039" y="1681163"/>
            <a:ext cx="90487" cy="101600"/>
            <a:chOff x="2455863" y="2411803"/>
            <a:chExt cx="566738" cy="566738"/>
          </a:xfrm>
        </p:grpSpPr>
        <p:sp>
          <p:nvSpPr>
            <p:cNvPr id="19491" name="Oval 32">
              <a:extLst>
                <a:ext uri="{FF2B5EF4-FFF2-40B4-BE49-F238E27FC236}">
                  <a16:creationId xmlns:a16="http://schemas.microsoft.com/office/drawing/2014/main" id="{595C043F-CB65-BAD1-EF11-E903C3244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492" name="Oval 33">
              <a:extLst>
                <a:ext uri="{FF2B5EF4-FFF2-40B4-BE49-F238E27FC236}">
                  <a16:creationId xmlns:a16="http://schemas.microsoft.com/office/drawing/2014/main" id="{9F41EB40-B67A-87D4-5241-2C6BC7F15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493" name="Freeform 34">
              <a:extLst>
                <a:ext uri="{FF2B5EF4-FFF2-40B4-BE49-F238E27FC236}">
                  <a16:creationId xmlns:a16="http://schemas.microsoft.com/office/drawing/2014/main" id="{4EE198BC-57EC-5BC3-9F11-A8E4FACE3F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94" name="Freeform 35">
              <a:extLst>
                <a:ext uri="{FF2B5EF4-FFF2-40B4-BE49-F238E27FC236}">
                  <a16:creationId xmlns:a16="http://schemas.microsoft.com/office/drawing/2014/main" id="{D593714C-2673-00C8-2672-8390B6575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95" name="Rectangle 36">
              <a:extLst>
                <a:ext uri="{FF2B5EF4-FFF2-40B4-BE49-F238E27FC236}">
                  <a16:creationId xmlns:a16="http://schemas.microsoft.com/office/drawing/2014/main" id="{06B5F6B2-BAAA-7E1D-6EFB-F47D236F4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9477" name="Group 43">
            <a:extLst>
              <a:ext uri="{FF2B5EF4-FFF2-40B4-BE49-F238E27FC236}">
                <a16:creationId xmlns:a16="http://schemas.microsoft.com/office/drawing/2014/main" id="{8CD72D24-BA9A-1886-0E01-A4755A64F870}"/>
              </a:ext>
            </a:extLst>
          </p:cNvPr>
          <p:cNvGrpSpPr>
            <a:grpSpLocks/>
          </p:cNvGrpSpPr>
          <p:nvPr/>
        </p:nvGrpSpPr>
        <p:grpSpPr bwMode="auto">
          <a:xfrm>
            <a:off x="2755900" y="1335089"/>
            <a:ext cx="90488" cy="103187"/>
            <a:chOff x="2455863" y="2411803"/>
            <a:chExt cx="566738" cy="566738"/>
          </a:xfrm>
        </p:grpSpPr>
        <p:sp>
          <p:nvSpPr>
            <p:cNvPr id="19486" name="Oval 32">
              <a:extLst>
                <a:ext uri="{FF2B5EF4-FFF2-40B4-BE49-F238E27FC236}">
                  <a16:creationId xmlns:a16="http://schemas.microsoft.com/office/drawing/2014/main" id="{C2CA5C5D-2F7A-4BCB-CD24-D03A45A03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487" name="Oval 33">
              <a:extLst>
                <a:ext uri="{FF2B5EF4-FFF2-40B4-BE49-F238E27FC236}">
                  <a16:creationId xmlns:a16="http://schemas.microsoft.com/office/drawing/2014/main" id="{27FDCF21-1AAC-BFB3-4DF7-47CA59952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488" name="Freeform 34">
              <a:extLst>
                <a:ext uri="{FF2B5EF4-FFF2-40B4-BE49-F238E27FC236}">
                  <a16:creationId xmlns:a16="http://schemas.microsoft.com/office/drawing/2014/main" id="{EEFACAAC-8D85-EABB-5266-8DAD14013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89" name="Freeform 35">
              <a:extLst>
                <a:ext uri="{FF2B5EF4-FFF2-40B4-BE49-F238E27FC236}">
                  <a16:creationId xmlns:a16="http://schemas.microsoft.com/office/drawing/2014/main" id="{E98C2CD6-856E-36F1-2289-D3D4F2FE7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90" name="Rectangle 36">
              <a:extLst>
                <a:ext uri="{FF2B5EF4-FFF2-40B4-BE49-F238E27FC236}">
                  <a16:creationId xmlns:a16="http://schemas.microsoft.com/office/drawing/2014/main" id="{0911B679-C9D4-5F28-AFD5-DB3DC86FB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9478" name="Group 49">
            <a:extLst>
              <a:ext uri="{FF2B5EF4-FFF2-40B4-BE49-F238E27FC236}">
                <a16:creationId xmlns:a16="http://schemas.microsoft.com/office/drawing/2014/main" id="{85033CFD-5B94-CEFB-FF46-E40882B35A8F}"/>
              </a:ext>
            </a:extLst>
          </p:cNvPr>
          <p:cNvGrpSpPr>
            <a:grpSpLocks/>
          </p:cNvGrpSpPr>
          <p:nvPr/>
        </p:nvGrpSpPr>
        <p:grpSpPr bwMode="auto">
          <a:xfrm>
            <a:off x="2185989" y="1368425"/>
            <a:ext cx="90487" cy="103188"/>
            <a:chOff x="2455863" y="2411803"/>
            <a:chExt cx="566738" cy="566738"/>
          </a:xfrm>
        </p:grpSpPr>
        <p:sp>
          <p:nvSpPr>
            <p:cNvPr id="19481" name="Oval 32">
              <a:extLst>
                <a:ext uri="{FF2B5EF4-FFF2-40B4-BE49-F238E27FC236}">
                  <a16:creationId xmlns:a16="http://schemas.microsoft.com/office/drawing/2014/main" id="{88FBEC9C-C5DC-3E1A-A045-81F39FD15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482" name="Oval 33">
              <a:extLst>
                <a:ext uri="{FF2B5EF4-FFF2-40B4-BE49-F238E27FC236}">
                  <a16:creationId xmlns:a16="http://schemas.microsoft.com/office/drawing/2014/main" id="{9A0905EC-9082-34F9-8B33-DB8048AD9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483" name="Freeform 34">
              <a:extLst>
                <a:ext uri="{FF2B5EF4-FFF2-40B4-BE49-F238E27FC236}">
                  <a16:creationId xmlns:a16="http://schemas.microsoft.com/office/drawing/2014/main" id="{001E2E20-B9E3-EC18-993B-6824DD003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84" name="Freeform 35">
              <a:extLst>
                <a:ext uri="{FF2B5EF4-FFF2-40B4-BE49-F238E27FC236}">
                  <a16:creationId xmlns:a16="http://schemas.microsoft.com/office/drawing/2014/main" id="{EEA53204-2A0A-0C64-2B23-029F9186A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85" name="Rectangle 36">
              <a:extLst>
                <a:ext uri="{FF2B5EF4-FFF2-40B4-BE49-F238E27FC236}">
                  <a16:creationId xmlns:a16="http://schemas.microsoft.com/office/drawing/2014/main" id="{69475A58-CD27-DE00-41BF-673E5F2E3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GB" altLang="en-US" sz="3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9479" name="Oval 107">
            <a:extLst>
              <a:ext uri="{FF2B5EF4-FFF2-40B4-BE49-F238E27FC236}">
                <a16:creationId xmlns:a16="http://schemas.microsoft.com/office/drawing/2014/main" id="{399772F2-4437-30D8-560A-FA9ECDC67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GB" altLang="en-US" sz="32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Explosion 2 56">
            <a:extLst>
              <a:ext uri="{FF2B5EF4-FFF2-40B4-BE49-F238E27FC236}">
                <a16:creationId xmlns:a16="http://schemas.microsoft.com/office/drawing/2014/main" id="{A6E4F0BF-5725-DC8F-649D-846A69BFBD6D}"/>
              </a:ext>
            </a:extLst>
          </p:cNvPr>
          <p:cNvSpPr/>
          <p:nvPr/>
        </p:nvSpPr>
        <p:spPr>
          <a:xfrm>
            <a:off x="862013" y="4318001"/>
            <a:ext cx="2362201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8554 0.04445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4588" y="2879001"/>
            <a:ext cx="5950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4: Vận dụng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24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CC48B-656E-C89F-DCB7-95D54EB1A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918A5D-A4DA-BFA4-0560-6E50D2D242C3}"/>
              </a:ext>
            </a:extLst>
          </p:cNvPr>
          <p:cNvSpPr/>
          <p:nvPr/>
        </p:nvSpPr>
        <p:spPr>
          <a:xfrm>
            <a:off x="0" y="208687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những món ăn dưới 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hãy cho biết mỗi món ăn cung cấp chất dinh dưỡng nào chủ yếu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38D01-5BF9-F680-A1E6-2A0B75A95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32" y="2112885"/>
            <a:ext cx="4076699" cy="29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74B79A-B720-F48A-1D87-6092723DD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7" y="2112885"/>
            <a:ext cx="4174356" cy="29998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88EDE5-CF73-FEC9-1E6E-B3048DC0A71D}"/>
              </a:ext>
            </a:extLst>
          </p:cNvPr>
          <p:cNvSpPr/>
          <p:nvPr/>
        </p:nvSpPr>
        <p:spPr>
          <a:xfrm>
            <a:off x="347247" y="5278009"/>
            <a:ext cx="114975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Gia đình em thường dùng những món ăn nào? Mỗi món ăn cung cấp chất dinh dưỡng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 chủ yếu? </a:t>
            </a:r>
            <a:endParaRPr lang="en-US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2714A-BE29-4E83-A155-D5802C472B0A}"/>
              </a:ext>
            </a:extLst>
          </p:cNvPr>
          <p:cNvSpPr txBox="1"/>
          <p:nvPr/>
        </p:nvSpPr>
        <p:spPr>
          <a:xfrm>
            <a:off x="0" y="3112407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THANK YOU</a:t>
            </a:r>
            <a:endParaRPr lang="ko-KR" altLang="en-US" sz="60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58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3F5E93-9B64-DA8B-E23B-65FD4CCE6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58" y="1170432"/>
            <a:ext cx="8310014" cy="4957318"/>
          </a:xfrm>
          <a:prstGeom prst="rect">
            <a:avLst/>
          </a:prstGeom>
        </p:spPr>
      </p:pic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1580241" y="1065657"/>
            <a:ext cx="4284698" cy="23896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3608832" y="1170432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88736" y="1053846"/>
            <a:ext cx="3986634" cy="23896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376160" y="1170432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588561" y="3467100"/>
            <a:ext cx="4287980" cy="23896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3621024" y="4943856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5882639" y="3444240"/>
            <a:ext cx="3986633" cy="238963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7357872" y="4943856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08326" y="130516"/>
            <a:ext cx="4284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Ô CỬA BÍ MẬT</a:t>
            </a:r>
          </a:p>
        </p:txBody>
      </p:sp>
      <p:sp>
        <p:nvSpPr>
          <p:cNvPr id="2" name="5-Point Star 1">
            <a:hlinkClick r:id="rId10" action="ppaction://hlinksldjump"/>
          </p:cNvPr>
          <p:cNvSpPr/>
          <p:nvPr/>
        </p:nvSpPr>
        <p:spPr bwMode="auto">
          <a:xfrm>
            <a:off x="8193024" y="5955323"/>
            <a:ext cx="634452" cy="609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3579803"/>
            <a:ext cx="2167264" cy="2167264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906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3659881"/>
            <a:ext cx="2087186" cy="208718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Than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3681843"/>
            <a:ext cx="2065224" cy="206522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3763575"/>
            <a:ext cx="1983492" cy="198349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01295B-6C7A-1234-7B7A-D2BB2D192BE8}"/>
              </a:ext>
            </a:extLst>
          </p:cNvPr>
          <p:cNvSpPr txBox="1"/>
          <p:nvPr/>
        </p:nvSpPr>
        <p:spPr>
          <a:xfrm>
            <a:off x="907349" y="1269359"/>
            <a:ext cx="9452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3611699"/>
            <a:ext cx="2135367" cy="213536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39" y="0"/>
            <a:ext cx="1864889" cy="28575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3691777"/>
            <a:ext cx="2055289" cy="205528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3713739"/>
            <a:ext cx="2033327" cy="203332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3691777"/>
            <a:ext cx="2055289" cy="205528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2F4DC-6EC2-0DB3-2ED9-F2CF290077D3}"/>
              </a:ext>
            </a:extLst>
          </p:cNvPr>
          <p:cNvSpPr txBox="1"/>
          <p:nvPr/>
        </p:nvSpPr>
        <p:spPr>
          <a:xfrm>
            <a:off x="1038341" y="1329112"/>
            <a:ext cx="9401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2CCCEF-E191-EF30-C029-5DE9DB7770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54" y="-87469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3691599"/>
            <a:ext cx="2055468" cy="205546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39" y="0"/>
            <a:ext cx="1864889" cy="28575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3913859"/>
            <a:ext cx="1833208" cy="183320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Ngói,tôn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3691599"/>
            <a:ext cx="2055468" cy="205546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3790207"/>
            <a:ext cx="1956859" cy="195685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sắt,đá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2F4DC-6EC2-0DB3-2ED9-F2CF290077D3}"/>
              </a:ext>
            </a:extLst>
          </p:cNvPr>
          <p:cNvSpPr txBox="1"/>
          <p:nvPr/>
        </p:nvSpPr>
        <p:spPr>
          <a:xfrm>
            <a:off x="1989006" y="1479763"/>
            <a:ext cx="743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B87CC-B73C-977F-A8A7-4EFAEABA34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17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1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8067F-12C8-D58F-F2C8-FA5420DFD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7D120-A07B-DE50-846A-3151832E13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3579803"/>
            <a:ext cx="2167264" cy="2167264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C31EA72A-C8A6-9F8E-3AD3-70890682C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5CEC65-61F2-887C-6156-B013D0790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906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3C81DB-7930-6895-4AE5-ABDCF56C0534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DE03DC-8139-FFB0-A727-C15FAC8DB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3659881"/>
            <a:ext cx="2087186" cy="208718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55D6381-F2FE-5BD0-C048-8AD414695D84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ECEE7C-897D-7F87-481B-BB1C40D0A9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3681843"/>
            <a:ext cx="2065224" cy="206522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6246D6C-5CC2-030A-9B97-BC2A46196606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DF9B0A-A819-2C8D-6840-2F7A42FC0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3763575"/>
            <a:ext cx="1983492" cy="198349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42DE3E5-E5C1-A703-6552-7C8449A8B9B8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05D23-45E6-8EE9-7B94-729333A2C413}"/>
              </a:ext>
            </a:extLst>
          </p:cNvPr>
          <p:cNvSpPr txBox="1"/>
          <p:nvPr/>
        </p:nvSpPr>
        <p:spPr>
          <a:xfrm>
            <a:off x="907349" y="1269359"/>
            <a:ext cx="9452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971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4612111" y="1617638"/>
            <a:ext cx="7283421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altLang="ko-KR" sz="5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BÀI 4: </a:t>
            </a:r>
          </a:p>
          <a:p>
            <a:pPr algn="ctr"/>
            <a:r>
              <a:rPr lang="vi-VN" altLang="ko-KR" sz="5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THỰC PHẨM</a:t>
            </a:r>
          </a:p>
          <a:p>
            <a:pPr algn="ctr"/>
            <a:r>
              <a:rPr lang="vi-VN" altLang="ko-KR" sz="5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VÀ </a:t>
            </a:r>
          </a:p>
          <a:p>
            <a:pPr algn="ctr"/>
            <a:r>
              <a:rPr lang="vi-VN" altLang="ko-KR" sz="5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DINH DƯỠNG</a:t>
            </a:r>
            <a:endParaRPr lang="ko-KR" altLang="en-US" sz="5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9948" y="178762"/>
            <a:ext cx="68786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CHƯƠNG 2: </a:t>
            </a:r>
          </a:p>
          <a:p>
            <a:pPr algn="ctr"/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BẢO QUẢN VÀ CHẾ BIẾN THỰC PHẨM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56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E3782-DC73-B5F5-D9C7-306651A6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724" y="647046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150F5E1-F163-7544-352F-0EA70AB637F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665935" y="2080335"/>
          <a:ext cx="9484420" cy="45716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1105">
                  <a:extLst>
                    <a:ext uri="{9D8B030D-6E8A-4147-A177-3AD203B41FA5}">
                      <a16:colId xmlns:a16="http://schemas.microsoft.com/office/drawing/2014/main" val="2798088924"/>
                    </a:ext>
                  </a:extLst>
                </a:gridCol>
                <a:gridCol w="2371105">
                  <a:extLst>
                    <a:ext uri="{9D8B030D-6E8A-4147-A177-3AD203B41FA5}">
                      <a16:colId xmlns:a16="http://schemas.microsoft.com/office/drawing/2014/main" val="1376347077"/>
                    </a:ext>
                  </a:extLst>
                </a:gridCol>
                <a:gridCol w="2371105">
                  <a:extLst>
                    <a:ext uri="{9D8B030D-6E8A-4147-A177-3AD203B41FA5}">
                      <a16:colId xmlns:a16="http://schemas.microsoft.com/office/drawing/2014/main" val="1384730175"/>
                    </a:ext>
                  </a:extLst>
                </a:gridCol>
                <a:gridCol w="2371105">
                  <a:extLst>
                    <a:ext uri="{9D8B030D-6E8A-4147-A177-3AD203B41FA5}">
                      <a16:colId xmlns:a16="http://schemas.microsoft.com/office/drawing/2014/main" val="3969947244"/>
                    </a:ext>
                  </a:extLst>
                </a:gridCol>
              </a:tblGrid>
              <a:tr h="508067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358451"/>
                  </a:ext>
                </a:extLst>
              </a:tr>
              <a:tr h="48327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731674"/>
                  </a:ext>
                </a:extLst>
              </a:tr>
              <a:tr h="48327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151534"/>
                  </a:ext>
                </a:extLst>
              </a:tr>
              <a:tr h="48327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411691"/>
                  </a:ext>
                </a:extLst>
              </a:tr>
              <a:tr h="48327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69726"/>
                  </a:ext>
                </a:extLst>
              </a:tr>
              <a:tr h="48327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17187"/>
                  </a:ext>
                </a:extLst>
              </a:tr>
              <a:tr h="48327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112983"/>
                  </a:ext>
                </a:extLst>
              </a:tr>
              <a:tr h="48327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210786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F207B7-2772-10C3-37CD-36C903C7EC1D}"/>
              </a:ext>
            </a:extLst>
          </p:cNvPr>
          <p:cNvCxnSpPr>
            <a:cxnSpLocks/>
          </p:cNvCxnSpPr>
          <p:nvPr/>
        </p:nvCxnSpPr>
        <p:spPr>
          <a:xfrm>
            <a:off x="1665935" y="2080335"/>
            <a:ext cx="2329016" cy="1195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1E51925-D260-0B3F-AB74-E1171221E4C2}"/>
              </a:ext>
            </a:extLst>
          </p:cNvPr>
          <p:cNvSpPr/>
          <p:nvPr/>
        </p:nvSpPr>
        <p:spPr>
          <a:xfrm>
            <a:off x="2876365" y="2169113"/>
            <a:ext cx="1083076" cy="494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C3F15-6BF1-5A57-D26D-EB655A01847C}"/>
              </a:ext>
            </a:extLst>
          </p:cNvPr>
          <p:cNvSpPr/>
          <p:nvPr/>
        </p:nvSpPr>
        <p:spPr>
          <a:xfrm>
            <a:off x="1757724" y="2678097"/>
            <a:ext cx="1063841" cy="4453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2099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 - COLOR - 0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C391"/>
      </a:accent1>
      <a:accent2>
        <a:srgbClr val="FEE680"/>
      </a:accent2>
      <a:accent3>
        <a:srgbClr val="7AE8C8"/>
      </a:accent3>
      <a:accent4>
        <a:srgbClr val="7ADAE8"/>
      </a:accent4>
      <a:accent5>
        <a:srgbClr val="57687C"/>
      </a:accent5>
      <a:accent6>
        <a:srgbClr val="CBCBCB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- COLOR - 0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C391"/>
      </a:accent1>
      <a:accent2>
        <a:srgbClr val="FEE680"/>
      </a:accent2>
      <a:accent3>
        <a:srgbClr val="7AE8C8"/>
      </a:accent3>
      <a:accent4>
        <a:srgbClr val="7ADAE8"/>
      </a:accent4>
      <a:accent5>
        <a:srgbClr val="57687C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 - COLOR - 0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BDABB"/>
      </a:accent1>
      <a:accent2>
        <a:srgbClr val="FEFA75"/>
      </a:accent2>
      <a:accent3>
        <a:srgbClr val="C3FEAA"/>
      </a:accent3>
      <a:accent4>
        <a:srgbClr val="99D3FD"/>
      </a:accent4>
      <a:accent5>
        <a:srgbClr val="CBCBCB"/>
      </a:accent5>
      <a:accent6>
        <a:srgbClr val="57687C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6010</TotalTime>
  <Words>668</Words>
  <Application>Microsoft Office PowerPoint</Application>
  <PresentationFormat>Widescreen</PresentationFormat>
  <Paragraphs>111</Paragraphs>
  <Slides>27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.VnAristote</vt:lpstr>
      <vt:lpstr>Arial</vt:lpstr>
      <vt:lpstr>Calibri</vt:lpstr>
      <vt:lpstr>Century Gothic</vt:lpstr>
      <vt:lpstr>Times New Roman</vt:lpstr>
      <vt:lpstr>Wingdings 3</vt:lpstr>
      <vt:lpstr>Cover and End Slide Master</vt:lpstr>
      <vt:lpstr>Contents Slide Master</vt:lpstr>
      <vt:lpstr>Section Break Slide Master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đánh giá thái độ hoạt động của các thành viên trong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Hanh Ly</cp:lastModifiedBy>
  <cp:revision>132</cp:revision>
  <dcterms:created xsi:type="dcterms:W3CDTF">2020-01-20T05:08:25Z</dcterms:created>
  <dcterms:modified xsi:type="dcterms:W3CDTF">2024-10-24T01:48:16Z</dcterms:modified>
</cp:coreProperties>
</file>