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4.svg" ContentType="image/svg+xml"/>
  <Override PartName="/ppt/media/image37.svg" ContentType="image/svg+xml"/>
  <Override PartName="/ppt/media/image42.svg" ContentType="image/svg+xml"/>
  <Override PartName="/ppt/media/image4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"/>
  </p:notesMasterIdLst>
  <p:sldIdLst>
    <p:sldId id="584" r:id="rId3"/>
    <p:sldId id="257" r:id="rId5"/>
    <p:sldId id="539" r:id="rId6"/>
    <p:sldId id="256" r:id="rId7"/>
    <p:sldId id="259" r:id="rId8"/>
    <p:sldId id="344" r:id="rId9"/>
    <p:sldId id="540" r:id="rId10"/>
    <p:sldId id="541" r:id="rId11"/>
    <p:sldId id="621" r:id="rId12"/>
    <p:sldId id="460" r:id="rId13"/>
    <p:sldId id="469" r:id="rId14"/>
    <p:sldId id="643" r:id="rId15"/>
    <p:sldId id="564" r:id="rId16"/>
    <p:sldId id="565" r:id="rId17"/>
    <p:sldId id="663" r:id="rId18"/>
    <p:sldId id="575" r:id="rId19"/>
    <p:sldId id="263" r:id="rId20"/>
    <p:sldId id="567" r:id="rId21"/>
    <p:sldId id="677" r:id="rId22"/>
    <p:sldId id="611" r:id="rId23"/>
    <p:sldId id="612" r:id="rId24"/>
    <p:sldId id="613" r:id="rId25"/>
    <p:sldId id="614" r:id="rId26"/>
    <p:sldId id="615" r:id="rId27"/>
    <p:sldId id="616" r:id="rId28"/>
    <p:sldId id="617" r:id="rId29"/>
    <p:sldId id="618" r:id="rId30"/>
    <p:sldId id="619" r:id="rId31"/>
  </p:sldIdLst>
  <p:sldSz cx="12192000" cy="6858000"/>
  <p:notesSz cx="6858000" cy="9144000"/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081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ECCF5"/>
    <a:srgbClr val="F8F9E0"/>
    <a:srgbClr val="F479B0"/>
    <a:srgbClr val="8DC73F"/>
    <a:srgbClr val="F3702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73" autoAdjust="0"/>
    <p:restoredTop sz="91862" autoAdjust="0"/>
  </p:normalViewPr>
  <p:slideViewPr>
    <p:cSldViewPr snapToGrid="0" showGuides="1">
      <p:cViewPr varScale="1">
        <p:scale>
          <a:sx n="110" d="100"/>
          <a:sy n="110" d="100"/>
        </p:scale>
        <p:origin x="390" y="426"/>
      </p:cViewPr>
      <p:guideLst>
        <p:guide orient="horz" pos="2081"/>
        <p:guide pos="39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15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GB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GỌI HS ĐỌC TO YÊU CẦU, SAU KHI HS ĐÃ RÕ NHIỆM VỤ GV TIẾN HÀNH THÍ NGHIỆM, HỌC SINH TRẢ LỜI, SAU VIÊN NHẬN XÉT RỒI MỚI CHUYỂN Ý VÀO </a:t>
            </a:r>
            <a:r>
              <a:rPr lang="vi-VN"/>
              <a:t>BÀI</a:t>
            </a:r>
            <a:endParaRPr lang="vi-VN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SAU KHI HẾT THỜI GIAN, GIÁO VIÊN GỌI 1 NHÓM LÊN BÁO CÁO, CÁC NHÓM CÒN LẠI TRAO ĐỔI PHIẾU HỌC TẬP CHO NHAU. NHẬN XÉT ĐÁNH GIÁ. HƯỚNG DẪN CHẤM </a:t>
            </a:r>
            <a:r>
              <a:rPr lang="vi-VN"/>
              <a:t>ĐIỂM</a:t>
            </a:r>
            <a:endParaRPr lang="vi-VN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SAU KHI THU PHIẾU CHẤM NHỚ NHẬN XÉT HOẠT ĐỘNG CỦA HỌC </a:t>
            </a:r>
            <a:r>
              <a:rPr lang="vi-VN"/>
              <a:t>SINH</a:t>
            </a:r>
            <a:endParaRPr lang="vi-VN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1" name="Google Shape;41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tags" Target="../tags/tag10.xml"/><Relationship Id="rId3" Type="http://schemas.microsoft.com/office/2007/relationships/media" Target="../media/media5.mp4"/><Relationship Id="rId2" Type="http://schemas.openxmlformats.org/officeDocument/2006/relationships/video" Target="../media/media5.mp4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tags" Target="../tags/tag11.xml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6" Type="http://schemas.openxmlformats.org/officeDocument/2006/relationships/tags" Target="../tags/tag12.xml"/><Relationship Id="rId5" Type="http://schemas.microsoft.com/office/2007/relationships/media" Target="../media/media7.mp4"/><Relationship Id="rId4" Type="http://schemas.openxmlformats.org/officeDocument/2006/relationships/video" Target="../media/media7.mp4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slide" Target="slide20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tags" Target="../tags/tag14.xml"/><Relationship Id="rId4" Type="http://schemas.microsoft.com/office/2007/relationships/media" Target="../media/media8.mp4"/><Relationship Id="rId3" Type="http://schemas.openxmlformats.org/officeDocument/2006/relationships/video" Target="../media/media8.mp4"/><Relationship Id="rId2" Type="http://schemas.openxmlformats.org/officeDocument/2006/relationships/slide" Target="slide1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microsoft.com/office/2007/relationships/media" Target="../media/media9.mp3"/><Relationship Id="rId7" Type="http://schemas.openxmlformats.org/officeDocument/2006/relationships/audio" Target="../media/media9.mp3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sv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4.svg"/><Relationship Id="rId3" Type="http://schemas.openxmlformats.org/officeDocument/2006/relationships/image" Target="../media/image33.png"/><Relationship Id="rId25" Type="http://schemas.openxmlformats.org/officeDocument/2006/relationships/slideLayout" Target="../slideLayouts/slideLayout7.xml"/><Relationship Id="rId24" Type="http://schemas.openxmlformats.org/officeDocument/2006/relationships/slide" Target="slide28.xml"/><Relationship Id="rId23" Type="http://schemas.openxmlformats.org/officeDocument/2006/relationships/slide" Target="slide10.xml"/><Relationship Id="rId22" Type="http://schemas.openxmlformats.org/officeDocument/2006/relationships/image" Target="../media/image44.svg"/><Relationship Id="rId21" Type="http://schemas.openxmlformats.org/officeDocument/2006/relationships/image" Target="../media/image43.png"/><Relationship Id="rId20" Type="http://schemas.openxmlformats.org/officeDocument/2006/relationships/image" Target="../media/image31.svg"/><Relationship Id="rId2" Type="http://schemas.openxmlformats.org/officeDocument/2006/relationships/image" Target="../media/image29.svg"/><Relationship Id="rId19" Type="http://schemas.openxmlformats.org/officeDocument/2006/relationships/image" Target="../media/image30.png"/><Relationship Id="rId18" Type="http://schemas.openxmlformats.org/officeDocument/2006/relationships/slide" Target="slide26.xml"/><Relationship Id="rId17" Type="http://schemas.openxmlformats.org/officeDocument/2006/relationships/image" Target="../media/image42.svg"/><Relationship Id="rId16" Type="http://schemas.openxmlformats.org/officeDocument/2006/relationships/image" Target="../media/image41.png"/><Relationship Id="rId15" Type="http://schemas.openxmlformats.org/officeDocument/2006/relationships/slide" Target="slide25.xml"/><Relationship Id="rId14" Type="http://schemas.openxmlformats.org/officeDocument/2006/relationships/image" Target="../media/image40.png"/><Relationship Id="rId13" Type="http://schemas.openxmlformats.org/officeDocument/2006/relationships/slide" Target="slide27.xml"/><Relationship Id="rId12" Type="http://schemas.openxmlformats.org/officeDocument/2006/relationships/image" Target="../media/image39.png"/><Relationship Id="rId11" Type="http://schemas.openxmlformats.org/officeDocument/2006/relationships/slide" Target="slide24.xml"/><Relationship Id="rId10" Type="http://schemas.openxmlformats.org/officeDocument/2006/relationships/image" Target="../media/image38.png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34.svg"/><Relationship Id="rId7" Type="http://schemas.openxmlformats.org/officeDocument/2006/relationships/image" Target="../media/image33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1.svg"/><Relationship Id="rId3" Type="http://schemas.openxmlformats.org/officeDocument/2006/relationships/image" Target="../media/image30.pn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27.svg"/><Relationship Id="rId19" Type="http://schemas.openxmlformats.org/officeDocument/2006/relationships/audio" Target="../media/audio3.wav"/><Relationship Id="rId18" Type="http://schemas.openxmlformats.org/officeDocument/2006/relationships/audio" Target="../media/audio2.wav"/><Relationship Id="rId17" Type="http://schemas.openxmlformats.org/officeDocument/2006/relationships/audio" Target="../media/audio1.wav"/><Relationship Id="rId16" Type="http://schemas.openxmlformats.org/officeDocument/2006/relationships/image" Target="../media/image48.GIF"/><Relationship Id="rId15" Type="http://schemas.openxmlformats.org/officeDocument/2006/relationships/image" Target="../media/image47.GIF"/><Relationship Id="rId14" Type="http://schemas.openxmlformats.org/officeDocument/2006/relationships/slide" Target="slide23.xml"/><Relationship Id="rId13" Type="http://schemas.openxmlformats.org/officeDocument/2006/relationships/slide" Target="slide4.xml"/><Relationship Id="rId12" Type="http://schemas.openxmlformats.org/officeDocument/2006/relationships/image" Target="../media/image46.png"/><Relationship Id="rId11" Type="http://schemas.openxmlformats.org/officeDocument/2006/relationships/image" Target="../media/image45.png"/><Relationship Id="rId10" Type="http://schemas.openxmlformats.org/officeDocument/2006/relationships/image" Target="../media/image44.svg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34.svg"/><Relationship Id="rId7" Type="http://schemas.openxmlformats.org/officeDocument/2006/relationships/image" Target="../media/image33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1.svg"/><Relationship Id="rId3" Type="http://schemas.openxmlformats.org/officeDocument/2006/relationships/image" Target="../media/image30.png"/><Relationship Id="rId21" Type="http://schemas.openxmlformats.org/officeDocument/2006/relationships/notesSlide" Target="../notesSlides/notesSlide20.xml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27.svg"/><Relationship Id="rId19" Type="http://schemas.openxmlformats.org/officeDocument/2006/relationships/audio" Target="../media/audio3.wav"/><Relationship Id="rId18" Type="http://schemas.openxmlformats.org/officeDocument/2006/relationships/audio" Target="../media/audio2.wav"/><Relationship Id="rId17" Type="http://schemas.openxmlformats.org/officeDocument/2006/relationships/audio" Target="../media/audio1.wav"/><Relationship Id="rId16" Type="http://schemas.openxmlformats.org/officeDocument/2006/relationships/image" Target="../media/image50.png"/><Relationship Id="rId15" Type="http://schemas.openxmlformats.org/officeDocument/2006/relationships/image" Target="../media/image49.jpeg"/><Relationship Id="rId14" Type="http://schemas.openxmlformats.org/officeDocument/2006/relationships/image" Target="../media/image46.png"/><Relationship Id="rId13" Type="http://schemas.openxmlformats.org/officeDocument/2006/relationships/image" Target="../media/image45.png"/><Relationship Id="rId12" Type="http://schemas.openxmlformats.org/officeDocument/2006/relationships/slide" Target="slide23.xml"/><Relationship Id="rId11" Type="http://schemas.openxmlformats.org/officeDocument/2006/relationships/slide" Target="slide4.xml"/><Relationship Id="rId10" Type="http://schemas.openxmlformats.org/officeDocument/2006/relationships/image" Target="../media/image44.svg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34.svg"/><Relationship Id="rId7" Type="http://schemas.openxmlformats.org/officeDocument/2006/relationships/image" Target="../media/image33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1.svg"/><Relationship Id="rId3" Type="http://schemas.openxmlformats.org/officeDocument/2006/relationships/image" Target="../media/image30.png"/><Relationship Id="rId2" Type="http://schemas.openxmlformats.org/officeDocument/2006/relationships/image" Target="../media/image27.svg"/><Relationship Id="rId18" Type="http://schemas.openxmlformats.org/officeDocument/2006/relationships/slideLayout" Target="../slideLayouts/slideLayout7.xml"/><Relationship Id="rId17" Type="http://schemas.openxmlformats.org/officeDocument/2006/relationships/audio" Target="../media/audio2.wav"/><Relationship Id="rId16" Type="http://schemas.openxmlformats.org/officeDocument/2006/relationships/audio" Target="../media/audio3.wav"/><Relationship Id="rId15" Type="http://schemas.openxmlformats.org/officeDocument/2006/relationships/audio" Target="../media/audio1.wav"/><Relationship Id="rId14" Type="http://schemas.openxmlformats.org/officeDocument/2006/relationships/image" Target="../media/image51.GIF"/><Relationship Id="rId13" Type="http://schemas.openxmlformats.org/officeDocument/2006/relationships/slide" Target="slide23.xml"/><Relationship Id="rId12" Type="http://schemas.openxmlformats.org/officeDocument/2006/relationships/image" Target="../media/image46.png"/><Relationship Id="rId11" Type="http://schemas.openxmlformats.org/officeDocument/2006/relationships/image" Target="../media/image45.png"/><Relationship Id="rId10" Type="http://schemas.openxmlformats.org/officeDocument/2006/relationships/image" Target="../media/image44.svg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" Target="slide4.xml"/><Relationship Id="rId8" Type="http://schemas.openxmlformats.org/officeDocument/2006/relationships/image" Target="../media/image44.svg"/><Relationship Id="rId7" Type="http://schemas.openxmlformats.org/officeDocument/2006/relationships/image" Target="../media/image43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9.svg"/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56.GIF"/><Relationship Id="rId14" Type="http://schemas.openxmlformats.org/officeDocument/2006/relationships/image" Target="../media/image55.png"/><Relationship Id="rId13" Type="http://schemas.openxmlformats.org/officeDocument/2006/relationships/image" Target="../media/image54.png"/><Relationship Id="rId12" Type="http://schemas.openxmlformats.org/officeDocument/2006/relationships/image" Target="../media/image53.png"/><Relationship Id="rId11" Type="http://schemas.openxmlformats.org/officeDocument/2006/relationships/image" Target="../media/image52.png"/><Relationship Id="rId10" Type="http://schemas.openxmlformats.org/officeDocument/2006/relationships/slide" Target="slide23.xml"/><Relationship Id="rId1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slide" Target="slide16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6" Type="http://schemas.openxmlformats.org/officeDocument/2006/relationships/tags" Target="../tags/tag5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8.xml"/><Relationship Id="rId7" Type="http://schemas.microsoft.com/office/2007/relationships/media" Target="../media/media3.mp4"/><Relationship Id="rId6" Type="http://schemas.openxmlformats.org/officeDocument/2006/relationships/video" Target="../media/media3.mp4"/><Relationship Id="rId5" Type="http://schemas.openxmlformats.org/officeDocument/2006/relationships/image" Target="../media/image9.png"/><Relationship Id="rId4" Type="http://schemas.openxmlformats.org/officeDocument/2006/relationships/tags" Target="../tags/tag7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5" Type="http://schemas.openxmlformats.org/officeDocument/2006/relationships/notesSlide" Target="../notesSlides/notesSlide9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12" Type="http://schemas.openxmlformats.org/officeDocument/2006/relationships/tags" Target="../tags/tag9.xml"/><Relationship Id="rId11" Type="http://schemas.microsoft.com/office/2007/relationships/media" Target="../media/media4.mp4"/><Relationship Id="rId10" Type="http://schemas.openxmlformats.org/officeDocument/2006/relationships/video" Target="../media/media4.mp4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27"/>
          <p:cNvGrpSpPr/>
          <p:nvPr/>
        </p:nvGrpSpPr>
        <p:grpSpPr>
          <a:xfrm>
            <a:off x="577033" y="5513300"/>
            <a:ext cx="1083203" cy="740900"/>
            <a:chOff x="565325" y="4048325"/>
            <a:chExt cx="812402" cy="555675"/>
          </a:xfrm>
        </p:grpSpPr>
        <p:sp>
          <p:nvSpPr>
            <p:cNvPr id="157" name="Google Shape;157;p27"/>
            <p:cNvSpPr/>
            <p:nvPr/>
          </p:nvSpPr>
          <p:spPr>
            <a:xfrm flipH="1">
              <a:off x="713225" y="4537174"/>
              <a:ext cx="664502" cy="66826"/>
            </a:xfrm>
            <a:custGeom>
              <a:avLst/>
              <a:gdLst/>
              <a:ahLst/>
              <a:cxnLst/>
              <a:rect l="l" t="t" r="r" b="b"/>
              <a:pathLst>
                <a:path w="7289" h="733" fill="none" extrusionOk="0">
                  <a:moveTo>
                    <a:pt x="0" y="1"/>
                  </a:moveTo>
                  <a:cubicBezTo>
                    <a:pt x="732" y="1"/>
                    <a:pt x="732" y="733"/>
                    <a:pt x="1464" y="733"/>
                  </a:cubicBezTo>
                  <a:cubicBezTo>
                    <a:pt x="2196" y="733"/>
                    <a:pt x="2196" y="1"/>
                    <a:pt x="2913" y="1"/>
                  </a:cubicBezTo>
                  <a:cubicBezTo>
                    <a:pt x="3644" y="1"/>
                    <a:pt x="3644" y="733"/>
                    <a:pt x="4376" y="733"/>
                  </a:cubicBezTo>
                  <a:cubicBezTo>
                    <a:pt x="5108" y="733"/>
                    <a:pt x="5108" y="1"/>
                    <a:pt x="5840" y="1"/>
                  </a:cubicBezTo>
                  <a:cubicBezTo>
                    <a:pt x="6557" y="1"/>
                    <a:pt x="6572" y="733"/>
                    <a:pt x="7289" y="73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7"/>
            <p:cNvSpPr/>
            <p:nvPr/>
          </p:nvSpPr>
          <p:spPr>
            <a:xfrm>
              <a:off x="565325" y="4048325"/>
              <a:ext cx="147900" cy="1479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  <p:grpSp>
        <p:nvGrpSpPr>
          <p:cNvPr id="159" name="Google Shape;159;p27"/>
          <p:cNvGrpSpPr/>
          <p:nvPr/>
        </p:nvGrpSpPr>
        <p:grpSpPr>
          <a:xfrm>
            <a:off x="8187931" y="5078701"/>
            <a:ext cx="2647100" cy="1740495"/>
            <a:chOff x="6970075" y="3722775"/>
            <a:chExt cx="1546806" cy="1017040"/>
          </a:xfrm>
        </p:grpSpPr>
        <p:sp>
          <p:nvSpPr>
            <p:cNvPr id="160" name="Google Shape;160;p27"/>
            <p:cNvSpPr/>
            <p:nvPr/>
          </p:nvSpPr>
          <p:spPr>
            <a:xfrm>
              <a:off x="6970075" y="4084966"/>
              <a:ext cx="1385713" cy="293308"/>
            </a:xfrm>
            <a:custGeom>
              <a:avLst/>
              <a:gdLst/>
              <a:ahLst/>
              <a:cxnLst/>
              <a:rect l="l" t="t" r="r" b="b"/>
              <a:pathLst>
                <a:path w="32112" h="6797" extrusionOk="0">
                  <a:moveTo>
                    <a:pt x="1" y="1"/>
                  </a:moveTo>
                  <a:lnTo>
                    <a:pt x="61" y="1166"/>
                  </a:lnTo>
                  <a:lnTo>
                    <a:pt x="359" y="5766"/>
                  </a:lnTo>
                  <a:lnTo>
                    <a:pt x="419" y="6796"/>
                  </a:lnTo>
                  <a:lnTo>
                    <a:pt x="30513" y="6796"/>
                  </a:lnTo>
                  <a:cubicBezTo>
                    <a:pt x="30722" y="6602"/>
                    <a:pt x="32111" y="5243"/>
                    <a:pt x="31977" y="3122"/>
                  </a:cubicBezTo>
                  <a:cubicBezTo>
                    <a:pt x="31872" y="1345"/>
                    <a:pt x="30767" y="240"/>
                    <a:pt x="30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6972664" y="4135240"/>
              <a:ext cx="1320596" cy="198545"/>
            </a:xfrm>
            <a:custGeom>
              <a:avLst/>
              <a:gdLst/>
              <a:ahLst/>
              <a:cxnLst/>
              <a:rect l="l" t="t" r="r" b="b"/>
              <a:pathLst>
                <a:path w="30603" h="4601" extrusionOk="0">
                  <a:moveTo>
                    <a:pt x="1" y="1"/>
                  </a:moveTo>
                  <a:lnTo>
                    <a:pt x="299" y="4601"/>
                  </a:lnTo>
                  <a:lnTo>
                    <a:pt x="28795" y="4601"/>
                  </a:lnTo>
                  <a:cubicBezTo>
                    <a:pt x="29915" y="4168"/>
                    <a:pt x="30602" y="3062"/>
                    <a:pt x="30453" y="1957"/>
                  </a:cubicBezTo>
                  <a:cubicBezTo>
                    <a:pt x="30334" y="1076"/>
                    <a:pt x="29676" y="314"/>
                    <a:pt x="287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7"/>
            <p:cNvSpPr/>
            <p:nvPr/>
          </p:nvSpPr>
          <p:spPr>
            <a:xfrm>
              <a:off x="6975901" y="4186162"/>
              <a:ext cx="1247107" cy="43"/>
            </a:xfrm>
            <a:custGeom>
              <a:avLst/>
              <a:gdLst/>
              <a:ahLst/>
              <a:cxnLst/>
              <a:rect l="l" t="t" r="r" b="b"/>
              <a:pathLst>
                <a:path w="28900" h="1" fill="none" extrusionOk="0">
                  <a:moveTo>
                    <a:pt x="0" y="1"/>
                  </a:moveTo>
                  <a:lnTo>
                    <a:pt x="28899" y="1"/>
                  </a:lnTo>
                </a:path>
              </a:pathLst>
            </a:custGeom>
            <a:noFill/>
            <a:ln w="9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6975901" y="4237731"/>
              <a:ext cx="1247107" cy="43"/>
            </a:xfrm>
            <a:custGeom>
              <a:avLst/>
              <a:gdLst/>
              <a:ahLst/>
              <a:cxnLst/>
              <a:rect l="l" t="t" r="r" b="b"/>
              <a:pathLst>
                <a:path w="28900" h="1" fill="none" extrusionOk="0">
                  <a:moveTo>
                    <a:pt x="0" y="0"/>
                  </a:moveTo>
                  <a:lnTo>
                    <a:pt x="28899" y="0"/>
                  </a:lnTo>
                </a:path>
              </a:pathLst>
            </a:custGeom>
            <a:noFill/>
            <a:ln w="9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6975901" y="4289300"/>
              <a:ext cx="1247107" cy="43"/>
            </a:xfrm>
            <a:custGeom>
              <a:avLst/>
              <a:gdLst/>
              <a:ahLst/>
              <a:cxnLst/>
              <a:rect l="l" t="t" r="r" b="b"/>
              <a:pathLst>
                <a:path w="28900" h="1" fill="none" extrusionOk="0">
                  <a:moveTo>
                    <a:pt x="0" y="0"/>
                  </a:moveTo>
                  <a:lnTo>
                    <a:pt x="28899" y="0"/>
                  </a:lnTo>
                </a:path>
              </a:pathLst>
            </a:custGeom>
            <a:noFill/>
            <a:ln w="9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7112526" y="3722775"/>
              <a:ext cx="1404355" cy="362222"/>
            </a:xfrm>
            <a:custGeom>
              <a:avLst/>
              <a:gdLst/>
              <a:ahLst/>
              <a:cxnLst/>
              <a:rect l="l" t="t" r="r" b="b"/>
              <a:pathLst>
                <a:path w="32544" h="8394" extrusionOk="0">
                  <a:moveTo>
                    <a:pt x="1897" y="0"/>
                  </a:moveTo>
                  <a:cubicBezTo>
                    <a:pt x="1584" y="314"/>
                    <a:pt x="225" y="1703"/>
                    <a:pt x="120" y="3928"/>
                  </a:cubicBezTo>
                  <a:cubicBezTo>
                    <a:pt x="1" y="6482"/>
                    <a:pt x="1643" y="8140"/>
                    <a:pt x="1897" y="8394"/>
                  </a:cubicBezTo>
                  <a:lnTo>
                    <a:pt x="32544" y="8394"/>
                  </a:lnTo>
                  <a:lnTo>
                    <a:pt x="32499" y="7289"/>
                  </a:lnTo>
                  <a:lnTo>
                    <a:pt x="32320" y="1106"/>
                  </a:lnTo>
                  <a:lnTo>
                    <a:pt x="322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7592698" y="3770460"/>
              <a:ext cx="922903" cy="266855"/>
            </a:xfrm>
            <a:custGeom>
              <a:avLst/>
              <a:gdLst/>
              <a:ahLst/>
              <a:cxnLst/>
              <a:rect l="l" t="t" r="r" b="b"/>
              <a:pathLst>
                <a:path w="21387" h="6184" extrusionOk="0">
                  <a:moveTo>
                    <a:pt x="1867" y="1"/>
                  </a:moveTo>
                  <a:cubicBezTo>
                    <a:pt x="1688" y="105"/>
                    <a:pt x="329" y="1001"/>
                    <a:pt x="149" y="2689"/>
                  </a:cubicBezTo>
                  <a:cubicBezTo>
                    <a:pt x="0" y="4063"/>
                    <a:pt x="672" y="5407"/>
                    <a:pt x="1867" y="6184"/>
                  </a:cubicBezTo>
                  <a:lnTo>
                    <a:pt x="21387" y="6184"/>
                  </a:lnTo>
                  <a:lnTo>
                    <a:pt x="211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7191799" y="3864579"/>
              <a:ext cx="333224" cy="79271"/>
            </a:xfrm>
            <a:custGeom>
              <a:avLst/>
              <a:gdLst/>
              <a:ahLst/>
              <a:cxnLst/>
              <a:rect l="l" t="t" r="r" b="b"/>
              <a:pathLst>
                <a:path w="7722" h="1837" extrusionOk="0">
                  <a:moveTo>
                    <a:pt x="3869" y="0"/>
                  </a:moveTo>
                  <a:cubicBezTo>
                    <a:pt x="1733" y="0"/>
                    <a:pt x="1" y="403"/>
                    <a:pt x="1" y="911"/>
                  </a:cubicBezTo>
                  <a:cubicBezTo>
                    <a:pt x="1" y="1419"/>
                    <a:pt x="1733" y="1837"/>
                    <a:pt x="3869" y="1837"/>
                  </a:cubicBezTo>
                  <a:cubicBezTo>
                    <a:pt x="5989" y="1837"/>
                    <a:pt x="7722" y="1419"/>
                    <a:pt x="7722" y="911"/>
                  </a:cubicBezTo>
                  <a:cubicBezTo>
                    <a:pt x="7722" y="403"/>
                    <a:pt x="5989" y="0"/>
                    <a:pt x="3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7660363" y="3854265"/>
              <a:ext cx="850104" cy="43"/>
            </a:xfrm>
            <a:custGeom>
              <a:avLst/>
              <a:gdLst/>
              <a:ahLst/>
              <a:cxnLst/>
              <a:rect l="l" t="t" r="r" b="b"/>
              <a:pathLst>
                <a:path w="19700" h="1" fill="none" extrusionOk="0">
                  <a:moveTo>
                    <a:pt x="0" y="0"/>
                  </a:moveTo>
                  <a:lnTo>
                    <a:pt x="19699" y="0"/>
                  </a:lnTo>
                </a:path>
              </a:pathLst>
            </a:custGeom>
            <a:noFill/>
            <a:ln w="9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7660363" y="3905791"/>
              <a:ext cx="850104" cy="43"/>
            </a:xfrm>
            <a:custGeom>
              <a:avLst/>
              <a:gdLst/>
              <a:ahLst/>
              <a:cxnLst/>
              <a:rect l="l" t="t" r="r" b="b"/>
              <a:pathLst>
                <a:path w="19700" h="1" fill="none" extrusionOk="0">
                  <a:moveTo>
                    <a:pt x="0" y="1"/>
                  </a:moveTo>
                  <a:lnTo>
                    <a:pt x="19699" y="1"/>
                  </a:lnTo>
                </a:path>
              </a:pathLst>
            </a:custGeom>
            <a:noFill/>
            <a:ln w="9325" cap="rnd" cmpd="sng">
              <a:solidFill>
                <a:srgbClr val="0926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7"/>
            <p:cNvSpPr/>
            <p:nvPr/>
          </p:nvSpPr>
          <p:spPr>
            <a:xfrm>
              <a:off x="7660363" y="3957360"/>
              <a:ext cx="850104" cy="43"/>
            </a:xfrm>
            <a:custGeom>
              <a:avLst/>
              <a:gdLst/>
              <a:ahLst/>
              <a:cxnLst/>
              <a:rect l="l" t="t" r="r" b="b"/>
              <a:pathLst>
                <a:path w="19700" h="1" fill="none" extrusionOk="0">
                  <a:moveTo>
                    <a:pt x="0" y="1"/>
                  </a:moveTo>
                  <a:lnTo>
                    <a:pt x="19699" y="1"/>
                  </a:lnTo>
                </a:path>
              </a:pathLst>
            </a:custGeom>
            <a:noFill/>
            <a:ln w="9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171;p27"/>
            <p:cNvSpPr/>
            <p:nvPr/>
          </p:nvSpPr>
          <p:spPr>
            <a:xfrm>
              <a:off x="7112526" y="4377593"/>
              <a:ext cx="1404355" cy="362222"/>
            </a:xfrm>
            <a:custGeom>
              <a:avLst/>
              <a:gdLst/>
              <a:ahLst/>
              <a:cxnLst/>
              <a:rect l="l" t="t" r="r" b="b"/>
              <a:pathLst>
                <a:path w="32544" h="8394" extrusionOk="0">
                  <a:moveTo>
                    <a:pt x="1897" y="0"/>
                  </a:moveTo>
                  <a:cubicBezTo>
                    <a:pt x="1584" y="314"/>
                    <a:pt x="225" y="1703"/>
                    <a:pt x="120" y="3928"/>
                  </a:cubicBezTo>
                  <a:cubicBezTo>
                    <a:pt x="1" y="6482"/>
                    <a:pt x="1643" y="8140"/>
                    <a:pt x="1897" y="8394"/>
                  </a:cubicBezTo>
                  <a:lnTo>
                    <a:pt x="32544" y="8394"/>
                  </a:lnTo>
                  <a:lnTo>
                    <a:pt x="32499" y="7288"/>
                  </a:lnTo>
                  <a:lnTo>
                    <a:pt x="32320" y="1105"/>
                  </a:lnTo>
                  <a:lnTo>
                    <a:pt x="322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72;p27"/>
            <p:cNvSpPr/>
            <p:nvPr/>
          </p:nvSpPr>
          <p:spPr>
            <a:xfrm>
              <a:off x="7592698" y="4425278"/>
              <a:ext cx="922903" cy="267502"/>
            </a:xfrm>
            <a:custGeom>
              <a:avLst/>
              <a:gdLst/>
              <a:ahLst/>
              <a:cxnLst/>
              <a:rect l="l" t="t" r="r" b="b"/>
              <a:pathLst>
                <a:path w="21387" h="6199" extrusionOk="0">
                  <a:moveTo>
                    <a:pt x="1867" y="0"/>
                  </a:moveTo>
                  <a:cubicBezTo>
                    <a:pt x="1688" y="120"/>
                    <a:pt x="329" y="1001"/>
                    <a:pt x="149" y="2704"/>
                  </a:cubicBezTo>
                  <a:cubicBezTo>
                    <a:pt x="0" y="4063"/>
                    <a:pt x="672" y="5407"/>
                    <a:pt x="1867" y="6198"/>
                  </a:cubicBezTo>
                  <a:lnTo>
                    <a:pt x="21387" y="6198"/>
                  </a:lnTo>
                  <a:lnTo>
                    <a:pt x="211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7"/>
            <p:cNvSpPr/>
            <p:nvPr/>
          </p:nvSpPr>
          <p:spPr>
            <a:xfrm>
              <a:off x="7660363" y="4509040"/>
              <a:ext cx="850104" cy="43"/>
            </a:xfrm>
            <a:custGeom>
              <a:avLst/>
              <a:gdLst/>
              <a:ahLst/>
              <a:cxnLst/>
              <a:rect l="l" t="t" r="r" b="b"/>
              <a:pathLst>
                <a:path w="19700" h="1" fill="none" extrusionOk="0">
                  <a:moveTo>
                    <a:pt x="0" y="1"/>
                  </a:moveTo>
                  <a:lnTo>
                    <a:pt x="19699" y="1"/>
                  </a:lnTo>
                </a:path>
              </a:pathLst>
            </a:custGeom>
            <a:noFill/>
            <a:ln w="9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174;p27"/>
            <p:cNvSpPr/>
            <p:nvPr/>
          </p:nvSpPr>
          <p:spPr>
            <a:xfrm>
              <a:off x="7660363" y="4560609"/>
              <a:ext cx="850104" cy="43"/>
            </a:xfrm>
            <a:custGeom>
              <a:avLst/>
              <a:gdLst/>
              <a:ahLst/>
              <a:cxnLst/>
              <a:rect l="l" t="t" r="r" b="b"/>
              <a:pathLst>
                <a:path w="19700" h="1" fill="none" extrusionOk="0">
                  <a:moveTo>
                    <a:pt x="0" y="1"/>
                  </a:moveTo>
                  <a:lnTo>
                    <a:pt x="19699" y="1"/>
                  </a:lnTo>
                </a:path>
              </a:pathLst>
            </a:custGeom>
            <a:noFill/>
            <a:ln w="9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175;p27"/>
            <p:cNvSpPr/>
            <p:nvPr/>
          </p:nvSpPr>
          <p:spPr>
            <a:xfrm>
              <a:off x="7660363" y="4612825"/>
              <a:ext cx="850104" cy="43"/>
            </a:xfrm>
            <a:custGeom>
              <a:avLst/>
              <a:gdLst/>
              <a:ahLst/>
              <a:cxnLst/>
              <a:rect l="l" t="t" r="r" b="b"/>
              <a:pathLst>
                <a:path w="19700" h="1" fill="none" extrusionOk="0">
                  <a:moveTo>
                    <a:pt x="0" y="0"/>
                  </a:moveTo>
                  <a:lnTo>
                    <a:pt x="19699" y="0"/>
                  </a:lnTo>
                </a:path>
              </a:pathLst>
            </a:custGeom>
            <a:noFill/>
            <a:ln w="9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27"/>
            <p:cNvSpPr/>
            <p:nvPr/>
          </p:nvSpPr>
          <p:spPr>
            <a:xfrm>
              <a:off x="7159563" y="4474258"/>
              <a:ext cx="376419" cy="154702"/>
            </a:xfrm>
            <a:custGeom>
              <a:avLst/>
              <a:gdLst/>
              <a:ahLst/>
              <a:cxnLst/>
              <a:rect l="l" t="t" r="r" b="b"/>
              <a:pathLst>
                <a:path w="8723" h="3585" fill="none" extrusionOk="0">
                  <a:moveTo>
                    <a:pt x="8723" y="3585"/>
                  </a:moveTo>
                  <a:lnTo>
                    <a:pt x="748" y="3585"/>
                  </a:lnTo>
                  <a:cubicBezTo>
                    <a:pt x="628" y="3435"/>
                    <a:pt x="1" y="2704"/>
                    <a:pt x="75" y="1613"/>
                  </a:cubicBezTo>
                  <a:cubicBezTo>
                    <a:pt x="135" y="747"/>
                    <a:pt x="583" y="180"/>
                    <a:pt x="748" y="0"/>
                  </a:cubicBezTo>
                  <a:lnTo>
                    <a:pt x="8723" y="0"/>
                  </a:lnTo>
                  <a:cubicBezTo>
                    <a:pt x="8559" y="284"/>
                    <a:pt x="8260" y="926"/>
                    <a:pt x="8260" y="1793"/>
                  </a:cubicBezTo>
                  <a:cubicBezTo>
                    <a:pt x="8260" y="2659"/>
                    <a:pt x="8559" y="3301"/>
                    <a:pt x="8723" y="3585"/>
                  </a:cubicBez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177;p27"/>
            <p:cNvSpPr/>
            <p:nvPr/>
          </p:nvSpPr>
          <p:spPr>
            <a:xfrm>
              <a:off x="7194388" y="4084966"/>
              <a:ext cx="1092406" cy="43"/>
            </a:xfrm>
            <a:custGeom>
              <a:avLst/>
              <a:gdLst/>
              <a:ahLst/>
              <a:cxnLst/>
              <a:rect l="l" t="t" r="r" b="b"/>
              <a:pathLst>
                <a:path w="25315" h="1" fill="none" extrusionOk="0">
                  <a:moveTo>
                    <a:pt x="0" y="1"/>
                  </a:moveTo>
                  <a:lnTo>
                    <a:pt x="25315" y="1"/>
                  </a:lnTo>
                </a:path>
              </a:pathLst>
            </a:custGeom>
            <a:noFill/>
            <a:ln w="9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178;p27"/>
            <p:cNvSpPr/>
            <p:nvPr/>
          </p:nvSpPr>
          <p:spPr>
            <a:xfrm>
              <a:off x="7194388" y="4377593"/>
              <a:ext cx="1092406" cy="690"/>
            </a:xfrm>
            <a:custGeom>
              <a:avLst/>
              <a:gdLst/>
              <a:ahLst/>
              <a:cxnLst/>
              <a:rect l="l" t="t" r="r" b="b"/>
              <a:pathLst>
                <a:path w="25315" h="16" fill="none" extrusionOk="0">
                  <a:moveTo>
                    <a:pt x="25315" y="15"/>
                  </a:moveTo>
                  <a:lnTo>
                    <a:pt x="0" y="0"/>
                  </a:lnTo>
                </a:path>
              </a:pathLst>
            </a:custGeom>
            <a:noFill/>
            <a:ln w="9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9" name="Google Shape;179;p27"/>
          <p:cNvSpPr/>
          <p:nvPr/>
        </p:nvSpPr>
        <p:spPr>
          <a:xfrm rot="1189787">
            <a:off x="1414504" y="664052"/>
            <a:ext cx="595767" cy="4526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sz="1865" b="0" i="0" u="none" strike="noStrike" kern="0" cap="none" spc="0" normalizeH="0" baseline="0" noProof="0">
                <a:ln w="19050" cap="flat" cmpd="sng">
                  <a:solidFill>
                    <a:srgbClr val="EC687C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effectLst/>
                <a:uLnTx/>
                <a:uFillTx/>
                <a:latin typeface="Baloo"/>
                <a:cs typeface="Arial" panose="020B0604020202020204"/>
                <a:sym typeface="Arial" panose="020B0604020202020204"/>
              </a:rPr>
              <a:t>+1</a:t>
            </a:r>
            <a:endParaRPr kumimoji="0" sz="1865" b="0" i="0" u="none" strike="noStrike" kern="0" cap="none" spc="0" normalizeH="0" baseline="0" noProof="0">
              <a:ln w="19050" cap="flat" cmpd="sng">
                <a:solidFill>
                  <a:srgbClr val="EC687C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effectLst/>
              <a:uLnTx/>
              <a:uFillTx/>
              <a:latin typeface="Baloo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27"/>
          <p:cNvSpPr/>
          <p:nvPr/>
        </p:nvSpPr>
        <p:spPr>
          <a:xfrm rot="-968752">
            <a:off x="11296468" y="493016"/>
            <a:ext cx="379668" cy="45263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sz="1865" b="0" i="0" u="none" strike="noStrike" kern="0" cap="none" spc="0" normalizeH="0" baseline="0" noProof="0">
                <a:ln w="19050" cap="flat" cmpd="sng">
                  <a:solidFill>
                    <a:srgbClr val="EC687C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effectLst/>
                <a:uLnTx/>
                <a:uFillTx/>
                <a:latin typeface="Baloo"/>
                <a:cs typeface="Arial" panose="020B0604020202020204"/>
                <a:sym typeface="Arial" panose="020B0604020202020204"/>
              </a:rPr>
              <a:t>0</a:t>
            </a:r>
            <a:endParaRPr kumimoji="0" sz="1865" b="0" i="0" u="none" strike="noStrike" kern="0" cap="none" spc="0" normalizeH="0" baseline="0" noProof="0">
              <a:ln w="19050" cap="flat" cmpd="sng">
                <a:solidFill>
                  <a:srgbClr val="EC687C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effectLst/>
              <a:uLnTx/>
              <a:uFillTx/>
              <a:latin typeface="Baloo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27"/>
          <p:cNvSpPr/>
          <p:nvPr/>
        </p:nvSpPr>
        <p:spPr>
          <a:xfrm rot="-257646">
            <a:off x="4258325" y="5896805"/>
            <a:ext cx="595781" cy="48372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sz="1865" b="0" i="0" u="none" strike="noStrike" kern="0" cap="none" spc="0" normalizeH="0" baseline="0" noProof="0">
                <a:ln w="19050" cap="flat" cmpd="sng">
                  <a:solidFill>
                    <a:srgbClr val="EC687C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effectLst/>
                <a:uLnTx/>
                <a:uFillTx/>
                <a:latin typeface="Baloo"/>
                <a:cs typeface="Arial" panose="020B0604020202020204"/>
                <a:sym typeface="Arial" panose="020B0604020202020204"/>
              </a:rPr>
              <a:t>-3</a:t>
            </a:r>
            <a:endParaRPr kumimoji="0" sz="1865" b="0" i="0" u="none" strike="noStrike" kern="0" cap="none" spc="0" normalizeH="0" baseline="0" noProof="0">
              <a:ln w="19050" cap="flat" cmpd="sng">
                <a:solidFill>
                  <a:srgbClr val="EC687C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effectLst/>
              <a:uLnTx/>
              <a:uFillTx/>
              <a:latin typeface="Baloo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2" name="Google Shape;182;p27"/>
          <p:cNvGrpSpPr/>
          <p:nvPr/>
        </p:nvGrpSpPr>
        <p:grpSpPr>
          <a:xfrm>
            <a:off x="10610337" y="4252088"/>
            <a:ext cx="1383095" cy="2606280"/>
            <a:chOff x="7393446" y="2649287"/>
            <a:chExt cx="1037321" cy="1954710"/>
          </a:xfrm>
        </p:grpSpPr>
        <p:grpSp>
          <p:nvGrpSpPr>
            <p:cNvPr id="183" name="Google Shape;183;p27"/>
            <p:cNvGrpSpPr/>
            <p:nvPr/>
          </p:nvGrpSpPr>
          <p:grpSpPr>
            <a:xfrm>
              <a:off x="7393446" y="2649287"/>
              <a:ext cx="1037321" cy="1954707"/>
              <a:chOff x="5440801" y="2812401"/>
              <a:chExt cx="867906" cy="1635464"/>
            </a:xfrm>
          </p:grpSpPr>
          <p:sp>
            <p:nvSpPr>
              <p:cNvPr id="184" name="Google Shape;184;p27"/>
              <p:cNvSpPr/>
              <p:nvPr/>
            </p:nvSpPr>
            <p:spPr>
              <a:xfrm>
                <a:off x="5440801" y="3520700"/>
                <a:ext cx="733988" cy="156741"/>
              </a:xfrm>
              <a:custGeom>
                <a:avLst/>
                <a:gdLst/>
                <a:ahLst/>
                <a:cxnLst/>
                <a:rect l="l" t="t" r="r" b="b"/>
                <a:pathLst>
                  <a:path w="19237" h="4108" extrusionOk="0">
                    <a:moveTo>
                      <a:pt x="9619" y="1"/>
                    </a:moveTo>
                    <a:cubicBezTo>
                      <a:pt x="8678" y="1"/>
                      <a:pt x="7782" y="16"/>
                      <a:pt x="6916" y="75"/>
                    </a:cubicBezTo>
                    <a:cubicBezTo>
                      <a:pt x="3033" y="314"/>
                      <a:pt x="165" y="1076"/>
                      <a:pt x="1" y="1972"/>
                    </a:cubicBezTo>
                    <a:lnTo>
                      <a:pt x="31" y="2196"/>
                    </a:lnTo>
                    <a:cubicBezTo>
                      <a:pt x="374" y="3256"/>
                      <a:pt x="4631" y="4108"/>
                      <a:pt x="9619" y="4108"/>
                    </a:cubicBezTo>
                    <a:cubicBezTo>
                      <a:pt x="14592" y="4108"/>
                      <a:pt x="18699" y="3301"/>
                      <a:pt x="19192" y="2256"/>
                    </a:cubicBezTo>
                    <a:lnTo>
                      <a:pt x="19237" y="1972"/>
                    </a:lnTo>
                    <a:lnTo>
                      <a:pt x="19237" y="1957"/>
                    </a:lnTo>
                    <a:cubicBezTo>
                      <a:pt x="19073" y="1151"/>
                      <a:pt x="16683" y="449"/>
                      <a:pt x="13323" y="150"/>
                    </a:cubicBezTo>
                    <a:cubicBezTo>
                      <a:pt x="12188" y="45"/>
                      <a:pt x="10933" y="1"/>
                      <a:pt x="9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185;p27"/>
              <p:cNvSpPr/>
              <p:nvPr/>
            </p:nvSpPr>
            <p:spPr>
              <a:xfrm>
                <a:off x="6173061" y="3595941"/>
                <a:ext cx="1717" cy="10836"/>
              </a:xfrm>
              <a:custGeom>
                <a:avLst/>
                <a:gdLst/>
                <a:ahLst/>
                <a:cxnLst/>
                <a:rect l="l" t="t" r="r" b="b"/>
                <a:pathLst>
                  <a:path w="45" h="284" extrusionOk="0">
                    <a:moveTo>
                      <a:pt x="45" y="0"/>
                    </a:moveTo>
                    <a:lnTo>
                      <a:pt x="0" y="284"/>
                    </a:lnTo>
                    <a:cubicBezTo>
                      <a:pt x="30" y="224"/>
                      <a:pt x="45" y="149"/>
                      <a:pt x="45" y="75"/>
                    </a:cubicBezTo>
                    <a:cubicBezTo>
                      <a:pt x="45" y="60"/>
                      <a:pt x="45" y="30"/>
                      <a:pt x="45" y="0"/>
                    </a:cubicBezTo>
                    <a:close/>
                  </a:path>
                </a:pathLst>
              </a:custGeom>
              <a:solidFill>
                <a:srgbClr val="56B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186;p27"/>
              <p:cNvSpPr/>
              <p:nvPr/>
            </p:nvSpPr>
            <p:spPr>
              <a:xfrm>
                <a:off x="5694375" y="2812401"/>
                <a:ext cx="250793" cy="104796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27466" extrusionOk="0">
                    <a:moveTo>
                      <a:pt x="1" y="1"/>
                    </a:moveTo>
                    <a:lnTo>
                      <a:pt x="1" y="27466"/>
                    </a:lnTo>
                    <a:lnTo>
                      <a:pt x="6572" y="27466"/>
                    </a:lnTo>
                    <a:lnTo>
                      <a:pt x="65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187;p27"/>
              <p:cNvSpPr/>
              <p:nvPr/>
            </p:nvSpPr>
            <p:spPr>
              <a:xfrm>
                <a:off x="5852220" y="2888176"/>
                <a:ext cx="92946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1" fill="none" extrusionOk="0">
                    <a:moveTo>
                      <a:pt x="2435" y="1"/>
                    </a:moveTo>
                    <a:lnTo>
                      <a:pt x="1" y="1"/>
                    </a:lnTo>
                  </a:path>
                </a:pathLst>
              </a:custGeom>
              <a:noFill/>
              <a:ln w="93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188;p27"/>
              <p:cNvSpPr/>
              <p:nvPr/>
            </p:nvSpPr>
            <p:spPr>
              <a:xfrm>
                <a:off x="5868169" y="2970246"/>
                <a:ext cx="76997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" fill="none" extrusionOk="0">
                    <a:moveTo>
                      <a:pt x="2017" y="1"/>
                    </a:moveTo>
                    <a:lnTo>
                      <a:pt x="1" y="1"/>
                    </a:lnTo>
                  </a:path>
                </a:pathLst>
              </a:custGeom>
              <a:noFill/>
              <a:ln w="93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189;p27"/>
              <p:cNvSpPr/>
              <p:nvPr/>
            </p:nvSpPr>
            <p:spPr>
              <a:xfrm>
                <a:off x="5852220" y="3051744"/>
                <a:ext cx="92946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1" fill="none" extrusionOk="0">
                    <a:moveTo>
                      <a:pt x="2435" y="0"/>
                    </a:moveTo>
                    <a:lnTo>
                      <a:pt x="1" y="0"/>
                    </a:lnTo>
                  </a:path>
                </a:pathLst>
              </a:custGeom>
              <a:noFill/>
              <a:ln w="93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190;p27"/>
              <p:cNvSpPr/>
              <p:nvPr/>
            </p:nvSpPr>
            <p:spPr>
              <a:xfrm>
                <a:off x="5868169" y="3133776"/>
                <a:ext cx="76997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" fill="none" extrusionOk="0">
                    <a:moveTo>
                      <a:pt x="2017" y="1"/>
                    </a:moveTo>
                    <a:lnTo>
                      <a:pt x="1" y="1"/>
                    </a:lnTo>
                  </a:path>
                </a:pathLst>
              </a:custGeom>
              <a:noFill/>
              <a:ln w="93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191;p27"/>
              <p:cNvSpPr/>
              <p:nvPr/>
            </p:nvSpPr>
            <p:spPr>
              <a:xfrm>
                <a:off x="5852220" y="3215274"/>
                <a:ext cx="92946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1" fill="none" extrusionOk="0">
                    <a:moveTo>
                      <a:pt x="2435" y="1"/>
                    </a:moveTo>
                    <a:lnTo>
                      <a:pt x="1" y="1"/>
                    </a:lnTo>
                  </a:path>
                </a:pathLst>
              </a:custGeom>
              <a:noFill/>
              <a:ln w="93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192;p27"/>
              <p:cNvSpPr/>
              <p:nvPr/>
            </p:nvSpPr>
            <p:spPr>
              <a:xfrm>
                <a:off x="5868169" y="3297344"/>
                <a:ext cx="76997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" fill="none" extrusionOk="0">
                    <a:moveTo>
                      <a:pt x="2017" y="0"/>
                    </a:moveTo>
                    <a:lnTo>
                      <a:pt x="1" y="0"/>
                    </a:lnTo>
                  </a:path>
                </a:pathLst>
              </a:custGeom>
              <a:noFill/>
              <a:ln w="93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193;p27"/>
              <p:cNvSpPr/>
              <p:nvPr/>
            </p:nvSpPr>
            <p:spPr>
              <a:xfrm>
                <a:off x="5852220" y="3378804"/>
                <a:ext cx="92946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1" fill="none" extrusionOk="0">
                    <a:moveTo>
                      <a:pt x="2435" y="1"/>
                    </a:moveTo>
                    <a:lnTo>
                      <a:pt x="1" y="1"/>
                    </a:lnTo>
                  </a:path>
                </a:pathLst>
              </a:custGeom>
              <a:noFill/>
              <a:ln w="93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194;p27"/>
              <p:cNvSpPr/>
              <p:nvPr/>
            </p:nvSpPr>
            <p:spPr>
              <a:xfrm>
                <a:off x="5868169" y="3460874"/>
                <a:ext cx="76997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" fill="none" extrusionOk="0">
                    <a:moveTo>
                      <a:pt x="2017" y="1"/>
                    </a:moveTo>
                    <a:lnTo>
                      <a:pt x="1" y="1"/>
                    </a:lnTo>
                  </a:path>
                </a:pathLst>
              </a:custGeom>
              <a:noFill/>
              <a:ln w="93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195;p27"/>
              <p:cNvSpPr/>
              <p:nvPr/>
            </p:nvSpPr>
            <p:spPr>
              <a:xfrm>
                <a:off x="5852220" y="3542372"/>
                <a:ext cx="92946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1" fill="none" extrusionOk="0">
                    <a:moveTo>
                      <a:pt x="2435" y="0"/>
                    </a:moveTo>
                    <a:lnTo>
                      <a:pt x="1" y="0"/>
                    </a:lnTo>
                  </a:path>
                </a:pathLst>
              </a:custGeom>
              <a:noFill/>
              <a:ln w="93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196;p27"/>
              <p:cNvSpPr/>
              <p:nvPr/>
            </p:nvSpPr>
            <p:spPr>
              <a:xfrm>
                <a:off x="5868169" y="3624404"/>
                <a:ext cx="76997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" fill="none" extrusionOk="0">
                    <a:moveTo>
                      <a:pt x="2017" y="1"/>
                    </a:moveTo>
                    <a:lnTo>
                      <a:pt x="1" y="1"/>
                    </a:lnTo>
                  </a:path>
                </a:pathLst>
              </a:custGeom>
              <a:noFill/>
              <a:ln w="93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" name="Google Shape;197;p27"/>
              <p:cNvSpPr/>
              <p:nvPr/>
            </p:nvSpPr>
            <p:spPr>
              <a:xfrm>
                <a:off x="5852220" y="3705902"/>
                <a:ext cx="92946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1" fill="none" extrusionOk="0">
                    <a:moveTo>
                      <a:pt x="2435" y="1"/>
                    </a:moveTo>
                    <a:lnTo>
                      <a:pt x="1" y="1"/>
                    </a:lnTo>
                  </a:path>
                </a:pathLst>
              </a:custGeom>
              <a:noFill/>
              <a:ln w="9325" cap="rnd" cmpd="sng">
                <a:solidFill>
                  <a:srgbClr val="0926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8" name="Google Shape;198;p27"/>
              <p:cNvSpPr/>
              <p:nvPr/>
            </p:nvSpPr>
            <p:spPr>
              <a:xfrm>
                <a:off x="5868169" y="3787972"/>
                <a:ext cx="76997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" fill="none" extrusionOk="0">
                    <a:moveTo>
                      <a:pt x="2017" y="0"/>
                    </a:moveTo>
                    <a:lnTo>
                      <a:pt x="1" y="0"/>
                    </a:lnTo>
                  </a:path>
                </a:pathLst>
              </a:custGeom>
              <a:noFill/>
              <a:ln w="9325" cap="rnd" cmpd="sng">
                <a:solidFill>
                  <a:srgbClr val="0926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" name="Google Shape;199;p27"/>
              <p:cNvSpPr/>
              <p:nvPr/>
            </p:nvSpPr>
            <p:spPr>
              <a:xfrm>
                <a:off x="6053943" y="3061283"/>
                <a:ext cx="152773" cy="28112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68" extrusionOk="0">
                    <a:moveTo>
                      <a:pt x="4003" y="333"/>
                    </a:moveTo>
                    <a:lnTo>
                      <a:pt x="3999" y="346"/>
                    </a:lnTo>
                    <a:lnTo>
                      <a:pt x="3999" y="346"/>
                    </a:lnTo>
                    <a:lnTo>
                      <a:pt x="4003" y="348"/>
                    </a:lnTo>
                    <a:lnTo>
                      <a:pt x="4003" y="333"/>
                    </a:lnTo>
                    <a:close/>
                    <a:moveTo>
                      <a:pt x="2886" y="1"/>
                    </a:moveTo>
                    <a:cubicBezTo>
                      <a:pt x="2573" y="1"/>
                      <a:pt x="2286" y="197"/>
                      <a:pt x="2181" y="512"/>
                    </a:cubicBezTo>
                    <a:lnTo>
                      <a:pt x="135" y="6411"/>
                    </a:lnTo>
                    <a:cubicBezTo>
                      <a:pt x="1" y="6800"/>
                      <a:pt x="210" y="7233"/>
                      <a:pt x="598" y="7367"/>
                    </a:cubicBezTo>
                    <a:lnTo>
                      <a:pt x="2689" y="1363"/>
                    </a:lnTo>
                    <a:cubicBezTo>
                      <a:pt x="2760" y="1163"/>
                      <a:pt x="2952" y="1037"/>
                      <a:pt x="3154" y="1037"/>
                    </a:cubicBezTo>
                    <a:cubicBezTo>
                      <a:pt x="3208" y="1037"/>
                      <a:pt x="3263" y="1046"/>
                      <a:pt x="3316" y="1065"/>
                    </a:cubicBezTo>
                    <a:lnTo>
                      <a:pt x="3705" y="1199"/>
                    </a:lnTo>
                    <a:lnTo>
                      <a:pt x="3999" y="346"/>
                    </a:lnTo>
                    <a:lnTo>
                      <a:pt x="3999" y="346"/>
                    </a:lnTo>
                    <a:lnTo>
                      <a:pt x="3152" y="49"/>
                    </a:lnTo>
                    <a:cubicBezTo>
                      <a:pt x="3064" y="16"/>
                      <a:pt x="2974" y="1"/>
                      <a:pt x="28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" name="Google Shape;200;p27"/>
              <p:cNvSpPr/>
              <p:nvPr/>
            </p:nvSpPr>
            <p:spPr>
              <a:xfrm>
                <a:off x="5852220" y="2997603"/>
                <a:ext cx="456486" cy="1084441"/>
              </a:xfrm>
              <a:custGeom>
                <a:avLst/>
                <a:gdLst/>
                <a:ahLst/>
                <a:cxnLst/>
                <a:rect l="l" t="t" r="r" b="b"/>
                <a:pathLst>
                  <a:path w="11964" h="28422" extrusionOk="0">
                    <a:moveTo>
                      <a:pt x="9529" y="0"/>
                    </a:moveTo>
                    <a:cubicBezTo>
                      <a:pt x="9455" y="75"/>
                      <a:pt x="9395" y="165"/>
                      <a:pt x="9350" y="269"/>
                    </a:cubicBezTo>
                    <a:lnTo>
                      <a:pt x="9335" y="284"/>
                    </a:lnTo>
                    <a:lnTo>
                      <a:pt x="5661" y="10993"/>
                    </a:lnTo>
                    <a:lnTo>
                      <a:pt x="5631" y="11082"/>
                    </a:lnTo>
                    <a:lnTo>
                      <a:pt x="5348" y="11918"/>
                    </a:lnTo>
                    <a:lnTo>
                      <a:pt x="1" y="27540"/>
                    </a:lnTo>
                    <a:lnTo>
                      <a:pt x="2585" y="28422"/>
                    </a:lnTo>
                    <a:lnTo>
                      <a:pt x="7946" y="12755"/>
                    </a:lnTo>
                    <a:lnTo>
                      <a:pt x="8230" y="11948"/>
                    </a:lnTo>
                    <a:lnTo>
                      <a:pt x="11919" y="1180"/>
                    </a:lnTo>
                    <a:cubicBezTo>
                      <a:pt x="11964" y="1061"/>
                      <a:pt x="11964" y="941"/>
                      <a:pt x="11934" y="822"/>
                    </a:cubicBezTo>
                    <a:lnTo>
                      <a:pt x="95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" name="Google Shape;201;p27"/>
              <p:cNvSpPr/>
              <p:nvPr/>
            </p:nvSpPr>
            <p:spPr>
              <a:xfrm>
                <a:off x="6056232" y="3420430"/>
                <a:ext cx="110001" cy="63261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658" extrusionOk="0">
                    <a:moveTo>
                      <a:pt x="284" y="0"/>
                    </a:moveTo>
                    <a:lnTo>
                      <a:pt x="1" y="822"/>
                    </a:lnTo>
                    <a:lnTo>
                      <a:pt x="2599" y="1658"/>
                    </a:lnTo>
                    <a:lnTo>
                      <a:pt x="2883" y="866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" name="Google Shape;202;p27"/>
              <p:cNvSpPr/>
              <p:nvPr/>
            </p:nvSpPr>
            <p:spPr>
              <a:xfrm>
                <a:off x="5852220" y="4047804"/>
                <a:ext cx="98631" cy="107177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809" extrusionOk="0">
                    <a:moveTo>
                      <a:pt x="1" y="0"/>
                    </a:moveTo>
                    <a:lnTo>
                      <a:pt x="344" y="2644"/>
                    </a:lnTo>
                    <a:lnTo>
                      <a:pt x="792" y="2808"/>
                    </a:lnTo>
                    <a:lnTo>
                      <a:pt x="2585" y="8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4D7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" name="Google Shape;203;p27"/>
              <p:cNvSpPr/>
              <p:nvPr/>
            </p:nvSpPr>
            <p:spPr>
              <a:xfrm>
                <a:off x="6208392" y="2991651"/>
                <a:ext cx="100309" cy="51013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1337" extrusionOk="0">
                    <a:moveTo>
                      <a:pt x="611" y="0"/>
                    </a:moveTo>
                    <a:cubicBezTo>
                      <a:pt x="513" y="0"/>
                      <a:pt x="416" y="23"/>
                      <a:pt x="329" y="67"/>
                    </a:cubicBezTo>
                    <a:cubicBezTo>
                      <a:pt x="284" y="97"/>
                      <a:pt x="239" y="127"/>
                      <a:pt x="194" y="156"/>
                    </a:cubicBezTo>
                    <a:cubicBezTo>
                      <a:pt x="120" y="231"/>
                      <a:pt x="60" y="321"/>
                      <a:pt x="15" y="425"/>
                    </a:cubicBezTo>
                    <a:cubicBezTo>
                      <a:pt x="15" y="425"/>
                      <a:pt x="0" y="440"/>
                      <a:pt x="0" y="440"/>
                    </a:cubicBezTo>
                    <a:lnTo>
                      <a:pt x="2584" y="1336"/>
                    </a:lnTo>
                    <a:cubicBezTo>
                      <a:pt x="2629" y="1217"/>
                      <a:pt x="2629" y="1097"/>
                      <a:pt x="2599" y="978"/>
                    </a:cubicBezTo>
                    <a:cubicBezTo>
                      <a:pt x="2554" y="769"/>
                      <a:pt x="2405" y="590"/>
                      <a:pt x="2181" y="515"/>
                    </a:cubicBezTo>
                    <a:lnTo>
                      <a:pt x="822" y="37"/>
                    </a:lnTo>
                    <a:cubicBezTo>
                      <a:pt x="753" y="12"/>
                      <a:pt x="682" y="0"/>
                      <a:pt x="6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" name="Google Shape;204;p27"/>
              <p:cNvSpPr/>
              <p:nvPr/>
            </p:nvSpPr>
            <p:spPr>
              <a:xfrm>
                <a:off x="6242006" y="2968415"/>
                <a:ext cx="51891" cy="51433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348" extrusionOk="0">
                    <a:moveTo>
                      <a:pt x="732" y="0"/>
                    </a:moveTo>
                    <a:cubicBezTo>
                      <a:pt x="502" y="0"/>
                      <a:pt x="294" y="140"/>
                      <a:pt x="224" y="362"/>
                    </a:cubicBezTo>
                    <a:lnTo>
                      <a:pt x="0" y="989"/>
                    </a:lnTo>
                    <a:lnTo>
                      <a:pt x="1046" y="1348"/>
                    </a:lnTo>
                    <a:lnTo>
                      <a:pt x="1255" y="721"/>
                    </a:lnTo>
                    <a:cubicBezTo>
                      <a:pt x="1359" y="437"/>
                      <a:pt x="1210" y="123"/>
                      <a:pt x="926" y="34"/>
                    </a:cubicBezTo>
                    <a:cubicBezTo>
                      <a:pt x="861" y="11"/>
                      <a:pt x="796" y="0"/>
                      <a:pt x="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" name="Google Shape;205;p27"/>
              <p:cNvSpPr/>
              <p:nvPr/>
            </p:nvSpPr>
            <p:spPr>
              <a:xfrm>
                <a:off x="6208392" y="3008439"/>
                <a:ext cx="98593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897" fill="none" extrusionOk="0">
                    <a:moveTo>
                      <a:pt x="0" y="0"/>
                    </a:moveTo>
                    <a:lnTo>
                      <a:pt x="2584" y="896"/>
                    </a:lnTo>
                  </a:path>
                </a:pathLst>
              </a:custGeom>
              <a:noFill/>
              <a:ln w="93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" name="Google Shape;206;p27"/>
              <p:cNvSpPr/>
              <p:nvPr/>
            </p:nvSpPr>
            <p:spPr>
              <a:xfrm>
                <a:off x="6245974" y="2995314"/>
                <a:ext cx="39376" cy="13736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360" fill="none" extrusionOk="0">
                    <a:moveTo>
                      <a:pt x="1" y="1"/>
                    </a:moveTo>
                    <a:cubicBezTo>
                      <a:pt x="1" y="1"/>
                      <a:pt x="479" y="299"/>
                      <a:pt x="1031" y="359"/>
                    </a:cubicBezTo>
                  </a:path>
                </a:pathLst>
              </a:custGeom>
              <a:noFill/>
              <a:ln w="93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" name="Google Shape;207;p27"/>
              <p:cNvSpPr/>
              <p:nvPr/>
            </p:nvSpPr>
            <p:spPr>
              <a:xfrm>
                <a:off x="5852220" y="4047804"/>
                <a:ext cx="98058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897" fill="none" extrusionOk="0">
                    <a:moveTo>
                      <a:pt x="1" y="0"/>
                    </a:moveTo>
                    <a:lnTo>
                      <a:pt x="2570" y="897"/>
                    </a:lnTo>
                  </a:path>
                </a:pathLst>
              </a:custGeom>
              <a:noFill/>
              <a:ln w="9325" cap="rnd" cmpd="sng">
                <a:solidFill>
                  <a:srgbClr val="0926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" name="Google Shape;208;p27"/>
              <p:cNvSpPr/>
              <p:nvPr/>
            </p:nvSpPr>
            <p:spPr>
              <a:xfrm>
                <a:off x="5864773" y="4148646"/>
                <a:ext cx="17704" cy="20642"/>
              </a:xfrm>
              <a:custGeom>
                <a:avLst/>
                <a:gdLst/>
                <a:ahLst/>
                <a:cxnLst/>
                <a:rect l="l" t="t" r="r" b="b"/>
                <a:pathLst>
                  <a:path w="464" h="541" extrusionOk="0">
                    <a:moveTo>
                      <a:pt x="0" y="1"/>
                    </a:moveTo>
                    <a:lnTo>
                      <a:pt x="15" y="6"/>
                    </a:lnTo>
                    <a:lnTo>
                      <a:pt x="15" y="6"/>
                    </a:lnTo>
                    <a:lnTo>
                      <a:pt x="15" y="1"/>
                    </a:lnTo>
                    <a:close/>
                    <a:moveTo>
                      <a:pt x="15" y="6"/>
                    </a:moveTo>
                    <a:lnTo>
                      <a:pt x="30" y="464"/>
                    </a:lnTo>
                    <a:cubicBezTo>
                      <a:pt x="30" y="511"/>
                      <a:pt x="66" y="541"/>
                      <a:pt x="104" y="541"/>
                    </a:cubicBezTo>
                    <a:cubicBezTo>
                      <a:pt x="126" y="541"/>
                      <a:pt x="148" y="531"/>
                      <a:pt x="165" y="509"/>
                    </a:cubicBezTo>
                    <a:lnTo>
                      <a:pt x="463" y="165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" name="Google Shape;209;p27"/>
              <p:cNvSpPr/>
              <p:nvPr/>
            </p:nvSpPr>
            <p:spPr>
              <a:xfrm>
                <a:off x="5622607" y="3953791"/>
                <a:ext cx="117975" cy="85124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2231" extrusionOk="0">
                    <a:moveTo>
                      <a:pt x="2778" y="0"/>
                    </a:moveTo>
                    <a:lnTo>
                      <a:pt x="0" y="508"/>
                    </a:lnTo>
                    <a:lnTo>
                      <a:pt x="269" y="1957"/>
                    </a:lnTo>
                    <a:cubicBezTo>
                      <a:pt x="296" y="2117"/>
                      <a:pt x="443" y="2230"/>
                      <a:pt x="613" y="2230"/>
                    </a:cubicBezTo>
                    <a:cubicBezTo>
                      <a:pt x="632" y="2230"/>
                      <a:pt x="652" y="2229"/>
                      <a:pt x="672" y="2226"/>
                    </a:cubicBezTo>
                    <a:lnTo>
                      <a:pt x="2778" y="1822"/>
                    </a:lnTo>
                    <a:cubicBezTo>
                      <a:pt x="2957" y="1792"/>
                      <a:pt x="3092" y="1613"/>
                      <a:pt x="3047" y="1419"/>
                    </a:cubicBez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EC687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" name="Google Shape;210;p27"/>
              <p:cNvSpPr/>
              <p:nvPr/>
            </p:nvSpPr>
            <p:spPr>
              <a:xfrm>
                <a:off x="5502344" y="3129808"/>
                <a:ext cx="102065" cy="181809"/>
              </a:xfrm>
              <a:custGeom>
                <a:avLst/>
                <a:gdLst/>
                <a:ahLst/>
                <a:cxnLst/>
                <a:rect l="l" t="t" r="r" b="b"/>
                <a:pathLst>
                  <a:path w="2675" h="4765" extrusionOk="0">
                    <a:moveTo>
                      <a:pt x="494" y="0"/>
                    </a:moveTo>
                    <a:lnTo>
                      <a:pt x="329" y="1449"/>
                    </a:lnTo>
                    <a:lnTo>
                      <a:pt x="1" y="4361"/>
                    </a:lnTo>
                    <a:lnTo>
                      <a:pt x="16" y="4361"/>
                    </a:lnTo>
                    <a:lnTo>
                      <a:pt x="509" y="4765"/>
                    </a:lnTo>
                    <a:lnTo>
                      <a:pt x="882" y="4242"/>
                    </a:lnTo>
                    <a:cubicBezTo>
                      <a:pt x="912" y="4212"/>
                      <a:pt x="942" y="4197"/>
                      <a:pt x="986" y="4182"/>
                    </a:cubicBezTo>
                    <a:cubicBezTo>
                      <a:pt x="1016" y="4182"/>
                      <a:pt x="1061" y="4197"/>
                      <a:pt x="1091" y="4212"/>
                    </a:cubicBezTo>
                    <a:lnTo>
                      <a:pt x="1584" y="4615"/>
                    </a:lnTo>
                    <a:lnTo>
                      <a:pt x="1957" y="4093"/>
                    </a:lnTo>
                    <a:cubicBezTo>
                      <a:pt x="1987" y="4063"/>
                      <a:pt x="2017" y="4048"/>
                      <a:pt x="2062" y="4048"/>
                    </a:cubicBezTo>
                    <a:cubicBezTo>
                      <a:pt x="2071" y="4043"/>
                      <a:pt x="2079" y="4042"/>
                      <a:pt x="2088" y="4042"/>
                    </a:cubicBezTo>
                    <a:cubicBezTo>
                      <a:pt x="2108" y="4042"/>
                      <a:pt x="2126" y="4052"/>
                      <a:pt x="2136" y="4063"/>
                    </a:cubicBezTo>
                    <a:cubicBezTo>
                      <a:pt x="2151" y="4063"/>
                      <a:pt x="2166" y="4078"/>
                      <a:pt x="2166" y="4078"/>
                    </a:cubicBezTo>
                    <a:lnTo>
                      <a:pt x="2674" y="4481"/>
                    </a:lnTo>
                    <a:lnTo>
                      <a:pt x="2659" y="4391"/>
                    </a:lnTo>
                    <a:lnTo>
                      <a:pt x="1196" y="1419"/>
                    </a:lnTo>
                    <a:lnTo>
                      <a:pt x="4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" name="Google Shape;211;p27"/>
              <p:cNvSpPr/>
              <p:nvPr/>
            </p:nvSpPr>
            <p:spPr>
              <a:xfrm>
                <a:off x="5500627" y="3283990"/>
                <a:ext cx="227976" cy="689194"/>
              </a:xfrm>
              <a:custGeom>
                <a:avLst/>
                <a:gdLst/>
                <a:ahLst/>
                <a:cxnLst/>
                <a:rect l="l" t="t" r="r" b="b"/>
                <a:pathLst>
                  <a:path w="5975" h="18063" extrusionOk="0">
                    <a:moveTo>
                      <a:pt x="2133" y="1"/>
                    </a:moveTo>
                    <a:cubicBezTo>
                      <a:pt x="2124" y="1"/>
                      <a:pt x="2116" y="2"/>
                      <a:pt x="2107" y="7"/>
                    </a:cubicBezTo>
                    <a:cubicBezTo>
                      <a:pt x="2062" y="7"/>
                      <a:pt x="2032" y="22"/>
                      <a:pt x="2002" y="66"/>
                    </a:cubicBezTo>
                    <a:lnTo>
                      <a:pt x="1629" y="574"/>
                    </a:lnTo>
                    <a:lnTo>
                      <a:pt x="1136" y="171"/>
                    </a:lnTo>
                    <a:cubicBezTo>
                      <a:pt x="1106" y="156"/>
                      <a:pt x="1061" y="141"/>
                      <a:pt x="1031" y="141"/>
                    </a:cubicBezTo>
                    <a:cubicBezTo>
                      <a:pt x="987" y="156"/>
                      <a:pt x="957" y="171"/>
                      <a:pt x="927" y="201"/>
                    </a:cubicBezTo>
                    <a:lnTo>
                      <a:pt x="554" y="724"/>
                    </a:lnTo>
                    <a:lnTo>
                      <a:pt x="61" y="320"/>
                    </a:lnTo>
                    <a:lnTo>
                      <a:pt x="46" y="320"/>
                    </a:lnTo>
                    <a:lnTo>
                      <a:pt x="16" y="649"/>
                    </a:lnTo>
                    <a:lnTo>
                      <a:pt x="1" y="709"/>
                    </a:lnTo>
                    <a:lnTo>
                      <a:pt x="2973" y="16868"/>
                    </a:lnTo>
                    <a:lnTo>
                      <a:pt x="3197" y="18063"/>
                    </a:lnTo>
                    <a:lnTo>
                      <a:pt x="5975" y="17555"/>
                    </a:lnTo>
                    <a:lnTo>
                      <a:pt x="5751" y="16360"/>
                    </a:lnTo>
                    <a:lnTo>
                      <a:pt x="2779" y="768"/>
                    </a:lnTo>
                    <a:lnTo>
                      <a:pt x="2719" y="440"/>
                    </a:lnTo>
                    <a:lnTo>
                      <a:pt x="2211" y="37"/>
                    </a:lnTo>
                    <a:cubicBezTo>
                      <a:pt x="2211" y="22"/>
                      <a:pt x="2196" y="22"/>
                      <a:pt x="2181" y="22"/>
                    </a:cubicBezTo>
                    <a:cubicBezTo>
                      <a:pt x="2171" y="11"/>
                      <a:pt x="2153" y="1"/>
                      <a:pt x="21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" name="Google Shape;212;p27"/>
              <p:cNvSpPr/>
              <p:nvPr/>
            </p:nvSpPr>
            <p:spPr>
              <a:xfrm>
                <a:off x="5493225" y="3283990"/>
                <a:ext cx="118013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1068" extrusionOk="0">
                    <a:moveTo>
                      <a:pt x="2327" y="1"/>
                    </a:moveTo>
                    <a:cubicBezTo>
                      <a:pt x="2318" y="1"/>
                      <a:pt x="2310" y="2"/>
                      <a:pt x="2301" y="7"/>
                    </a:cubicBezTo>
                    <a:cubicBezTo>
                      <a:pt x="2256" y="7"/>
                      <a:pt x="2226" y="22"/>
                      <a:pt x="2211" y="52"/>
                    </a:cubicBezTo>
                    <a:lnTo>
                      <a:pt x="1823" y="574"/>
                    </a:lnTo>
                    <a:lnTo>
                      <a:pt x="1330" y="171"/>
                    </a:lnTo>
                    <a:cubicBezTo>
                      <a:pt x="1300" y="156"/>
                      <a:pt x="1255" y="141"/>
                      <a:pt x="1225" y="141"/>
                    </a:cubicBezTo>
                    <a:cubicBezTo>
                      <a:pt x="1181" y="156"/>
                      <a:pt x="1151" y="171"/>
                      <a:pt x="1121" y="201"/>
                    </a:cubicBezTo>
                    <a:lnTo>
                      <a:pt x="748" y="724"/>
                    </a:lnTo>
                    <a:lnTo>
                      <a:pt x="255" y="320"/>
                    </a:lnTo>
                    <a:lnTo>
                      <a:pt x="240" y="320"/>
                    </a:lnTo>
                    <a:cubicBezTo>
                      <a:pt x="212" y="300"/>
                      <a:pt x="178" y="288"/>
                      <a:pt x="145" y="288"/>
                    </a:cubicBezTo>
                    <a:cubicBezTo>
                      <a:pt x="106" y="288"/>
                      <a:pt x="70" y="303"/>
                      <a:pt x="46" y="335"/>
                    </a:cubicBezTo>
                    <a:cubicBezTo>
                      <a:pt x="1" y="395"/>
                      <a:pt x="16" y="485"/>
                      <a:pt x="75" y="544"/>
                    </a:cubicBezTo>
                    <a:lnTo>
                      <a:pt x="210" y="649"/>
                    </a:lnTo>
                    <a:lnTo>
                      <a:pt x="688" y="1037"/>
                    </a:lnTo>
                    <a:cubicBezTo>
                      <a:pt x="718" y="1067"/>
                      <a:pt x="762" y="1067"/>
                      <a:pt x="792" y="1067"/>
                    </a:cubicBezTo>
                    <a:cubicBezTo>
                      <a:pt x="837" y="1067"/>
                      <a:pt x="867" y="1037"/>
                      <a:pt x="897" y="1007"/>
                    </a:cubicBezTo>
                    <a:lnTo>
                      <a:pt x="1270" y="485"/>
                    </a:lnTo>
                    <a:lnTo>
                      <a:pt x="1763" y="888"/>
                    </a:lnTo>
                    <a:cubicBezTo>
                      <a:pt x="1785" y="910"/>
                      <a:pt x="1815" y="924"/>
                      <a:pt x="1841" y="924"/>
                    </a:cubicBezTo>
                    <a:cubicBezTo>
                      <a:pt x="1851" y="924"/>
                      <a:pt x="1860" y="922"/>
                      <a:pt x="1868" y="918"/>
                    </a:cubicBezTo>
                    <a:cubicBezTo>
                      <a:pt x="1912" y="918"/>
                      <a:pt x="1942" y="903"/>
                      <a:pt x="1972" y="858"/>
                    </a:cubicBezTo>
                    <a:lnTo>
                      <a:pt x="2346" y="350"/>
                    </a:lnTo>
                    <a:lnTo>
                      <a:pt x="2838" y="753"/>
                    </a:lnTo>
                    <a:cubicBezTo>
                      <a:pt x="2865" y="771"/>
                      <a:pt x="2891" y="778"/>
                      <a:pt x="2917" y="778"/>
                    </a:cubicBezTo>
                    <a:cubicBezTo>
                      <a:pt x="2936" y="778"/>
                      <a:pt x="2954" y="775"/>
                      <a:pt x="2973" y="768"/>
                    </a:cubicBezTo>
                    <a:cubicBezTo>
                      <a:pt x="3003" y="768"/>
                      <a:pt x="3033" y="753"/>
                      <a:pt x="3048" y="724"/>
                    </a:cubicBezTo>
                    <a:cubicBezTo>
                      <a:pt x="3092" y="664"/>
                      <a:pt x="3077" y="574"/>
                      <a:pt x="3018" y="529"/>
                    </a:cubicBezTo>
                    <a:lnTo>
                      <a:pt x="2913" y="440"/>
                    </a:lnTo>
                    <a:lnTo>
                      <a:pt x="2405" y="37"/>
                    </a:lnTo>
                    <a:cubicBezTo>
                      <a:pt x="2405" y="22"/>
                      <a:pt x="2390" y="22"/>
                      <a:pt x="2390" y="22"/>
                    </a:cubicBezTo>
                    <a:cubicBezTo>
                      <a:pt x="2369" y="11"/>
                      <a:pt x="2348" y="1"/>
                      <a:pt x="23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" name="Google Shape;213;p27"/>
              <p:cNvSpPr/>
              <p:nvPr/>
            </p:nvSpPr>
            <p:spPr>
              <a:xfrm>
                <a:off x="5514897" y="3129808"/>
                <a:ext cx="3308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1450" extrusionOk="0">
                    <a:moveTo>
                      <a:pt x="165" y="0"/>
                    </a:moveTo>
                    <a:lnTo>
                      <a:pt x="0" y="1449"/>
                    </a:lnTo>
                    <a:lnTo>
                      <a:pt x="867" y="1419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" name="Google Shape;214;p27"/>
              <p:cNvSpPr/>
              <p:nvPr/>
            </p:nvSpPr>
            <p:spPr>
              <a:xfrm>
                <a:off x="5561598" y="3306768"/>
                <a:ext cx="123126" cy="614677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16110" extrusionOk="0">
                    <a:moveTo>
                      <a:pt x="162" y="1"/>
                    </a:moveTo>
                    <a:cubicBezTo>
                      <a:pt x="153" y="1"/>
                      <a:pt x="144" y="3"/>
                      <a:pt x="135" y="7"/>
                    </a:cubicBezTo>
                    <a:cubicBezTo>
                      <a:pt x="61" y="22"/>
                      <a:pt x="1" y="97"/>
                      <a:pt x="16" y="171"/>
                    </a:cubicBezTo>
                    <a:lnTo>
                      <a:pt x="2928" y="15987"/>
                    </a:lnTo>
                    <a:cubicBezTo>
                      <a:pt x="2942" y="16054"/>
                      <a:pt x="3003" y="16109"/>
                      <a:pt x="3069" y="16109"/>
                    </a:cubicBezTo>
                    <a:cubicBezTo>
                      <a:pt x="3077" y="16109"/>
                      <a:pt x="3085" y="16108"/>
                      <a:pt x="3093" y="16107"/>
                    </a:cubicBezTo>
                    <a:cubicBezTo>
                      <a:pt x="3167" y="16092"/>
                      <a:pt x="3227" y="16017"/>
                      <a:pt x="3212" y="15943"/>
                    </a:cubicBezTo>
                    <a:lnTo>
                      <a:pt x="300" y="112"/>
                    </a:lnTo>
                    <a:cubicBezTo>
                      <a:pt x="285" y="67"/>
                      <a:pt x="255" y="37"/>
                      <a:pt x="225" y="22"/>
                    </a:cubicBezTo>
                    <a:cubicBezTo>
                      <a:pt x="204" y="11"/>
                      <a:pt x="183" y="1"/>
                      <a:pt x="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" name="Google Shape;215;p27"/>
              <p:cNvSpPr/>
              <p:nvPr/>
            </p:nvSpPr>
            <p:spPr>
              <a:xfrm>
                <a:off x="5517186" y="3313865"/>
                <a:ext cx="129956" cy="628069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16461" extrusionOk="0">
                    <a:moveTo>
                      <a:pt x="134" y="0"/>
                    </a:moveTo>
                    <a:cubicBezTo>
                      <a:pt x="60" y="15"/>
                      <a:pt x="0" y="90"/>
                      <a:pt x="15" y="165"/>
                    </a:cubicBezTo>
                    <a:lnTo>
                      <a:pt x="3121" y="16339"/>
                    </a:lnTo>
                    <a:cubicBezTo>
                      <a:pt x="3135" y="16406"/>
                      <a:pt x="3196" y="16461"/>
                      <a:pt x="3262" y="16461"/>
                    </a:cubicBezTo>
                    <a:cubicBezTo>
                      <a:pt x="3270" y="16461"/>
                      <a:pt x="3278" y="16460"/>
                      <a:pt x="3286" y="16459"/>
                    </a:cubicBezTo>
                    <a:cubicBezTo>
                      <a:pt x="3360" y="16444"/>
                      <a:pt x="3405" y="16369"/>
                      <a:pt x="3405" y="16294"/>
                    </a:cubicBezTo>
                    <a:lnTo>
                      <a:pt x="299" y="120"/>
                    </a:lnTo>
                    <a:cubicBezTo>
                      <a:pt x="284" y="75"/>
                      <a:pt x="269" y="30"/>
                      <a:pt x="224" y="15"/>
                    </a:cubicBezTo>
                    <a:cubicBezTo>
                      <a:pt x="194" y="0"/>
                      <a:pt x="164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27"/>
              <p:cNvSpPr/>
              <p:nvPr/>
            </p:nvSpPr>
            <p:spPr>
              <a:xfrm>
                <a:off x="5595250" y="3906327"/>
                <a:ext cx="155596" cy="68183"/>
              </a:xfrm>
              <a:custGeom>
                <a:avLst/>
                <a:gdLst/>
                <a:ahLst/>
                <a:cxnLst/>
                <a:rect l="l" t="t" r="r" b="b"/>
                <a:pathLst>
                  <a:path w="4078" h="1787" extrusionOk="0">
                    <a:moveTo>
                      <a:pt x="3568" y="0"/>
                    </a:moveTo>
                    <a:cubicBezTo>
                      <a:pt x="3549" y="0"/>
                      <a:pt x="3529" y="2"/>
                      <a:pt x="3510" y="5"/>
                    </a:cubicBezTo>
                    <a:lnTo>
                      <a:pt x="3271" y="49"/>
                    </a:lnTo>
                    <a:lnTo>
                      <a:pt x="493" y="557"/>
                    </a:lnTo>
                    <a:lnTo>
                      <a:pt x="344" y="587"/>
                    </a:lnTo>
                    <a:cubicBezTo>
                      <a:pt x="135" y="617"/>
                      <a:pt x="0" y="826"/>
                      <a:pt x="30" y="1035"/>
                    </a:cubicBezTo>
                    <a:lnTo>
                      <a:pt x="105" y="1468"/>
                    </a:lnTo>
                    <a:cubicBezTo>
                      <a:pt x="145" y="1658"/>
                      <a:pt x="309" y="1786"/>
                      <a:pt x="495" y="1786"/>
                    </a:cubicBezTo>
                    <a:cubicBezTo>
                      <a:pt x="514" y="1786"/>
                      <a:pt x="533" y="1785"/>
                      <a:pt x="553" y="1782"/>
                    </a:cubicBezTo>
                    <a:lnTo>
                      <a:pt x="717" y="1752"/>
                    </a:lnTo>
                    <a:lnTo>
                      <a:pt x="3495" y="1244"/>
                    </a:lnTo>
                    <a:lnTo>
                      <a:pt x="3719" y="1199"/>
                    </a:lnTo>
                    <a:cubicBezTo>
                      <a:pt x="3928" y="1170"/>
                      <a:pt x="4077" y="960"/>
                      <a:pt x="4033" y="751"/>
                    </a:cubicBezTo>
                    <a:lnTo>
                      <a:pt x="3958" y="318"/>
                    </a:lnTo>
                    <a:cubicBezTo>
                      <a:pt x="3917" y="129"/>
                      <a:pt x="3754" y="0"/>
                      <a:pt x="3568" y="0"/>
                    </a:cubicBezTo>
                    <a:close/>
                  </a:path>
                </a:pathLst>
              </a:custGeom>
              <a:solidFill>
                <a:srgbClr val="56B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27"/>
              <p:cNvSpPr/>
              <p:nvPr/>
            </p:nvSpPr>
            <p:spPr>
              <a:xfrm>
                <a:off x="5441945" y="3604487"/>
                <a:ext cx="731164" cy="72952"/>
              </a:xfrm>
              <a:custGeom>
                <a:avLst/>
                <a:gdLst/>
                <a:ahLst/>
                <a:cxnLst/>
                <a:rect l="l" t="t" r="r" b="b"/>
                <a:pathLst>
                  <a:path w="19163" h="1912" fill="none" extrusionOk="0">
                    <a:moveTo>
                      <a:pt x="19162" y="60"/>
                    </a:moveTo>
                    <a:cubicBezTo>
                      <a:pt x="19162" y="60"/>
                      <a:pt x="19162" y="60"/>
                      <a:pt x="19162" y="75"/>
                    </a:cubicBezTo>
                    <a:cubicBezTo>
                      <a:pt x="18669" y="1105"/>
                      <a:pt x="14562" y="1912"/>
                      <a:pt x="9589" y="1912"/>
                    </a:cubicBezTo>
                    <a:cubicBezTo>
                      <a:pt x="4601" y="1912"/>
                      <a:pt x="344" y="1075"/>
                      <a:pt x="1" y="0"/>
                    </a:cubicBezTo>
                  </a:path>
                </a:pathLst>
              </a:custGeom>
              <a:noFill/>
              <a:ln w="9325" cap="rnd" cmpd="sng">
                <a:solidFill>
                  <a:srgbClr val="0926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8" name="Google Shape;218;p27"/>
              <p:cNvSpPr/>
              <p:nvPr/>
            </p:nvSpPr>
            <p:spPr>
              <a:xfrm>
                <a:off x="5441373" y="3604487"/>
                <a:ext cx="731737" cy="843378"/>
              </a:xfrm>
              <a:custGeom>
                <a:avLst/>
                <a:gdLst/>
                <a:ahLst/>
                <a:cxnLst/>
                <a:rect l="l" t="t" r="r" b="b"/>
                <a:pathLst>
                  <a:path w="19178" h="22104" extrusionOk="0">
                    <a:moveTo>
                      <a:pt x="1" y="0"/>
                    </a:moveTo>
                    <a:lnTo>
                      <a:pt x="1599" y="22104"/>
                    </a:lnTo>
                    <a:lnTo>
                      <a:pt x="16265" y="22104"/>
                    </a:lnTo>
                    <a:lnTo>
                      <a:pt x="19177" y="75"/>
                    </a:lnTo>
                    <a:lnTo>
                      <a:pt x="19177" y="75"/>
                    </a:lnTo>
                    <a:cubicBezTo>
                      <a:pt x="18684" y="1105"/>
                      <a:pt x="14682" y="1912"/>
                      <a:pt x="9604" y="1912"/>
                    </a:cubicBezTo>
                    <a:cubicBezTo>
                      <a:pt x="4511" y="1912"/>
                      <a:pt x="359" y="107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9" name="Google Shape;219;p27"/>
            <p:cNvSpPr/>
            <p:nvPr/>
          </p:nvSpPr>
          <p:spPr>
            <a:xfrm rot="405879">
              <a:off x="7763983" y="3643019"/>
              <a:ext cx="367919" cy="387762"/>
            </a:xfrm>
            <a:custGeom>
              <a:avLst/>
              <a:gdLst/>
              <a:ahLst/>
              <a:cxnLst/>
              <a:rect l="l" t="t" r="r" b="b"/>
              <a:pathLst>
                <a:path w="9679" h="10201" fill="none" extrusionOk="0">
                  <a:moveTo>
                    <a:pt x="1255" y="1837"/>
                  </a:moveTo>
                  <a:cubicBezTo>
                    <a:pt x="255" y="2584"/>
                    <a:pt x="1" y="4152"/>
                    <a:pt x="703" y="5183"/>
                  </a:cubicBezTo>
                  <a:cubicBezTo>
                    <a:pt x="1330" y="6079"/>
                    <a:pt x="2525" y="6512"/>
                    <a:pt x="2928" y="7527"/>
                  </a:cubicBezTo>
                  <a:cubicBezTo>
                    <a:pt x="3197" y="8170"/>
                    <a:pt x="3092" y="8946"/>
                    <a:pt x="3481" y="9514"/>
                  </a:cubicBezTo>
                  <a:cubicBezTo>
                    <a:pt x="3824" y="9992"/>
                    <a:pt x="4466" y="10201"/>
                    <a:pt x="5034" y="10096"/>
                  </a:cubicBezTo>
                  <a:cubicBezTo>
                    <a:pt x="5616" y="9992"/>
                    <a:pt x="6109" y="9618"/>
                    <a:pt x="6468" y="9155"/>
                  </a:cubicBezTo>
                  <a:cubicBezTo>
                    <a:pt x="7573" y="7647"/>
                    <a:pt x="7110" y="5556"/>
                    <a:pt x="7453" y="3719"/>
                  </a:cubicBezTo>
                  <a:cubicBezTo>
                    <a:pt x="7707" y="2270"/>
                    <a:pt x="8529" y="911"/>
                    <a:pt x="9679" y="0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4934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7491325" y="4020828"/>
              <a:ext cx="472748" cy="583169"/>
            </a:xfrm>
            <a:custGeom>
              <a:avLst/>
              <a:gdLst/>
              <a:ahLst/>
              <a:cxnLst/>
              <a:rect l="l" t="t" r="r" b="b"/>
              <a:pathLst>
                <a:path w="10425" h="12860" fill="none" extrusionOk="0">
                  <a:moveTo>
                    <a:pt x="523" y="12307"/>
                  </a:moveTo>
                  <a:cubicBezTo>
                    <a:pt x="0" y="11605"/>
                    <a:pt x="75" y="10604"/>
                    <a:pt x="448" y="9813"/>
                  </a:cubicBezTo>
                  <a:cubicBezTo>
                    <a:pt x="822" y="9021"/>
                    <a:pt x="1449" y="8379"/>
                    <a:pt x="2016" y="7707"/>
                  </a:cubicBezTo>
                  <a:cubicBezTo>
                    <a:pt x="2584" y="7035"/>
                    <a:pt x="3107" y="6288"/>
                    <a:pt x="3241" y="5422"/>
                  </a:cubicBezTo>
                  <a:cubicBezTo>
                    <a:pt x="3346" y="4660"/>
                    <a:pt x="3122" y="3883"/>
                    <a:pt x="3017" y="3122"/>
                  </a:cubicBezTo>
                  <a:cubicBezTo>
                    <a:pt x="2898" y="2360"/>
                    <a:pt x="2913" y="1509"/>
                    <a:pt x="3405" y="911"/>
                  </a:cubicBezTo>
                  <a:cubicBezTo>
                    <a:pt x="4152" y="0"/>
                    <a:pt x="5720" y="179"/>
                    <a:pt x="6557" y="1016"/>
                  </a:cubicBezTo>
                  <a:cubicBezTo>
                    <a:pt x="7393" y="1852"/>
                    <a:pt x="7677" y="3092"/>
                    <a:pt x="7796" y="4257"/>
                  </a:cubicBezTo>
                  <a:cubicBezTo>
                    <a:pt x="7946" y="5810"/>
                    <a:pt x="7871" y="7378"/>
                    <a:pt x="8155" y="8916"/>
                  </a:cubicBezTo>
                  <a:cubicBezTo>
                    <a:pt x="8438" y="10455"/>
                    <a:pt x="9125" y="11993"/>
                    <a:pt x="10425" y="12859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4934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7"/>
            <p:cNvSpPr/>
            <p:nvPr/>
          </p:nvSpPr>
          <p:spPr>
            <a:xfrm rot="433640">
              <a:off x="7944744" y="3998366"/>
              <a:ext cx="243475" cy="459674"/>
            </a:xfrm>
            <a:custGeom>
              <a:avLst/>
              <a:gdLst/>
              <a:ahLst/>
              <a:cxnLst/>
              <a:rect l="l" t="t" r="r" b="b"/>
              <a:pathLst>
                <a:path w="6677" h="12606" fill="none" extrusionOk="0">
                  <a:moveTo>
                    <a:pt x="6677" y="30"/>
                  </a:moveTo>
                  <a:cubicBezTo>
                    <a:pt x="5676" y="15"/>
                    <a:pt x="4660" y="0"/>
                    <a:pt x="3719" y="344"/>
                  </a:cubicBezTo>
                  <a:cubicBezTo>
                    <a:pt x="2779" y="672"/>
                    <a:pt x="1942" y="1449"/>
                    <a:pt x="1808" y="2435"/>
                  </a:cubicBezTo>
                  <a:cubicBezTo>
                    <a:pt x="1733" y="2987"/>
                    <a:pt x="1882" y="3585"/>
                    <a:pt x="1614" y="4063"/>
                  </a:cubicBezTo>
                  <a:cubicBezTo>
                    <a:pt x="1255" y="4705"/>
                    <a:pt x="269" y="4914"/>
                    <a:pt x="105" y="5646"/>
                  </a:cubicBezTo>
                  <a:cubicBezTo>
                    <a:pt x="1" y="6168"/>
                    <a:pt x="404" y="6661"/>
                    <a:pt x="852" y="6945"/>
                  </a:cubicBezTo>
                  <a:cubicBezTo>
                    <a:pt x="1300" y="7229"/>
                    <a:pt x="1838" y="7408"/>
                    <a:pt x="2196" y="7796"/>
                  </a:cubicBezTo>
                  <a:cubicBezTo>
                    <a:pt x="3152" y="8812"/>
                    <a:pt x="2554" y="10604"/>
                    <a:pt x="3376" y="11739"/>
                  </a:cubicBezTo>
                  <a:cubicBezTo>
                    <a:pt x="3794" y="12322"/>
                    <a:pt x="4586" y="12605"/>
                    <a:pt x="5288" y="12426"/>
                  </a:cubicBezTo>
                  <a:cubicBezTo>
                    <a:pt x="5975" y="12247"/>
                    <a:pt x="6542" y="11635"/>
                    <a:pt x="6647" y="10918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4934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7491325" y="3818738"/>
              <a:ext cx="147900" cy="1479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73721" y="1947151"/>
            <a:ext cx="11861165" cy="280987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865" b="1" spc="5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spc="5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vi-VN" altLang="en-US" sz="4800" b="1" spc="5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MỪNG</a:t>
            </a:r>
            <a:r>
              <a:rPr lang="en-US" sz="4800" b="1" spc="5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QUÝ THẦY, CÔ GIÁO</a:t>
            </a:r>
            <a:endParaRPr lang="en-US" sz="4800" b="1" spc="5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b="1" spc="5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VỀ DỰ GIỜ LỚP </a:t>
            </a:r>
            <a:r>
              <a:rPr lang="vi-VN" altLang="en-US" sz="4000" b="1" spc="5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MÔN KHTN NỘI DUNG VẬT LÍ</a:t>
            </a:r>
            <a:endParaRPr lang="vi-VN" altLang="en-US" sz="4000" b="1" spc="5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altLang="en-US" sz="4000" b="1" spc="5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vi-VN" altLang="en-US" sz="2800" b="1" spc="5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52400" y="839470"/>
            <a:ext cx="11708765" cy="57467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9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959485"/>
            <a:ext cx="1154112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457200" algn="just" eaLnBrk="1" fontAlgn="auto" latinLnBrk="0" hangingPunct="1"/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Lực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4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vi-VN" altLang="en-US" sz="4400" b="1" dirty="0" err="1">
                <a:latin typeface="Times New Roman" panose="02020603050405020304" charset="0"/>
                <a:cs typeface="Times New Roman" panose="02020603050405020304" charset="0"/>
              </a:rPr>
              <a:t> tiếp xúc xuất hiện khi vật (hoặc đối tượng) gây ra lực </a:t>
            </a:r>
            <a:r>
              <a:rPr lang="vi-VN" altLang="en-US" sz="4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vi-VN" altLang="en-US" sz="4400" b="1" dirty="0" err="1">
                <a:latin typeface="Times New Roman" panose="02020603050405020304" charset="0"/>
                <a:cs typeface="Times New Roman" panose="02020603050405020304" charset="0"/>
              </a:rPr>
              <a:t> có sự tiếp xúc với vật (hoặc đối tượng) chịu tác dụng của lực.</a:t>
            </a:r>
            <a:endParaRPr lang="vi-VN" altLang="en-US" sz="44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0" y="17780"/>
            <a:ext cx="12192000" cy="5632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0" y="17780"/>
            <a:ext cx="12192000" cy="5632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3" name="Rectangles 2"/>
          <p:cNvSpPr/>
          <p:nvPr/>
        </p:nvSpPr>
        <p:spPr>
          <a:xfrm>
            <a:off x="617855" y="722630"/>
            <a:ext cx="10995660" cy="58508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pic>
        <p:nvPicPr>
          <p:cNvPr id="7" name="Vệ tinh quay quanh Trái Đất - Video dạy vật lý - planet earth with satellites loop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60550" y="1703070"/>
            <a:ext cx="8128000" cy="45720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827655" y="942340"/>
            <a:ext cx="6536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GB" sz="3600">
                <a:latin typeface="Times New Roman" panose="02020603050405020304" charset="0"/>
                <a:cs typeface="Times New Roman" panose="02020603050405020304" charset="0"/>
              </a:rPr>
              <a:t>Vệ tinh quay quanh Trái Đất</a:t>
            </a:r>
            <a:endParaRPr lang="vi-VN" altLang="en-GB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837690" y="16510"/>
            <a:ext cx="297180" cy="420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GB" altLang="en-US"/>
          </a:p>
        </p:txBody>
      </p:sp>
      <p:sp>
        <p:nvSpPr>
          <p:cNvPr id="11" name="Text Box 10"/>
          <p:cNvSpPr txBox="1"/>
          <p:nvPr/>
        </p:nvSpPr>
        <p:spPr>
          <a:xfrm>
            <a:off x="2406015" y="17780"/>
            <a:ext cx="7581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GB" sz="3600">
                <a:latin typeface="Times New Roman" panose="02020603050405020304" charset="0"/>
                <a:cs typeface="Times New Roman" panose="02020603050405020304" charset="0"/>
              </a:rPr>
              <a:t>VÍ DỤ VỀ LỰC KHÔNG TIẾP </a:t>
            </a:r>
            <a:r>
              <a:rPr lang="vi-VN" altLang="en-GB" sz="3600">
                <a:latin typeface="Times New Roman" panose="02020603050405020304" charset="0"/>
                <a:cs typeface="Times New Roman" panose="02020603050405020304" charset="0"/>
              </a:rPr>
              <a:t>XÚC</a:t>
            </a:r>
            <a:endParaRPr lang="vi-VN" altLang="en-GB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Hệ Mặt Trời #1- Tổng quan về Hệ Mặt Trời - Solar System #1- Overview of the Solar System (online-video-cutter.com) (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32000" y="537845"/>
            <a:ext cx="8128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 vol="0" mute="1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368300" y="675640"/>
            <a:ext cx="11422380" cy="62769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7470" y="581025"/>
            <a:ext cx="9197975" cy="5669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</a:rPr>
              <a:t>PHIẾU HỌC TẬP SỐ 2 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(Thảo luận cặp đôi trong 5 phút)</a:t>
            </a:r>
            <a:endParaRPr lang="vi-V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</a:rPr>
              <a:t>Câu 1: Theo em có sự khác biệt nào về các lực tác dụng được minh họa ở hình 38.1a và hình 38.2?</a:t>
            </a:r>
            <a:endParaRPr lang="vi-VN" altLang="en-US" sz="3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</a:rPr>
              <a:t>Câu 2: Em hãy phân biệt lực tiếp xúc và lực không tiếp xúc?</a:t>
            </a:r>
            <a:endParaRPr lang="vi-VN" altLang="en-US" sz="3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endParaRPr lang="vi-VN" alt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0" y="17780"/>
            <a:ext cx="12192000" cy="5632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3242310"/>
            <a:ext cx="4476115" cy="3267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435" y="3317240"/>
            <a:ext cx="6656070" cy="2858135"/>
          </a:xfrm>
          <a:prstGeom prst="rect">
            <a:avLst/>
          </a:prstGeom>
        </p:spPr>
      </p:pic>
      <p:pic>
        <p:nvPicPr>
          <p:cNvPr id="6" name="5 Minutes timer (Đồng hồ đếm ngược 5 phút)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154285" y="17780"/>
            <a:ext cx="2037715" cy="833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368300" y="581025"/>
            <a:ext cx="11422380" cy="62769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7470" y="581025"/>
            <a:ext cx="9197975" cy="5669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</a:rPr>
              <a:t>ĐÁP 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</a:rPr>
              <a:t>ÁN PHIẾU HỌC TẬP SỐ 2 </a:t>
            </a:r>
            <a:endParaRPr lang="vi-VN" altLang="en-US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endParaRPr lang="vi-VN" alt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0" y="17780"/>
            <a:ext cx="12192000" cy="5632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2" name="Text Box 1"/>
          <p:cNvSpPr txBox="1"/>
          <p:nvPr/>
        </p:nvSpPr>
        <p:spPr>
          <a:xfrm>
            <a:off x="700405" y="1304925"/>
            <a:ext cx="10966450" cy="331851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>
              <a:lnSpc>
                <a:spcPct val="107000"/>
              </a:lnSpc>
              <a:spcAft>
                <a:spcPct val="0"/>
              </a:spcAft>
            </a:pPr>
            <a:r>
              <a:rPr lang="en-US" altLang="zh-CN" sz="2800">
                <a:latin typeface="Times New Roman" panose="02020603050405020304"/>
                <a:ea typeface="Calibri" panose="020F0502020204030204"/>
              </a:rPr>
              <a:t>Câu 1:  Sự khác biệt về các lực tác dụng được minh họa ở hình 38.1a và 38.2 đó là: </a:t>
            </a:r>
            <a:endParaRPr lang="en-US" altLang="zh-CN" sz="2800"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107000"/>
              </a:lnSpc>
              <a:spcAft>
                <a:spcPct val="0"/>
              </a:spcAft>
            </a:pPr>
            <a:r>
              <a:rPr lang="en-US" altLang="zh-CN" sz="2800">
                <a:latin typeface="Times New Roman" panose="02020603050405020304"/>
                <a:ea typeface="Calibri" panose="020F0502020204030204"/>
              </a:rPr>
              <a:t>- </a:t>
            </a:r>
            <a:r>
              <a:rPr lang="vi-VN" altLang="en-US" sz="2800">
                <a:latin typeface="Times New Roman" panose="02020603050405020304"/>
                <a:ea typeface="Calibri" panose="020F0502020204030204"/>
              </a:rPr>
              <a:t>H</a:t>
            </a:r>
            <a:r>
              <a:rPr lang="en-US" altLang="zh-CN" sz="2800">
                <a:latin typeface="Times New Roman" panose="02020603050405020304"/>
                <a:ea typeface="Calibri" panose="020F0502020204030204"/>
              </a:rPr>
              <a:t>ình 38.1a</a:t>
            </a:r>
            <a:r>
              <a:rPr lang="vi-VN" altLang="en-US" sz="2800">
                <a:latin typeface="Times New Roman" panose="02020603050405020304"/>
                <a:ea typeface="Calibri" panose="020F0502020204030204"/>
              </a:rPr>
              <a:t>: Vật gây ra lực (tay cô gái) có sự tiếp xúc với vật chịu tác dụng lực (quả nặng). </a:t>
            </a:r>
            <a:endParaRPr lang="vi-VN" altLang="en-US" sz="2800"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107000"/>
              </a:lnSpc>
              <a:spcAft>
                <a:spcPct val="0"/>
              </a:spcAft>
            </a:pPr>
            <a:r>
              <a:rPr lang="en-US" altLang="zh-CN" sz="2800">
                <a:latin typeface="Times New Roman" panose="02020603050405020304"/>
                <a:ea typeface="Calibri" panose="020F0502020204030204"/>
              </a:rPr>
              <a:t>- </a:t>
            </a:r>
            <a:r>
              <a:rPr lang="vi-VN" altLang="en-US" sz="2800">
                <a:latin typeface="Times New Roman" panose="02020603050405020304"/>
                <a:ea typeface="Calibri" panose="020F0502020204030204"/>
              </a:rPr>
              <a:t>H</a:t>
            </a:r>
            <a:r>
              <a:rPr lang="en-US" altLang="zh-CN" sz="2800">
                <a:latin typeface="Times New Roman" panose="02020603050405020304"/>
                <a:ea typeface="Calibri" panose="020F0502020204030204"/>
              </a:rPr>
              <a:t>ình 38.2</a:t>
            </a:r>
            <a:r>
              <a:rPr lang="vi-VN" altLang="en-US" sz="2800">
                <a:latin typeface="Times New Roman" panose="02020603050405020304"/>
                <a:ea typeface="Calibri" panose="020F0502020204030204"/>
              </a:rPr>
              <a:t>:</a:t>
            </a:r>
            <a:r>
              <a:rPr lang="vi-VN" altLang="en-US" sz="2800">
                <a:latin typeface="Times New Roman" panose="02020603050405020304"/>
                <a:ea typeface="Calibri" panose="020F0502020204030204"/>
                <a:sym typeface="+mn-ea"/>
              </a:rPr>
              <a:t>Vật gây ra lực (nam châm) không có sự tiếp xúc với vật chịu tác dụng lực  (viên bi sắt).</a:t>
            </a:r>
            <a:endParaRPr lang="vi-VN" altLang="en-US" sz="2800"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107000"/>
              </a:lnSpc>
              <a:spcAft>
                <a:spcPct val="0"/>
              </a:spcAft>
            </a:pPr>
            <a:r>
              <a:rPr lang="en-US" altLang="zh-CN" sz="2800">
                <a:latin typeface="Times New Roman" panose="02020603050405020304"/>
                <a:ea typeface="Calibri" panose="020F0502020204030204"/>
              </a:rPr>
              <a:t>Câu 2: </a:t>
            </a:r>
            <a:endParaRPr lang="en-US" altLang="zh-CN" sz="2800"/>
          </a:p>
        </p:txBody>
      </p:sp>
      <p:graphicFrame>
        <p:nvGraphicFramePr>
          <p:cNvPr id="3" name="Table 2"/>
          <p:cNvGraphicFramePr/>
          <p:nvPr>
            <p:custDataLst>
              <p:tags r:id="rId2"/>
            </p:custDataLst>
          </p:nvPr>
        </p:nvGraphicFramePr>
        <p:xfrm>
          <a:off x="1856105" y="4161155"/>
          <a:ext cx="9424035" cy="2327275"/>
        </p:xfrm>
        <a:graphic>
          <a:graphicData uri="http://schemas.openxmlformats.org/drawingml/2006/table">
            <a:tbl>
              <a:tblPr/>
              <a:tblGrid>
                <a:gridCol w="1378585"/>
                <a:gridCol w="3649345"/>
                <a:gridCol w="4396105"/>
              </a:tblGrid>
              <a:tr h="387985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Calibri" panose="020F0502020204030204"/>
                        </a:rPr>
                        <a:t> </a:t>
                      </a:r>
                      <a:endParaRPr lang="en-US" altLang="zh-CN" sz="2400"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</a:pPr>
                      <a:r>
                        <a:rPr lang="en-US" altLang="zh-CN" sz="2400" b="1">
                          <a:latin typeface="Times New Roman" panose="02020603050405020304"/>
                          <a:ea typeface="Calibri" panose="020F0502020204030204"/>
                        </a:rPr>
                        <a:t>Lực tiếp xúc</a:t>
                      </a:r>
                      <a:endParaRPr lang="en-US" altLang="zh-CN" sz="2400" b="1"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</a:pPr>
                      <a:r>
                        <a:rPr lang="en-US" altLang="zh-CN" sz="2400" b="1">
                          <a:latin typeface="Times New Roman" panose="02020603050405020304"/>
                          <a:ea typeface="Calibri" panose="020F0502020204030204"/>
                        </a:rPr>
                        <a:t>Lực không tiếp xúc</a:t>
                      </a:r>
                      <a:endParaRPr lang="en-US" altLang="zh-CN" sz="2400" b="1"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597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Calibri" panose="020F0502020204030204"/>
                        </a:rPr>
                        <a:t>Giống nhau</a:t>
                      </a:r>
                      <a:endParaRPr lang="en-US" altLang="zh-CN" sz="2400"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</a:pPr>
                      <a:r>
                        <a:rPr lang="en-US" altLang="zh-CN" sz="240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Arial" panose="020B0604020202020204"/>
                        </a:rPr>
                        <a:t>Đều là lực </a:t>
                      </a:r>
                      <a:r>
                        <a:rPr lang="en-US" altLang="zh-CN" sz="240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Arial" panose="020B0604020202020204"/>
                        </a:rPr>
                        <a:t>tác dụng </a:t>
                      </a:r>
                      <a:r>
                        <a:rPr lang="en-US" altLang="zh-CN" sz="240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Arial" panose="020B0604020202020204"/>
                        </a:rPr>
                        <a:t>lên một vật.</a:t>
                      </a:r>
                      <a:endParaRPr lang="en-US" altLang="zh-CN" sz="2400" i="0">
                        <a:solidFill>
                          <a:srgbClr val="000000"/>
                        </a:solidFill>
                        <a:latin typeface="Times New Roman" panose="020206030504050203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16332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Calibri" panose="020F0502020204030204"/>
                        </a:rPr>
                        <a:t>Khác nhau</a:t>
                      </a:r>
                      <a:endParaRPr lang="en-US" altLang="zh-CN" sz="2400"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</a:pPr>
                      <a:r>
                        <a:rPr lang="en-US" altLang="zh-CN" sz="240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Arial" panose="020B0604020202020204"/>
                        </a:rPr>
                        <a:t>- Xuất hiện khi vật gây ra lực có sự tiếp xúc với vật chịu tác dụng của lực.</a:t>
                      </a:r>
                      <a:endParaRPr lang="en-US" altLang="zh-CN" sz="2400" i="0">
                        <a:solidFill>
                          <a:srgbClr val="000000"/>
                        </a:solidFill>
                        <a:latin typeface="Times New Roman" panose="020206030504050203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</a:pPr>
                      <a:r>
                        <a:rPr lang="en-US" altLang="zh-CN" sz="240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Arial" panose="020B0604020202020204"/>
                        </a:rPr>
                        <a:t>- Xuất hiện khi vật gây ra lực không có sự tiếp xúc với vật chịu tác dụng của lực.</a:t>
                      </a:r>
                      <a:endParaRPr lang="en-US" altLang="zh-CN" sz="2400" i="0">
                        <a:solidFill>
                          <a:srgbClr val="000000"/>
                        </a:solidFill>
                        <a:latin typeface="Times New Roman" panose="020206030504050203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11809095" y="81216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0" y="17780"/>
            <a:ext cx="12192000" cy="5632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5" name="Rectangles 4"/>
          <p:cNvSpPr/>
          <p:nvPr/>
        </p:nvSpPr>
        <p:spPr>
          <a:xfrm>
            <a:off x="3281045" y="1864360"/>
            <a:ext cx="5440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vi-VN" altLang="en-GB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LUYỆN </a:t>
            </a:r>
            <a:r>
              <a:rPr lang="vi-VN" altLang="en-GB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TẬP</a:t>
            </a:r>
            <a:endParaRPr lang="vi-VN" altLang="en-GB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3143250" y="1669415"/>
            <a:ext cx="6017895" cy="1588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GB" sz="5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LUYỆN TẬP</a:t>
            </a:r>
            <a:endParaRPr lang="vi-VN" altLang="en-GB" sz="5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0" y="17780"/>
            <a:ext cx="12192000" cy="5632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2" name="Rounded Rectangle 1"/>
          <p:cNvSpPr/>
          <p:nvPr/>
        </p:nvSpPr>
        <p:spPr>
          <a:xfrm>
            <a:off x="694690" y="652780"/>
            <a:ext cx="10803255" cy="62769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GB"/>
              <a:t>p</a:t>
            </a:r>
            <a:endParaRPr lang="en-US" altLang="en-GB"/>
          </a:p>
        </p:txBody>
      </p:sp>
      <p:sp>
        <p:nvSpPr>
          <p:cNvPr id="3" name="Text Box 2"/>
          <p:cNvSpPr txBox="1"/>
          <p:nvPr/>
        </p:nvSpPr>
        <p:spPr>
          <a:xfrm>
            <a:off x="2558415" y="0"/>
            <a:ext cx="6644640" cy="652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vi-VN" altLang="en-GB" sz="3600" b="1">
                <a:latin typeface="Times New Roman" panose="02020603050405020304" charset="0"/>
                <a:cs typeface="Times New Roman" panose="02020603050405020304" charset="0"/>
                <a:hlinkClick r:id="rId2" action="ppaction://hlinksldjump"/>
              </a:rPr>
              <a:t>VẬN DỤNG</a:t>
            </a:r>
            <a:endParaRPr lang="vi-VN" altLang="en-GB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vi-VN" altLang="en-GB"/>
              <a:t> </a:t>
            </a:r>
            <a:endParaRPr lang="vi-VN" altLang="en-GB"/>
          </a:p>
        </p:txBody>
      </p:sp>
      <p:sp>
        <p:nvSpPr>
          <p:cNvPr id="7" name="Text Box 6"/>
          <p:cNvSpPr txBox="1"/>
          <p:nvPr/>
        </p:nvSpPr>
        <p:spPr>
          <a:xfrm>
            <a:off x="915670" y="749300"/>
            <a:ext cx="10361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ctr"/>
            <a:r>
              <a:rPr lang="vi-VN" altLang="en-GB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CÂU CHUYỆN MẠT </a:t>
            </a:r>
            <a:r>
              <a:rPr lang="vi-VN" altLang="en-GB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SẮT</a:t>
            </a:r>
            <a:endParaRPr lang="vi-VN" altLang="en-GB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câu chuyện vận dụng mới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62320" y="1287780"/>
            <a:ext cx="5048250" cy="504888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828675" y="1739265"/>
            <a:ext cx="449135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GB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Em hãy lắng nghe câu chuyện và trả lời câu hỏi </a:t>
            </a:r>
            <a:r>
              <a:rPr lang="vi-VN" altLang="en-GB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sau: </a:t>
            </a:r>
            <a:endParaRPr lang="vi-VN" altLang="en-GB" sz="32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457200"/>
            <a:r>
              <a:rPr lang="vi-VN" altLang="en-GB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Các em hãy suy nghĩ xem làm thế nào để giúp anh Hùng dọn sạch các mạt sắt?</a:t>
            </a:r>
            <a:endParaRPr lang="vi-VN" altLang="en-GB" sz="32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0" y="17780"/>
            <a:ext cx="12192000" cy="5632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2" name="Rounded Rectangle 1"/>
          <p:cNvSpPr/>
          <p:nvPr/>
        </p:nvSpPr>
        <p:spPr>
          <a:xfrm>
            <a:off x="658495" y="581025"/>
            <a:ext cx="10803255" cy="62769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3" name="Text Box 2"/>
          <p:cNvSpPr txBox="1"/>
          <p:nvPr/>
        </p:nvSpPr>
        <p:spPr>
          <a:xfrm>
            <a:off x="2527300" y="17780"/>
            <a:ext cx="6644640" cy="652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vi-VN" sz="4000">
                <a:latin typeface="Times New Roman" panose="02020603050405020304" charset="0"/>
                <a:cs typeface="Times New Roman" panose="02020603050405020304" charset="0"/>
              </a:rPr>
              <a:t>VẬN DỤNG</a:t>
            </a:r>
            <a:endParaRPr lang="vi-VN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820" y="1718945"/>
            <a:ext cx="8975090" cy="51390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480185" y="642620"/>
            <a:ext cx="88150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vi-VN" altLang="en-GB" sz="3200">
                <a:latin typeface="Times New Roman" panose="02020603050405020304" charset="0"/>
                <a:cs typeface="Times New Roman" panose="02020603050405020304" charset="0"/>
              </a:rPr>
              <a:t>Trong các hình ảnh sau, hình ảnh nào cho thấy sự xuất hiện lực tiếp xúc, lực không tiếp xúc?</a:t>
            </a:r>
            <a:endParaRPr lang="vi-VN" altLang="en-GB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385" y="0"/>
            <a:ext cx="4876800" cy="2675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930" y="74295"/>
            <a:ext cx="4994275" cy="2600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3573145"/>
            <a:ext cx="4672330" cy="2482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930" y="3573145"/>
            <a:ext cx="4994910" cy="248221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962660" y="2859405"/>
            <a:ext cx="3248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GB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Lực tiếp xúc</a:t>
            </a:r>
            <a:r>
              <a:rPr lang="vi-VN" altLang="en-GB"/>
              <a:t> </a:t>
            </a:r>
            <a:endParaRPr lang="vi-VN" altLang="en-GB"/>
          </a:p>
        </p:txBody>
      </p:sp>
      <p:sp>
        <p:nvSpPr>
          <p:cNvPr id="9" name="Text Box 8"/>
          <p:cNvSpPr txBox="1"/>
          <p:nvPr/>
        </p:nvSpPr>
        <p:spPr>
          <a:xfrm>
            <a:off x="7044055" y="2863215"/>
            <a:ext cx="3248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GB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Lực không tiếp xúc</a:t>
            </a:r>
            <a:r>
              <a:rPr lang="vi-VN" altLang="en-GB"/>
              <a:t> </a:t>
            </a:r>
            <a:endParaRPr lang="vi-VN" altLang="en-GB"/>
          </a:p>
        </p:txBody>
      </p:sp>
      <p:sp>
        <p:nvSpPr>
          <p:cNvPr id="10" name="Text Box 9"/>
          <p:cNvSpPr txBox="1"/>
          <p:nvPr/>
        </p:nvSpPr>
        <p:spPr>
          <a:xfrm>
            <a:off x="1071880" y="6169660"/>
            <a:ext cx="3248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GB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Lực không tiếp xúc</a:t>
            </a:r>
            <a:r>
              <a:rPr lang="vi-VN" altLang="en-GB"/>
              <a:t> </a:t>
            </a:r>
            <a:endParaRPr lang="vi-VN" altLang="en-GB"/>
          </a:p>
        </p:txBody>
      </p:sp>
      <p:sp>
        <p:nvSpPr>
          <p:cNvPr id="11" name="Text Box 10"/>
          <p:cNvSpPr txBox="1"/>
          <p:nvPr/>
        </p:nvSpPr>
        <p:spPr>
          <a:xfrm>
            <a:off x="7117080" y="6169660"/>
            <a:ext cx="3248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GB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Lực tiếp xúc</a:t>
            </a:r>
            <a:r>
              <a:rPr lang="vi-VN" altLang="en-GB"/>
              <a:t> </a:t>
            </a:r>
            <a:endParaRPr lang="vi-VN" alt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084" y="2727934"/>
            <a:ext cx="2992729" cy="2695579"/>
          </a:xfrm>
          <a:prstGeom prst="rect">
            <a:avLst/>
          </a:prstGeom>
        </p:spPr>
      </p:pic>
      <p:sp>
        <p:nvSpPr>
          <p:cNvPr id="10" name="Content Placeholder 2"/>
          <p:cNvSpPr txBox="1"/>
          <p:nvPr/>
        </p:nvSpPr>
        <p:spPr>
          <a:xfrm>
            <a:off x="4157980" y="2205355"/>
            <a:ext cx="6751955" cy="29089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89560" indent="-289560" algn="just" defTabSz="342900">
              <a:lnSpc>
                <a:spcPct val="100000"/>
              </a:lnSpc>
              <a:buClrTx/>
              <a:buFontTx/>
              <a:buAutoNum type="arabicPeriod"/>
              <a:defRPr/>
            </a:pPr>
            <a:r>
              <a:rPr lang="vi-VN" sz="2700" kern="12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kern="12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Làm bài tập trong sách giáo khoa. </a:t>
            </a:r>
            <a:endParaRPr lang="vi-VN" kern="120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9560" indent="-289560" algn="just" defTabSz="342900">
              <a:lnSpc>
                <a:spcPct val="100000"/>
              </a:lnSpc>
              <a:buClrTx/>
              <a:buFontTx/>
              <a:buAutoNum type="arabicPeriod"/>
              <a:defRPr/>
            </a:pPr>
            <a:r>
              <a:rPr lang="vi-VN" kern="12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Tìm thêm các ứng dụng của lực không tiếp xúc.</a:t>
            </a:r>
            <a:endParaRPr lang="vi-VN" kern="120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9560" indent="-289560" algn="just" defTabSz="342900">
              <a:lnSpc>
                <a:spcPct val="100000"/>
              </a:lnSpc>
              <a:buClrTx/>
              <a:buFontTx/>
              <a:buAutoNum type="arabicPeriod"/>
              <a:defRPr/>
            </a:pPr>
            <a:r>
              <a:rPr lang="vi-VN" kern="12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Đọc trước </a:t>
            </a:r>
            <a:r>
              <a:rPr lang="vi-VN" b="1" kern="12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 39. Biến dạng của lò xo. Phép đo lực .</a:t>
            </a:r>
            <a:endParaRPr lang="vi-VN" b="1" kern="120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0" y="17780"/>
            <a:ext cx="12192000" cy="5632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3" name="Flowchart: Alternate Process 2"/>
          <p:cNvSpPr/>
          <p:nvPr/>
        </p:nvSpPr>
        <p:spPr>
          <a:xfrm>
            <a:off x="802640" y="986790"/>
            <a:ext cx="10525125" cy="649605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7" name="Text Placeholder 1"/>
          <p:cNvSpPr>
            <a:spLocks noGrp="1"/>
          </p:cNvSpPr>
          <p:nvPr/>
        </p:nvSpPr>
        <p:spPr>
          <a:xfrm>
            <a:off x="2304250" y="986580"/>
            <a:ext cx="7266000" cy="81271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101600" indent="0" algn="ctr">
              <a:buNone/>
            </a:pPr>
            <a:r>
              <a:rPr lang="en-US" sz="4000" b="1" i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Hướng dẫn về nhà</a:t>
            </a:r>
            <a:endParaRPr lang="en-US" sz="4000" b="1" i="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4" name="Rectangles 3"/>
          <p:cNvSpPr/>
          <p:nvPr/>
        </p:nvSpPr>
        <p:spPr>
          <a:xfrm>
            <a:off x="0" y="17780"/>
            <a:ext cx="12192000" cy="5632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5" name="Text Box 4"/>
          <p:cNvSpPr txBox="1"/>
          <p:nvPr/>
        </p:nvSpPr>
        <p:spPr>
          <a:xfrm>
            <a:off x="-1262380" y="1035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65908" y="571982"/>
            <a:ext cx="14523816" cy="5749725"/>
            <a:chOff x="-990599" y="571500"/>
            <a:chExt cx="14523816" cy="5749725"/>
          </a:xfrm>
        </p:grpSpPr>
        <p:pic>
          <p:nvPicPr>
            <p:cNvPr id="4" name="Graphic 3"/>
            <p:cNvPicPr>
              <a:picLocks noChangeAspect="1"/>
            </p:cNvPicPr>
            <p:nvPr/>
          </p:nvPicPr>
          <p:blipFill rotWithShape="1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16594" t="5556" r="6724" b="11111"/>
            <a:stretch>
              <a:fillRect/>
            </a:stretch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/>
            <p:cNvPicPr>
              <a:picLocks noChangeAspect="1"/>
            </p:cNvPicPr>
            <p:nvPr/>
          </p:nvPicPr>
          <p:blipFill rotWithShape="1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21941" t="5000" r="7754" b="11667"/>
            <a:stretch>
              <a:fillRect/>
            </a:stretch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sp>
        <p:nvSpPr>
          <p:cNvPr id="10" name="Snip Diagonal Corner Rectangle 3"/>
          <p:cNvSpPr/>
          <p:nvPr/>
        </p:nvSpPr>
        <p:spPr>
          <a:xfrm>
            <a:off x="1638178" y="1808522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>
                <a:solidFill>
                  <a:srgbClr val="47B2AB"/>
                </a:solidFill>
                <a:latin typeface="Times New Roman" panose="02020603050405020304" charset="0"/>
                <a:ea typeface="Cosmic Octo Medium"/>
                <a:cs typeface="Times New Roman" panose="02020603050405020304" charset="0"/>
                <a:sym typeface="Cosmic Octo Medium"/>
              </a:rPr>
              <a:t>CHÀO MỪNG BẠN ĐẾN VỚI TRÒ CHƠI</a:t>
            </a:r>
            <a:endParaRPr lang="en-US" sz="4800" b="1">
              <a:solidFill>
                <a:srgbClr val="47B2AB"/>
              </a:solidFill>
              <a:latin typeface="Times New Roman" panose="02020603050405020304" charset="0"/>
              <a:ea typeface="Cosmic Octo Medium"/>
              <a:cs typeface="Times New Roman" panose="02020603050405020304" charset="0"/>
              <a:sym typeface="Cosmic Octo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CD458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0058" t="1383" r="7962" b="-1383"/>
          <a:stretch>
            <a:fillRect/>
          </a:stretch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361" r="72666"/>
          <a:stretch>
            <a:fillRect/>
          </a:stretch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0846" y="3170872"/>
            <a:ext cx="7210307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600" b="1" dirty="0" err="1">
                <a:solidFill>
                  <a:srgbClr val="F24FAD"/>
                </a:solidFill>
                <a:latin typeface="#9Slide05 SVNBallarea Typeface" panose="02000506000000020004" pitchFamily="2" charset="0"/>
              </a:rPr>
              <a:t>Túi</a:t>
            </a:r>
            <a:r>
              <a:rPr lang="en-US" sz="9600" b="1" dirty="0">
                <a:solidFill>
                  <a:srgbClr val="F24FAD"/>
                </a:solidFill>
                <a:latin typeface="#9Slide05 SVNBallarea Typeface" panose="02000506000000020004" pitchFamily="2" charset="0"/>
              </a:rPr>
              <a:t> </a:t>
            </a:r>
            <a:r>
              <a:rPr lang="en-US" sz="9600" b="1" dirty="0" err="1">
                <a:solidFill>
                  <a:srgbClr val="F24FAD"/>
                </a:solidFill>
                <a:latin typeface="#9Slide05 SVNBallarea Typeface" panose="02000506000000020004" pitchFamily="2" charset="0"/>
              </a:rPr>
              <a:t>Mù</a:t>
            </a:r>
            <a:r>
              <a:rPr lang="en-US" sz="9600" b="1" dirty="0">
                <a:solidFill>
                  <a:srgbClr val="F24FAD"/>
                </a:solidFill>
                <a:latin typeface="#9Slide05 SVNBallarea Typeface" panose="02000506000000020004" pitchFamily="2" charset="0"/>
              </a:rPr>
              <a:t> May </a:t>
            </a:r>
            <a:r>
              <a:rPr lang="en-US" sz="9600" b="1" dirty="0" err="1">
                <a:solidFill>
                  <a:srgbClr val="F24FAD"/>
                </a:solidFill>
                <a:latin typeface="#9Slide05 SVNBallarea Typeface" panose="02000506000000020004" pitchFamily="2" charset="0"/>
              </a:rPr>
              <a:t>Mắn</a:t>
            </a:r>
            <a:endParaRPr lang="en-US" sz="9600" b="1" dirty="0">
              <a:solidFill>
                <a:srgbClr val="F24FAD"/>
              </a:solidFill>
              <a:latin typeface="#9Slide05 SVNBallarea Typeface" panose="02000506000000020004" pitchFamily="2" charset="0"/>
            </a:endParaRPr>
          </a:p>
        </p:txBody>
      </p:sp>
      <p:pic>
        <p:nvPicPr>
          <p:cNvPr id="9" name="space-station-247790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7400" y="5181600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6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fill="hold" grpId="1" nodeType="withEffect" p14:presetBounceEnd="69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 p14:bounceEnd="69000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4000" numSld="999" showWhenStopped="0">
                    <p:cTn id="37" repeatCount="indefinite" fill="hold" display="1">
                      <p:stCondLst>
                        <p:cond delay="indefinite"/>
                      </p:stCondLst>
                      <p:endCondLst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0" grpId="1" bldLvl="0" animBg="1"/>
          <p:bldP spid="10" grpId="2" bldLvl="0" animBg="1"/>
          <p:bldP spid="2" grpId="0"/>
          <p:bldP spid="2" grpId="1"/>
          <p:bldP spid="2" grpId="2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6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4000" numSld="999" showWhenStopped="0">
                    <p:cTn id="37" repeatCount="indefinite" fill="hold" display="1">
                      <p:stCondLst>
                        <p:cond delay="indefinite"/>
                      </p:stCondLst>
                      <p:endCondLst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0" grpId="1" bldLvl="0" animBg="1"/>
          <p:bldP spid="10" grpId="2" bldLvl="0" animBg="1"/>
          <p:bldP spid="2" grpId="0"/>
          <p:bldP spid="2" grpId="1"/>
          <p:bldP spid="2" grpId="2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165908" y="767305"/>
            <a:ext cx="14523816" cy="5749725"/>
            <a:chOff x="-990599" y="571500"/>
            <a:chExt cx="14523816" cy="5749725"/>
          </a:xfrm>
        </p:grpSpPr>
        <p:pic>
          <p:nvPicPr>
            <p:cNvPr id="5" name="Graphic 4"/>
            <p:cNvPicPr>
              <a:picLocks noChangeAspect="1"/>
            </p:cNvPicPr>
            <p:nvPr/>
          </p:nvPicPr>
          <p:blipFill rotWithShape="1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16594" t="5556" r="6724" b="11111"/>
            <a:stretch>
              <a:fillRect/>
            </a:stretch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6" name="Graphic 5"/>
            <p:cNvPicPr>
              <a:picLocks noChangeAspect="1"/>
            </p:cNvPicPr>
            <p:nvPr/>
          </p:nvPicPr>
          <p:blipFill rotWithShape="1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21941" t="5000" r="7754" b="11667"/>
            <a:stretch>
              <a:fillRect/>
            </a:stretch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0058" t="1383" r="7962" b="-1383"/>
          <a:stretch>
            <a:fillRect/>
          </a:stretch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361" r="72666"/>
          <a:stretch>
            <a:fillRect/>
          </a:stretch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sp>
        <p:nvSpPr>
          <p:cNvPr id="10" name="Snip Diagonal Corner Rectangle 3"/>
          <p:cNvSpPr/>
          <p:nvPr/>
        </p:nvSpPr>
        <p:spPr>
          <a:xfrm>
            <a:off x="951170" y="10274"/>
            <a:ext cx="10289660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65" b="1" i="0" u="none" strike="noStrike" kern="120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CD458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HƯỚNG DẪN</a:t>
            </a:r>
            <a:endParaRPr kumimoji="0" lang="en-US" sz="5865" b="1" i="0" u="none" strike="noStrike" kern="1200" cap="none" spc="0" normalizeH="0" baseline="0" noProof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CD458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2057667" y="1152935"/>
            <a:ext cx="7672806" cy="4551680"/>
          </a:xfrm>
          <a:prstGeom prst="roundRect">
            <a:avLst>
              <a:gd name="adj" fmla="val 5506"/>
            </a:avLst>
          </a:prstGeom>
          <a:solidFill>
            <a:srgbClr val="FCD458"/>
          </a:solidFill>
          <a:ln>
            <a:solidFill>
              <a:srgbClr val="FCD4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altLang="en-US" sz="3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CÁC BẠN LẦN LƯỢT MỞ CÁC TÚI MÙ THEO THỨ TỰ 1,2,3,4. MỖI TÚI TƯƠNG ỨNG VỚI 1 CÂU HỎI. NẾU BẠN TRẢ LỜI ĐÚNG BẠN SẼ NHẬN ĐƯỢC 1 TÚI MÙ TỪ CÔ GIÁO.</a:t>
            </a:r>
            <a:endParaRPr kumimoji="0" lang="vi-VN" altLang="en-US" sz="30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  <a:p>
            <a:pPr marL="0" marR="0" lvl="0" indent="45720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altLang="en-US" sz="3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 BẠN TRẢ LỜI SAI, CÁC BẠN CÒN LẠI CÓ QUYỀN THAM GIA TRẢ LỜI VÀ NHẬN PHẦN THƯỞNG.</a:t>
            </a:r>
            <a:endParaRPr kumimoji="0" lang="vi-VN" altLang="en-US" sz="30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0" grpId="2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65908" y="571982"/>
            <a:ext cx="14523816" cy="5749725"/>
            <a:chOff x="-990599" y="571500"/>
            <a:chExt cx="14523816" cy="5749725"/>
          </a:xfrm>
        </p:grpSpPr>
        <p:pic>
          <p:nvPicPr>
            <p:cNvPr id="4" name="Graphic 3"/>
            <p:cNvPicPr>
              <a:picLocks noChangeAspect="1"/>
            </p:cNvPicPr>
            <p:nvPr/>
          </p:nvPicPr>
          <p:blipFill rotWithShape="1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16594" t="5556" r="6724" b="11111"/>
            <a:stretch>
              <a:fillRect/>
            </a:stretch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/>
            <p:cNvPicPr>
              <a:picLocks noChangeAspect="1"/>
            </p:cNvPicPr>
            <p:nvPr/>
          </p:nvPicPr>
          <p:blipFill rotWithShape="1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21941" t="5000" r="7754" b="11667"/>
            <a:stretch>
              <a:fillRect/>
            </a:stretch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sp>
        <p:nvSpPr>
          <p:cNvPr id="10" name="Snip Diagonal Corner Rectangle 3"/>
          <p:cNvSpPr/>
          <p:nvPr/>
        </p:nvSpPr>
        <p:spPr>
          <a:xfrm>
            <a:off x="1752478" y="2362242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6000" b="1">
                <a:solidFill>
                  <a:srgbClr val="47B2AB"/>
                </a:solidFill>
                <a:latin typeface="Times New Roman" panose="02020603050405020304" charset="0"/>
                <a:ea typeface="Cosmic Octo Medium"/>
                <a:cs typeface="Times New Roman" panose="02020603050405020304" charset="0"/>
                <a:sym typeface="Cosmic Octo Medium"/>
              </a:rPr>
              <a:t>Các bạn đã sẵn sàng chưa</a:t>
            </a:r>
            <a:endParaRPr lang="vi-VN" altLang="en-US" sz="6000" b="1">
              <a:solidFill>
                <a:srgbClr val="47B2AB"/>
              </a:solidFill>
              <a:latin typeface="Times New Roman" panose="02020603050405020304" charset="0"/>
              <a:ea typeface="Cosmic Octo Medium"/>
              <a:cs typeface="Times New Roman" panose="02020603050405020304" charset="0"/>
              <a:sym typeface="Cosmic Octo Medium"/>
            </a:endParaRPr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0058" t="1383" r="7962" b="-1383"/>
          <a:stretch>
            <a:fillRect/>
          </a:stretch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361" r="72666"/>
          <a:stretch>
            <a:fillRect/>
          </a:stretch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0" grpId="2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52400"/>
            <a:ext cx="12192000" cy="6724811"/>
            <a:chOff x="0" y="152400"/>
            <a:chExt cx="12192000" cy="67248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0" y="6382185"/>
              <a:ext cx="12192000" cy="495026"/>
            </a:xfrm>
            <a:prstGeom prst="rect">
              <a:avLst/>
            </a:prstGeom>
          </p:spPr>
        </p:pic>
        <p:sp>
          <p:nvSpPr>
            <p:cNvPr id="124" name="Rectangle 123"/>
            <p:cNvSpPr/>
            <p:nvPr/>
          </p:nvSpPr>
          <p:spPr>
            <a:xfrm>
              <a:off x="1945275" y="749752"/>
              <a:ext cx="8341726" cy="6108247"/>
            </a:xfrm>
            <a:prstGeom prst="rect">
              <a:avLst/>
            </a:prstGeom>
            <a:noFill/>
            <a:ln w="57150">
              <a:solidFill>
                <a:srgbClr val="F8A8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3" name="Graphic 12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7908" r="28030" b="81898"/>
            <a:stretch>
              <a:fillRect/>
            </a:stretch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1184659" y="-6201678"/>
            <a:ext cx="14523816" cy="5749725"/>
            <a:chOff x="-990599" y="571500"/>
            <a:chExt cx="14523816" cy="5749725"/>
          </a:xfrm>
        </p:grpSpPr>
        <p:pic>
          <p:nvPicPr>
            <p:cNvPr id="6" name="Graphic 5"/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6594" t="5556" r="6724" b="11111"/>
            <a:stretch>
              <a:fillRect/>
            </a:stretch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7" name="Graphic 6"/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1941" t="5000" r="7754" b="11667"/>
            <a:stretch>
              <a:fillRect/>
            </a:stretch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3295509" y="1005335"/>
            <a:ext cx="1497606" cy="1711108"/>
            <a:chOff x="8580980" y="4648200"/>
            <a:chExt cx="1776442" cy="202969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/>
            <a:srcRect l="42474" t="1732" r="-34" b="-1732"/>
            <a:stretch>
              <a:fillRect/>
            </a:stretch>
          </p:blipFill>
          <p:spPr>
            <a:xfrm>
              <a:off x="8783815" y="4648200"/>
              <a:ext cx="1573607" cy="1837444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8580980" y="4648200"/>
              <a:ext cx="655703" cy="2029695"/>
              <a:chOff x="8580980" y="4648200"/>
              <a:chExt cx="655703" cy="2029695"/>
            </a:xfrm>
          </p:grpSpPr>
          <p:sp>
            <p:nvSpPr>
              <p:cNvPr id="19" name="Freeform 4"/>
              <p:cNvSpPr/>
              <p:nvPr/>
            </p:nvSpPr>
            <p:spPr>
              <a:xfrm>
                <a:off x="8580980" y="4648200"/>
                <a:ext cx="655703" cy="1816367"/>
              </a:xfrm>
              <a:custGeom>
                <a:avLst/>
                <a:gdLst/>
                <a:ahLst/>
                <a:cxnLst/>
                <a:rect l="l" t="t" r="r" b="b"/>
                <a:pathLst>
                  <a:path w="287473" h="1306696">
                    <a:moveTo>
                      <a:pt x="0" y="0"/>
                    </a:moveTo>
                    <a:lnTo>
                      <a:pt x="287473" y="0"/>
                    </a:lnTo>
                    <a:lnTo>
                      <a:pt x="287473" y="1306696"/>
                    </a:lnTo>
                    <a:lnTo>
                      <a:pt x="0" y="13066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1856779">
                <a:off x="8593315" y="5136409"/>
                <a:ext cx="381000" cy="457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19916461">
                <a:off x="8640956" y="5865728"/>
                <a:ext cx="381000" cy="81216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2274904" y="914400"/>
            <a:ext cx="1348965" cy="1686863"/>
            <a:chOff x="7006019" y="4566276"/>
            <a:chExt cx="1600126" cy="200093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/>
            <a:srcRect r="48957"/>
            <a:stretch>
              <a:fillRect/>
            </a:stretch>
          </p:blipFill>
          <p:spPr>
            <a:xfrm>
              <a:off x="7006019" y="4637661"/>
              <a:ext cx="1395442" cy="1837444"/>
            </a:xfrm>
            <a:prstGeom prst="rect">
              <a:avLst/>
            </a:prstGeom>
          </p:spPr>
        </p:pic>
        <p:sp>
          <p:nvSpPr>
            <p:cNvPr id="24" name="Freeform 4"/>
            <p:cNvSpPr/>
            <p:nvPr/>
          </p:nvSpPr>
          <p:spPr>
            <a:xfrm>
              <a:off x="7950442" y="4729770"/>
              <a:ext cx="655703" cy="1837443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8137074" y="4566276"/>
              <a:ext cx="427580" cy="58804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265099" y="5548544"/>
              <a:ext cx="242732" cy="5880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 rot="15139832">
              <a:off x="8291994" y="6163031"/>
              <a:ext cx="242732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15139832">
              <a:off x="8076971" y="5759456"/>
              <a:ext cx="325517" cy="1569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5305" y="1008705"/>
            <a:ext cx="2514868" cy="1626833"/>
          </a:xfrm>
          <a:prstGeom prst="rect">
            <a:avLst/>
          </a:prstGeom>
        </p:spPr>
      </p:pic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6210179" y="3124193"/>
            <a:ext cx="1340260" cy="1541707"/>
            <a:chOff x="9679613" y="7085465"/>
            <a:chExt cx="1589800" cy="182875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2"/>
            <a:srcRect l="50150"/>
            <a:stretch>
              <a:fillRect/>
            </a:stretch>
          </p:blipFill>
          <p:spPr>
            <a:xfrm>
              <a:off x="9906000" y="7085465"/>
              <a:ext cx="1363413" cy="1773043"/>
            </a:xfrm>
            <a:prstGeom prst="rect">
              <a:avLst/>
            </a:prstGeom>
          </p:spPr>
        </p:pic>
        <p:sp>
          <p:nvSpPr>
            <p:cNvPr id="43" name="Freeform 4"/>
            <p:cNvSpPr/>
            <p:nvPr/>
          </p:nvSpPr>
          <p:spPr>
            <a:xfrm>
              <a:off x="9679613" y="709785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9866907" y="7539585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9866907" y="8319049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5098752" y="3110931"/>
            <a:ext cx="1293725" cy="1544387"/>
            <a:chOff x="8153401" y="7065955"/>
            <a:chExt cx="1534600" cy="183193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2"/>
            <a:srcRect r="49850"/>
            <a:stretch>
              <a:fillRect/>
            </a:stretch>
          </p:blipFill>
          <p:spPr>
            <a:xfrm>
              <a:off x="8153401" y="7085465"/>
              <a:ext cx="1371600" cy="1773043"/>
            </a:xfrm>
            <a:prstGeom prst="rect">
              <a:avLst/>
            </a:prstGeom>
          </p:spPr>
        </p:pic>
        <p:sp>
          <p:nvSpPr>
            <p:cNvPr id="48" name="Freeform 4"/>
            <p:cNvSpPr/>
            <p:nvPr/>
          </p:nvSpPr>
          <p:spPr>
            <a:xfrm>
              <a:off x="9032298" y="7081520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9218845" y="7065955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9226894" y="7783586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5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9368" y="3124098"/>
            <a:ext cx="2525697" cy="1581550"/>
          </a:xfrm>
          <a:prstGeom prst="rect">
            <a:avLst/>
          </a:prstGeom>
        </p:spPr>
      </p:pic>
      <p:grpSp>
        <p:nvGrpSpPr>
          <p:cNvPr id="52" name="Group 51"/>
          <p:cNvGrpSpPr>
            <a:grpSpLocks noChangeAspect="1"/>
          </p:cNvGrpSpPr>
          <p:nvPr/>
        </p:nvGrpSpPr>
        <p:grpSpPr>
          <a:xfrm rot="232915">
            <a:off x="5862793" y="1115023"/>
            <a:ext cx="1356022" cy="1559034"/>
            <a:chOff x="6245883" y="7009202"/>
            <a:chExt cx="1608496" cy="1849306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14"/>
            <a:srcRect l="50000"/>
            <a:stretch>
              <a:fillRect/>
            </a:stretch>
          </p:blipFill>
          <p:spPr>
            <a:xfrm>
              <a:off x="6458772" y="7010400"/>
              <a:ext cx="1395607" cy="1848108"/>
            </a:xfrm>
            <a:prstGeom prst="rect">
              <a:avLst/>
            </a:prstGeom>
          </p:spPr>
        </p:pic>
        <p:sp>
          <p:nvSpPr>
            <p:cNvPr id="54" name="Freeform 4"/>
            <p:cNvSpPr/>
            <p:nvPr/>
          </p:nvSpPr>
          <p:spPr>
            <a:xfrm>
              <a:off x="6245883" y="700920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: Shape 54"/>
            <p:cNvSpPr/>
            <p:nvPr/>
          </p:nvSpPr>
          <p:spPr>
            <a:xfrm>
              <a:off x="6433177" y="7450935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6433177" y="8230399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>
            <a:grpSpLocks noChangeAspect="1"/>
          </p:cNvGrpSpPr>
          <p:nvPr/>
        </p:nvGrpSpPr>
        <p:grpSpPr>
          <a:xfrm>
            <a:off x="4904626" y="1088582"/>
            <a:ext cx="1323522" cy="1558024"/>
            <a:chOff x="4018280" y="7006541"/>
            <a:chExt cx="1569945" cy="1848108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14"/>
            <a:srcRect r="50000"/>
            <a:stretch>
              <a:fillRect/>
            </a:stretch>
          </p:blipFill>
          <p:spPr>
            <a:xfrm>
              <a:off x="4018280" y="7006541"/>
              <a:ext cx="1395608" cy="1848108"/>
            </a:xfrm>
            <a:prstGeom prst="rect">
              <a:avLst/>
            </a:prstGeom>
          </p:spPr>
        </p:pic>
        <p:sp>
          <p:nvSpPr>
            <p:cNvPr id="64" name="Freeform 4"/>
            <p:cNvSpPr/>
            <p:nvPr/>
          </p:nvSpPr>
          <p:spPr>
            <a:xfrm>
              <a:off x="4932522" y="703828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: Shape 64"/>
            <p:cNvSpPr/>
            <p:nvPr/>
          </p:nvSpPr>
          <p:spPr>
            <a:xfrm>
              <a:off x="5119069" y="7022717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/>
            <p:cNvSpPr/>
            <p:nvPr/>
          </p:nvSpPr>
          <p:spPr>
            <a:xfrm>
              <a:off x="5127118" y="7740348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Picture 7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53093" y="1102109"/>
            <a:ext cx="2386084" cy="1663501"/>
          </a:xfrm>
          <a:prstGeom prst="rect">
            <a:avLst/>
          </a:prstGeom>
        </p:spPr>
      </p:pic>
      <p:pic>
        <p:nvPicPr>
          <p:cNvPr id="128" name="Graphic 127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28047" y="-461700"/>
            <a:ext cx="2668403" cy="1015874"/>
          </a:xfrm>
          <a:prstGeom prst="rect">
            <a:avLst/>
          </a:prstGeom>
        </p:spPr>
      </p:pic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8604634" y="1042361"/>
            <a:ext cx="1340260" cy="1541707"/>
            <a:chOff x="9679613" y="7085465"/>
            <a:chExt cx="1589800" cy="1828754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12"/>
            <a:srcRect l="50150"/>
            <a:stretch>
              <a:fillRect/>
            </a:stretch>
          </p:blipFill>
          <p:spPr>
            <a:xfrm>
              <a:off x="9906000" y="7085465"/>
              <a:ext cx="1363413" cy="1773043"/>
            </a:xfrm>
            <a:prstGeom prst="rect">
              <a:avLst/>
            </a:prstGeom>
          </p:spPr>
        </p:pic>
        <p:sp>
          <p:nvSpPr>
            <p:cNvPr id="101" name="Freeform 4"/>
            <p:cNvSpPr/>
            <p:nvPr/>
          </p:nvSpPr>
          <p:spPr>
            <a:xfrm>
              <a:off x="9679613" y="709785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: Shape 101"/>
            <p:cNvSpPr/>
            <p:nvPr/>
          </p:nvSpPr>
          <p:spPr>
            <a:xfrm>
              <a:off x="9866907" y="7539585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/>
            <p:cNvSpPr/>
            <p:nvPr/>
          </p:nvSpPr>
          <p:spPr>
            <a:xfrm>
              <a:off x="9866907" y="8319049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7568772" y="1026559"/>
            <a:ext cx="1293725" cy="1544387"/>
            <a:chOff x="8153401" y="7065955"/>
            <a:chExt cx="1534600" cy="1831932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12"/>
            <a:srcRect r="49850"/>
            <a:stretch>
              <a:fillRect/>
            </a:stretch>
          </p:blipFill>
          <p:spPr>
            <a:xfrm>
              <a:off x="8153401" y="7085465"/>
              <a:ext cx="1371600" cy="1773043"/>
            </a:xfrm>
            <a:prstGeom prst="rect">
              <a:avLst/>
            </a:prstGeom>
          </p:spPr>
        </p:pic>
        <p:sp>
          <p:nvSpPr>
            <p:cNvPr id="106" name="Freeform 4"/>
            <p:cNvSpPr/>
            <p:nvPr/>
          </p:nvSpPr>
          <p:spPr>
            <a:xfrm>
              <a:off x="9032298" y="7081520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: Shape 106"/>
            <p:cNvSpPr/>
            <p:nvPr/>
          </p:nvSpPr>
          <p:spPr>
            <a:xfrm>
              <a:off x="9218845" y="7065955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107"/>
            <p:cNvSpPr/>
            <p:nvPr/>
          </p:nvSpPr>
          <p:spPr>
            <a:xfrm>
              <a:off x="9226894" y="7783586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9" name="Picture 10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05269" y="1027661"/>
            <a:ext cx="2439626" cy="1581550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70058" t="1383" r="7962" b="-1383"/>
          <a:stretch>
            <a:fillRect/>
          </a:stretch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8361" r="72666"/>
          <a:stretch>
            <a:fillRect/>
          </a:stretch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pic>
        <p:nvPicPr>
          <p:cNvPr id="126" name="Graphic 125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sp>
        <p:nvSpPr>
          <p:cNvPr id="130" name="Oval 129"/>
          <p:cNvSpPr/>
          <p:nvPr/>
        </p:nvSpPr>
        <p:spPr>
          <a:xfrm>
            <a:off x="2228809" y="2052635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01</a:t>
            </a: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979629" y="4343634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04</a:t>
            </a: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4880014" y="2052635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02</a:t>
            </a: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7438500" y="2052635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03</a:t>
            </a:r>
            <a:endParaRPr lang="en-US" sz="1400" b="1">
              <a:solidFill>
                <a:schemeClr val="tx1"/>
              </a:solidFill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11171404" y="5898598"/>
            <a:ext cx="590877" cy="581173"/>
            <a:chOff x="7831653" y="4241154"/>
            <a:chExt cx="1064577" cy="1047094"/>
          </a:xfrm>
        </p:grpSpPr>
        <p:sp>
          <p:nvSpPr>
            <p:cNvPr id="139" name="Google Shape;3344;p48">
              <a:hlinkClick r:id="rId23" action="ppaction://hlinksldjump"/>
            </p:cNvPr>
            <p:cNvSpPr/>
            <p:nvPr/>
          </p:nvSpPr>
          <p:spPr>
            <a:xfrm>
              <a:off x="7831653" y="4241154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2665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2665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33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Right Arrow 5">
              <a:hlinkClick r:id="rId24" action="ppaction://hlinksldjump"/>
            </p:cNvPr>
            <p:cNvSpPr/>
            <p:nvPr/>
          </p:nvSpPr>
          <p:spPr>
            <a:xfrm>
              <a:off x="8030159" y="4525216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4609891" y="338731"/>
            <a:ext cx="3189605" cy="4305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TÚI MÙ MAY MẮN</a:t>
            </a:r>
            <a:endParaRPr lang="en-US" sz="2800" b="1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0.00781 -0.00209 " pathEditMode="relative" rAng="0" ptsTypes="AA">
                                          <p:cBhvr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1.48148E-6 L 0.00781 -0.00208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4 L -0.0138 0.00486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59259E-6 L 0.00781 -0.00209 " pathEditMode="relative" rAng="0" ptsTypes="AA">
                                          <p:cBhvr>
                                            <p:cTn id="64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6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0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85185E-6 L 0.00781 -0.00208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8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9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0.00781 -0.00209 " pathEditMode="relative" rAng="0" ptsTypes="AA">
                                          <p:cBhvr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1.48148E-6 L 0.00781 -0.00208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4 L -0.0138 0.00486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59259E-6 L 0.00781 -0.00209 " pathEditMode="relative" rAng="0" ptsTypes="AA">
                                          <p:cBhvr>
                                            <p:cTn id="64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6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0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85185E-6 L 0.00781 -0.00208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8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65908" y="571982"/>
            <a:ext cx="14523816" cy="5749725"/>
            <a:chOff x="-990599" y="571500"/>
            <a:chExt cx="14523816" cy="5749725"/>
          </a:xfrm>
        </p:grpSpPr>
        <p:pic>
          <p:nvPicPr>
            <p:cNvPr id="4" name="Graphic 3"/>
            <p:cNvPicPr>
              <a:picLocks noChangeAspect="1"/>
            </p:cNvPicPr>
            <p:nvPr/>
          </p:nvPicPr>
          <p:blipFill rotWithShape="1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16594" t="5556" r="6724" b="11111"/>
            <a:stretch>
              <a:fillRect/>
            </a:stretch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/>
            <p:cNvPicPr>
              <a:picLocks noChangeAspect="1"/>
            </p:cNvPicPr>
            <p:nvPr/>
          </p:nvPicPr>
          <p:blipFill rotWithShape="1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21941" t="5000" r="7754" b="11667"/>
            <a:stretch>
              <a:fillRect/>
            </a:stretch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pic>
        <p:nvPicPr>
          <p:cNvPr id="8" name="Graphic 7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0058" t="1383" r="7962" b="-1383"/>
          <a:stretch>
            <a:fillRect/>
          </a:stretch>
        </p:blipFill>
        <p:spPr>
          <a:xfrm>
            <a:off x="9818516" y="-367198"/>
            <a:ext cx="2403919" cy="6858000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361" r="72666"/>
          <a:stretch>
            <a:fillRect/>
          </a:stretch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1945275" y="152400"/>
            <a:ext cx="8341726" cy="2438399"/>
            <a:chOff x="1945275" y="152400"/>
            <a:chExt cx="8341726" cy="2438399"/>
          </a:xfrm>
        </p:grpSpPr>
        <p:sp>
          <p:nvSpPr>
            <p:cNvPr id="7" name="Rectangle 6"/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10" name="Graphic 9"/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908" r="28030" b="81898"/>
            <a:stretch>
              <a:fillRect/>
            </a:stretch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53022" y="338693"/>
              <a:ext cx="3398520" cy="4305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CHIẾC TÚI MÙ SỐ 1</a:t>
              </a:r>
              <a:endParaRPr lang="en-US" sz="2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15" name="Graphic 1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810895" y="5644515"/>
            <a:ext cx="4906645" cy="835025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l" defTabSz="1219200">
              <a:buClrTx/>
            </a:pPr>
            <a:r>
              <a:rPr lang="vi-VN" alt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 </a:t>
            </a:r>
            <a:r>
              <a:rPr lang="vi-VN" alt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h</a:t>
            </a:r>
            <a:r>
              <a:rPr lang="vi-V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ình </a:t>
            </a:r>
            <a:r>
              <a:rPr lang="vi-V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</a:t>
            </a:r>
            <a:endParaRPr lang="vi-V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5991225" y="5610225"/>
            <a:ext cx="5020945" cy="845820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Arial" panose="020B0604020202020204"/>
              </a:rPr>
              <a:t>B. </a:t>
            </a:r>
            <a:r>
              <a:rPr kumimoji="0" lang="vi-V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Arial" panose="020B0604020202020204"/>
              </a:rPr>
              <a:t>hình b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Arial" panose="020B0604020202020204"/>
              </a:rPr>
              <a:t> 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05" y="5406470"/>
            <a:ext cx="804536" cy="64362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75" y="5579745"/>
            <a:ext cx="966470" cy="849630"/>
          </a:xfrm>
          <a:prstGeom prst="rect">
            <a:avLst/>
          </a:prstGeom>
        </p:spPr>
      </p:pic>
      <p:sp>
        <p:nvSpPr>
          <p:cNvPr id="38" name="Rectangle: Rounded Corners 37"/>
          <p:cNvSpPr/>
          <p:nvPr/>
        </p:nvSpPr>
        <p:spPr>
          <a:xfrm>
            <a:off x="1118114" y="2819090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35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 panose="0200000000000000000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1401274" y="5897328"/>
            <a:ext cx="590877" cy="581173"/>
            <a:chOff x="7377456" y="3577591"/>
            <a:chExt cx="1064577" cy="1047094"/>
          </a:xfrm>
        </p:grpSpPr>
        <p:sp>
          <p:nvSpPr>
            <p:cNvPr id="42" name="Google Shape;3344;p48">
              <a:hlinkClick r:id="rId13" action="ppaction://hlinksldjump"/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2665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2665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33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Right Arrow 5">
              <a:hlinkClick r:id="rId14" action="ppaction://hlinksldjump"/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2427605" y="1061720"/>
            <a:ext cx="6596380" cy="11049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p>
            <a:pPr algn="l"/>
            <a:r>
              <a:rPr lang="vi-VN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Câu 1: </a:t>
            </a:r>
            <a:r>
              <a:rPr lang="en-US" altLang="vi-VN" sz="4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</a:t>
            </a:r>
            <a:r>
              <a:rPr lang="vi-VN" altLang="vi-VN" sz="4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ực tiếp xúc xuất hiện ở </a:t>
            </a:r>
            <a:endParaRPr lang="vi-VN" sz="4000" kern="1200">
              <a:solidFill>
                <a:schemeClr val="tx1"/>
              </a:solidFill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algn="l"/>
            <a:endParaRPr lang="vi-VN" altLang="en-US" sz="4000" kern="1200" smtClean="0">
              <a:solidFill>
                <a:schemeClr val="tx1"/>
              </a:solidFill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12" name="Picture 11" descr="hình động nam châm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46090" y="2244090"/>
            <a:ext cx="5256530" cy="257429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3" name="Picture 12" descr="I4c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0565" y="2166620"/>
            <a:ext cx="4292600" cy="275717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4" name="Text Box 13"/>
          <p:cNvSpPr txBox="1"/>
          <p:nvPr/>
        </p:nvSpPr>
        <p:spPr>
          <a:xfrm>
            <a:off x="2818765" y="4822825"/>
            <a:ext cx="8909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GB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vi-VN" altLang="en-GB" sz="4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7729220" y="4860925"/>
            <a:ext cx="8909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GB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lang="vi-VN" altLang="en-GB" sz="4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2" grpId="0" bldLvl="0" animBg="1"/>
      <p:bldP spid="3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65908" y="571982"/>
            <a:ext cx="14523816" cy="5749725"/>
            <a:chOff x="-990599" y="571500"/>
            <a:chExt cx="14523816" cy="5749725"/>
          </a:xfrm>
        </p:grpSpPr>
        <p:pic>
          <p:nvPicPr>
            <p:cNvPr id="4" name="Graphic 3"/>
            <p:cNvPicPr>
              <a:picLocks noChangeAspect="1"/>
            </p:cNvPicPr>
            <p:nvPr/>
          </p:nvPicPr>
          <p:blipFill rotWithShape="1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16594" t="5556" r="6724" b="11111"/>
            <a:stretch>
              <a:fillRect/>
            </a:stretch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/>
            <p:cNvPicPr>
              <a:picLocks noChangeAspect="1"/>
            </p:cNvPicPr>
            <p:nvPr/>
          </p:nvPicPr>
          <p:blipFill rotWithShape="1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21941" t="5000" r="7754" b="11667"/>
            <a:stretch>
              <a:fillRect/>
            </a:stretch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pic>
        <p:nvPicPr>
          <p:cNvPr id="8" name="Graphic 7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0058" t="1383" r="7962" b="-1383"/>
          <a:stretch>
            <a:fillRect/>
          </a:stretch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361" r="72666"/>
          <a:stretch>
            <a:fillRect/>
          </a:stretch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1945005" y="152400"/>
            <a:ext cx="8341995" cy="2143125"/>
            <a:chOff x="1945275" y="152400"/>
            <a:chExt cx="8341726" cy="2438399"/>
          </a:xfrm>
        </p:grpSpPr>
        <p:sp>
          <p:nvSpPr>
            <p:cNvPr id="7" name="Rectangle 6"/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10" name="Graphic 9"/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908" r="28030" b="81898"/>
            <a:stretch>
              <a:fillRect/>
            </a:stretch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53022" y="338693"/>
              <a:ext cx="3398520" cy="4898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8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CHIẾC TÚI MÙ SỐ 2</a:t>
              </a:r>
              <a:endParaRPr lang="en-US" sz="2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15" name="Graphic 1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sp>
        <p:nvSpPr>
          <p:cNvPr id="38" name="Rectangle: Rounded Corners 37"/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35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 panose="0200000000000000000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2" name="Google Shape;3344;p48">
              <a:hlinkClick r:id="rId11" action="ppaction://hlinksldjump"/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2665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2665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33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Right Arrow 5">
              <a:hlinkClick r:id="rId12" action="ppaction://hlinksldjump"/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29" name="Rectangle: Rounded Corners 28"/>
          <p:cNvSpPr/>
          <p:nvPr/>
        </p:nvSpPr>
        <p:spPr>
          <a:xfrm>
            <a:off x="624205" y="6035675"/>
            <a:ext cx="5386070" cy="581660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Arial" panose="020B0604020202020204"/>
              </a:rPr>
              <a:t>.</a:t>
            </a:r>
            <a:r>
              <a:rPr kumimoji="0" lang="vi-V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 a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Arial" panose="020B0604020202020204"/>
              </a:rPr>
              <a:t> 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6187440" y="6035675"/>
            <a:ext cx="5038090" cy="581660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Arial" panose="020B0604020202020204"/>
              </a:rPr>
              <a:t>B. Hình </a:t>
            </a:r>
            <a:r>
              <a:rPr kumimoji="0" lang="vi-V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Arial" panose="020B0604020202020204"/>
              </a:rPr>
              <a:t>b</a:t>
            </a:r>
            <a:endParaRPr kumimoji="0" lang="vi-V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756149"/>
            <a:ext cx="804536" cy="643628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483" y="5772440"/>
            <a:ext cx="804743" cy="707197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" name="Text Box 1"/>
          <p:cNvSpPr txBox="1"/>
          <p:nvPr/>
        </p:nvSpPr>
        <p:spPr>
          <a:xfrm>
            <a:off x="2221865" y="1111250"/>
            <a:ext cx="9589770" cy="12306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vi-VN" altLang="en-GB" sz="400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2: Lực </a:t>
            </a:r>
            <a:r>
              <a:rPr lang="vi-VN" altLang="en-GB" sz="400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không tiếp xúc xuất hiện </a:t>
            </a:r>
            <a:endParaRPr lang="vi-VN" altLang="en-GB" sz="400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vi-VN" altLang="en-GB" sz="400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trong trường hợp ở </a:t>
            </a:r>
            <a:r>
              <a:rPr lang="vi-VN" altLang="en-GB" sz="400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endParaRPr lang="vi-VN" altLang="en-GB" sz="400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3" name="Picture 12" descr="bóp quả bó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23940" y="2399665"/>
            <a:ext cx="4811395" cy="285686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3300" y="2397125"/>
            <a:ext cx="4628515" cy="285940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6" name="Text Box 15"/>
          <p:cNvSpPr txBox="1"/>
          <p:nvPr/>
        </p:nvSpPr>
        <p:spPr>
          <a:xfrm>
            <a:off x="2735580" y="5302885"/>
            <a:ext cx="8413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GB" sz="3600" b="1"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vi-VN" altLang="en-GB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7753985" y="5323840"/>
            <a:ext cx="8413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GB" sz="3600" b="1"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lang="vi-VN" altLang="en-GB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9" grpId="0" bldLvl="0" animBg="1"/>
      <p:bldP spid="4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65908" y="571982"/>
            <a:ext cx="14523816" cy="5749725"/>
            <a:chOff x="-990599" y="571500"/>
            <a:chExt cx="14523816" cy="5749725"/>
          </a:xfrm>
        </p:grpSpPr>
        <p:pic>
          <p:nvPicPr>
            <p:cNvPr id="4" name="Graphic 3"/>
            <p:cNvPicPr>
              <a:picLocks noChangeAspect="1"/>
            </p:cNvPicPr>
            <p:nvPr/>
          </p:nvPicPr>
          <p:blipFill rotWithShape="1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16594" t="5556" r="6724" b="11111"/>
            <a:stretch>
              <a:fillRect/>
            </a:stretch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/>
            <p:cNvPicPr>
              <a:picLocks noChangeAspect="1"/>
            </p:cNvPicPr>
            <p:nvPr/>
          </p:nvPicPr>
          <p:blipFill rotWithShape="1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21941" t="5000" r="7754" b="11667"/>
            <a:stretch>
              <a:fillRect/>
            </a:stretch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pic>
        <p:nvPicPr>
          <p:cNvPr id="8" name="Graphic 7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0058" t="1383" r="7962" b="-1383"/>
          <a:stretch>
            <a:fillRect/>
          </a:stretch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361" r="72666"/>
          <a:stretch>
            <a:fillRect/>
          </a:stretch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1945005" y="152400"/>
            <a:ext cx="8341995" cy="2189480"/>
            <a:chOff x="1945275" y="152400"/>
            <a:chExt cx="8341726" cy="2438399"/>
          </a:xfrm>
        </p:grpSpPr>
        <p:sp>
          <p:nvSpPr>
            <p:cNvPr id="7" name="Rectangle 6"/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10" name="Graphic 9"/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908" r="28030" b="81898"/>
            <a:stretch>
              <a:fillRect/>
            </a:stretch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53022" y="338693"/>
              <a:ext cx="3398520" cy="4794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8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CHIẾC TÚI MÙ SỐ 3</a:t>
              </a:r>
              <a:endParaRPr lang="en-US" sz="2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15" name="Graphic 1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sp>
        <p:nvSpPr>
          <p:cNvPr id="31" name="Rectangle: Rounded Corners 30"/>
          <p:cNvSpPr/>
          <p:nvPr/>
        </p:nvSpPr>
        <p:spPr>
          <a:xfrm>
            <a:off x="822960" y="5642610"/>
            <a:ext cx="4906645" cy="800100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Arial" panose="020B0604020202020204"/>
              </a:rPr>
              <a:t>.</a:t>
            </a:r>
            <a:r>
              <a:rPr kumimoji="0" lang="vi-V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Arial" panose="020B0604020202020204"/>
              </a:rPr>
              <a:t> l</a:t>
            </a:r>
            <a:r>
              <a:rPr lang="vi-V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ực tiếp </a:t>
            </a:r>
            <a:r>
              <a:rPr lang="vi-V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xúc.</a:t>
            </a:r>
            <a:endParaRPr lang="vi-V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6111875" y="5582920"/>
            <a:ext cx="4906645" cy="911860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just" defTabSz="1219200">
              <a:buClrTx/>
            </a:pPr>
            <a:r>
              <a:rPr lang="vi-VN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B. l</a:t>
            </a:r>
            <a:r>
              <a:rPr lang="vi-V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ực không tiếp </a:t>
            </a:r>
            <a:r>
              <a:rPr lang="vi-V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xúc.</a:t>
            </a:r>
            <a:endParaRPr lang="vi-V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275" y="5643325"/>
            <a:ext cx="804536" cy="64362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22" y="573841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/>
          <p:cNvSpPr/>
          <p:nvPr/>
        </p:nvSpPr>
        <p:spPr>
          <a:xfrm>
            <a:off x="472954" y="3351220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35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 panose="0200000000000000000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1400004" y="6223718"/>
            <a:ext cx="590877" cy="581173"/>
            <a:chOff x="7377456" y="3577591"/>
            <a:chExt cx="1064577" cy="1047094"/>
          </a:xfrm>
        </p:grpSpPr>
        <p:sp>
          <p:nvSpPr>
            <p:cNvPr id="42" name="Google Shape;3344;p48"/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2665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2665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33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Right Arrow 5">
              <a:hlinkClick r:id="rId13" action="ppaction://hlinksldjump"/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2286000" y="1025525"/>
            <a:ext cx="7670800" cy="9753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l"/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Câu 3: </a:t>
            </a:r>
            <a:r>
              <a:rPr lang="en-US" sz="4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Lực </a:t>
            </a:r>
            <a:r>
              <a:rPr lang="vi-VN" altLang="en-US" sz="4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giữ cho Mặt Trăng chuyển động xung quanh Trái Đất </a:t>
            </a:r>
            <a:r>
              <a:rPr lang="vi-VN" altLang="en-US" sz="4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 </a:t>
            </a:r>
            <a:endParaRPr lang="vi-VN" altLang="en-US" sz="4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Picture 11" descr="mặt trăng quay quanh trái đất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8425" y="2277110"/>
            <a:ext cx="4853940" cy="3412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 bldLvl="0" animBg="1"/>
      <p:bldP spid="32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65908" y="571982"/>
            <a:ext cx="14523816" cy="5749725"/>
            <a:chOff x="-990599" y="571500"/>
            <a:chExt cx="14523816" cy="5749725"/>
          </a:xfrm>
        </p:grpSpPr>
        <p:pic>
          <p:nvPicPr>
            <p:cNvPr id="4" name="Graphic 3"/>
            <p:cNvPicPr>
              <a:picLocks noChangeAspect="1"/>
            </p:cNvPicPr>
            <p:nvPr/>
          </p:nvPicPr>
          <p:blipFill rotWithShape="1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16594" t="5556" r="6724" b="11111"/>
            <a:stretch>
              <a:fillRect/>
            </a:stretch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/>
            <p:cNvPicPr>
              <a:picLocks noChangeAspect="1"/>
            </p:cNvPicPr>
            <p:nvPr/>
          </p:nvPicPr>
          <p:blipFill rotWithShape="1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21941" t="5000" r="7754" b="11667"/>
            <a:stretch>
              <a:fillRect/>
            </a:stretch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pic>
        <p:nvPicPr>
          <p:cNvPr id="6" name="Graphic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382905" y="-143510"/>
            <a:ext cx="11386820" cy="3990340"/>
            <a:chOff x="1945275" y="152400"/>
            <a:chExt cx="8341726" cy="2438399"/>
          </a:xfrm>
        </p:grpSpPr>
        <p:sp>
          <p:nvSpPr>
            <p:cNvPr id="7" name="Rectangle 6"/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10" name="Graphic 9"/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7908" r="28030" b="81898"/>
            <a:stretch>
              <a:fillRect/>
            </a:stretch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53022" y="338693"/>
              <a:ext cx="3398520" cy="2630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8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CHIẾC TÚI MÙ SỐ 4</a:t>
              </a:r>
              <a:endParaRPr lang="en-US" sz="2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15" name="Graphic 14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sp>
        <p:nvSpPr>
          <p:cNvPr id="38" name="Rectangle: Rounded Corners 37"/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35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 panose="0200000000000000000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2" name="Google Shape;3344;p48">
              <a:hlinkClick r:id="rId9" action="ppaction://hlinksldjump"/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2665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2665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33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Right Arrow 5">
              <a:hlinkClick r:id="rId10" action="ppaction://hlinksldjump"/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628650" y="1225550"/>
            <a:ext cx="11141075" cy="29171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l">
              <a:lnSpc>
                <a:spcPct val="100000"/>
              </a:lnSpc>
            </a:pPr>
            <a:r>
              <a:rPr lang="vi-V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Câu 4: </a:t>
            </a:r>
            <a:r>
              <a:rPr lang="vi-V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Điền vào chỗ trống</a:t>
            </a:r>
            <a:endParaRPr lang="vi-V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vi-V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Thả một quả bóng xuống đất, quả bóng rơi do ........................</a:t>
            </a:r>
            <a:endParaRPr lang="vi-V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vi-V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lực này là lực............................Khi chạm vào mặt đất, quả bóng nảy lên do....................tác dụng vào </a:t>
            </a:r>
            <a:r>
              <a:rPr lang="vi-V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nó, lực này là </a:t>
            </a:r>
            <a:r>
              <a:rPr lang="vi-V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lực..................................</a:t>
            </a:r>
            <a:endParaRPr lang="vi-V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075" y="5458460"/>
            <a:ext cx="3122930" cy="86296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075" y="4288155"/>
            <a:ext cx="1734185" cy="86360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3170" y="4288155"/>
            <a:ext cx="2510790" cy="86296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05555" y="5445125"/>
            <a:ext cx="1928495" cy="86233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77225" y="1506220"/>
            <a:ext cx="3122930" cy="75692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4825" y="2218055"/>
            <a:ext cx="2510790" cy="52641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42440" y="2713355"/>
            <a:ext cx="1802130" cy="45275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8435" y="3217545"/>
            <a:ext cx="1734185" cy="59753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2" name="Picture 21" descr="bounce-ball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45780" y="3915410"/>
            <a:ext cx="3943350" cy="2304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65908" y="571982"/>
            <a:ext cx="14523816" cy="5749725"/>
            <a:chOff x="-990599" y="571500"/>
            <a:chExt cx="14523816" cy="5749725"/>
          </a:xfrm>
        </p:grpSpPr>
        <p:pic>
          <p:nvPicPr>
            <p:cNvPr id="4" name="Graphic 3"/>
            <p:cNvPicPr>
              <a:picLocks noChangeAspect="1"/>
            </p:cNvPicPr>
            <p:nvPr/>
          </p:nvPicPr>
          <p:blipFill rotWithShape="1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16594" t="5556" r="6724" b="11111"/>
            <a:stretch>
              <a:fillRect/>
            </a:stretch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/>
            <p:cNvPicPr>
              <a:picLocks noChangeAspect="1"/>
            </p:cNvPicPr>
            <p:nvPr/>
          </p:nvPicPr>
          <p:blipFill rotWithShape="1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21941" t="5000" r="7754" b="11667"/>
            <a:stretch>
              <a:fillRect/>
            </a:stretch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sp>
        <p:nvSpPr>
          <p:cNvPr id="10" name="Snip Diagonal Corner Rectangle 3"/>
          <p:cNvSpPr/>
          <p:nvPr/>
        </p:nvSpPr>
        <p:spPr>
          <a:xfrm>
            <a:off x="1808358" y="1808522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CD458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CẢM</a:t>
            </a:r>
            <a:r>
              <a:rPr kumimoji="0" lang="en-US" sz="8000" b="1" i="0" u="none" strike="noStrike" kern="1200" cap="none" spc="0" normalizeH="0" noProof="0">
                <a:ln>
                  <a:noFill/>
                </a:ln>
                <a:solidFill>
                  <a:srgbClr val="FCD458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ƠN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CD458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0058" t="1383" r="7962" b="-1383"/>
          <a:stretch>
            <a:fillRect/>
          </a:stretch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8" name="Graphic 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361" r="72666"/>
          <a:stretch>
            <a:fillRect/>
          </a:stretch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8640" y="3170872"/>
            <a:ext cx="9624695" cy="12306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24FAD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Các</a:t>
            </a:r>
            <a:r>
              <a:rPr kumimoji="0" lang="en-US" sz="8000" b="1" i="0" u="none" strike="noStrike" kern="1200" cap="none" spc="0" normalizeH="0" noProof="0">
                <a:ln>
                  <a:noFill/>
                </a:ln>
                <a:solidFill>
                  <a:srgbClr val="F24FAD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Bạn ĐãTham Gia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rgbClr val="F24FAD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fill="hold" grpId="1" nodeType="withEffect" p14:presetBounceEnd="69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-3.33333E-6 L 0 -3.33333E-6 " pathEditMode="relative" rAng="0" ptsTypes="AA" p14:bounceEnd="69000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ldLvl="0" animBg="1"/>
          <p:bldP spid="10" grpId="1" bldLvl="0" animBg="1"/>
          <p:bldP spid="10" grpId="2" bldLvl="0" animBg="1"/>
          <p:bldP spid="2" grpId="0"/>
          <p:bldP spid="2" grpId="1"/>
          <p:bldP spid="2" grpId="2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-3.33333E-6 L 0 -3.33333E-6 " pathEditMode="relative" rAng="0" ptsTypes="AA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ldLvl="0" animBg="1"/>
          <p:bldP spid="10" grpId="1" bldLvl="0" animBg="1"/>
          <p:bldP spid="10" grpId="2" bldLvl="0" animBg="1"/>
          <p:bldP spid="2" grpId="0"/>
          <p:bldP spid="2" grpId="1"/>
          <p:bldP spid="2" grpId="2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0" y="17780"/>
            <a:ext cx="12192000" cy="5632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2" name="Rectangles 1"/>
          <p:cNvSpPr/>
          <p:nvPr/>
        </p:nvSpPr>
        <p:spPr>
          <a:xfrm>
            <a:off x="641985" y="581025"/>
            <a:ext cx="10908665" cy="5688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3" name="Text Box 2"/>
          <p:cNvSpPr txBox="1"/>
          <p:nvPr/>
        </p:nvSpPr>
        <p:spPr>
          <a:xfrm>
            <a:off x="958215" y="810895"/>
            <a:ext cx="1044638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GB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Các em hãy tiến hành làm các thí nghiệm sau:</a:t>
            </a:r>
            <a:endParaRPr lang="vi-VN" altLang="en-GB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GB" sz="3600" b="1">
                <a:latin typeface="Times New Roman" panose="02020603050405020304" charset="0"/>
                <a:cs typeface="Times New Roman" panose="02020603050405020304" charset="0"/>
              </a:rPr>
              <a:t>Thí nghiệm 1: </a:t>
            </a:r>
            <a:r>
              <a:rPr lang="vi-VN" altLang="en-GB" sz="3600">
                <a:latin typeface="Times New Roman" panose="02020603050405020304" charset="0"/>
                <a:cs typeface="Times New Roman" panose="02020603050405020304" charset="0"/>
              </a:rPr>
              <a:t>Đưa nam châm lại gần viên bi sắt.</a:t>
            </a:r>
            <a:endParaRPr lang="vi-VN" altLang="en-GB" sz="3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GB" sz="3600" b="1">
                <a:latin typeface="Times New Roman" panose="02020603050405020304" charset="0"/>
                <a:cs typeface="Times New Roman" panose="02020603050405020304" charset="0"/>
              </a:rPr>
              <a:t>Thí nghiệm </a:t>
            </a:r>
            <a:r>
              <a:rPr lang="vi-VN" altLang="en-GB" sz="3600" b="1">
                <a:latin typeface="Times New Roman" panose="02020603050405020304" charset="0"/>
                <a:cs typeface="Times New Roman" panose="02020603050405020304" charset="0"/>
              </a:rPr>
              <a:t>2:</a:t>
            </a:r>
            <a:r>
              <a:rPr lang="vi-VN" altLang="en-GB" sz="3600">
                <a:latin typeface="Times New Roman" panose="02020603050405020304" charset="0"/>
                <a:cs typeface="Times New Roman" panose="02020603050405020304" charset="0"/>
              </a:rPr>
              <a:t> Thả quả </a:t>
            </a:r>
            <a:r>
              <a:rPr lang="en-US" altLang="vi-VN" sz="360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óng rơi tự do</a:t>
            </a:r>
            <a:r>
              <a:rPr lang="vi-VN" altLang="en-GB" sz="36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vi-VN" altLang="en-GB" sz="3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GB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Thí nghiệm </a:t>
            </a:r>
            <a:r>
              <a:rPr lang="vi-VN" altLang="en-GB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3:</a:t>
            </a:r>
            <a:r>
              <a:rPr lang="vi-VN" altLang="en-GB" sz="3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Đưa thước nhựa sau khi bị cọ xát lại gần giấy vụn.</a:t>
            </a:r>
            <a:endParaRPr lang="vi-VN" altLang="en-GB" sz="3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GB" sz="3600">
                <a:latin typeface="Times New Roman" panose="02020603050405020304" charset="0"/>
                <a:cs typeface="Times New Roman" panose="02020603050405020304" charset="0"/>
              </a:rPr>
              <a:t>Quan sát, nhận xét hiện tư</a:t>
            </a:r>
            <a:r>
              <a:rPr lang="vi-VN" altLang="en-GB" sz="3600">
                <a:latin typeface="Times New Roman" panose="02020603050405020304" charset="0"/>
                <a:cs typeface="Times New Roman" panose="02020603050405020304" charset="0"/>
              </a:rPr>
              <a:t>ợng </a:t>
            </a:r>
            <a:r>
              <a:rPr lang="vi-VN" altLang="en-GB" sz="3600">
                <a:latin typeface="Times New Roman" panose="02020603050405020304" charset="0"/>
                <a:cs typeface="Times New Roman" panose="02020603050405020304" charset="0"/>
              </a:rPr>
              <a:t>và trả lời câu hỏi sau:</a:t>
            </a:r>
            <a:endParaRPr lang="vi-VN" altLang="en-GB" sz="3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GB" sz="3600" b="1">
                <a:latin typeface="Times New Roman" panose="02020603050405020304" charset="0"/>
                <a:cs typeface="Times New Roman" panose="02020603050405020304" charset="0"/>
              </a:rPr>
              <a:t>Em hãy cho biết điểm chung của các hiện tượng trên là gì?</a:t>
            </a:r>
            <a:r>
              <a:rPr lang="vi-VN" altLang="en-GB" sz="3600" b="1" u="heavy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vi-VN" altLang="en-GB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vi-V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TN </a:t>
            </a:r>
            <a:r>
              <a:rPr lang="vi-V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173106" y="350952"/>
            <a:ext cx="11845539" cy="2045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5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CHỦ ĐỀ 9: </a:t>
            </a:r>
            <a:r>
              <a:rPr lang="vi-VN" sz="5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LỰC</a:t>
            </a:r>
            <a:endParaRPr lang="vi-VN" sz="5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Subtitle 2"/>
          <p:cNvSpPr txBox="1"/>
          <p:nvPr/>
        </p:nvSpPr>
        <p:spPr>
          <a:xfrm>
            <a:off x="783199" y="2535165"/>
            <a:ext cx="10902462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 38. LỰC TIẾP XÚC 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VÀ </a:t>
            </a:r>
            <a:endParaRPr lang="vi-VN" sz="6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vi-VN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LỰC KHÔNG TIẾP 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XÚC</a:t>
            </a:r>
            <a:endParaRPr lang="vi-VN" sz="6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467225"/>
            <a:ext cx="2743200" cy="210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0" y="17780"/>
            <a:ext cx="12192000" cy="5632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5" name="对象2"/>
          <p:cNvSpPr/>
          <p:nvPr>
            <p:custDataLst>
              <p:tags r:id="rId2"/>
            </p:custDataLst>
          </p:nvPr>
        </p:nvSpPr>
        <p:spPr>
          <a:xfrm>
            <a:off x="696913" y="1820228"/>
            <a:ext cx="10798810" cy="1959579"/>
          </a:xfrm>
          <a:prstGeom prst="roundRect">
            <a:avLst>
              <a:gd name="adj" fmla="val 32478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p>
            <a:pPr algn="just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对象2"/>
          <p:cNvSpPr/>
          <p:nvPr>
            <p:custDataLst>
              <p:tags r:id="rId3"/>
            </p:custDataLst>
          </p:nvPr>
        </p:nvSpPr>
        <p:spPr>
          <a:xfrm>
            <a:off x="696913" y="1820228"/>
            <a:ext cx="10798810" cy="3835400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p>
            <a:pPr algn="just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0" y="581660"/>
            <a:ext cx="12192000" cy="62763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10" name="对象7"/>
          <p:cNvSpPr/>
          <p:nvPr>
            <p:custDataLst>
              <p:tags r:id="rId4"/>
            </p:custDataLst>
          </p:nvPr>
        </p:nvSpPr>
        <p:spPr>
          <a:xfrm>
            <a:off x="2513013" y="2816543"/>
            <a:ext cx="8387715" cy="1224280"/>
          </a:xfrm>
          <a:prstGeom prst="roundRect">
            <a:avLst/>
          </a:prstGeom>
          <a:solidFill>
            <a:srgbClr val="92D050"/>
          </a:solidFill>
          <a:ln w="25400">
            <a:solidFill>
              <a:srgbClr val="92D050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044000" tIns="46990" rIns="90170" bIns="46990" numCol="1" spcCol="0" rtlCol="0" fromWordArt="0" anchor="ctr" anchorCtr="0" forceAA="0" compatLnSpc="1">
            <a:normAutofit/>
          </a:bodyPr>
          <a:p>
            <a:pPr lvl="0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vi-VN" altLang="en-US" sz="4800" b="1" dirty="0">
                <a:solidFill>
                  <a:schemeClr val="dk1">
                    <a:lumMod val="80000"/>
                    <a:lumOff val="2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Lực không tiếp xúc</a:t>
            </a:r>
            <a:endParaRPr lang="vi-VN" altLang="en-US" sz="4800" b="1" dirty="0">
              <a:solidFill>
                <a:schemeClr val="dk1">
                  <a:lumMod val="80000"/>
                  <a:lumOff val="2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对象8"/>
          <p:cNvSpPr/>
          <p:nvPr>
            <p:custDataLst>
              <p:tags r:id="rId5"/>
            </p:custDataLst>
          </p:nvPr>
        </p:nvSpPr>
        <p:spPr>
          <a:xfrm>
            <a:off x="1735773" y="2933383"/>
            <a:ext cx="845185" cy="84582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90170" tIns="46990" rIns="90170" bIns="46990" numCol="1" spcCol="0" rtlCol="0" fromWordArt="0" anchor="ctr" anchorCtr="1" forceAA="0" compatLnSpc="1">
            <a:noAutofit/>
          </a:bodyPr>
          <a:p>
            <a:pPr lvl="0" algn="just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sz="4400" b="1">
                <a:solidFill>
                  <a:schemeClr val="lt1">
                    <a:lumMod val="10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</a:t>
            </a:r>
            <a:endParaRPr lang="en-US" sz="4400" b="1" dirty="0">
              <a:solidFill>
                <a:schemeClr val="lt1">
                  <a:lumMod val="10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368300" y="581025"/>
            <a:ext cx="11422380" cy="62769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3430" y="468630"/>
            <a:ext cx="10006330" cy="3465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</a:rPr>
              <a:t>PHIẾU HỌC TẬP SỐ 1</a:t>
            </a: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</a:rPr>
              <a:t>Thảo luận 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</a:rPr>
              <a:t>nhóm)</a:t>
            </a:r>
            <a:endParaRPr lang="vi-VN" altLang="en-US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</a:rPr>
              <a:t>Câu 1: Quan sát hình 38.2, em hãy cho biết tại sao viên bi sắt lại bị kéo về phía nam châm?</a:t>
            </a:r>
            <a:endParaRPr lang="vi-VN" altLang="en-US" sz="3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</a:rPr>
              <a:t>Câu 2: Trong hình 38.2 và hình 37.2 vật nào gây ra lực và vật nào chịu tác dụng của lực? Các vật này có tiếp xúc với nhau hay không?</a:t>
            </a:r>
            <a:endParaRPr lang="vi-VN" alt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0" y="17780"/>
            <a:ext cx="12192000" cy="5632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pic>
        <p:nvPicPr>
          <p:cNvPr id="2" name="Picture 1" descr="hình 37.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525" y="3561715"/>
            <a:ext cx="3092450" cy="2758440"/>
          </a:xfrm>
          <a:prstGeom prst="rect">
            <a:avLst/>
          </a:prstGeom>
        </p:spPr>
      </p:pic>
      <p:pic>
        <p:nvPicPr>
          <p:cNvPr id="3" name="Picture 2" descr="hình 38.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160" y="3561715"/>
            <a:ext cx="4419600" cy="260985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022475" y="6413500"/>
            <a:ext cx="2832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GB" sz="2400">
                <a:latin typeface="Times New Roman" panose="02020603050405020304" charset="0"/>
                <a:cs typeface="Times New Roman" panose="02020603050405020304" charset="0"/>
              </a:rPr>
              <a:t>Hình 37.2</a:t>
            </a:r>
            <a:endParaRPr lang="vi-VN" altLang="en-GB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292975" y="6320155"/>
            <a:ext cx="2832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GB" sz="2400">
                <a:latin typeface="Times New Roman" panose="02020603050405020304" charset="0"/>
                <a:cs typeface="Times New Roman" panose="02020603050405020304" charset="0"/>
              </a:rPr>
              <a:t>Hình 3</a:t>
            </a:r>
            <a:r>
              <a:rPr lang="vi-VN" altLang="en-GB" sz="2400">
                <a:latin typeface="Times New Roman" panose="02020603050405020304" charset="0"/>
                <a:cs typeface="Times New Roman" panose="02020603050405020304" charset="0"/>
              </a:rPr>
              <a:t>8.2</a:t>
            </a:r>
            <a:endParaRPr lang="vi-VN" altLang="en-GB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5 Minutes timer (Đồng hồ đếm ngược 5 phút)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027285" y="17780"/>
            <a:ext cx="2164715" cy="1163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 vol="6000">
                <p:cTn id="2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368300" y="581025"/>
            <a:ext cx="11422380" cy="62769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7470" y="581025"/>
            <a:ext cx="9197975" cy="5669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</a:rPr>
              <a:t>ĐÁP 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</a:rPr>
              <a:t>ÁN PHIẾU HỌC TẬP SỐ 1</a:t>
            </a:r>
            <a:endParaRPr lang="vi-VN" altLang="en-US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vi-VN" altLang="en-US" sz="3200" b="1" dirty="0">
                <a:latin typeface="Times New Roman" panose="02020603050405020304" charset="0"/>
                <a:cs typeface="Times New Roman" panose="02020603050405020304" charset="0"/>
              </a:rPr>
              <a:t>Câu 1: </a:t>
            </a:r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</a:rPr>
              <a:t> Hình 38.2, viên bi sắt bị kéo về phía nam châm do nam châm đã tác dụng lực hút lên viên bi sắt.</a:t>
            </a:r>
            <a:endParaRPr lang="vi-VN" altLang="en-US" sz="3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vi-VN" altLang="en-US" sz="3200" b="1" dirty="0">
                <a:latin typeface="Times New Roman" panose="02020603050405020304" charset="0"/>
                <a:cs typeface="Times New Roman" panose="02020603050405020304" charset="0"/>
              </a:rPr>
              <a:t>Câu 2:</a:t>
            </a:r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vi-VN" altLang="en-US" sz="3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</a:rPr>
              <a:t>- Hình 38.2: </a:t>
            </a:r>
            <a:endParaRPr lang="vi-VN" altLang="en-US" sz="3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</a:rPr>
              <a:t>+ Vật gây ra lực: Nam châm. </a:t>
            </a:r>
            <a:endParaRPr lang="vi-VN" altLang="en-US" sz="3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</a:rPr>
              <a:t>+ Vật chịu tác dụng của lực: Viên bi sắt.</a:t>
            </a:r>
            <a:endParaRPr lang="vi-VN" altLang="en-US" sz="3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</a:rPr>
              <a:t>- Hình 37.2: </a:t>
            </a:r>
            <a:endParaRPr lang="vi-VN" altLang="en-US" sz="3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</a:rPr>
              <a:t>+ Vật gây ra lực: Trái Đất.</a:t>
            </a:r>
            <a:endParaRPr lang="vi-VN" altLang="en-US" sz="3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</a:rPr>
              <a:t>+ Vật chịu tác dụng của lực: Quả táo.</a:t>
            </a:r>
            <a:endParaRPr lang="vi-VN" altLang="en-US" sz="3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</a:rPr>
              <a:t>- Các vật trên không tiếp xúc với nhau.</a:t>
            </a:r>
            <a:endParaRPr lang="vi-VN" alt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0" y="17780"/>
            <a:ext cx="12192000" cy="5632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368300" y="581025"/>
            <a:ext cx="11422380" cy="62769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7470" y="581025"/>
            <a:ext cx="9197975" cy="5669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</a:rPr>
              <a:t>HƯỚNG DẪN CHẤM 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</a:rPr>
              <a:t>ĐIỂM PHIẾU HỌC TẬP SỐ 1</a:t>
            </a:r>
            <a:endParaRPr lang="vi-VN" altLang="en-US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endParaRPr lang="vi-VN" alt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0" y="17780"/>
            <a:ext cx="12192000" cy="5632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graphicFrame>
        <p:nvGraphicFramePr>
          <p:cNvPr id="6" name="Table 5"/>
          <p:cNvGraphicFramePr/>
          <p:nvPr>
            <p:custDataLst>
              <p:tags r:id="rId2"/>
            </p:custDataLst>
          </p:nvPr>
        </p:nvGraphicFramePr>
        <p:xfrm>
          <a:off x="1116965" y="1372870"/>
          <a:ext cx="10015220" cy="4565650"/>
        </p:xfrm>
        <a:graphic>
          <a:graphicData uri="http://schemas.openxmlformats.org/drawingml/2006/table">
            <a:tbl>
              <a:tblPr/>
              <a:tblGrid>
                <a:gridCol w="982345"/>
                <a:gridCol w="7603490"/>
                <a:gridCol w="1429385"/>
              </a:tblGrid>
              <a:tr h="461645">
                <a:tc>
                  <a:txBody>
                    <a:bodyPr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1">
                          <a:latin typeface="Times New Roman" panose="02020603050405020304"/>
                          <a:ea typeface="等线"/>
                        </a:rPr>
                        <a:t>Câu</a:t>
                      </a:r>
                      <a:endParaRPr lang="en-US" altLang="zh-CN" sz="2400" b="1">
                        <a:latin typeface="Times New Roman" panose="020206030504050203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1">
                          <a:latin typeface="Times New Roman" panose="02020603050405020304"/>
                          <a:ea typeface="等线"/>
                        </a:rPr>
                        <a:t>Nội dung</a:t>
                      </a:r>
                      <a:endParaRPr lang="en-US" altLang="zh-CN" sz="2400" b="1">
                        <a:latin typeface="Times New Roman" panose="020206030504050203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1">
                          <a:latin typeface="Times New Roman" panose="02020603050405020304"/>
                          <a:ea typeface="等线"/>
                        </a:rPr>
                        <a:t>Điểm</a:t>
                      </a:r>
                      <a:endParaRPr lang="en-US" altLang="zh-CN" sz="2400" b="1">
                        <a:latin typeface="Times New Roman" panose="020206030504050203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4560">
                <a:tc>
                  <a:txBody>
                    <a:bodyPr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等线"/>
                        </a:rPr>
                        <a:t>1</a:t>
                      </a: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等线"/>
                        </a:rPr>
                        <a:t>Hình 38.2: viên bi sắt bị kéo về phía nam châm do nam châm đã tác dụng lực hút lên viên bi sắt.</a:t>
                      </a: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vi-VN" altLang="en-US" sz="2400">
                          <a:latin typeface="Times New Roman" panose="02020603050405020304"/>
                          <a:ea typeface="等线"/>
                        </a:rPr>
                        <a:t>2</a:t>
                      </a:r>
                      <a:r>
                        <a:rPr lang="en-US" altLang="zh-CN" sz="2400">
                          <a:latin typeface="Times New Roman" panose="02020603050405020304"/>
                          <a:ea typeface="等线"/>
                        </a:rPr>
                        <a:t> đ</a:t>
                      </a: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8680">
                <a:tc rowSpan="5">
                  <a:txBody>
                    <a:bodyPr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等线"/>
                        </a:rPr>
                        <a:t>2</a:t>
                      </a: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等线"/>
                        </a:rPr>
                        <a:t>- Hình 38.2: </a:t>
                      </a: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等线"/>
                        </a:rPr>
                        <a:t>+ Vật gây ra lực: Nam châm. </a:t>
                      </a: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等线"/>
                        </a:rPr>
                        <a:t>1.5 đ</a:t>
                      </a: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291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等线"/>
                        </a:rPr>
                        <a:t>+ Vật chịu tác dụng của lực: Viên bi sắt.</a:t>
                      </a: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等线"/>
                        </a:rPr>
                        <a:t>1.5 đ</a:t>
                      </a: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3290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等线"/>
                        </a:rPr>
                        <a:t>- Hình 37.2:</a:t>
                      </a: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等线"/>
                        </a:rPr>
                        <a:t>+ Vật gây ra lực: Trái Đất.</a:t>
                      </a: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等线"/>
                        </a:rPr>
                        <a:t>1.5 đ</a:t>
                      </a: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291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等线"/>
                        </a:rPr>
                        <a:t>+ Vật chịu tác dụng của lực: Quả táo.</a:t>
                      </a: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等线"/>
                        </a:rPr>
                        <a:t>1.5 đ</a:t>
                      </a: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164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等线"/>
                        </a:rPr>
                        <a:t>- Các vật trên không tiếp xúc với nhau.</a:t>
                      </a: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Times New Roman" panose="02020603050405020304"/>
                          <a:ea typeface="等线"/>
                        </a:rPr>
                        <a:t>2 đ</a:t>
                      </a:r>
                      <a:endParaRPr lang="en-US" altLang="zh-CN" sz="2400">
                        <a:latin typeface="Times New Roman" panose="020206030504050203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0" y="17780"/>
            <a:ext cx="12192000" cy="5632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2" name="Rectangles 1"/>
          <p:cNvSpPr/>
          <p:nvPr/>
        </p:nvSpPr>
        <p:spPr>
          <a:xfrm>
            <a:off x="0" y="580390"/>
            <a:ext cx="12190730" cy="62058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pic>
        <p:nvPicPr>
          <p:cNvPr id="7" name="quả táo rơ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723640" y="1032510"/>
            <a:ext cx="3996055" cy="4486910"/>
          </a:xfrm>
          <a:prstGeom prst="rect">
            <a:avLst/>
          </a:prstGeom>
        </p:spPr>
      </p:pic>
      <p:pic>
        <p:nvPicPr>
          <p:cNvPr id="8" name="BÀI 20- HIỆN TƯỢNG NHIỄM ĐIỆN DO CỌ XÁT (online-video-cutter.com) (1)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910830" y="1032510"/>
            <a:ext cx="4064000" cy="4387850"/>
          </a:xfrm>
          <a:prstGeom prst="rect">
            <a:avLst/>
          </a:prstGeom>
        </p:spPr>
      </p:pic>
      <p:pic>
        <p:nvPicPr>
          <p:cNvPr id="5" name="Lực không tiếp xúc (online-video-cutter.com) (3)">
            <a:hlinkClick r:id="" action="ppaction://media"/>
          </p:cNvPr>
          <p:cNvPicPr/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64465" y="962025"/>
            <a:ext cx="3347085" cy="455739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-1251585" y="306070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37000">
                <p:cTn id="10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0">
              <p:cMediaNode mute="1">
                <p:cTn id="1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89.04998779296875,&quot;left&quot;:54.80003326656315,&quot;top&quot;:75.5250454735944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8220_1*n_h_i*1_2_1"/>
  <p:tag name="KSO_WM_TEMPLATE_CATEGORY" val="diagram"/>
  <p:tag name="KSO_WM_TEMPLATE_INDEX" val="20238220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10.xml><?xml version="1.0" encoding="utf-8"?>
<p:tagLst xmlns:p="http://schemas.openxmlformats.org/presentationml/2006/main">
  <p:tag name="KSO_WM_MEDIACOVER_FLAG" val="1"/>
  <p:tag name="KSO_WM_UNIT_MEDIACOVER_BTN_STATE" val="1"/>
</p:tagLst>
</file>

<file path=ppt/tags/tag11.xml><?xml version="1.0" encoding="utf-8"?>
<p:tagLst xmlns:p="http://schemas.openxmlformats.org/presentationml/2006/main">
  <p:tag name="KSO_WM_MEDIACOVER_FLAG" val="1"/>
  <p:tag name="KSO_WM_UNIT_MEDIACOVER_BTN_STATE" val="1"/>
</p:tagLst>
</file>

<file path=ppt/tags/tag12.xml><?xml version="1.0" encoding="utf-8"?>
<p:tagLst xmlns:p="http://schemas.openxmlformats.org/presentationml/2006/main">
  <p:tag name="KSO_WM_MEDIACOVER_FLAG" val="1"/>
  <p:tag name="KSO_WM_UNIT_MEDIACOVER_BTN_STATE" val="1"/>
</p:tagLst>
</file>

<file path=ppt/tags/tag13.xml><?xml version="1.0" encoding="utf-8"?>
<p:tagLst xmlns:p="http://schemas.openxmlformats.org/presentationml/2006/main">
  <p:tag name="TABLE_ENDDRAG_ORIGIN_RECT" val="782*172"/>
  <p:tag name="TABLE_ENDDRAG_RECT" val="106*327*782*172"/>
</p:tagLst>
</file>

<file path=ppt/tags/tag14.xml><?xml version="1.0" encoding="utf-8"?>
<p:tagLst xmlns:p="http://schemas.openxmlformats.org/presentationml/2006/main">
  <p:tag name="KSO_WM_MEDIACOVER_FLAG" val="1"/>
  <p:tag name="KSO_WM_UNIT_MEDIACOVER_BTN_STATE" val="1"/>
</p:tagLst>
</file>

<file path=ppt/tags/tag15.xml><?xml version="1.0" encoding="utf-8"?>
<p:tagLst xmlns:p="http://schemas.openxmlformats.org/presentationml/2006/main">
  <p:tag name="resource_record_key" val="{&quot;70&quot;:[3321388]}"/>
</p:tagLst>
</file>

<file path=ppt/tags/tag2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89.04998779296875,&quot;left&quot;:54.80003326656315,&quot;top&quot;:75.5250454735944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2"/>
  <p:tag name="KSO_WM_UNIT_ID" val="diagram20238220_1*n_h_i*1_2_2"/>
  <p:tag name="KSO_WM_TEMPLATE_CATEGORY" val="diagram"/>
  <p:tag name="KSO_WM_TEMPLATE_INDEX" val="20238220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3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89.04998779296875,&quot;left&quot;:54.80003326656315,&quot;top&quot;:75.5250454735944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0000000298023224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8220_1*n_h_h_f*1_2_2_1"/>
  <p:tag name="KSO_WM_TEMPLATE_CATEGORY" val="diagram"/>
  <p:tag name="KSO_WM_TEMPLATE_INDEX" val="20238220"/>
  <p:tag name="KSO_WM_UNIT_LAYERLEVEL" val="1_1_1_1"/>
  <p:tag name="KSO_WM_TAG_VERSION" val="3.0"/>
  <p:tag name="KSO_WM_BEAUTIFY_FLAG" val="#wm#"/>
  <p:tag name="KSO_WM_UNIT_PRESET_TEXT" val="Click here to add text"/>
  <p:tag name="KSO_WM_UNIT_FILL_TYPE" val="1"/>
  <p:tag name="KSO_WM_UNIT_FILL_FORE_SCHEMECOLOR_INDEX" val="5"/>
  <p:tag name="KSO_WM_UNIT_FILL_FORE_SCHEMECOLOR_INDEX_BRIGHTNESS" val="0.9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89.04998779296875,&quot;left&quot;:54.80003326656315,&quot;top&quot;:75.5250454735944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2_2"/>
  <p:tag name="KSO_WM_UNIT_ID" val="diagram20238220_1*n_h_h_i*1_2_2_2"/>
  <p:tag name="KSO_WM_TEMPLATE_CATEGORY" val="diagram"/>
  <p:tag name="KSO_WM_TEMPLATE_INDEX" val="20238220"/>
  <p:tag name="KSO_WM_UNIT_LAYERLEVEL" val="1_1_1_1"/>
  <p:tag name="KSO_WM_TAG_VERSION" val="3.0"/>
  <p:tag name="KSO_WM_BEAUTIFY_FLAG" val="#wm#"/>
  <p:tag name="KSO_WM_UNIT_PRESET_TEXT" val="2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ags/tag6.xml><?xml version="1.0" encoding="utf-8"?>
<p:tagLst xmlns:p="http://schemas.openxmlformats.org/presentationml/2006/main">
  <p:tag name="TABLE_ENDDRAG_ORIGIN_RECT" val="605*331"/>
  <p:tag name="TABLE_ENDDRAG_RECT" val="87*108*605*331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</p:tagLst>
</file>

<file path=ppt/tags/tag9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3822</Words>
  <Application>WPS Slides</Application>
  <PresentationFormat>Widescreen</PresentationFormat>
  <Paragraphs>245</Paragraphs>
  <Slides>28</Slides>
  <Notes>22</Notes>
  <HiddenSlides>0</HiddenSlides>
  <MMClips>16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1" baseType="lpstr">
      <vt:lpstr>Arial</vt:lpstr>
      <vt:lpstr>SimSun</vt:lpstr>
      <vt:lpstr>Wingdings</vt:lpstr>
      <vt:lpstr>Arial</vt:lpstr>
      <vt:lpstr>Calibri</vt:lpstr>
      <vt:lpstr>Albert Sans</vt:lpstr>
      <vt:lpstr>Baloo</vt:lpstr>
      <vt:lpstr>Segoe Print</vt:lpstr>
      <vt:lpstr>Cambria</vt:lpstr>
      <vt:lpstr>Times New Roman</vt:lpstr>
      <vt:lpstr>UTM Avo</vt:lpstr>
      <vt:lpstr>Times New Roman</vt:lpstr>
      <vt:lpstr>等线</vt:lpstr>
      <vt:lpstr>Microsoft YaHei</vt:lpstr>
      <vt:lpstr>Arial Unicode MS</vt:lpstr>
      <vt:lpstr>Cosmic Octo Medium</vt:lpstr>
      <vt:lpstr>#9Slide05 SVNBallarea Typeface</vt:lpstr>
      <vt:lpstr>Fredoka One</vt:lpstr>
      <vt:lpstr>Calibri</vt:lpstr>
      <vt:lpstr>#9Slide02 Noi dung dai</vt:lpstr>
      <vt:lpstr>Yu Gothic UI</vt:lpstr>
      <vt:lpstr>Wide Latin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Monkey</dc:creator>
  <dc:description>9Slide.vn</dc:description>
  <dc:subject>9Slide.vn</dc:subject>
  <cp:category>9Slide.vn</cp:category>
  <cp:lastModifiedBy>Xuyến Nguyễn Thị</cp:lastModifiedBy>
  <cp:revision>178</cp:revision>
  <dcterms:created xsi:type="dcterms:W3CDTF">2023-10-18T06:55:00Z</dcterms:created>
  <dcterms:modified xsi:type="dcterms:W3CDTF">2025-04-24T02:02:23Z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F2872DE66A1E4612A0499B118BA8F45D_13</vt:lpwstr>
  </property>
  <property fmtid="{D5CDD505-2E9C-101B-9397-08002B2CF9AE}" pid="3" name="KSOProductBuildVer">
    <vt:lpwstr>1033-12.2.0.20795</vt:lpwstr>
  </property>
</Properties>
</file>