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43"/>
  </p:notesMasterIdLst>
  <p:sldIdLst>
    <p:sldId id="334" r:id="rId3"/>
    <p:sldId id="336" r:id="rId4"/>
    <p:sldId id="257" r:id="rId5"/>
    <p:sldId id="335" r:id="rId6"/>
    <p:sldId id="258" r:id="rId7"/>
    <p:sldId id="260" r:id="rId8"/>
    <p:sldId id="262" r:id="rId9"/>
    <p:sldId id="302" r:id="rId10"/>
    <p:sldId id="298" r:id="rId11"/>
    <p:sldId id="337" r:id="rId12"/>
    <p:sldId id="307" r:id="rId13"/>
    <p:sldId id="338" r:id="rId14"/>
    <p:sldId id="339" r:id="rId15"/>
    <p:sldId id="364" r:id="rId16"/>
    <p:sldId id="365" r:id="rId17"/>
    <p:sldId id="299" r:id="rId18"/>
    <p:sldId id="310" r:id="rId19"/>
    <p:sldId id="342" r:id="rId20"/>
    <p:sldId id="309" r:id="rId21"/>
    <p:sldId id="295" r:id="rId22"/>
    <p:sldId id="343" r:id="rId23"/>
    <p:sldId id="360" r:id="rId24"/>
    <p:sldId id="361" r:id="rId25"/>
    <p:sldId id="362" r:id="rId26"/>
    <p:sldId id="363" r:id="rId27"/>
    <p:sldId id="359" r:id="rId28"/>
    <p:sldId id="344" r:id="rId29"/>
    <p:sldId id="353" r:id="rId30"/>
    <p:sldId id="354" r:id="rId31"/>
    <p:sldId id="355" r:id="rId32"/>
    <p:sldId id="356" r:id="rId33"/>
    <p:sldId id="345" r:id="rId34"/>
    <p:sldId id="357" r:id="rId35"/>
    <p:sldId id="346" r:id="rId36"/>
    <p:sldId id="358" r:id="rId37"/>
    <p:sldId id="351" r:id="rId38"/>
    <p:sldId id="348" r:id="rId39"/>
    <p:sldId id="349" r:id="rId40"/>
    <p:sldId id="286"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66CC"/>
    <a:srgbClr val="CCFF99"/>
    <a:srgbClr val="FF9900"/>
    <a:srgbClr val="996600"/>
    <a:srgbClr val="F9C1B9"/>
    <a:srgbClr val="2523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2" autoAdjust="0"/>
    <p:restoredTop sz="94660"/>
  </p:normalViewPr>
  <p:slideViewPr>
    <p:cSldViewPr snapToGrid="0">
      <p:cViewPr varScale="1">
        <p:scale>
          <a:sx n="109" d="100"/>
          <a:sy n="109" d="100"/>
        </p:scale>
        <p:origin x="4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C741-AE31-4CEB-85ED-0321D5E254AD}" type="datetimeFigureOut">
              <a:rPr lang="vi-VN" smtClean="0"/>
              <a:t>26/02/2023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9C2B6-85A0-4D48-BC35-95414C329F7A}"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b="0" i="0" dirty="0">
                <a:solidFill>
                  <a:srgbClr val="333333"/>
                </a:solidFill>
                <a:effectLst/>
                <a:latin typeface="OpenSans"/>
              </a:rPr>
              <a:t>Nguyên tử của các nguyên tố khác có xu hướng tham gia liên kết hóa học để đạt được lớp electron ngoài cùng giống khí hiếm bằng cách </a:t>
            </a:r>
            <a:r>
              <a:rPr lang="vi-VN" b="1" i="0" dirty="0">
                <a:solidFill>
                  <a:srgbClr val="333333"/>
                </a:solidFill>
                <a:effectLst/>
                <a:latin typeface="OpenSansBold"/>
              </a:rPr>
              <a:t>nhường, nhận</a:t>
            </a:r>
            <a:r>
              <a:rPr lang="vi-VN" b="0" i="0" dirty="0">
                <a:solidFill>
                  <a:srgbClr val="333333"/>
                </a:solidFill>
                <a:effectLst/>
                <a:latin typeface="OpenSans"/>
              </a:rPr>
              <a:t> hay </a:t>
            </a:r>
            <a:r>
              <a:rPr lang="vi-VN" b="1" i="0" dirty="0">
                <a:solidFill>
                  <a:srgbClr val="333333"/>
                </a:solidFill>
                <a:effectLst/>
                <a:latin typeface="OpenSansBold"/>
              </a:rPr>
              <a:t>dùng chung các electron</a:t>
            </a:r>
            <a:endParaRPr lang="vi-VN" dirty="0"/>
          </a:p>
        </p:txBody>
      </p:sp>
      <p:sp>
        <p:nvSpPr>
          <p:cNvPr id="4" name="Slide Number Placeholder 3"/>
          <p:cNvSpPr>
            <a:spLocks noGrp="1"/>
          </p:cNvSpPr>
          <p:nvPr>
            <p:ph type="sldNum" sz="quarter" idx="5"/>
          </p:nvPr>
        </p:nvSpPr>
        <p:spPr/>
        <p:txBody>
          <a:bodyPr/>
          <a:lstStyle/>
          <a:p>
            <a:fld id="{B729C2B6-85A0-4D48-BC35-95414C329F7A}" type="slidenum">
              <a:rPr lang="vi-VN" smtClean="0"/>
              <a:t>5</a:t>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6" y="479425"/>
            <a:ext cx="4491039"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2" y="506392"/>
            <a:ext cx="3949037" cy="5849958"/>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3"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26-Feb-23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26-Feb-23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4" y="276229"/>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5" y="440423"/>
            <a:ext cx="977055" cy="100556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26-Feb-23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26-Feb-23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26-Feb-23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6" y="3322640"/>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6" y="382590"/>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7096126" y="479425"/>
            <a:ext cx="4491039" cy="5899150"/>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6" name="Picture Placeholder 5"/>
          <p:cNvSpPr>
            <a:spLocks noGrp="1"/>
          </p:cNvSpPr>
          <p:nvPr>
            <p:ph type="pic" sz="quarter" idx="13"/>
          </p:nvPr>
        </p:nvSpPr>
        <p:spPr>
          <a:xfrm>
            <a:off x="1" y="0"/>
            <a:ext cx="12192000" cy="6858000"/>
          </a:xfrm>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8" name="Picture Placeholder 6"/>
          <p:cNvSpPr>
            <a:spLocks noGrp="1"/>
          </p:cNvSpPr>
          <p:nvPr>
            <p:ph type="pic" sz="quarter" idx="13"/>
          </p:nvPr>
        </p:nvSpPr>
        <p:spPr>
          <a:xfrm>
            <a:off x="1805652" y="506392"/>
            <a:ext cx="3949037" cy="5849958"/>
          </a:xfrm>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
        <p:nvSpPr>
          <p:cNvPr id="7" name="Picture Placeholder 6"/>
          <p:cNvSpPr>
            <a:spLocks noGrp="1"/>
          </p:cNvSpPr>
          <p:nvPr>
            <p:ph type="pic" sz="quarter" idx="13"/>
          </p:nvPr>
        </p:nvSpPr>
        <p:spPr>
          <a:xfrm>
            <a:off x="3" y="278157"/>
            <a:ext cx="6292631" cy="6301684"/>
          </a:xfrm>
          <a:custGeom>
            <a:avLst/>
            <a:gdLst>
              <a:gd name="connsiteX0" fmla="*/ 0 w 6292631"/>
              <a:gd name="connsiteY0" fmla="*/ 0 h 6301684"/>
              <a:gd name="connsiteX1" fmla="*/ 544346 w 6292631"/>
              <a:gd name="connsiteY1" fmla="*/ 11521 h 6301684"/>
              <a:gd name="connsiteX2" fmla="*/ 4068012 w 6292631"/>
              <a:gd name="connsiteY2" fmla="*/ 746909 h 6301684"/>
              <a:gd name="connsiteX3" fmla="*/ 3904630 w 6292631"/>
              <a:gd name="connsiteY3" fmla="*/ 5623313 h 6301684"/>
              <a:gd name="connsiteX4" fmla="*/ 439072 w 6292631"/>
              <a:gd name="connsiteY4" fmla="*/ 6295816 h 6301684"/>
              <a:gd name="connsiteX5" fmla="*/ 0 w 6292631"/>
              <a:gd name="connsiteY5" fmla="*/ 6301684 h 630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631" h="6301684">
                <a:moveTo>
                  <a:pt x="0" y="0"/>
                </a:moveTo>
                <a:lnTo>
                  <a:pt x="544346" y="11521"/>
                </a:lnTo>
                <a:cubicBezTo>
                  <a:pt x="1837997" y="67772"/>
                  <a:pt x="3070381" y="323488"/>
                  <a:pt x="4068012" y="746909"/>
                </a:cubicBezTo>
                <a:cubicBezTo>
                  <a:pt x="7099654" y="2033616"/>
                  <a:pt x="7020762" y="4388284"/>
                  <a:pt x="3904630" y="5623313"/>
                </a:cubicBezTo>
                <a:cubicBezTo>
                  <a:pt x="2907728" y="6018418"/>
                  <a:pt x="1698867" y="6251689"/>
                  <a:pt x="439072" y="6295816"/>
                </a:cubicBezTo>
                <a:lnTo>
                  <a:pt x="0" y="6301684"/>
                </a:lnTo>
                <a:close/>
              </a:path>
            </a:pathLst>
          </a:custGeom>
        </p:spPr>
        <p:txBody>
          <a:bodyPr wrap="square">
            <a:noAutofit/>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26-Feb-23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B99F26-C849-4AE2-AE6A-B9FA0E2C85F3}" type="datetimeFigureOut">
              <a:rPr lang="en-US" smtClean="0"/>
              <a:t>26-Feb-23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B99F26-C849-4AE2-AE6A-B9FA0E2C85F3}" type="datetimeFigureOut">
              <a:rPr lang="en-US" smtClean="0"/>
              <a:t>26-Feb-23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8" name="矩形 27"/>
          <p:cNvSpPr/>
          <p:nvPr userDrawn="1"/>
        </p:nvSpPr>
        <p:spPr>
          <a:xfrm>
            <a:off x="0" y="0"/>
            <a:ext cx="12192000" cy="6858000"/>
          </a:xfrm>
          <a:prstGeom prst="rect">
            <a:avLst/>
          </a:prstGeom>
          <a:solidFill>
            <a:srgbClr val="3D0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29" name="直接连接符 28"/>
          <p:cNvCxnSpPr/>
          <p:nvPr userDrawn="1"/>
        </p:nvCxnSpPr>
        <p:spPr>
          <a:xfrm flipV="1">
            <a:off x="36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flipV="1">
            <a:off x="86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flipV="1">
            <a:off x="137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nvCxnSpPr>
        <p:spPr>
          <a:xfrm flipV="1">
            <a:off x="188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flipV="1">
            <a:off x="239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flipV="1">
            <a:off x="290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nvCxnSpPr>
        <p:spPr>
          <a:xfrm flipV="1">
            <a:off x="340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userDrawn="1"/>
        </p:nvCxnSpPr>
        <p:spPr>
          <a:xfrm flipV="1">
            <a:off x="391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nvCxnSpPr>
        <p:spPr>
          <a:xfrm flipV="1">
            <a:off x="442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nvCxnSpPr>
        <p:spPr>
          <a:xfrm flipV="1">
            <a:off x="493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544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V="1">
            <a:off x="594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V="1">
            <a:off x="645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V="1">
            <a:off x="696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V="1">
            <a:off x="747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userDrawn="1"/>
        </p:nvCxnSpPr>
        <p:spPr>
          <a:xfrm flipV="1">
            <a:off x="798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nvCxnSpPr>
        <p:spPr>
          <a:xfrm flipV="1">
            <a:off x="848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V="1">
            <a:off x="899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V="1">
            <a:off x="950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10013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userDrawn="1"/>
        </p:nvCxnSpPr>
        <p:spPr>
          <a:xfrm flipV="1">
            <a:off x="10521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11029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flipV="1">
            <a:off x="11537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userDrawn="1"/>
        </p:nvCxnSpPr>
        <p:spPr>
          <a:xfrm flipV="1">
            <a:off x="12045951" y="0"/>
            <a:ext cx="0" cy="685800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a:off x="0" y="42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a:off x="0" y="937985"/>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a:off x="0" y="144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a:off x="0" y="195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a:off x="0" y="246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0" y="296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0" y="347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0" y="398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0" y="4493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0" y="5001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userDrawn="1"/>
        </p:nvCxnSpPr>
        <p:spPr>
          <a:xfrm>
            <a:off x="0" y="5509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userDrawn="1"/>
        </p:nvCxnSpPr>
        <p:spPr>
          <a:xfrm>
            <a:off x="0" y="6017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a:off x="0" y="6525987"/>
            <a:ext cx="12192000" cy="0"/>
          </a:xfrm>
          <a:prstGeom prst="line">
            <a:avLst/>
          </a:prstGeom>
          <a:ln w="19050">
            <a:solidFill>
              <a:srgbClr val="753E46"/>
            </a:solidFill>
          </a:ln>
        </p:spPr>
        <p:style>
          <a:lnRef idx="1">
            <a:schemeClr val="accent1"/>
          </a:lnRef>
          <a:fillRef idx="0">
            <a:schemeClr val="accent1"/>
          </a:fillRef>
          <a:effectRef idx="0">
            <a:schemeClr val="accent1"/>
          </a:effectRef>
          <a:fontRef idx="minor">
            <a:schemeClr val="tx1"/>
          </a:fontRef>
        </p:style>
      </p:cxnSp>
      <p:sp>
        <p:nvSpPr>
          <p:cNvPr id="66" name="矩形 65"/>
          <p:cNvSpPr/>
          <p:nvPr userDrawn="1"/>
        </p:nvSpPr>
        <p:spPr>
          <a:xfrm>
            <a:off x="361954" y="276229"/>
            <a:ext cx="11468097" cy="6305549"/>
          </a:xfrm>
          <a:prstGeom prst="rect">
            <a:avLst/>
          </a:prstGeom>
          <a:solidFill>
            <a:srgbClr val="FFF0E5"/>
          </a:solidFill>
          <a:ln>
            <a:solidFill>
              <a:srgbClr val="FA6D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71" name="图片 70"/>
          <p:cNvPicPr>
            <a:picLocks noChangeAspect="1"/>
          </p:cNvPicPr>
          <p:nvPr userDrawn="1"/>
        </p:nvPicPr>
        <p:blipFill rotWithShape="1">
          <a:blip r:embed="rId2" cstate="screen"/>
          <a:srcRect/>
          <a:stretch>
            <a:fillRect/>
          </a:stretch>
        </p:blipFill>
        <p:spPr>
          <a:xfrm>
            <a:off x="801115" y="440423"/>
            <a:ext cx="977055" cy="10055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B99F26-C849-4AE2-AE6A-B9FA0E2C85F3}" type="datetimeFigureOut">
              <a:rPr lang="en-US" smtClean="0"/>
              <a:t>26-Feb-23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B99F26-C849-4AE2-AE6A-B9FA0E2C85F3}" type="datetimeFigureOut">
              <a:rPr lang="en-US" smtClean="0"/>
              <a:t>26-Feb-23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B99F26-C849-4AE2-AE6A-B9FA0E2C85F3}" type="datetimeFigureOut">
              <a:rPr lang="en-US" smtClean="0"/>
              <a:t>26-Feb-23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469646" y="3322640"/>
            <a:ext cx="5312780" cy="32289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899276" y="382590"/>
            <a:ext cx="4849813" cy="4791075"/>
          </a:xfrm>
        </p:spPr>
        <p:txBody>
          <a:bodyPr/>
          <a:lstStyle/>
          <a:p>
            <a:endParaRPr lang="en-US"/>
          </a:p>
        </p:txBody>
      </p:sp>
      <p:sp>
        <p:nvSpPr>
          <p:cNvPr id="2" name="Date Placeholder 1"/>
          <p:cNvSpPr>
            <a:spLocks noGrp="1"/>
          </p:cNvSpPr>
          <p:nvPr>
            <p:ph type="dt" sz="half" idx="10"/>
          </p:nvPr>
        </p:nvSpPr>
        <p:spPr/>
        <p:txBody>
          <a:bodyPr/>
          <a:lstStyle/>
          <a:p>
            <a:fld id="{65B99F26-C849-4AE2-AE6A-B9FA0E2C85F3}" type="datetimeFigureOut">
              <a:rPr lang="en-US" smtClean="0"/>
              <a:t>26-Feb-23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D7005-6817-45AB-B5BA-FDAC4715BF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26-Feb-23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99F26-C849-4AE2-AE6A-B9FA0E2C85F3}" type="datetimeFigureOut">
              <a:rPr lang="en-US" smtClean="0"/>
              <a:t>26-Feb-23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7005-6817-45AB-B5BA-FDAC4715BF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890397" y="1517650"/>
            <a:ext cx="8411925" cy="2369880"/>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6: </a:t>
            </a:r>
          </a:p>
          <a:p>
            <a:pPr algn="ctr"/>
            <a:r>
              <a:rPr lang="en-US" sz="4000" b="1">
                <a:solidFill>
                  <a:srgbClr val="FF0000"/>
                </a:solidFill>
                <a:latin typeface="Times New Roman" panose="02020603050405020304" pitchFamily="18" charset="0"/>
                <a:cs typeface="Times New Roman" panose="02020603050405020304" pitchFamily="18" charset="0"/>
              </a:rPr>
              <a:t>    </a:t>
            </a:r>
            <a:r>
              <a:rPr lang="en-US" sz="5400" b="1">
                <a:solidFill>
                  <a:srgbClr val="FF0000"/>
                </a:solidFill>
                <a:latin typeface="Times New Roman" panose="02020603050405020304" pitchFamily="18" charset="0"/>
                <a:cs typeface="Times New Roman" panose="02020603050405020304" pitchFamily="18" charset="0"/>
              </a:rPr>
              <a:t> </a:t>
            </a:r>
            <a:r>
              <a:rPr lang="en-US" sz="5400" b="1">
                <a:solidFill>
                  <a:srgbClr val="FF0000"/>
                </a:solidFill>
                <a:latin typeface="Times New Roman" panose="02020603050405020304" pitchFamily="18" charset="0"/>
                <a:cs typeface="Times New Roman" panose="02020603050405020304" pitchFamily="18" charset="0"/>
              </a:rPr>
              <a:t>GIỚI THIỆU VỀ LIÊN </a:t>
            </a:r>
            <a:r>
              <a:rPr lang="en-US" sz="5400" b="1" dirty="0">
                <a:solidFill>
                  <a:srgbClr val="FF0000"/>
                </a:solidFill>
                <a:latin typeface="Times New Roman" panose="02020603050405020304" pitchFamily="18" charset="0"/>
                <a:cs typeface="Times New Roman" panose="02020603050405020304" pitchFamily="18" charset="0"/>
              </a:rPr>
              <a:t>KẾT HÓA HỌC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9" y="1613642"/>
            <a:ext cx="9947276" cy="3371850"/>
            <a:chOff x="-3216374" y="1828186"/>
            <a:chExt cx="11224735"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4" y="2076637"/>
              <a:ext cx="11224734" cy="3779541"/>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en-US" altLang="vi-VN" sz="3200" dirty="0">
                  <a:solidFill>
                    <a:srgbClr val="666668"/>
                  </a:solidFill>
                  <a:ea typeface="Times New Roman" panose="02020603050405020304" pitchFamily="18" charset="0"/>
                  <a:sym typeface="+mn-ea"/>
                </a:rPr>
                <a:t>- Nguyên tử nhường e trở thành ion dương, nguyên tử nhận e trở thành ion âm. Điện tích của ion được viết ở phía trên, bên phải của kí hiệu hóa học.</a:t>
              </a:r>
            </a:p>
            <a:p>
              <a:pPr marL="88900">
                <a:lnSpc>
                  <a:spcPct val="139000"/>
                </a:lnSpc>
                <a:spcBef>
                  <a:spcPts val="600"/>
                </a:spcBef>
                <a:spcAft>
                  <a:spcPts val="400"/>
                </a:spcAft>
              </a:pPr>
              <a:r>
                <a:rPr lang="en-US" altLang="vi-VN" sz="3200" dirty="0">
                  <a:solidFill>
                    <a:srgbClr val="666668"/>
                  </a:solidFill>
                  <a:ea typeface="Times New Roman" panose="02020603050405020304" pitchFamily="18" charset="0"/>
                  <a:sym typeface="+mn-ea"/>
                </a:rPr>
                <a:t>+VD: Na</a:t>
              </a:r>
              <a:r>
                <a:rPr lang="en-US" altLang="vi-VN" sz="3200" baseline="30000" dirty="0">
                  <a:solidFill>
                    <a:srgbClr val="666668"/>
                  </a:solidFill>
                  <a:ea typeface="Times New Roman" panose="02020603050405020304" pitchFamily="18" charset="0"/>
                  <a:sym typeface="+mn-ea"/>
                </a:rPr>
                <a:t>+ </a:t>
              </a:r>
              <a:endParaRPr lang="en-US" altLang="vi-VN" sz="3200" baseline="-25000" dirty="0">
                <a:solidFill>
                  <a:srgbClr val="666668"/>
                </a:solidFill>
                <a:ea typeface="Times New Roman" panose="02020603050405020304" pitchFamily="18" charset="0"/>
                <a:sym typeface="+mn-ea"/>
              </a:endParaRP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5"/>
            <a:ext cx="5718442" cy="674031"/>
          </a:xfrm>
          <a:prstGeom prst="rect">
            <a:avLst/>
          </a:prstGeom>
          <a:solidFill>
            <a:srgbClr val="FFCC66"/>
          </a:solidFill>
        </p:spPr>
        <p:txBody>
          <a:bodyPr wrap="square">
            <a:spAutoFit/>
          </a:bodyPr>
          <a:lstStyle/>
          <a:p>
            <a:pPr algn="ctr">
              <a:lnSpc>
                <a:spcPct val="135000"/>
              </a:lnSpc>
            </a:pPr>
            <a:r>
              <a:rPr lang="vi-VN" sz="2800" i="1" dirty="0">
                <a:solidFill>
                  <a:srgbClr val="FF0000"/>
                </a:solidFill>
                <a:ea typeface="Times New Roman" panose="02020603050405020304" pitchFamily="18" charset="0"/>
              </a:rPr>
              <a:t>Sự hình thành phân tử hydrogen</a:t>
            </a: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1. Liên kết cộng hóa trị trong phân tử đơn chất</a:t>
            </a:r>
            <a:endParaRPr lang="en-US" sz="3600" b="1" dirty="0">
              <a:solidFill>
                <a:srgbClr val="FFFF00"/>
              </a:solidFill>
            </a:endParaRPr>
          </a:p>
        </p:txBody>
      </p:sp>
      <p:sp>
        <p:nvSpPr>
          <p:cNvPr id="10" name="Arrow: Right 9"/>
          <p:cNvSpPr/>
          <p:nvPr/>
        </p:nvSpPr>
        <p:spPr>
          <a:xfrm>
            <a:off x="6626402" y="1889936"/>
            <a:ext cx="1062035" cy="32313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dirty="0"/>
          </a:p>
        </p:txBody>
      </p:sp>
      <p:grpSp>
        <p:nvGrpSpPr>
          <p:cNvPr id="22" name="Group 21"/>
          <p:cNvGrpSpPr/>
          <p:nvPr/>
        </p:nvGrpSpPr>
        <p:grpSpPr>
          <a:xfrm>
            <a:off x="3706753" y="1548323"/>
            <a:ext cx="1000778" cy="1078889"/>
            <a:chOff x="3457431" y="1720455"/>
            <a:chExt cx="1000778" cy="1078889"/>
          </a:xfrm>
        </p:grpSpPr>
        <p:grpSp>
          <p:nvGrpSpPr>
            <p:cNvPr id="4" name="Group 3"/>
            <p:cNvGrpSpPr/>
            <p:nvPr/>
          </p:nvGrpSpPr>
          <p:grpSpPr>
            <a:xfrm>
              <a:off x="3457431" y="1720455"/>
              <a:ext cx="1000778" cy="1078889"/>
              <a:chOff x="1480628" y="992666"/>
              <a:chExt cx="652972" cy="680081"/>
            </a:xfrm>
          </p:grpSpPr>
          <p:sp>
            <p:nvSpPr>
              <p:cNvPr id="5" name="Flowchart: Connector 4"/>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6" name="Flowchart: Connector 5"/>
              <p:cNvSpPr/>
              <p:nvPr/>
            </p:nvSpPr>
            <p:spPr>
              <a:xfrm>
                <a:off x="1734947" y="153427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8" name="Oval 17"/>
            <p:cNvSpPr/>
            <p:nvPr/>
          </p:nvSpPr>
          <p:spPr>
            <a:xfrm>
              <a:off x="3718488" y="1974186"/>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3" name="Group 22"/>
          <p:cNvGrpSpPr/>
          <p:nvPr/>
        </p:nvGrpSpPr>
        <p:grpSpPr>
          <a:xfrm>
            <a:off x="5371447" y="1575255"/>
            <a:ext cx="943343" cy="969054"/>
            <a:chOff x="4675767" y="1700949"/>
            <a:chExt cx="943343" cy="969054"/>
          </a:xfrm>
        </p:grpSpPr>
        <p:grpSp>
          <p:nvGrpSpPr>
            <p:cNvPr id="7" name="Group 6"/>
            <p:cNvGrpSpPr/>
            <p:nvPr/>
          </p:nvGrpSpPr>
          <p:grpSpPr>
            <a:xfrm flipH="1">
              <a:off x="4675767" y="1700949"/>
              <a:ext cx="943343" cy="969054"/>
              <a:chOff x="1480628" y="992666"/>
              <a:chExt cx="652972" cy="610846"/>
            </a:xfrm>
          </p:grpSpPr>
          <p:sp>
            <p:nvSpPr>
              <p:cNvPr id="8" name="Flowchart: Connector 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9" name="Flowchart: Connector 8"/>
              <p:cNvSpPr/>
              <p:nvPr/>
            </p:nvSpPr>
            <p:spPr>
              <a:xfrm>
                <a:off x="1528471" y="100072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sp>
          <p:nvSpPr>
            <p:cNvPr id="19" name="Oval 18"/>
            <p:cNvSpPr/>
            <p:nvPr/>
          </p:nvSpPr>
          <p:spPr>
            <a:xfrm>
              <a:off x="4908106" y="19462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24" name="Group 23"/>
          <p:cNvGrpSpPr/>
          <p:nvPr/>
        </p:nvGrpSpPr>
        <p:grpSpPr>
          <a:xfrm>
            <a:off x="8172076" y="1603239"/>
            <a:ext cx="1638575" cy="970724"/>
            <a:chOff x="7476396" y="1728933"/>
            <a:chExt cx="1638575" cy="970724"/>
          </a:xfrm>
        </p:grpSpPr>
        <p:grpSp>
          <p:nvGrpSpPr>
            <p:cNvPr id="11" name="Group 10"/>
            <p:cNvGrpSpPr/>
            <p:nvPr/>
          </p:nvGrpSpPr>
          <p:grpSpPr>
            <a:xfrm>
              <a:off x="7476396" y="1728933"/>
              <a:ext cx="1638575" cy="970724"/>
              <a:chOff x="5590739" y="2700337"/>
              <a:chExt cx="1069112" cy="611899"/>
            </a:xfrm>
          </p:grpSpPr>
          <p:grpSp>
            <p:nvGrpSpPr>
              <p:cNvPr id="12" name="Group 11"/>
              <p:cNvGrpSpPr/>
              <p:nvPr/>
            </p:nvGrpSpPr>
            <p:grpSpPr>
              <a:xfrm>
                <a:off x="5590739" y="2701390"/>
                <a:ext cx="652972" cy="610846"/>
                <a:chOff x="1480628" y="992666"/>
                <a:chExt cx="652972" cy="610846"/>
              </a:xfrm>
            </p:grpSpPr>
            <p:sp>
              <p:nvSpPr>
                <p:cNvPr id="16" name="Flowchart: Connector 15"/>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7" name="Flowchart: Connector 16"/>
                <p:cNvSpPr/>
                <p:nvPr/>
              </p:nvSpPr>
              <p:spPr>
                <a:xfrm>
                  <a:off x="1975829" y="13158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nvGrpSpPr>
              <p:cNvPr id="13" name="Group 12"/>
              <p:cNvGrpSpPr/>
              <p:nvPr/>
            </p:nvGrpSpPr>
            <p:grpSpPr>
              <a:xfrm flipH="1">
                <a:off x="6044353" y="2700337"/>
                <a:ext cx="615498" cy="610846"/>
                <a:chOff x="1480628" y="992666"/>
                <a:chExt cx="652972" cy="610846"/>
              </a:xfrm>
            </p:grpSpPr>
            <p:sp>
              <p:nvSpPr>
                <p:cNvPr id="14" name="Flowchart: Connector 13"/>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H</a:t>
                  </a:r>
                </a:p>
              </p:txBody>
            </p:sp>
            <p:sp>
              <p:nvSpPr>
                <p:cNvPr id="15" name="Flowchart: Connector 14"/>
                <p:cNvSpPr/>
                <p:nvPr/>
              </p:nvSpPr>
              <p:spPr>
                <a:xfrm>
                  <a:off x="1976500" y="11419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p>
              </p:txBody>
            </p:sp>
          </p:grpSp>
        </p:grpSp>
        <p:sp>
          <p:nvSpPr>
            <p:cNvPr id="20" name="Oval 19"/>
            <p:cNvSpPr/>
            <p:nvPr/>
          </p:nvSpPr>
          <p:spPr>
            <a:xfrm>
              <a:off x="7686021" y="200217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21" name="Oval 20"/>
            <p:cNvSpPr/>
            <p:nvPr/>
          </p:nvSpPr>
          <p:spPr>
            <a:xfrm>
              <a:off x="8482150" y="19928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sp>
        <p:nvSpPr>
          <p:cNvPr id="25" name="Plus Sign 24"/>
          <p:cNvSpPr/>
          <p:nvPr/>
        </p:nvSpPr>
        <p:spPr>
          <a:xfrm>
            <a:off x="4771271" y="1790409"/>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Rectangle 25"/>
          <p:cNvSpPr/>
          <p:nvPr/>
        </p:nvSpPr>
        <p:spPr>
          <a:xfrm>
            <a:off x="8860362" y="1575257"/>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7869882" y="809214"/>
            <a:ext cx="2619831" cy="507831"/>
          </a:xfrm>
          <a:prstGeom prst="rect">
            <a:avLst/>
          </a:prstGeom>
          <a:noFill/>
        </p:spPr>
        <p:txBody>
          <a:bodyPr wrap="square">
            <a:spAutoFit/>
          </a:bodyPr>
          <a:lstStyle/>
          <a:p>
            <a:pPr algn="ctr">
              <a:lnSpc>
                <a:spcPct val="135000"/>
              </a:lnSpc>
            </a:pPr>
            <a:r>
              <a:rPr lang="vi-VN" sz="2000" i="1" dirty="0">
                <a:solidFill>
                  <a:srgbClr val="7030A0"/>
                </a:solidFill>
                <a:ea typeface="Times New Roman" panose="02020603050405020304" pitchFamily="18" charset="0"/>
              </a:rPr>
              <a:t>Cặp e dùng chung</a:t>
            </a:r>
          </a:p>
        </p:txBody>
      </p:sp>
      <p:cxnSp>
        <p:nvCxnSpPr>
          <p:cNvPr id="29" name="Straight Arrow Connector 28"/>
          <p:cNvCxnSpPr>
            <a:stCxn id="27" idx="2"/>
            <a:endCxn id="26" idx="0"/>
          </p:cNvCxnSpPr>
          <p:nvPr/>
        </p:nvCxnSpPr>
        <p:spPr>
          <a:xfrm flipH="1">
            <a:off x="9020081" y="1317043"/>
            <a:ext cx="159717" cy="25821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2781350" y="2730898"/>
            <a:ext cx="9087729" cy="369332"/>
          </a:xfrm>
          <a:prstGeom prst="rect">
            <a:avLst/>
          </a:prstGeom>
          <a:noFill/>
        </p:spPr>
        <p:txBody>
          <a:bodyPr wrap="square">
            <a:spAutoFit/>
          </a:bodyPr>
          <a:lstStyle/>
          <a:p>
            <a:pPr algn="ctr"/>
            <a:r>
              <a:rPr lang="vi-VN" i="1" dirty="0">
                <a:solidFill>
                  <a:srgbClr val="378DED"/>
                </a:solidFill>
                <a:ea typeface="Times New Roman" panose="02020603050405020304" pitchFamily="18" charset="0"/>
              </a:rPr>
              <a:t>Hình 6.4. Sơ đồ mô tả sự hình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hydrogen</a:t>
            </a:r>
            <a:endParaRPr lang="vi-VN" i="1" dirty="0">
              <a:solidFill>
                <a:srgbClr val="378DED"/>
              </a:solidFill>
              <a:ea typeface="Times New Roman" panose="02020603050405020304" pitchFamily="18" charset="0"/>
            </a:endParaRPr>
          </a:p>
        </p:txBody>
      </p:sp>
      <p:sp>
        <p:nvSpPr>
          <p:cNvPr id="33" name="TextBox 32"/>
          <p:cNvSpPr txBox="1"/>
          <p:nvPr/>
        </p:nvSpPr>
        <p:spPr>
          <a:xfrm>
            <a:off x="4103073" y="3306379"/>
            <a:ext cx="5718442" cy="674031"/>
          </a:xfrm>
          <a:prstGeom prst="rect">
            <a:avLst/>
          </a:prstGeom>
          <a:solidFill>
            <a:srgbClr val="FFCC66"/>
          </a:solidFill>
        </p:spPr>
        <p:txBody>
          <a:bodyPr wrap="square">
            <a:spAutoFit/>
          </a:bodyPr>
          <a:lstStyle/>
          <a:p>
            <a:pPr algn="ctr">
              <a:lnSpc>
                <a:spcPct val="135000"/>
              </a:lnSpc>
            </a:pPr>
            <a:r>
              <a:rPr lang="vi-VN" sz="2800" i="1" dirty="0">
                <a:solidFill>
                  <a:srgbClr val="FF0000"/>
                </a:solidFill>
                <a:ea typeface="Times New Roman" panose="02020603050405020304" pitchFamily="18" charset="0"/>
              </a:rPr>
              <a:t>Sự hình thành phân tử oxygen</a:t>
            </a:r>
          </a:p>
        </p:txBody>
      </p:sp>
      <p:sp>
        <p:nvSpPr>
          <p:cNvPr id="50" name="Arrow: Right 49"/>
          <p:cNvSpPr/>
          <p:nvPr/>
        </p:nvSpPr>
        <p:spPr>
          <a:xfrm>
            <a:off x="6700450" y="5563100"/>
            <a:ext cx="692940" cy="2036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1600" dirty="0"/>
          </a:p>
        </p:txBody>
      </p:sp>
      <p:sp>
        <p:nvSpPr>
          <p:cNvPr id="68" name="TextBox 67"/>
          <p:cNvSpPr txBox="1"/>
          <p:nvPr/>
        </p:nvSpPr>
        <p:spPr>
          <a:xfrm>
            <a:off x="2503057" y="6356081"/>
            <a:ext cx="9087729" cy="369332"/>
          </a:xfrm>
          <a:prstGeom prst="rect">
            <a:avLst/>
          </a:prstGeom>
          <a:noFill/>
        </p:spPr>
        <p:txBody>
          <a:bodyPr wrap="square">
            <a:spAutoFit/>
          </a:bodyPr>
          <a:lstStyle/>
          <a:p>
            <a:pPr algn="ctr"/>
            <a:r>
              <a:rPr lang="vi-VN" i="1" dirty="0">
                <a:solidFill>
                  <a:srgbClr val="378DED"/>
                </a:solidFill>
                <a:ea typeface="Times New Roman" panose="02020603050405020304" pitchFamily="18" charset="0"/>
              </a:rPr>
              <a:t>Hình 6.5. Sơ đồ mô tả sự hình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oxygen</a:t>
            </a:r>
            <a:endParaRPr lang="vi-VN" i="1" dirty="0">
              <a:solidFill>
                <a:srgbClr val="378DED"/>
              </a:solidFill>
              <a:ea typeface="Times New Roman" panose="02020603050405020304" pitchFamily="18" charset="0"/>
            </a:endParaRPr>
          </a:p>
        </p:txBody>
      </p:sp>
      <p:grpSp>
        <p:nvGrpSpPr>
          <p:cNvPr id="71" name="Group 70"/>
          <p:cNvGrpSpPr/>
          <p:nvPr/>
        </p:nvGrpSpPr>
        <p:grpSpPr>
          <a:xfrm>
            <a:off x="3186994" y="4921863"/>
            <a:ext cx="1194910" cy="1275936"/>
            <a:chOff x="3509708" y="4931639"/>
            <a:chExt cx="1194910" cy="1275936"/>
          </a:xfrm>
        </p:grpSpPr>
        <p:grpSp>
          <p:nvGrpSpPr>
            <p:cNvPr id="34" name="Group 33"/>
            <p:cNvGrpSpPr/>
            <p:nvPr/>
          </p:nvGrpSpPr>
          <p:grpSpPr>
            <a:xfrm>
              <a:off x="3509708" y="4931639"/>
              <a:ext cx="1194910" cy="1275936"/>
              <a:chOff x="4300672" y="494900"/>
              <a:chExt cx="1194910" cy="1275936"/>
            </a:xfrm>
          </p:grpSpPr>
          <p:sp>
            <p:nvSpPr>
              <p:cNvPr id="35" name="Flowchart: Connector 34"/>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36" name="Flowchart: Connector 35"/>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7" name="Flowchart: Connector 36"/>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9" name="Flowchart: Connector 38"/>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1" name="Flowchart: Connector 40"/>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9" name="Oval 68"/>
            <p:cNvSpPr/>
            <p:nvPr/>
          </p:nvSpPr>
          <p:spPr>
            <a:xfrm>
              <a:off x="3898132" y="534361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72" name="Group 71"/>
          <p:cNvGrpSpPr/>
          <p:nvPr/>
        </p:nvGrpSpPr>
        <p:grpSpPr>
          <a:xfrm>
            <a:off x="5111086" y="4931639"/>
            <a:ext cx="1194910" cy="1275936"/>
            <a:chOff x="5111086" y="4931639"/>
            <a:chExt cx="1194910" cy="1275936"/>
          </a:xfrm>
        </p:grpSpPr>
        <p:grpSp>
          <p:nvGrpSpPr>
            <p:cNvPr id="42" name="Group 41"/>
            <p:cNvGrpSpPr/>
            <p:nvPr/>
          </p:nvGrpSpPr>
          <p:grpSpPr>
            <a:xfrm>
              <a:off x="5111086" y="4931639"/>
              <a:ext cx="1194910" cy="1275936"/>
              <a:chOff x="4300672" y="494900"/>
              <a:chExt cx="1194910" cy="1275936"/>
            </a:xfrm>
          </p:grpSpPr>
          <p:sp>
            <p:nvSpPr>
              <p:cNvPr id="43" name="Flowchart: Connector 42"/>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44" name="Flowchart: Connector 43"/>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5" name="Flowchart: Connector 44"/>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6" name="Flowchart: Connector 45"/>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7" name="Flowchart: Connector 46"/>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8" name="Flowchart: Connector 47"/>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9" name="Flowchart: Connector 48"/>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0" name="Oval 69"/>
            <p:cNvSpPr/>
            <p:nvPr/>
          </p:nvSpPr>
          <p:spPr>
            <a:xfrm>
              <a:off x="5512204" y="53599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3" name="Plus Sign 72"/>
          <p:cNvSpPr/>
          <p:nvPr/>
        </p:nvSpPr>
        <p:spPr>
          <a:xfrm>
            <a:off x="4506801" y="5347850"/>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76" name="Group 75"/>
          <p:cNvGrpSpPr/>
          <p:nvPr/>
        </p:nvGrpSpPr>
        <p:grpSpPr>
          <a:xfrm>
            <a:off x="7786198" y="4838140"/>
            <a:ext cx="1971176" cy="1278597"/>
            <a:chOff x="7786198" y="4838138"/>
            <a:chExt cx="1971176" cy="1278597"/>
          </a:xfrm>
        </p:grpSpPr>
        <p:grpSp>
          <p:nvGrpSpPr>
            <p:cNvPr id="51" name="Group 50"/>
            <p:cNvGrpSpPr/>
            <p:nvPr/>
          </p:nvGrpSpPr>
          <p:grpSpPr>
            <a:xfrm>
              <a:off x="7786198" y="4838138"/>
              <a:ext cx="1971176" cy="1278597"/>
              <a:chOff x="6863036" y="4134670"/>
              <a:chExt cx="1971176" cy="1278597"/>
            </a:xfrm>
          </p:grpSpPr>
          <p:grpSp>
            <p:nvGrpSpPr>
              <p:cNvPr id="52" name="Group 51"/>
              <p:cNvGrpSpPr/>
              <p:nvPr/>
            </p:nvGrpSpPr>
            <p:grpSpPr>
              <a:xfrm>
                <a:off x="6863036" y="4137331"/>
                <a:ext cx="1194910" cy="1275936"/>
                <a:chOff x="4300672" y="494900"/>
                <a:chExt cx="1194910" cy="1275936"/>
              </a:xfrm>
            </p:grpSpPr>
            <p:sp>
              <p:nvSpPr>
                <p:cNvPr id="61" name="Flowchart: Connector 6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62" name="Flowchart: Connector 61"/>
                <p:cNvSpPr/>
                <p:nvPr/>
              </p:nvSpPr>
              <p:spPr>
                <a:xfrm>
                  <a:off x="5325738" y="121450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5328110" y="9447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6" name="Flowchart: Connector 6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7" name="Flowchart: Connector 6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3" name="Group 52"/>
              <p:cNvGrpSpPr/>
              <p:nvPr/>
            </p:nvGrpSpPr>
            <p:grpSpPr>
              <a:xfrm>
                <a:off x="7679058" y="4134670"/>
                <a:ext cx="1155154" cy="1275936"/>
                <a:chOff x="4340428" y="494900"/>
                <a:chExt cx="1155154" cy="1275936"/>
              </a:xfrm>
            </p:grpSpPr>
            <p:sp>
              <p:nvSpPr>
                <p:cNvPr id="54" name="Flowchart: Connector 5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a:t>O</a:t>
                  </a:r>
                </a:p>
              </p:txBody>
            </p:sp>
            <p:sp>
              <p:nvSpPr>
                <p:cNvPr id="55" name="Flowchart: Connector 5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6" name="Flowchart: Connector 55"/>
                <p:cNvSpPr/>
                <p:nvPr/>
              </p:nvSpPr>
              <p:spPr>
                <a:xfrm>
                  <a:off x="4409645" y="94744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7" name="Flowchart: Connector 5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8" name="Flowchart: Connector 57"/>
                <p:cNvSpPr/>
                <p:nvPr/>
              </p:nvSpPr>
              <p:spPr>
                <a:xfrm>
                  <a:off x="4407273" y="120763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9" name="Flowchart: Connector 5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0" name="Flowchart: Connector 5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sp>
          <p:nvSpPr>
            <p:cNvPr id="74" name="Oval 73"/>
            <p:cNvSpPr/>
            <p:nvPr/>
          </p:nvSpPr>
          <p:spPr>
            <a:xfrm>
              <a:off x="8103679" y="5248454"/>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sp>
          <p:nvSpPr>
            <p:cNvPr id="75" name="Oval 74"/>
            <p:cNvSpPr/>
            <p:nvPr/>
          </p:nvSpPr>
          <p:spPr>
            <a:xfrm>
              <a:off x="9042638" y="525852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77" name="Rectangle 76"/>
          <p:cNvSpPr/>
          <p:nvPr/>
        </p:nvSpPr>
        <p:spPr>
          <a:xfrm>
            <a:off x="8649139" y="4930515"/>
            <a:ext cx="319434" cy="1051955"/>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TextBox 77"/>
          <p:cNvSpPr txBox="1"/>
          <p:nvPr/>
        </p:nvSpPr>
        <p:spPr>
          <a:xfrm>
            <a:off x="7658659" y="4164472"/>
            <a:ext cx="2619831" cy="507831"/>
          </a:xfrm>
          <a:prstGeom prst="rect">
            <a:avLst/>
          </a:prstGeom>
          <a:noFill/>
        </p:spPr>
        <p:txBody>
          <a:bodyPr wrap="square">
            <a:spAutoFit/>
          </a:bodyPr>
          <a:lstStyle/>
          <a:p>
            <a:pPr algn="ctr">
              <a:lnSpc>
                <a:spcPct val="135000"/>
              </a:lnSpc>
            </a:pPr>
            <a:r>
              <a:rPr lang="vi-VN" sz="2000" i="1" dirty="0">
                <a:solidFill>
                  <a:srgbClr val="7030A0"/>
                </a:solidFill>
                <a:ea typeface="Times New Roman" panose="02020603050405020304" pitchFamily="18" charset="0"/>
              </a:rPr>
              <a:t>Cặp e dùng chung</a:t>
            </a:r>
          </a:p>
        </p:txBody>
      </p:sp>
      <p:cxnSp>
        <p:nvCxnSpPr>
          <p:cNvPr id="79" name="Straight Arrow Connector 78"/>
          <p:cNvCxnSpPr>
            <a:stCxn id="78" idx="2"/>
            <a:endCxn id="77" idx="0"/>
          </p:cNvCxnSpPr>
          <p:nvPr/>
        </p:nvCxnSpPr>
        <p:spPr>
          <a:xfrm flipH="1">
            <a:off x="8808858" y="4672301"/>
            <a:ext cx="159717" cy="25821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80" name="TextBox 79"/>
          <p:cNvSpPr txBox="1"/>
          <p:nvPr/>
        </p:nvSpPr>
        <p:spPr>
          <a:xfrm>
            <a:off x="3593214" y="4417295"/>
            <a:ext cx="749195" cy="461665"/>
          </a:xfrm>
          <a:prstGeom prst="rect">
            <a:avLst/>
          </a:prstGeom>
          <a:noFill/>
        </p:spPr>
        <p:txBody>
          <a:bodyPr wrap="square" rtlCol="0">
            <a:spAutoFit/>
          </a:bodyPr>
          <a:lstStyle/>
          <a:p>
            <a:r>
              <a:rPr lang="vi-VN" sz="2400" i="1" dirty="0">
                <a:solidFill>
                  <a:srgbClr val="7030A0"/>
                </a:solidFill>
              </a:rPr>
              <a:t>O</a:t>
            </a:r>
          </a:p>
        </p:txBody>
      </p:sp>
      <p:sp>
        <p:nvSpPr>
          <p:cNvPr id="81" name="TextBox 80"/>
          <p:cNvSpPr txBox="1"/>
          <p:nvPr/>
        </p:nvSpPr>
        <p:spPr>
          <a:xfrm>
            <a:off x="5531361" y="4414950"/>
            <a:ext cx="749195" cy="461665"/>
          </a:xfrm>
          <a:prstGeom prst="rect">
            <a:avLst/>
          </a:prstGeom>
          <a:noFill/>
        </p:spPr>
        <p:txBody>
          <a:bodyPr wrap="square" rtlCol="0">
            <a:spAutoFit/>
          </a:bodyPr>
          <a:lstStyle/>
          <a:p>
            <a:r>
              <a:rPr lang="vi-VN" sz="2400" i="1" dirty="0">
                <a:solidFill>
                  <a:srgbClr val="7030A0"/>
                </a:solidFill>
              </a:rPr>
              <a:t>O</a:t>
            </a:r>
          </a:p>
        </p:txBody>
      </p:sp>
      <p:sp>
        <p:nvSpPr>
          <p:cNvPr id="83" name="TextBox 82"/>
          <p:cNvSpPr txBox="1"/>
          <p:nvPr/>
        </p:nvSpPr>
        <p:spPr>
          <a:xfrm>
            <a:off x="3858285" y="996000"/>
            <a:ext cx="749195" cy="461665"/>
          </a:xfrm>
          <a:prstGeom prst="rect">
            <a:avLst/>
          </a:prstGeom>
          <a:noFill/>
        </p:spPr>
        <p:txBody>
          <a:bodyPr wrap="square" rtlCol="0">
            <a:spAutoFit/>
          </a:bodyPr>
          <a:lstStyle/>
          <a:p>
            <a:r>
              <a:rPr lang="vi-VN" sz="2400" i="1" dirty="0">
                <a:solidFill>
                  <a:srgbClr val="7030A0"/>
                </a:solidFill>
              </a:rPr>
              <a:t>H</a:t>
            </a:r>
          </a:p>
        </p:txBody>
      </p:sp>
      <p:sp>
        <p:nvSpPr>
          <p:cNvPr id="84" name="TextBox 83"/>
          <p:cNvSpPr txBox="1"/>
          <p:nvPr/>
        </p:nvSpPr>
        <p:spPr>
          <a:xfrm>
            <a:off x="5796432" y="993655"/>
            <a:ext cx="749195" cy="461665"/>
          </a:xfrm>
          <a:prstGeom prst="rect">
            <a:avLst/>
          </a:prstGeom>
          <a:noFill/>
        </p:spPr>
        <p:txBody>
          <a:bodyPr wrap="square" rtlCol="0">
            <a:spAutoFit/>
          </a:bodyPr>
          <a:lstStyle/>
          <a:p>
            <a:r>
              <a:rPr lang="vi-VN" sz="2400" i="1" dirty="0">
                <a:solidFill>
                  <a:srgbClr val="7030A0"/>
                </a:solidFill>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barn(inVertical)">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arn(inVertic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barn(inVertical)">
                                      <p:cBhvr>
                                        <p:cTn id="48" dur="500"/>
                                        <p:tgtEl>
                                          <p:spTgt spid="27"/>
                                        </p:tgtEl>
                                      </p:cBhvr>
                                    </p:animEffect>
                                  </p:childTnLst>
                                </p:cTn>
                              </p:par>
                              <p:par>
                                <p:cTn id="49" presetID="16" presetClass="entr" presetSubtype="21"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arn(inVertic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barn(inVertical)">
                                      <p:cBhvr>
                                        <p:cTn id="66" dur="500"/>
                                        <p:tgtEl>
                                          <p:spTgt spid="7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barn(inVertical)">
                                      <p:cBhvr>
                                        <p:cTn id="69" dur="500"/>
                                        <p:tgtEl>
                                          <p:spTgt spid="8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arn(inVertical)">
                                      <p:cBhvr>
                                        <p:cTn id="74" dur="500"/>
                                        <p:tgtEl>
                                          <p:spTgt spid="7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barn(inVertical)">
                                      <p:cBhvr>
                                        <p:cTn id="79" dur="500"/>
                                        <p:tgtEl>
                                          <p:spTgt spid="7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barn(inVertical)">
                                      <p:cBhvr>
                                        <p:cTn id="82" dur="500"/>
                                        <p:tgtEl>
                                          <p:spTgt spid="8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arn(inVertical)">
                                      <p:cBhvr>
                                        <p:cTn id="92" dur="500"/>
                                        <p:tgtEl>
                                          <p:spTgt spid="76"/>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barn(inVertical)">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9"/>
                                        </p:tgtEl>
                                        <p:attrNameLst>
                                          <p:attrName>style.visibility</p:attrName>
                                        </p:attrNameLst>
                                      </p:cBhvr>
                                      <p:to>
                                        <p:strVal val="visible"/>
                                      </p:to>
                                    </p:set>
                                    <p:animEffect transition="in" filter="barn(inVertical)">
                                      <p:cBhvr>
                                        <p:cTn id="102" dur="500"/>
                                        <p:tgtEl>
                                          <p:spTgt spid="79"/>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barn(inVertical)">
                                      <p:cBhvr>
                                        <p:cTn id="105" dur="500"/>
                                        <p:tgtEl>
                                          <p:spTgt spid="78"/>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barn(inVertical)">
                                      <p:cBhvr>
                                        <p:cTn id="11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25" grpId="0" animBg="1"/>
      <p:bldP spid="26" grpId="0" animBg="1"/>
      <p:bldP spid="27" grpId="0"/>
      <p:bldP spid="32" grpId="0"/>
      <p:bldP spid="33" grpId="0" animBg="1"/>
      <p:bldP spid="50" grpId="0" animBg="1"/>
      <p:bldP spid="68" grpId="0"/>
      <p:bldP spid="73" grpId="0" animBg="1"/>
      <p:bldP spid="77" grpId="0" animBg="1"/>
      <p:bldP spid="78" grpId="0"/>
      <p:bldP spid="80" grpId="0"/>
      <p:bldP spid="81" grpId="0"/>
      <p:bldP spid="83" grpId="0"/>
      <p:bldP spid="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55977" y="257812"/>
            <a:ext cx="6641465" cy="1768475"/>
          </a:xfrm>
          <a:prstGeom prst="rect">
            <a:avLst/>
          </a:prstGeom>
          <a:noFill/>
          <a:ln w="9525">
            <a:noFill/>
          </a:ln>
        </p:spPr>
        <p:txBody>
          <a:bodyPr wrap="square">
            <a:spAutoFit/>
          </a:bodyPr>
          <a:lstStyle/>
          <a:p>
            <a:pPr algn="ctr"/>
            <a:r>
              <a:rPr lang="en-US" sz="3200" b="1">
                <a:solidFill>
                  <a:srgbClr val="000000"/>
                </a:solidFill>
                <a:latin typeface="Times New Roman" panose="02020603050405020304" pitchFamily="18" charset="0"/>
              </a:rPr>
              <a:t>PHIẾU HỌC TẬP SỐ 3.</a:t>
            </a:r>
          </a:p>
          <a:p>
            <a:pPr algn="ctr"/>
            <a:r>
              <a:rPr lang="en-US" sz="3200" b="1">
                <a:solidFill>
                  <a:srgbClr val="000000"/>
                </a:solidFill>
                <a:latin typeface="Times New Roman" panose="02020603050405020304" pitchFamily="18" charset="0"/>
              </a:rPr>
              <a:t>Nhóm chẵn.</a:t>
            </a:r>
            <a:endParaRPr lang="en-US" sz="3200" i="1">
              <a:solidFill>
                <a:srgbClr val="000000"/>
              </a:solidFill>
              <a:latin typeface="Times New Roman" panose="02020603050405020304" pitchFamily="18" charset="0"/>
              <a:cs typeface="Calibri" panose="020F0502020204030204" charset="0"/>
            </a:endParaRPr>
          </a:p>
          <a:p>
            <a:pPr algn="ctr"/>
            <a:r>
              <a:rPr lang="en-US" sz="3200" i="1">
                <a:solidFill>
                  <a:srgbClr val="000000"/>
                </a:solidFill>
                <a:latin typeface="Times New Roman" panose="02020603050405020304" pitchFamily="18" charset="0"/>
                <a:cs typeface="Calibri" panose="020F0502020204030204" charset="0"/>
              </a:rPr>
              <a:t>Sự hình thành phân tử hydrogen</a:t>
            </a:r>
            <a:endParaRPr lang="en-US" sz="1300">
              <a:solidFill>
                <a:srgbClr val="000000"/>
              </a:solidFill>
              <a:latin typeface="Times New Roman" panose="02020603050405020304" pitchFamily="18" charset="0"/>
              <a:cs typeface="Calibri" panose="020F0502020204030204" charset="0"/>
            </a:endParaRPr>
          </a:p>
          <a:p>
            <a:pPr algn="ctr"/>
            <a:r>
              <a:rPr lang="en-US" sz="1300">
                <a:solidFill>
                  <a:srgbClr val="000000"/>
                </a:solidFill>
                <a:latin typeface="Times New Roman" panose="02020603050405020304" pitchFamily="18" charset="0"/>
                <a:cs typeface="Calibri" panose="020F0502020204030204" charset="0"/>
              </a:rPr>
              <a:t> </a:t>
            </a:r>
            <a:endParaRPr lang="en-US"/>
          </a:p>
        </p:txBody>
      </p:sp>
      <p:pic>
        <p:nvPicPr>
          <p:cNvPr id="2" name="Picture 1"/>
          <p:cNvPicPr/>
          <p:nvPr/>
        </p:nvPicPr>
        <p:blipFill>
          <a:blip r:embed="rId2"/>
          <a:stretch>
            <a:fillRect/>
          </a:stretch>
        </p:blipFill>
        <p:spPr>
          <a:xfrm>
            <a:off x="3556002" y="2026285"/>
            <a:ext cx="4388485" cy="1634490"/>
          </a:xfrm>
          <a:prstGeom prst="rect">
            <a:avLst/>
          </a:prstGeom>
          <a:noFill/>
          <a:ln w="9525">
            <a:noFill/>
          </a:ln>
        </p:spPr>
      </p:pic>
      <p:sp>
        <p:nvSpPr>
          <p:cNvPr id="101" name="Text Box 100"/>
          <p:cNvSpPr txBox="1"/>
          <p:nvPr/>
        </p:nvSpPr>
        <p:spPr>
          <a:xfrm>
            <a:off x="1365250" y="3413125"/>
            <a:ext cx="8851265" cy="3307715"/>
          </a:xfrm>
          <a:prstGeom prst="rect">
            <a:avLst/>
          </a:prstGeom>
          <a:noFill/>
          <a:ln w="9525">
            <a:noFill/>
          </a:ln>
        </p:spPr>
        <p:txBody>
          <a:bodyPr wrap="square">
            <a:spAutoFit/>
          </a:bodyPr>
          <a:lstStyle/>
          <a:p>
            <a:endParaRPr lang="en-US" sz="1300">
              <a:solidFill>
                <a:srgbClr val="000000"/>
              </a:solidFill>
              <a:latin typeface="Times New Roman" panose="02020603050405020304" pitchFamily="18" charset="0"/>
              <a:cs typeface="Calibri" panose="020F0502020204030204" charset="0"/>
            </a:endParaRPr>
          </a:p>
          <a:p>
            <a:r>
              <a:rPr lang="en-US" sz="2800">
                <a:solidFill>
                  <a:srgbClr val="000000"/>
                </a:solidFill>
                <a:latin typeface="Times New Roman" panose="02020603050405020304" pitchFamily="18" charset="0"/>
                <a:cs typeface="Calibri" panose="020F0502020204030204" charset="0"/>
              </a:rPr>
              <a:t> Hình 6.4. Sự hình thành phân tử hydrogen</a:t>
            </a:r>
          </a:p>
          <a:p>
            <a:r>
              <a:rPr lang="en-US" sz="2800">
                <a:solidFill>
                  <a:srgbClr val="000000"/>
                </a:solidFill>
                <a:latin typeface="Times New Roman" panose="02020603050405020304" pitchFamily="18" charset="0"/>
                <a:cs typeface="Calibri" panose="020F0502020204030204" charset="0"/>
              </a:rPr>
              <a:t>Quan sát hình 6.4 trả lời các câu hỏi sau:</a:t>
            </a:r>
          </a:p>
          <a:p>
            <a:r>
              <a:rPr lang="en-US" sz="2800">
                <a:solidFill>
                  <a:srgbClr val="000000"/>
                </a:solidFill>
                <a:latin typeface="Times New Roman" panose="02020603050405020304" pitchFamily="18" charset="0"/>
                <a:cs typeface="Calibri" panose="020F0502020204030204" charset="0"/>
              </a:rPr>
              <a:t>1/ Số electron lớp ngài cùng của H trước và sau khi tạo thành liên kết cộng hóa trị?</a:t>
            </a:r>
          </a:p>
          <a:p>
            <a:r>
              <a:rPr lang="en-US" sz="2800">
                <a:solidFill>
                  <a:srgbClr val="000000"/>
                </a:solidFill>
                <a:latin typeface="Times New Roman" panose="02020603050405020304" pitchFamily="18" charset="0"/>
                <a:cs typeface="Calibri" panose="020F0502020204030204" charset="0"/>
              </a:rPr>
              <a:t>2/ Số electron lớp vỏ của H sau khi tạo thành liên kết cộng hóa trị giống với nguyên tố khí hiếm nào?</a:t>
            </a:r>
          </a:p>
          <a:p>
            <a:r>
              <a:rPr lang="en-US" sz="2800">
                <a:solidFill>
                  <a:srgbClr val="000000"/>
                </a:solidFill>
                <a:latin typeface="Times New Roman" panose="02020603050405020304" pitchFamily="18" charset="0"/>
                <a:cs typeface="Calibri" panose="020F0502020204030204" charset="0"/>
              </a:rPr>
              <a:t>3/ Nêu khái niệm về liên kết cộng hóa trị?</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3556000" y="1805940"/>
            <a:ext cx="5080000" cy="368300"/>
          </a:xfrm>
          <a:prstGeom prst="rect">
            <a:avLst/>
          </a:prstGeom>
          <a:noFill/>
          <a:ln w="9525">
            <a:noFill/>
          </a:ln>
        </p:spPr>
        <p:txBody>
          <a:bodyPr>
            <a:spAutoFit/>
          </a:bodyPr>
          <a:lstStyle/>
          <a:p>
            <a:endParaRPr lang="en-US"/>
          </a:p>
        </p:txBody>
      </p:sp>
      <p:pic>
        <p:nvPicPr>
          <p:cNvPr id="2" name="Picture 1"/>
          <p:cNvPicPr/>
          <p:nvPr/>
        </p:nvPicPr>
        <p:blipFill>
          <a:blip r:embed="rId2"/>
          <a:stretch>
            <a:fillRect/>
          </a:stretch>
        </p:blipFill>
        <p:spPr>
          <a:xfrm>
            <a:off x="3556000" y="1943735"/>
            <a:ext cx="5943600" cy="1216660"/>
          </a:xfrm>
          <a:prstGeom prst="rect">
            <a:avLst/>
          </a:prstGeom>
          <a:noFill/>
          <a:ln w="9525">
            <a:noFill/>
          </a:ln>
        </p:spPr>
      </p:pic>
      <p:sp>
        <p:nvSpPr>
          <p:cNvPr id="102" name="Text Box 101"/>
          <p:cNvSpPr txBox="1"/>
          <p:nvPr/>
        </p:nvSpPr>
        <p:spPr>
          <a:xfrm>
            <a:off x="1403350" y="3160395"/>
            <a:ext cx="9061450" cy="3107690"/>
          </a:xfrm>
          <a:prstGeom prst="rect">
            <a:avLst/>
          </a:prstGeom>
          <a:noFill/>
          <a:ln w="9525">
            <a:noFill/>
          </a:ln>
        </p:spPr>
        <p:txBody>
          <a:bodyPr wrap="square">
            <a:spAutoFit/>
          </a:bodyPr>
          <a:lstStyle/>
          <a:p>
            <a:r>
              <a:rPr lang="en-US" sz="2800">
                <a:solidFill>
                  <a:srgbClr val="000000"/>
                </a:solidFill>
                <a:latin typeface="Times New Roman" panose="02020603050405020304" pitchFamily="18" charset="0"/>
                <a:cs typeface="Calibri" panose="020F0502020204030204" charset="0"/>
              </a:rPr>
              <a:t>Hình 6.5. Sự hình thành phân tử oxygen</a:t>
            </a:r>
          </a:p>
          <a:p>
            <a:r>
              <a:rPr lang="en-US" sz="2800">
                <a:solidFill>
                  <a:srgbClr val="000000"/>
                </a:solidFill>
                <a:latin typeface="Times New Roman" panose="02020603050405020304" pitchFamily="18" charset="0"/>
                <a:cs typeface="Calibri" panose="020F0502020204030204" charset="0"/>
              </a:rPr>
              <a:t>Quan sát hình 6.5 trả lời các câu hỏi sau:</a:t>
            </a:r>
          </a:p>
          <a:p>
            <a:r>
              <a:rPr lang="en-US" sz="2800">
                <a:solidFill>
                  <a:srgbClr val="000000"/>
                </a:solidFill>
                <a:latin typeface="Times New Roman" panose="02020603050405020304" pitchFamily="18" charset="0"/>
                <a:cs typeface="Calibri" panose="020F0502020204030204" charset="0"/>
              </a:rPr>
              <a:t>1/ Số electron lớp ngài cùng của O trước và sau khi tạo thành liên kết cộng hóa trị?</a:t>
            </a:r>
          </a:p>
          <a:p>
            <a:r>
              <a:rPr lang="en-US" sz="2800">
                <a:solidFill>
                  <a:srgbClr val="000000"/>
                </a:solidFill>
                <a:latin typeface="Times New Roman" panose="02020603050405020304" pitchFamily="18" charset="0"/>
                <a:cs typeface="Calibri" panose="020F0502020204030204" charset="0"/>
              </a:rPr>
              <a:t>2/ Số electron lớp vỏ của của O sau khi tạo thành liên kết cộng hóa trị giống với nguyên tố khí hiếm nào ?</a:t>
            </a:r>
          </a:p>
          <a:p>
            <a:r>
              <a:rPr lang="en-US" sz="2800">
                <a:solidFill>
                  <a:srgbClr val="000000"/>
                </a:solidFill>
                <a:latin typeface="Times New Roman" panose="02020603050405020304" pitchFamily="18" charset="0"/>
                <a:cs typeface="Calibri" panose="020F0502020204030204" charset="0"/>
              </a:rPr>
              <a:t>3/ Nêu khái niệm về liên kết cộng hóa trị?</a:t>
            </a:r>
          </a:p>
        </p:txBody>
      </p:sp>
      <p:sp>
        <p:nvSpPr>
          <p:cNvPr id="3" name="Text Box 2"/>
          <p:cNvSpPr txBox="1"/>
          <p:nvPr/>
        </p:nvSpPr>
        <p:spPr>
          <a:xfrm>
            <a:off x="3343910" y="559435"/>
            <a:ext cx="6822440" cy="1445260"/>
          </a:xfrm>
          <a:prstGeom prst="rect">
            <a:avLst/>
          </a:prstGeom>
          <a:noFill/>
        </p:spPr>
        <p:txBody>
          <a:bodyPr wrap="square" rtlCol="0">
            <a:spAutoFit/>
          </a:bodyPr>
          <a:lstStyle/>
          <a:p>
            <a:pPr algn="ctr"/>
            <a:r>
              <a:rPr lang="en-US" sz="3200" b="1">
                <a:solidFill>
                  <a:srgbClr val="000000"/>
                </a:solidFill>
                <a:latin typeface="Times New Roman" panose="02020603050405020304" pitchFamily="18" charset="0"/>
                <a:sym typeface="+mn-ea"/>
              </a:rPr>
              <a:t>PHIẾU HỌC TẬP SỐ 3</a:t>
            </a:r>
            <a:endParaRPr lang="en-US" sz="2800" b="1">
              <a:solidFill>
                <a:srgbClr val="000000"/>
              </a:solidFill>
              <a:latin typeface="Times New Roman" panose="02020603050405020304" pitchFamily="18" charset="0"/>
              <a:sym typeface="+mn-ea"/>
            </a:endParaRPr>
          </a:p>
          <a:p>
            <a:pPr algn="ctr"/>
            <a:r>
              <a:rPr lang="en-US" sz="2800" b="1">
                <a:solidFill>
                  <a:srgbClr val="000000"/>
                </a:solidFill>
                <a:latin typeface="Times New Roman" panose="02020603050405020304" pitchFamily="18" charset="0"/>
                <a:sym typeface="+mn-ea"/>
              </a:rPr>
              <a:t>Nhóm lẻ</a:t>
            </a:r>
            <a:endParaRPr lang="en-US" sz="2800" i="1">
              <a:solidFill>
                <a:srgbClr val="000000"/>
              </a:solidFill>
              <a:latin typeface="Times New Roman" panose="02020603050405020304" pitchFamily="18" charset="0"/>
              <a:cs typeface="Calibri" panose="020F0502020204030204" charset="0"/>
              <a:sym typeface="+mn-ea"/>
            </a:endParaRPr>
          </a:p>
          <a:p>
            <a:pPr algn="ctr"/>
            <a:r>
              <a:rPr lang="en-US" sz="2800" i="1">
                <a:solidFill>
                  <a:srgbClr val="000000"/>
                </a:solidFill>
                <a:latin typeface="Times New Roman" panose="02020603050405020304" pitchFamily="18" charset="0"/>
                <a:cs typeface="Calibri" panose="020F0502020204030204" charset="0"/>
                <a:sym typeface="+mn-ea"/>
              </a:rPr>
              <a:t>Sự hình thành phân tử oxygen</a:t>
            </a:r>
            <a:endParaRPr lang="en-US" sz="3600">
              <a:solidFill>
                <a:srgbClr val="000000"/>
              </a:solidFill>
              <a:latin typeface="Times New Roman" panose="02020603050405020304" pitchFamily="18" charset="0"/>
              <a:cs typeface="Calibri" panose="020F0502020204030204" charset="0"/>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Box 109"/>
          <p:cNvSpPr txBox="1"/>
          <p:nvPr/>
        </p:nvSpPr>
        <p:spPr>
          <a:xfrm>
            <a:off x="946785" y="673100"/>
            <a:ext cx="9784715" cy="5015865"/>
          </a:xfrm>
          <a:prstGeom prst="rect">
            <a:avLst/>
          </a:prstGeom>
          <a:noFill/>
          <a:ln w="9525">
            <a:noFill/>
          </a:ln>
        </p:spPr>
        <p:txBody>
          <a:bodyPr wrap="square">
            <a:spAutoFit/>
          </a:bodyPr>
          <a:lstStyle/>
          <a:p>
            <a:r>
              <a:rPr lang="en-US" sz="4000" b="1">
                <a:solidFill>
                  <a:srgbClr val="000000"/>
                </a:solidFill>
                <a:latin typeface="Times New Roman" panose="02020603050405020304" pitchFamily="18" charset="0"/>
                <a:cs typeface="Calibri" panose="020F0502020204030204" charset="0"/>
              </a:rPr>
              <a:t>ĐÁP ÁN</a:t>
            </a:r>
          </a:p>
          <a:p>
            <a:r>
              <a:rPr lang="en-US" sz="4000">
                <a:solidFill>
                  <a:srgbClr val="000000"/>
                </a:solidFill>
                <a:latin typeface="Times New Roman" panose="02020603050405020304" pitchFamily="18" charset="0"/>
                <a:cs typeface="Calibri" panose="020F0502020204030204" charset="0"/>
              </a:rPr>
              <a:t>Quan sát hình 6.4 ta thấy:</a:t>
            </a:r>
          </a:p>
          <a:p>
            <a:r>
              <a:rPr lang="en-US" sz="4000">
                <a:solidFill>
                  <a:srgbClr val="000000"/>
                </a:solidFill>
                <a:latin typeface="Times New Roman" panose="02020603050405020304" pitchFamily="18" charset="0"/>
                <a:cs typeface="Calibri" panose="020F0502020204030204" charset="0"/>
              </a:rPr>
              <a:t>1/ Số electron lớp ngài cùng của H trước là 1 electron và sau khi tạo thành liên kết cộng hóa trị là 2 electron.</a:t>
            </a:r>
          </a:p>
          <a:p>
            <a:r>
              <a:rPr lang="en-US" sz="4000">
                <a:solidFill>
                  <a:srgbClr val="000000"/>
                </a:solidFill>
                <a:latin typeface="Times New Roman" panose="02020603050405020304" pitchFamily="18" charset="0"/>
                <a:cs typeface="Calibri" panose="020F0502020204030204" charset="0"/>
              </a:rPr>
              <a:t>2/ Số electron lớp ngài cùng của H sau khi tạo thành liên kết cộng hóa trị giống với nguyên tố khí hiếm He.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 Box 109"/>
          <p:cNvSpPr txBox="1"/>
          <p:nvPr/>
        </p:nvSpPr>
        <p:spPr>
          <a:xfrm>
            <a:off x="1003936" y="621667"/>
            <a:ext cx="10202545" cy="4523105"/>
          </a:xfrm>
          <a:prstGeom prst="rect">
            <a:avLst/>
          </a:prstGeom>
          <a:noFill/>
          <a:ln w="9525">
            <a:noFill/>
          </a:ln>
        </p:spPr>
        <p:txBody>
          <a:bodyPr wrap="square">
            <a:spAutoFit/>
          </a:bodyPr>
          <a:lstStyle/>
          <a:p>
            <a:r>
              <a:rPr lang="en-US" sz="3600">
                <a:solidFill>
                  <a:srgbClr val="000000"/>
                </a:solidFill>
                <a:latin typeface="Times New Roman" panose="02020603050405020304" pitchFamily="18" charset="0"/>
                <a:cs typeface="Calibri" panose="020F0502020204030204" charset="0"/>
              </a:rPr>
              <a:t>Quan sát hình 6.5 ta thấy:</a:t>
            </a:r>
          </a:p>
          <a:p>
            <a:r>
              <a:rPr lang="en-US" sz="3600">
                <a:solidFill>
                  <a:srgbClr val="000000"/>
                </a:solidFill>
                <a:latin typeface="Times New Roman" panose="02020603050405020304" pitchFamily="18" charset="0"/>
                <a:cs typeface="Calibri" panose="020F0502020204030204" charset="0"/>
              </a:rPr>
              <a:t>1/ Số electron lớp ngài cùng của O trước là 6 electron và sau khi tạo thành liên kết cộng hóa trị là 8 electron.</a:t>
            </a:r>
          </a:p>
          <a:p>
            <a:r>
              <a:rPr lang="en-US" sz="3600">
                <a:solidFill>
                  <a:srgbClr val="000000"/>
                </a:solidFill>
                <a:latin typeface="Times New Roman" panose="02020603050405020304" pitchFamily="18" charset="0"/>
                <a:cs typeface="Calibri" panose="020F0502020204030204" charset="0"/>
              </a:rPr>
              <a:t>2/ Số electron của O sau khi tạo thành liên kết cộng hóa trị giống với lớp vỏ của nguyên tố khí hiếm Ne.</a:t>
            </a:r>
          </a:p>
          <a:p>
            <a:r>
              <a:rPr lang="en-US" sz="3600">
                <a:solidFill>
                  <a:srgbClr val="000000"/>
                </a:solidFill>
                <a:latin typeface="Times New Roman" panose="02020603050405020304" pitchFamily="18" charset="0"/>
                <a:cs typeface="Calibri" panose="020F0502020204030204" charset="0"/>
              </a:rPr>
              <a:t>Nêu khái niệm về liên kết cộng hóa trị: Liên kết cộng hoá trị là liên kết được tạo nên giữa hai nguyên tử bằng một hay nhiều cặp electron dùng chung.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32" y="2235200"/>
            <a:ext cx="10255969" cy="2133600"/>
            <a:chOff x="-3216373" y="2622930"/>
            <a:chExt cx="11573072" cy="2728091"/>
          </a:xfrm>
        </p:grpSpPr>
        <p:sp>
          <p:nvSpPr>
            <p:cNvPr id="12" name="矩形: 剪去对角 23"/>
            <p:cNvSpPr/>
            <p:nvPr/>
          </p:nvSpPr>
          <p:spPr>
            <a:xfrm>
              <a:off x="-3216373" y="2622930"/>
              <a:ext cx="11224733" cy="2728091"/>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2868034" y="2978251"/>
              <a:ext cx="11224733" cy="2007019"/>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3200" dirty="0">
                  <a:solidFill>
                    <a:srgbClr val="666668"/>
                  </a:solidFill>
                  <a:ea typeface="Times New Roman" panose="02020603050405020304" pitchFamily="18" charset="0"/>
                </a:rPr>
                <a:t>- Liên kết cộng hoá trị được tạo nên do sự dùng chung một hay nhiều cặp electron.</a:t>
              </a: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6562" y="178375"/>
            <a:ext cx="5718442" cy="674031"/>
          </a:xfrm>
          <a:prstGeom prst="rect">
            <a:avLst/>
          </a:prstGeom>
          <a:solidFill>
            <a:srgbClr val="FFCC66"/>
          </a:solidFill>
        </p:spPr>
        <p:txBody>
          <a:bodyPr wrap="square">
            <a:spAutoFit/>
          </a:bodyPr>
          <a:lstStyle/>
          <a:p>
            <a:pPr algn="ctr">
              <a:lnSpc>
                <a:spcPct val="135000"/>
              </a:lnSpc>
            </a:pPr>
            <a:r>
              <a:rPr lang="vi-VN" sz="2800" i="1" dirty="0">
                <a:solidFill>
                  <a:srgbClr val="FF0000"/>
                </a:solidFill>
                <a:ea typeface="Times New Roman" panose="02020603050405020304" pitchFamily="18" charset="0"/>
              </a:rPr>
              <a:t>Sự hình thành phân tử nước</a:t>
            </a:r>
          </a:p>
        </p:txBody>
      </p:sp>
      <p:sp>
        <p:nvSpPr>
          <p:cNvPr id="3" name="Freeform: Shape 2"/>
          <p:cNvSpPr/>
          <p:nvPr/>
        </p:nvSpPr>
        <p:spPr>
          <a:xfrm rot="16200000">
            <a:off x="-2311397" y="2311399"/>
            <a:ext cx="6858003" cy="223520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FF00"/>
                </a:solidFill>
              </a:rPr>
              <a:t>2. Liên kết cộng hóa trị trong phân tử hợp chất</a:t>
            </a:r>
            <a:endParaRPr lang="en-US" sz="3600" b="1" dirty="0">
              <a:solidFill>
                <a:srgbClr val="FFFF00"/>
              </a:solidFill>
            </a:endParaRPr>
          </a:p>
        </p:txBody>
      </p:sp>
      <p:sp>
        <p:nvSpPr>
          <p:cNvPr id="25" name="Plus Sign 24"/>
          <p:cNvSpPr/>
          <p:nvPr/>
        </p:nvSpPr>
        <p:spPr>
          <a:xfrm>
            <a:off x="3364064" y="2857620"/>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TextBox 26"/>
          <p:cNvSpPr txBox="1"/>
          <p:nvPr/>
        </p:nvSpPr>
        <p:spPr>
          <a:xfrm>
            <a:off x="8829881" y="4242897"/>
            <a:ext cx="2619831" cy="507831"/>
          </a:xfrm>
          <a:prstGeom prst="rect">
            <a:avLst/>
          </a:prstGeom>
          <a:noFill/>
        </p:spPr>
        <p:txBody>
          <a:bodyPr wrap="square">
            <a:spAutoFit/>
          </a:bodyPr>
          <a:lstStyle/>
          <a:p>
            <a:pPr algn="ctr">
              <a:lnSpc>
                <a:spcPct val="135000"/>
              </a:lnSpc>
            </a:pPr>
            <a:r>
              <a:rPr lang="vi-VN" sz="2000" i="1" dirty="0">
                <a:solidFill>
                  <a:srgbClr val="7030A0"/>
                </a:solidFill>
                <a:ea typeface="Times New Roman" panose="02020603050405020304" pitchFamily="18" charset="0"/>
              </a:rPr>
              <a:t>Cặp e dùng chung</a:t>
            </a:r>
          </a:p>
        </p:txBody>
      </p:sp>
      <p:sp>
        <p:nvSpPr>
          <p:cNvPr id="68" name="TextBox 67"/>
          <p:cNvSpPr txBox="1"/>
          <p:nvPr/>
        </p:nvSpPr>
        <p:spPr>
          <a:xfrm>
            <a:off x="2373505" y="5275047"/>
            <a:ext cx="9087729" cy="369332"/>
          </a:xfrm>
          <a:prstGeom prst="rect">
            <a:avLst/>
          </a:prstGeom>
          <a:noFill/>
        </p:spPr>
        <p:txBody>
          <a:bodyPr wrap="square">
            <a:spAutoFit/>
          </a:bodyPr>
          <a:lstStyle/>
          <a:p>
            <a:pPr algn="ctr"/>
            <a:r>
              <a:rPr lang="vi-VN" i="1" dirty="0">
                <a:solidFill>
                  <a:srgbClr val="378DED"/>
                </a:solidFill>
                <a:ea typeface="Times New Roman" panose="02020603050405020304" pitchFamily="18" charset="0"/>
              </a:rPr>
              <a:t>Hình 6.6. Sơ đồ mô tả sự hình thành liên kết cộng hóa trị </a:t>
            </a:r>
            <a:r>
              <a:rPr lang="vi-VN" altLang="zh-CN" i="1" dirty="0">
                <a:solidFill>
                  <a:srgbClr val="378DED"/>
                </a:solidFill>
                <a:ea typeface="汉标中黑体" panose="02010601030101010101" charset="-122"/>
                <a:cs typeface="Times New Roman" panose="02020603050405020304" pitchFamily="18" charset="0"/>
                <a:sym typeface="+mn-lt"/>
              </a:rPr>
              <a:t>trong phân tử nước</a:t>
            </a:r>
            <a:endParaRPr lang="vi-VN" i="1" dirty="0">
              <a:solidFill>
                <a:srgbClr val="378DED"/>
              </a:solidFill>
              <a:ea typeface="Times New Roman" panose="02020603050405020304" pitchFamily="18" charset="0"/>
            </a:endParaRPr>
          </a:p>
        </p:txBody>
      </p:sp>
      <p:grpSp>
        <p:nvGrpSpPr>
          <p:cNvPr id="80" name="Group 79"/>
          <p:cNvGrpSpPr/>
          <p:nvPr/>
        </p:nvGrpSpPr>
        <p:grpSpPr>
          <a:xfrm>
            <a:off x="2668526" y="3476460"/>
            <a:ext cx="896888" cy="872142"/>
            <a:chOff x="1480628" y="992666"/>
            <a:chExt cx="652972" cy="610846"/>
          </a:xfrm>
        </p:grpSpPr>
        <p:sp>
          <p:nvSpPr>
            <p:cNvPr id="81" name="Flowchart: Connector 80"/>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82" name="Flowchart: Connector 81"/>
            <p:cNvSpPr/>
            <p:nvPr/>
          </p:nvSpPr>
          <p:spPr>
            <a:xfrm>
              <a:off x="1932909" y="9926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91" name="Arrow: Right 90"/>
          <p:cNvSpPr/>
          <p:nvPr/>
        </p:nvSpPr>
        <p:spPr>
          <a:xfrm>
            <a:off x="7063815" y="2769214"/>
            <a:ext cx="1252781" cy="872142"/>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a:p>
        </p:txBody>
      </p:sp>
      <p:sp>
        <p:nvSpPr>
          <p:cNvPr id="110" name="Plus Sign 109"/>
          <p:cNvSpPr/>
          <p:nvPr/>
        </p:nvSpPr>
        <p:spPr>
          <a:xfrm>
            <a:off x="5374852" y="2963977"/>
            <a:ext cx="446067" cy="54000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Oval 110"/>
          <p:cNvSpPr/>
          <p:nvPr/>
        </p:nvSpPr>
        <p:spPr>
          <a:xfrm>
            <a:off x="2855008" y="369374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nvGrpSpPr>
          <p:cNvPr id="30" name="Group 29"/>
          <p:cNvGrpSpPr/>
          <p:nvPr/>
        </p:nvGrpSpPr>
        <p:grpSpPr>
          <a:xfrm>
            <a:off x="5636930" y="3503458"/>
            <a:ext cx="896888" cy="872142"/>
            <a:chOff x="5636930" y="3503458"/>
            <a:chExt cx="896888" cy="872142"/>
          </a:xfrm>
        </p:grpSpPr>
        <p:grpSp>
          <p:nvGrpSpPr>
            <p:cNvPr id="92" name="Group 91"/>
            <p:cNvGrpSpPr/>
            <p:nvPr/>
          </p:nvGrpSpPr>
          <p:grpSpPr>
            <a:xfrm>
              <a:off x="5636930" y="3503458"/>
              <a:ext cx="896888" cy="872142"/>
              <a:chOff x="1480628" y="992666"/>
              <a:chExt cx="652972" cy="610846"/>
            </a:xfrm>
          </p:grpSpPr>
          <p:sp>
            <p:nvSpPr>
              <p:cNvPr id="93" name="Flowchart: Connector 92"/>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94" name="Flowchart: Connector 93"/>
              <p:cNvSpPr/>
              <p:nvPr/>
            </p:nvSpPr>
            <p:spPr>
              <a:xfrm>
                <a:off x="1530097" y="100278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2" name="Oval 111"/>
            <p:cNvSpPr/>
            <p:nvPr/>
          </p:nvSpPr>
          <p:spPr>
            <a:xfrm>
              <a:off x="5820917" y="3719540"/>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grpSp>
      <p:grpSp>
        <p:nvGrpSpPr>
          <p:cNvPr id="31" name="Group 30"/>
          <p:cNvGrpSpPr/>
          <p:nvPr/>
        </p:nvGrpSpPr>
        <p:grpSpPr>
          <a:xfrm>
            <a:off x="8840090" y="1978463"/>
            <a:ext cx="2437016" cy="2020497"/>
            <a:chOff x="8840090" y="1978461"/>
            <a:chExt cx="2437016" cy="2020497"/>
          </a:xfrm>
        </p:grpSpPr>
        <p:grpSp>
          <p:nvGrpSpPr>
            <p:cNvPr id="95" name="Group 94"/>
            <p:cNvGrpSpPr/>
            <p:nvPr/>
          </p:nvGrpSpPr>
          <p:grpSpPr>
            <a:xfrm>
              <a:off x="8840090" y="1978461"/>
              <a:ext cx="2437016" cy="2020497"/>
              <a:chOff x="6421937" y="1520683"/>
              <a:chExt cx="1774250" cy="1415151"/>
            </a:xfrm>
          </p:grpSpPr>
          <p:grpSp>
            <p:nvGrpSpPr>
              <p:cNvPr id="96" name="Group 95"/>
              <p:cNvGrpSpPr/>
              <p:nvPr/>
            </p:nvGrpSpPr>
            <p:grpSpPr>
              <a:xfrm>
                <a:off x="6421937" y="2324988"/>
                <a:ext cx="652972" cy="610846"/>
                <a:chOff x="1480628" y="992666"/>
                <a:chExt cx="652972" cy="610846"/>
              </a:xfrm>
            </p:grpSpPr>
            <p:sp>
              <p:nvSpPr>
                <p:cNvPr id="108" name="Flowchart: Connector 107"/>
                <p:cNvSpPr/>
                <p:nvPr/>
              </p:nvSpPr>
              <p:spPr>
                <a:xfrm>
                  <a:off x="1480628" y="992666"/>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9" name="Flowchart: Connector 108"/>
                <p:cNvSpPr/>
                <p:nvPr/>
              </p:nvSpPr>
              <p:spPr>
                <a:xfrm>
                  <a:off x="1913080" y="104526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7" name="Group 96"/>
              <p:cNvGrpSpPr/>
              <p:nvPr/>
            </p:nvGrpSpPr>
            <p:grpSpPr>
              <a:xfrm>
                <a:off x="6695887" y="1520683"/>
                <a:ext cx="1194910" cy="1275936"/>
                <a:chOff x="4300672" y="494900"/>
                <a:chExt cx="1194910" cy="1275936"/>
              </a:xfrm>
            </p:grpSpPr>
            <p:sp>
              <p:nvSpPr>
                <p:cNvPr id="101" name="Flowchart: Connector 100"/>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102" name="Flowchart: Connector 101"/>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3" name="Flowchart: Connector 102"/>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4" name="Flowchart: Connector 103"/>
                <p:cNvSpPr/>
                <p:nvPr/>
              </p:nvSpPr>
              <p:spPr>
                <a:xfrm>
                  <a:off x="5286354" y="12829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5" name="Flowchart: Connector 104"/>
                <p:cNvSpPr/>
                <p:nvPr/>
              </p:nvSpPr>
              <p:spPr>
                <a:xfrm>
                  <a:off x="4583778" y="147348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6" name="Flowchart: Connector 105"/>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7" name="Flowchart: Connector 106"/>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98" name="Group 97"/>
              <p:cNvGrpSpPr/>
              <p:nvPr/>
            </p:nvGrpSpPr>
            <p:grpSpPr>
              <a:xfrm>
                <a:off x="7543215" y="2315021"/>
                <a:ext cx="652972" cy="610846"/>
                <a:chOff x="1138533" y="450230"/>
                <a:chExt cx="652972" cy="610846"/>
              </a:xfrm>
            </p:grpSpPr>
            <p:sp>
              <p:nvSpPr>
                <p:cNvPr id="99" name="Flowchart: Connector 98"/>
                <p:cNvSpPr/>
                <p:nvPr/>
              </p:nvSpPr>
              <p:spPr>
                <a:xfrm>
                  <a:off x="1138533" y="450230"/>
                  <a:ext cx="652972" cy="610846"/>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100" name="Flowchart: Connector 99"/>
                <p:cNvSpPr/>
                <p:nvPr/>
              </p:nvSpPr>
              <p:spPr>
                <a:xfrm>
                  <a:off x="1160416" y="61824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113" name="Oval 112"/>
            <p:cNvSpPr/>
            <p:nvPr/>
          </p:nvSpPr>
          <p:spPr>
            <a:xfrm>
              <a:off x="9014615" y="3367802"/>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4" name="Oval 113"/>
            <p:cNvSpPr/>
            <p:nvPr/>
          </p:nvSpPr>
          <p:spPr>
            <a:xfrm>
              <a:off x="10617292" y="3334071"/>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+1</a:t>
              </a:r>
            </a:p>
          </p:txBody>
        </p:sp>
        <p:sp>
          <p:nvSpPr>
            <p:cNvPr id="115" name="Oval 114"/>
            <p:cNvSpPr/>
            <p:nvPr/>
          </p:nvSpPr>
          <p:spPr>
            <a:xfrm>
              <a:off x="9824976" y="2621257"/>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grpSp>
        <p:nvGrpSpPr>
          <p:cNvPr id="28" name="Group 27"/>
          <p:cNvGrpSpPr/>
          <p:nvPr/>
        </p:nvGrpSpPr>
        <p:grpSpPr>
          <a:xfrm>
            <a:off x="3821786" y="1465474"/>
            <a:ext cx="1641265" cy="1821731"/>
            <a:chOff x="3821784" y="1465472"/>
            <a:chExt cx="1641265" cy="1821731"/>
          </a:xfrm>
        </p:grpSpPr>
        <p:grpSp>
          <p:nvGrpSpPr>
            <p:cNvPr id="83" name="Group 82"/>
            <p:cNvGrpSpPr/>
            <p:nvPr/>
          </p:nvGrpSpPr>
          <p:grpSpPr>
            <a:xfrm>
              <a:off x="3821784" y="1465472"/>
              <a:ext cx="1641265" cy="1821731"/>
              <a:chOff x="4300672" y="494900"/>
              <a:chExt cx="1194910" cy="1275936"/>
            </a:xfrm>
          </p:grpSpPr>
          <p:sp>
            <p:nvSpPr>
              <p:cNvPr id="84" name="Flowchart: Connector 83"/>
              <p:cNvSpPr/>
              <p:nvPr/>
            </p:nvSpPr>
            <p:spPr>
              <a:xfrm>
                <a:off x="4340428" y="564135"/>
                <a:ext cx="1155154" cy="1132144"/>
              </a:xfrm>
              <a:prstGeom prst="flowChartConnector">
                <a:avLst/>
              </a:prstGeom>
              <a:noFill/>
              <a:ln>
                <a:solidFill>
                  <a:srgbClr val="378DED"/>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O</a:t>
                </a:r>
              </a:p>
            </p:txBody>
          </p:sp>
          <p:sp>
            <p:nvSpPr>
              <p:cNvPr id="85" name="Flowchart: Connector 84"/>
              <p:cNvSpPr/>
              <p:nvPr/>
            </p:nvSpPr>
            <p:spPr>
              <a:xfrm>
                <a:off x="5382601" y="8541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6" name="Flowchart: Connector 85"/>
              <p:cNvSpPr/>
              <p:nvPr/>
            </p:nvSpPr>
            <p:spPr>
              <a:xfrm>
                <a:off x="4300672" y="8806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Flowchart: Connector 86"/>
              <p:cNvSpPr/>
              <p:nvPr/>
            </p:nvSpPr>
            <p:spPr>
              <a:xfrm>
                <a:off x="5351820"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8" name="Flowchart: Connector 87"/>
              <p:cNvSpPr/>
              <p:nvPr/>
            </p:nvSpPr>
            <p:spPr>
              <a:xfrm>
                <a:off x="4353683" y="1367324"/>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9" name="Flowchart: Connector 88"/>
              <p:cNvSpPr/>
              <p:nvPr/>
            </p:nvSpPr>
            <p:spPr>
              <a:xfrm>
                <a:off x="4861514" y="49490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0" name="Flowchart: Connector 89"/>
              <p:cNvSpPr/>
              <p:nvPr/>
            </p:nvSpPr>
            <p:spPr>
              <a:xfrm>
                <a:off x="4861514" y="163236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6" name="Oval 115"/>
            <p:cNvSpPr/>
            <p:nvPr/>
          </p:nvSpPr>
          <p:spPr>
            <a:xfrm>
              <a:off x="4452692" y="2127328"/>
              <a:ext cx="478663" cy="4785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b="1" dirty="0"/>
                <a:t>+8</a:t>
              </a:r>
            </a:p>
          </p:txBody>
        </p:sp>
      </p:grpSp>
      <p:sp>
        <p:nvSpPr>
          <p:cNvPr id="117" name="TextBox 116"/>
          <p:cNvSpPr txBox="1"/>
          <p:nvPr/>
        </p:nvSpPr>
        <p:spPr>
          <a:xfrm>
            <a:off x="4393916" y="3385924"/>
            <a:ext cx="749195" cy="461665"/>
          </a:xfrm>
          <a:prstGeom prst="rect">
            <a:avLst/>
          </a:prstGeom>
          <a:noFill/>
        </p:spPr>
        <p:txBody>
          <a:bodyPr wrap="square" rtlCol="0">
            <a:spAutoFit/>
          </a:bodyPr>
          <a:lstStyle/>
          <a:p>
            <a:r>
              <a:rPr lang="vi-VN" sz="2400" i="1" dirty="0">
                <a:solidFill>
                  <a:srgbClr val="7030A0"/>
                </a:solidFill>
              </a:rPr>
              <a:t>O</a:t>
            </a:r>
          </a:p>
        </p:txBody>
      </p:sp>
      <p:sp>
        <p:nvSpPr>
          <p:cNvPr id="119" name="TextBox 118"/>
          <p:cNvSpPr txBox="1"/>
          <p:nvPr/>
        </p:nvSpPr>
        <p:spPr>
          <a:xfrm>
            <a:off x="2763860" y="4454991"/>
            <a:ext cx="749195" cy="461665"/>
          </a:xfrm>
          <a:prstGeom prst="rect">
            <a:avLst/>
          </a:prstGeom>
          <a:noFill/>
        </p:spPr>
        <p:txBody>
          <a:bodyPr wrap="square" rtlCol="0">
            <a:spAutoFit/>
          </a:bodyPr>
          <a:lstStyle/>
          <a:p>
            <a:r>
              <a:rPr lang="vi-VN" sz="2400" i="1" dirty="0">
                <a:solidFill>
                  <a:srgbClr val="7030A0"/>
                </a:solidFill>
              </a:rPr>
              <a:t>H</a:t>
            </a:r>
          </a:p>
        </p:txBody>
      </p:sp>
      <p:sp>
        <p:nvSpPr>
          <p:cNvPr id="120" name="TextBox 119"/>
          <p:cNvSpPr txBox="1"/>
          <p:nvPr/>
        </p:nvSpPr>
        <p:spPr>
          <a:xfrm>
            <a:off x="5784625" y="4441971"/>
            <a:ext cx="749195" cy="461665"/>
          </a:xfrm>
          <a:prstGeom prst="rect">
            <a:avLst/>
          </a:prstGeom>
          <a:noFill/>
        </p:spPr>
        <p:txBody>
          <a:bodyPr wrap="square" rtlCol="0">
            <a:spAutoFit/>
          </a:bodyPr>
          <a:lstStyle/>
          <a:p>
            <a:r>
              <a:rPr lang="vi-VN" sz="2400" i="1" dirty="0">
                <a:solidFill>
                  <a:srgbClr val="7030A0"/>
                </a:solidFill>
              </a:rPr>
              <a:t>H</a:t>
            </a:r>
          </a:p>
        </p:txBody>
      </p:sp>
      <p:sp>
        <p:nvSpPr>
          <p:cNvPr id="121" name="Rectangle 120"/>
          <p:cNvSpPr/>
          <p:nvPr/>
        </p:nvSpPr>
        <p:spPr>
          <a:xfrm rot="19114436">
            <a:off x="9440356" y="2962055"/>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121"/>
          <p:cNvSpPr/>
          <p:nvPr/>
        </p:nvSpPr>
        <p:spPr>
          <a:xfrm rot="2904589">
            <a:off x="10479076" y="2930470"/>
            <a:ext cx="262104" cy="776151"/>
          </a:xfrm>
          <a:prstGeom prst="rect">
            <a:avLst/>
          </a:prstGeom>
          <a:noFill/>
          <a:ln w="28575">
            <a:solidFill>
              <a:srgbClr val="FF66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9" name="Group 128"/>
          <p:cNvGrpSpPr/>
          <p:nvPr/>
        </p:nvGrpSpPr>
        <p:grpSpPr>
          <a:xfrm>
            <a:off x="9828181" y="3576147"/>
            <a:ext cx="491703" cy="666748"/>
            <a:chOff x="9828179" y="3576147"/>
            <a:chExt cx="491703" cy="666748"/>
          </a:xfrm>
        </p:grpSpPr>
        <p:cxnSp>
          <p:nvCxnSpPr>
            <p:cNvPr id="124" name="Straight Arrow Connector 123"/>
            <p:cNvCxnSpPr>
              <a:stCxn id="27" idx="0"/>
              <a:endCxn id="121" idx="2"/>
            </p:cNvCxnSpPr>
            <p:nvPr/>
          </p:nvCxnSpPr>
          <p:spPr>
            <a:xfrm flipH="1" flipV="1">
              <a:off x="9828179" y="3641111"/>
              <a:ext cx="311616" cy="60178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5" name="Straight Arrow Connector 124"/>
            <p:cNvCxnSpPr>
              <a:stCxn id="27" idx="0"/>
              <a:endCxn id="122" idx="2"/>
            </p:cNvCxnSpPr>
            <p:nvPr/>
          </p:nvCxnSpPr>
          <p:spPr>
            <a:xfrm flipV="1">
              <a:off x="10139795" y="3576147"/>
              <a:ext cx="180087" cy="66674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arn(inVertical)">
                                      <p:cBhvr>
                                        <p:cTn id="12" dur="500"/>
                                        <p:tgtEl>
                                          <p:spTgt spid="8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barn(inVertical)">
                                      <p:cBhvr>
                                        <p:cTn id="15" dur="500"/>
                                        <p:tgtEl>
                                          <p:spTgt spid="1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arn(inVertical)">
                                      <p:cBhvr>
                                        <p:cTn id="18" dur="500"/>
                                        <p:tgtEl>
                                          <p:spTgt spid="1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0"/>
                                        </p:tgtEl>
                                        <p:attrNameLst>
                                          <p:attrName>style.visibility</p:attrName>
                                        </p:attrNameLst>
                                      </p:cBhvr>
                                      <p:to>
                                        <p:strVal val="visible"/>
                                      </p:to>
                                    </p:set>
                                    <p:animEffect transition="in" filter="barn(inVertical)">
                                      <p:cBhvr>
                                        <p:cTn id="36" dur="500"/>
                                        <p:tgtEl>
                                          <p:spTgt spid="1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barn(inVertical)">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barn(inVertical)">
                                      <p:cBhvr>
                                        <p:cTn id="49" dur="500"/>
                                        <p:tgtEl>
                                          <p:spTgt spid="9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barn(inVertical)">
                                      <p:cBhvr>
                                        <p:cTn id="59" dur="500"/>
                                        <p:tgtEl>
                                          <p:spTgt spid="121"/>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barn(inVertical)">
                                      <p:cBhvr>
                                        <p:cTn id="64" dur="500"/>
                                        <p:tgtEl>
                                          <p:spTgt spid="1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nodeType="with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barn(inVertical)">
                                      <p:cBhvr>
                                        <p:cTn id="72" dur="500"/>
                                        <p:tgtEl>
                                          <p:spTgt spid="129"/>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barn(inVertical)">
                                      <p:cBhvr>
                                        <p:cTn id="7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p:bldP spid="68" grpId="0"/>
      <p:bldP spid="91" grpId="0" animBg="1"/>
      <p:bldP spid="110" grpId="0" animBg="1"/>
      <p:bldP spid="111" grpId="0" animBg="1"/>
      <p:bldP spid="117" grpId="0"/>
      <p:bldP spid="119" grpId="0"/>
      <p:bldP spid="120" grpId="0"/>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01"/>
          <p:cNvSpPr txBox="1"/>
          <p:nvPr/>
        </p:nvSpPr>
        <p:spPr>
          <a:xfrm>
            <a:off x="1975487" y="430530"/>
            <a:ext cx="8622665" cy="1568450"/>
          </a:xfrm>
          <a:prstGeom prst="rect">
            <a:avLst/>
          </a:prstGeom>
          <a:noFill/>
          <a:ln w="9525">
            <a:noFill/>
          </a:ln>
        </p:spPr>
        <p:txBody>
          <a:bodyPr wrap="square">
            <a:spAutoFit/>
          </a:bodyPr>
          <a:lstStyle/>
          <a:p>
            <a:pPr algn="ctr"/>
            <a:r>
              <a:rPr lang="en-US" sz="3200" b="1">
                <a:solidFill>
                  <a:srgbClr val="000000"/>
                </a:solidFill>
                <a:latin typeface="Times New Roman" panose="02020603050405020304" pitchFamily="18" charset="0"/>
              </a:rPr>
              <a:t>PHIẾU HỌC TẬP SỐ 4.</a:t>
            </a:r>
            <a:endParaRPr lang="en-US" sz="3200">
              <a:solidFill>
                <a:srgbClr val="000000"/>
              </a:solidFill>
              <a:latin typeface="Times New Roman" panose="02020603050405020304" pitchFamily="18" charset="0"/>
              <a:cs typeface="Calibri" panose="020F0502020204030204" charset="0"/>
            </a:endParaRPr>
          </a:p>
          <a:p>
            <a:pPr algn="ctr"/>
            <a:r>
              <a:rPr lang="en-US" sz="3200">
                <a:solidFill>
                  <a:srgbClr val="000000"/>
                </a:solidFill>
                <a:latin typeface="Times New Roman" panose="02020603050405020304" pitchFamily="18" charset="0"/>
                <a:cs typeface="Calibri" panose="020F0502020204030204" charset="0"/>
              </a:rPr>
              <a:t>Sơ đồ mô tả sự hình thành liên kết cộng hoá trị trong phân tử nước.</a:t>
            </a:r>
          </a:p>
        </p:txBody>
      </p:sp>
      <p:pic>
        <p:nvPicPr>
          <p:cNvPr id="2" name="Picture 1"/>
          <p:cNvPicPr/>
          <p:nvPr/>
        </p:nvPicPr>
        <p:blipFill>
          <a:blip r:embed="rId2"/>
          <a:stretch>
            <a:fillRect/>
          </a:stretch>
        </p:blipFill>
        <p:spPr>
          <a:xfrm>
            <a:off x="3556000" y="2018665"/>
            <a:ext cx="4259580" cy="1259840"/>
          </a:xfrm>
          <a:prstGeom prst="rect">
            <a:avLst/>
          </a:prstGeom>
          <a:noFill/>
          <a:ln w="9525">
            <a:noFill/>
          </a:ln>
        </p:spPr>
      </p:pic>
      <p:sp>
        <p:nvSpPr>
          <p:cNvPr id="103" name="Text Box 102"/>
          <p:cNvSpPr txBox="1"/>
          <p:nvPr/>
        </p:nvSpPr>
        <p:spPr>
          <a:xfrm>
            <a:off x="1193165" y="3011170"/>
            <a:ext cx="10337800" cy="3246120"/>
          </a:xfrm>
          <a:prstGeom prst="rect">
            <a:avLst/>
          </a:prstGeom>
          <a:noFill/>
          <a:ln w="9525">
            <a:noFill/>
          </a:ln>
        </p:spPr>
        <p:txBody>
          <a:bodyPr wrap="square">
            <a:spAutoFit/>
          </a:bodyPr>
          <a:lstStyle/>
          <a:p>
            <a:endParaRPr lang="en-US" sz="1300">
              <a:solidFill>
                <a:srgbClr val="000000"/>
              </a:solidFill>
              <a:latin typeface="Times New Roman" panose="02020603050405020304" pitchFamily="18" charset="0"/>
              <a:cs typeface="Calibri" panose="020F0502020204030204" charset="0"/>
            </a:endParaRPr>
          </a:p>
          <a:p>
            <a:r>
              <a:rPr lang="en-US" sz="3200">
                <a:solidFill>
                  <a:srgbClr val="000000"/>
                </a:solidFill>
                <a:latin typeface="Times New Roman" panose="02020603050405020304" pitchFamily="18" charset="0"/>
                <a:cs typeface="Calibri" panose="020F0502020204030204" charset="0"/>
              </a:rPr>
              <a:t> </a:t>
            </a:r>
            <a:r>
              <a:rPr lang="en-US" sz="3200">
                <a:solidFill>
                  <a:srgbClr val="000000"/>
                </a:solidFill>
                <a:latin typeface="Times New Roman" panose="02020603050405020304" pitchFamily="18" charset="0"/>
              </a:rPr>
              <a:t>Dựa vào sách giáo khoa trả lời câu hỏi sau?</a:t>
            </a:r>
            <a:endParaRPr lang="en-US" sz="3200">
              <a:solidFill>
                <a:srgbClr val="000000"/>
              </a:solidFill>
              <a:latin typeface="Times New Roman" panose="02020603050405020304" pitchFamily="18" charset="0"/>
              <a:cs typeface="Calibri" panose="020F0502020204030204" charset="0"/>
            </a:endParaRPr>
          </a:p>
          <a:p>
            <a:r>
              <a:rPr lang="en-US" sz="3200">
                <a:solidFill>
                  <a:srgbClr val="000000"/>
                </a:solidFill>
                <a:latin typeface="Times New Roman" panose="02020603050405020304" pitchFamily="18" charset="0"/>
                <a:cs typeface="Calibri" panose="020F0502020204030204" charset="0"/>
              </a:rPr>
              <a:t>1/ Số electron lớp ngài cùng của H và O trước và sau khi tạo thành liên kết cộng hóa trị?</a:t>
            </a:r>
          </a:p>
          <a:p>
            <a:r>
              <a:rPr lang="en-US" sz="3200">
                <a:solidFill>
                  <a:srgbClr val="000000"/>
                </a:solidFill>
                <a:latin typeface="Times New Roman" panose="02020603050405020304" pitchFamily="18" charset="0"/>
                <a:cs typeface="Calibri" panose="020F0502020204030204" charset="0"/>
              </a:rPr>
              <a:t>2/ Số electron của H và O sau khi tạo thành liên kết cộng hóa trị giống với lớp vỏ của nguyên tố khí hiếm nào?</a:t>
            </a:r>
          </a:p>
          <a:p>
            <a:r>
              <a:rPr lang="en-US" sz="3200">
                <a:solidFill>
                  <a:srgbClr val="000000"/>
                </a:solidFill>
                <a:latin typeface="Times New Roman" panose="02020603050405020304" pitchFamily="18" charset="0"/>
                <a:cs typeface="Calibri" panose="020F0502020204030204" charset="0"/>
              </a:rPr>
              <a:t>3/ Các chất cộng hóa trị tồn tại ở những trạng thái nào?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剪去对角 23"/>
          <p:cNvSpPr/>
          <p:nvPr/>
        </p:nvSpPr>
        <p:spPr>
          <a:xfrm>
            <a:off x="1307466" y="1444627"/>
            <a:ext cx="10575925" cy="4507865"/>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p:cNvSpPr txBox="1"/>
          <p:nvPr/>
        </p:nvSpPr>
        <p:spPr>
          <a:xfrm>
            <a:off x="1690372" y="2092327"/>
            <a:ext cx="10347325" cy="3322955"/>
          </a:xfrm>
          <a:prstGeom prst="rect">
            <a:avLst/>
          </a:prstGeom>
          <a:noFill/>
          <a:ln w="38100">
            <a:noFill/>
            <a:prstDash val="dash"/>
          </a:ln>
        </p:spPr>
        <p:txBody>
          <a:bodyPr wrap="square">
            <a:spAutoFit/>
          </a:bodyPr>
          <a:lstStyle/>
          <a:p>
            <a:pPr marL="88900">
              <a:lnSpc>
                <a:spcPct val="150000"/>
              </a:lnSpc>
              <a:spcBef>
                <a:spcPts val="600"/>
              </a:spcBef>
              <a:spcAft>
                <a:spcPts val="400"/>
              </a:spcAft>
            </a:pPr>
            <a:r>
              <a:rPr lang="vi-VN" sz="2800" dirty="0">
                <a:solidFill>
                  <a:srgbClr val="666668"/>
                </a:solidFill>
                <a:ea typeface="Times New Roman" panose="02020603050405020304" pitchFamily="18" charset="0"/>
              </a:rPr>
              <a:t>Liên kết được hình thành trong phân tử hydrogen và oxygen là liên kết cộng hoá trị. Vậy, liên kết cộng hoá trị là liên kết được tạo nên giữa hai nguyên tử bằng một hay nhiều cặp electron dùng chung. Liên kết cộng hoá trị thường gặp trong nhiều phân tử đơn chất phi kim như nitrogen, chlorine, fuorine,..</a:t>
            </a:r>
            <a:r>
              <a:rPr lang="vi-VN" sz="2000" dirty="0">
                <a:solidFill>
                  <a:srgbClr val="666668"/>
                </a:solidFill>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9305" y="473075"/>
            <a:ext cx="10565130" cy="5704205"/>
          </a:xfrm>
        </p:spPr>
        <p:txBody>
          <a:bodyPr>
            <a:noAutofit/>
          </a:bodyPr>
          <a:lstStyle/>
          <a:p>
            <a:pPr marL="0" indent="0">
              <a:buNone/>
            </a:pPr>
            <a:r>
              <a:rPr lang="en-US">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  PHIẾU HỌC TẬP SỐ 1</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Quan sát mô hình hạt đại diện </a:t>
            </a:r>
            <a:r>
              <a:rPr lang="en-US" smtClean="0">
                <a:latin typeface="Times New Roman" panose="02020603050405020304" pitchFamily="18" charset="0"/>
                <a:cs typeface="Times New Roman" panose="02020603050405020304" pitchFamily="18" charset="0"/>
              </a:rPr>
              <a:t>(phân tử) </a:t>
            </a:r>
            <a:r>
              <a:rPr lang="en-US" smtClean="0">
                <a:latin typeface="Times New Roman" panose="02020603050405020304" pitchFamily="18" charset="0"/>
                <a:cs typeface="Times New Roman" panose="02020603050405020304" pitchFamily="18" charset="0"/>
              </a:rPr>
              <a:t>các </a:t>
            </a:r>
            <a:r>
              <a:rPr lang="en-US">
                <a:latin typeface="Times New Roman" panose="02020603050405020304" pitchFamily="18" charset="0"/>
                <a:cs typeface="Times New Roman" panose="02020603050405020304" pitchFamily="18" charset="0"/>
              </a:rPr>
              <a:t>chất ở điều kiện thường, trả lời câu hỏi: </a:t>
            </a: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(a) Neon                (b)Oxygen           (c) Hydrogen               (d) Nước</a:t>
            </a:r>
          </a:p>
          <a:p>
            <a:pPr marL="0" indent="0">
              <a:buNone/>
            </a:pPr>
            <a:r>
              <a:rPr lang="en-US">
                <a:latin typeface="Times New Roman" panose="02020603050405020304" pitchFamily="18" charset="0"/>
                <a:cs typeface="Times New Roman" panose="02020603050405020304" pitchFamily="18" charset="0"/>
              </a:rPr>
              <a:t>1. Chất nào là đơn chất? Chất nào là hợp chất</a:t>
            </a:r>
            <a:r>
              <a:rPr lang="en-US" smtClean="0">
                <a:latin typeface="Times New Roman" panose="02020603050405020304" pitchFamily="18" charset="0"/>
                <a:cs typeface="Times New Roman" panose="02020603050405020304" pitchFamily="18" charset="0"/>
              </a:rPr>
              <a:t>? Vì sao?</a:t>
            </a:r>
            <a:endParaRPr lang="en-US">
              <a:latin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rPr>
              <a:t>2. Cho biết </a:t>
            </a:r>
            <a:r>
              <a:rPr lang="en-US" smtClean="0">
                <a:latin typeface="Times New Roman" panose="02020603050405020304" pitchFamily="18" charset="0"/>
                <a:cs typeface="Times New Roman" panose="02020603050405020304" pitchFamily="18" charset="0"/>
              </a:rPr>
              <a:t>số </a:t>
            </a:r>
            <a:r>
              <a:rPr lang="en-US">
                <a:latin typeface="Times New Roman" panose="02020603050405020304" pitchFamily="18" charset="0"/>
                <a:cs typeface="Times New Roman" panose="02020603050405020304" pitchFamily="18" charset="0"/>
              </a:rPr>
              <a:t>lượng nguyên tử trong các </a:t>
            </a:r>
            <a:r>
              <a:rPr lang="en-US" smtClean="0">
                <a:latin typeface="Times New Roman" panose="02020603050405020304" pitchFamily="18" charset="0"/>
                <a:cs typeface="Times New Roman" panose="02020603050405020304" pitchFamily="18" charset="0"/>
              </a:rPr>
              <a:t>phân tử mỗi </a:t>
            </a:r>
            <a:r>
              <a:rPr lang="en-US">
                <a:latin typeface="Times New Roman" panose="02020603050405020304" pitchFamily="18" charset="0"/>
                <a:cs typeface="Times New Roman" panose="02020603050405020304" pitchFamily="18" charset="0"/>
              </a:rPr>
              <a:t>chất</a:t>
            </a:r>
            <a:r>
              <a:rPr lang="en-US" smtClean="0">
                <a:latin typeface="Times New Roman" panose="02020603050405020304" pitchFamily="18" charset="0"/>
                <a:cs typeface="Times New Roman" panose="02020603050405020304" pitchFamily="18" charset="0"/>
              </a:rPr>
              <a:t>.</a:t>
            </a:r>
            <a:endParaRPr lang="en-US">
              <a:latin typeface="Times New Roman" panose="02020603050405020304" pitchFamily="18" charset="0"/>
              <a:cs typeface="Times New Roman" panose="02020603050405020304" pitchFamily="18" charset="0"/>
            </a:endParaRPr>
          </a:p>
        </p:txBody>
      </p:sp>
      <p:pic>
        <p:nvPicPr>
          <p:cNvPr id="27" name="Picture 27" descr="Diagram, schematic&#10;&#10;Description automatically generate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52830" y="1884679"/>
            <a:ext cx="1495425" cy="1403643"/>
          </a:xfrm>
          <a:prstGeom prst="rect">
            <a:avLst/>
          </a:prstGeom>
        </p:spPr>
      </p:pic>
      <p:pic>
        <p:nvPicPr>
          <p:cNvPr id="26" name="Picture 26" descr="Diagram, schematic&#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774" y="1884680"/>
            <a:ext cx="2371473" cy="1403642"/>
          </a:xfrm>
          <a:prstGeom prst="rect">
            <a:avLst/>
          </a:prstGeom>
        </p:spPr>
      </p:pic>
      <p:pic>
        <p:nvPicPr>
          <p:cNvPr id="25" name="Picture 25" descr="Diagram&#10;&#10;Description automatically generated"/>
          <p:cNvPicPr>
            <a:picLocks noChangeAspect="1"/>
          </p:cNvPicPr>
          <p:nvPr/>
        </p:nvPicPr>
        <p:blipFill>
          <a:blip r:embed="rId4">
            <a:extLst>
              <a:ext uri="{28A0092B-C50C-407E-A947-70E740481C1C}">
                <a14:useLocalDpi xmlns:a14="http://schemas.microsoft.com/office/drawing/2010/main" val="0"/>
              </a:ext>
            </a:extLst>
          </a:blip>
          <a:srcRect t="6252" b="6198"/>
          <a:stretch>
            <a:fillRect/>
          </a:stretch>
        </p:blipFill>
        <p:spPr>
          <a:xfrm>
            <a:off x="6279517" y="1946275"/>
            <a:ext cx="1613535" cy="901700"/>
          </a:xfrm>
          <a:prstGeom prst="rect">
            <a:avLst/>
          </a:prstGeom>
          <a:ln>
            <a:noFill/>
          </a:ln>
        </p:spPr>
      </p:pic>
      <p:pic>
        <p:nvPicPr>
          <p:cNvPr id="24" name="Picture 24" descr="Diagram, schematic&#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8966" y="1464776"/>
            <a:ext cx="2368524" cy="175320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8" y="1340303"/>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7" y="4713998"/>
            <a:ext cx="1362325" cy="1631084"/>
          </a:xfrm>
          <a:prstGeom prst="rect">
            <a:avLst/>
          </a:prstGeom>
        </p:spPr>
      </p:pic>
      <p:grpSp>
        <p:nvGrpSpPr>
          <p:cNvPr id="290" name="Group 289"/>
          <p:cNvGrpSpPr/>
          <p:nvPr/>
        </p:nvGrpSpPr>
        <p:grpSpPr>
          <a:xfrm rot="18259706">
            <a:off x="8400264" y="1288855"/>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70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735" b="1" dirty="0">
                <a:solidFill>
                  <a:srgbClr val="FF0000"/>
                </a:solidFill>
                <a:ea typeface="Microsoft YaHei" panose="020B0503020204020204" charset="-122"/>
                <a:sym typeface="Microsoft YaHei" panose="020B0503020204020204" charset="-122"/>
              </a:rPr>
              <a:t>LUYỆN TẬP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103"/>
          <p:cNvSpPr txBox="1"/>
          <p:nvPr/>
        </p:nvSpPr>
        <p:spPr>
          <a:xfrm>
            <a:off x="852170" y="678180"/>
            <a:ext cx="9422130" cy="583565"/>
          </a:xfrm>
          <a:prstGeom prst="rect">
            <a:avLst/>
          </a:prstGeom>
          <a:noFill/>
          <a:ln w="9525">
            <a:noFill/>
          </a:ln>
        </p:spPr>
        <p:txBody>
          <a:bodyPr wrap="square">
            <a:spAutoFit/>
          </a:bodyPr>
          <a:lstStyle/>
          <a:p>
            <a:r>
              <a:rPr lang="en-US" sz="3200" b="1">
                <a:latin typeface="Times New Roman" panose="02020603050405020304" pitchFamily="18" charset="0"/>
              </a:rPr>
              <a:t>Câu 1:II.2  </a:t>
            </a:r>
            <a:r>
              <a:rPr lang="en-US" sz="3200">
                <a:latin typeface="Times New Roman" panose="02020603050405020304" pitchFamily="18" charset="0"/>
              </a:rPr>
              <a:t>Hình 6.3 sách giáo khoa trang 37</a:t>
            </a:r>
          </a:p>
        </p:txBody>
      </p:sp>
      <p:pic>
        <p:nvPicPr>
          <p:cNvPr id="2" name="Picture 1"/>
          <p:cNvPicPr/>
          <p:nvPr/>
        </p:nvPicPr>
        <p:blipFill>
          <a:blip r:embed="rId2"/>
          <a:stretch>
            <a:fillRect/>
          </a:stretch>
        </p:blipFill>
        <p:spPr>
          <a:xfrm>
            <a:off x="2013587" y="1198882"/>
            <a:ext cx="6571615" cy="2060575"/>
          </a:xfrm>
          <a:prstGeom prst="rect">
            <a:avLst/>
          </a:prstGeom>
          <a:noFill/>
          <a:ln w="9525">
            <a:noFill/>
          </a:ln>
        </p:spPr>
      </p:pic>
      <p:sp>
        <p:nvSpPr>
          <p:cNvPr id="105" name="Text Box 104"/>
          <p:cNvSpPr txBox="1"/>
          <p:nvPr/>
        </p:nvSpPr>
        <p:spPr>
          <a:xfrm>
            <a:off x="718185" y="3259455"/>
            <a:ext cx="10735945" cy="3046095"/>
          </a:xfrm>
          <a:prstGeom prst="rect">
            <a:avLst/>
          </a:prstGeom>
          <a:noFill/>
          <a:ln w="9525">
            <a:noFill/>
          </a:ln>
        </p:spPr>
        <p:txBody>
          <a:bodyPr wrap="square">
            <a:spAutoFit/>
          </a:bodyPr>
          <a:lstStyle/>
          <a:p>
            <a:pPr algn="just"/>
            <a:r>
              <a:rPr lang="en-US" sz="3200" b="1">
                <a:latin typeface="Times New Roman" panose="02020603050405020304" pitchFamily="18" charset="0"/>
              </a:rPr>
              <a:t> </a:t>
            </a:r>
            <a:r>
              <a:rPr lang="en-US" sz="3200">
                <a:latin typeface="Times New Roman" panose="02020603050405020304" pitchFamily="18" charset="0"/>
              </a:rPr>
              <a:t>Hãy cho biết nguyên tử Mg đã nhường hay nhận bao nhiêu electron?</a:t>
            </a:r>
            <a:endParaRPr lang="en-US" sz="3200" b="1">
              <a:latin typeface="Times New Roman" panose="02020603050405020304" pitchFamily="18" charset="0"/>
            </a:endParaRPr>
          </a:p>
          <a:p>
            <a:pPr algn="just"/>
            <a:r>
              <a:rPr lang="en-US" sz="3200" b="1">
                <a:latin typeface="Times New Roman" panose="02020603050405020304" pitchFamily="18" charset="0"/>
              </a:rPr>
              <a:t>Câu 2: III.1.2 </a:t>
            </a:r>
            <a:r>
              <a:rPr lang="en-US" sz="3200">
                <a:latin typeface="Times New Roman" panose="02020603050405020304" pitchFamily="18" charset="0"/>
              </a:rPr>
              <a:t>Hãy mô tả sự hình thành liên kết cộng hóa trị trong phân tử khí chlorine và khí nitrogen?</a:t>
            </a:r>
            <a:endParaRPr lang="en-US" sz="3200" b="1">
              <a:latin typeface="Times New Roman" panose="02020603050405020304" pitchFamily="18" charset="0"/>
            </a:endParaRPr>
          </a:p>
          <a:p>
            <a:pPr algn="just"/>
            <a:r>
              <a:rPr lang="en-US" sz="3200" b="1">
                <a:latin typeface="Times New Roman" panose="02020603050405020304" pitchFamily="18" charset="0"/>
              </a:rPr>
              <a:t>Câu 3: III.2.2 </a:t>
            </a:r>
            <a:r>
              <a:rPr lang="en-US" sz="3200">
                <a:latin typeface="Times New Roman" panose="02020603050405020304" pitchFamily="18" charset="0"/>
              </a:rPr>
              <a:t>Hãy mô tả sự hình thành liên kết cộng hóa trị trong phân tử carbon dioxide, ammonia?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18235" y="439420"/>
            <a:ext cx="10069830" cy="2245360"/>
          </a:xfrm>
          <a:prstGeom prst="rect">
            <a:avLst/>
          </a:prstGeom>
          <a:noFill/>
          <a:ln w="9525">
            <a:noFill/>
          </a:ln>
        </p:spPr>
        <p:txBody>
          <a:bodyPr wrap="square">
            <a:spAutoFit/>
          </a:bodyPr>
          <a:lstStyle/>
          <a:p>
            <a:r>
              <a:rPr lang="en-US" sz="2800" b="1">
                <a:latin typeface="Times New Roman" panose="02020603050405020304" pitchFamily="18" charset="0"/>
              </a:rPr>
              <a:t>ĐÁP ÁN</a:t>
            </a:r>
          </a:p>
          <a:p>
            <a:r>
              <a:rPr lang="en-US" sz="2800" b="1">
                <a:latin typeface="Times New Roman" panose="02020603050405020304" pitchFamily="18" charset="0"/>
              </a:rPr>
              <a:t>Câu 1:</a:t>
            </a:r>
            <a:r>
              <a:rPr lang="en-US" sz="2800">
                <a:latin typeface="Times New Roman" panose="02020603050405020304" pitchFamily="18" charset="0"/>
                <a:cs typeface="Calibri" panose="020F0502020204030204" charset="0"/>
              </a:rPr>
              <a:t> </a:t>
            </a:r>
            <a:r>
              <a:rPr lang="en-US" sz="2800" b="1">
                <a:latin typeface="Times New Roman" panose="02020603050405020304" pitchFamily="18" charset="0"/>
              </a:rPr>
              <a:t>II.2  </a:t>
            </a:r>
            <a:r>
              <a:rPr lang="en-US" sz="2800">
                <a:latin typeface="Times New Roman" panose="02020603050405020304" pitchFamily="18" charset="0"/>
                <a:cs typeface="Calibri" panose="020F0502020204030204" charset="0"/>
              </a:rPr>
              <a:t>Từ sơ đồ, ta thấy nguyên tử Mg đã nhường 2 electron cho nguyên tử O.</a:t>
            </a:r>
            <a:endParaRPr lang="en-US" sz="2800" b="1">
              <a:latin typeface="Times New Roman" panose="02020603050405020304" pitchFamily="18" charset="0"/>
            </a:endParaRPr>
          </a:p>
          <a:p>
            <a:r>
              <a:rPr lang="en-US" sz="2800" b="1">
                <a:latin typeface="Times New Roman" panose="02020603050405020304" pitchFamily="18" charset="0"/>
              </a:rPr>
              <a:t>Câu 2: III.1.2</a:t>
            </a:r>
            <a:endParaRPr lang="en-US" sz="2800">
              <a:latin typeface="Times New Roman" panose="02020603050405020304" pitchFamily="18" charset="0"/>
            </a:endParaRPr>
          </a:p>
          <a:p>
            <a:r>
              <a:rPr lang="en-US" sz="2800">
                <a:latin typeface="Times New Roman" panose="02020603050405020304" pitchFamily="18" charset="0"/>
              </a:rPr>
              <a:t>- Mô tả sự hình thành liên kết cộng hóa trị trong phân tử khí chlorine </a:t>
            </a:r>
          </a:p>
        </p:txBody>
      </p:sp>
      <p:pic>
        <p:nvPicPr>
          <p:cNvPr id="2" name="Picture 1"/>
          <p:cNvPicPr/>
          <p:nvPr/>
        </p:nvPicPr>
        <p:blipFill>
          <a:blip r:embed="rId2"/>
          <a:stretch>
            <a:fillRect/>
          </a:stretch>
        </p:blipFill>
        <p:spPr>
          <a:xfrm>
            <a:off x="2546987" y="2854327"/>
            <a:ext cx="5200015" cy="1044575"/>
          </a:xfrm>
          <a:prstGeom prst="rect">
            <a:avLst/>
          </a:prstGeom>
          <a:noFill/>
          <a:ln w="9525">
            <a:noFill/>
          </a:ln>
        </p:spPr>
      </p:pic>
      <p:sp>
        <p:nvSpPr>
          <p:cNvPr id="107" name="Text Box 106"/>
          <p:cNvSpPr txBox="1"/>
          <p:nvPr/>
        </p:nvSpPr>
        <p:spPr>
          <a:xfrm>
            <a:off x="1118871" y="3575052"/>
            <a:ext cx="10069195" cy="2646045"/>
          </a:xfrm>
          <a:prstGeom prst="rect">
            <a:avLst/>
          </a:prstGeom>
          <a:noFill/>
          <a:ln w="9525">
            <a:noFill/>
          </a:ln>
        </p:spPr>
        <p:txBody>
          <a:bodyPr wrap="square">
            <a:spAutoFit/>
          </a:bodyPr>
          <a:lstStyle/>
          <a:p>
            <a:pPr algn="just"/>
            <a:endParaRPr lang="en-US" sz="1300">
              <a:latin typeface="Times New Roman" panose="02020603050405020304" pitchFamily="18" charset="0"/>
            </a:endParaRPr>
          </a:p>
          <a:p>
            <a:pPr algn="just"/>
            <a:r>
              <a:rPr lang="en-US" sz="1300">
                <a:latin typeface="Times New Roman" panose="02020603050405020304" pitchFamily="18" charset="0"/>
              </a:rPr>
              <a:t> </a:t>
            </a:r>
            <a:endParaRPr lang="en-US" sz="1300">
              <a:latin typeface="Times New Roman" panose="02020603050405020304" pitchFamily="18" charset="0"/>
              <a:cs typeface="Calibri" panose="020F0502020204030204" charset="0"/>
            </a:endParaRPr>
          </a:p>
          <a:p>
            <a:pPr algn="just"/>
            <a:r>
              <a:rPr lang="en-US" sz="2800">
                <a:latin typeface="Times New Roman" panose="02020603050405020304" pitchFamily="18" charset="0"/>
                <a:cs typeface="Calibri" panose="020F0502020204030204" charset="0"/>
              </a:rPr>
              <a:t>Sự hình thành liên kết cộng hoá trị trong phân tử Cl</a:t>
            </a:r>
            <a:r>
              <a:rPr lang="en-US" sz="2800" baseline="-25000">
                <a:latin typeface="Times New Roman" panose="02020603050405020304" pitchFamily="18" charset="0"/>
                <a:cs typeface="Calibri" panose="020F0502020204030204" charset="0"/>
              </a:rPr>
              <a:t>2</a:t>
            </a:r>
            <a:r>
              <a:rPr lang="en-US" sz="2800">
                <a:latin typeface="Times New Roman" panose="02020603050405020304" pitchFamily="18" charset="0"/>
                <a:cs typeface="Calibri" panose="020F0502020204030204" charset="0"/>
              </a:rPr>
              <a:t>: Mỗi nguyên tử Cl có 7 electron ở lớp ngoài cùng. Trong phân tử Cl, mỗi nguyên tử Cl góp 1 electron ở lớp ngoài cùng của nó tạo thành 1 cặp electron dùng chung. Như vậy mỗi nguyên tử Cl đều có 8 electron lớp ngoài cùng giống khí hiếm Ar.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 Box 106"/>
          <p:cNvSpPr txBox="1"/>
          <p:nvPr/>
        </p:nvSpPr>
        <p:spPr>
          <a:xfrm>
            <a:off x="1213485" y="633095"/>
            <a:ext cx="9403715" cy="953135"/>
          </a:xfrm>
          <a:prstGeom prst="rect">
            <a:avLst/>
          </a:prstGeom>
          <a:noFill/>
          <a:ln w="9525">
            <a:noFill/>
          </a:ln>
        </p:spPr>
        <p:txBody>
          <a:bodyPr wrap="square">
            <a:spAutoFit/>
          </a:bodyPr>
          <a:lstStyle/>
          <a:p>
            <a:pPr algn="just"/>
            <a:r>
              <a:rPr lang="en-US" sz="2800">
                <a:latin typeface="Times New Roman" panose="02020603050405020304" pitchFamily="18" charset="0"/>
              </a:rPr>
              <a:t>- Mô tả sự hình thành liên kết cộng hóa trị trong phân tử khí nitrogen</a:t>
            </a:r>
          </a:p>
        </p:txBody>
      </p:sp>
      <p:pic>
        <p:nvPicPr>
          <p:cNvPr id="2" name="Picture 1"/>
          <p:cNvPicPr/>
          <p:nvPr/>
        </p:nvPicPr>
        <p:blipFill>
          <a:blip r:embed="rId2"/>
          <a:stretch>
            <a:fillRect/>
          </a:stretch>
        </p:blipFill>
        <p:spPr>
          <a:xfrm>
            <a:off x="2550160" y="1470662"/>
            <a:ext cx="6869430" cy="1453515"/>
          </a:xfrm>
          <a:prstGeom prst="rect">
            <a:avLst/>
          </a:prstGeom>
          <a:noFill/>
          <a:ln w="9525">
            <a:noFill/>
          </a:ln>
        </p:spPr>
      </p:pic>
      <p:sp>
        <p:nvSpPr>
          <p:cNvPr id="108" name="Text Box 107"/>
          <p:cNvSpPr txBox="1"/>
          <p:nvPr/>
        </p:nvSpPr>
        <p:spPr>
          <a:xfrm>
            <a:off x="1214120" y="2677160"/>
            <a:ext cx="9253220" cy="3446145"/>
          </a:xfrm>
          <a:prstGeom prst="rect">
            <a:avLst/>
          </a:prstGeom>
          <a:noFill/>
          <a:ln w="9525">
            <a:noFill/>
          </a:ln>
        </p:spPr>
        <p:txBody>
          <a:bodyPr wrap="square">
            <a:spAutoFit/>
          </a:bodyPr>
          <a:lstStyle/>
          <a:p>
            <a:pPr algn="just"/>
            <a:endParaRPr lang="en-US" sz="1300" b="1">
              <a:latin typeface="Times New Roman" panose="02020603050405020304" pitchFamily="18" charset="0"/>
            </a:endParaRPr>
          </a:p>
          <a:p>
            <a:pPr algn="just"/>
            <a:r>
              <a:rPr lang="en-US" sz="1300" b="1">
                <a:latin typeface="Times New Roman" panose="02020603050405020304" pitchFamily="18" charset="0"/>
              </a:rPr>
              <a:t> </a:t>
            </a:r>
            <a:endParaRPr lang="en-US" sz="1300">
              <a:latin typeface="Times New Roman" panose="02020603050405020304" pitchFamily="18" charset="0"/>
              <a:cs typeface="Calibri" panose="020F0502020204030204" charset="0"/>
            </a:endParaRPr>
          </a:p>
          <a:p>
            <a:pPr algn="just"/>
            <a:r>
              <a:rPr lang="en-US" sz="3200">
                <a:latin typeface="Times New Roman" panose="02020603050405020304" pitchFamily="18" charset="0"/>
                <a:cs typeface="Calibri" panose="020F0502020204030204" charset="0"/>
              </a:rPr>
              <a:t>Sự hình thành liên kết cộng hoá trị trong phân tử N</a:t>
            </a:r>
            <a:r>
              <a:rPr lang="en-US" sz="3200" baseline="-25000">
                <a:latin typeface="Times New Roman" panose="02020603050405020304" pitchFamily="18" charset="0"/>
                <a:cs typeface="Calibri" panose="020F0502020204030204" charset="0"/>
              </a:rPr>
              <a:t>2.</a:t>
            </a:r>
            <a:r>
              <a:rPr lang="en-US" sz="3200">
                <a:latin typeface="Times New Roman" panose="02020603050405020304" pitchFamily="18" charset="0"/>
                <a:cs typeface="Calibri" panose="020F0502020204030204" charset="0"/>
              </a:rPr>
              <a:t> Mỗi nguyên tử N có 5 electron lớp ngoài cùng. Trong phân tử N</a:t>
            </a:r>
            <a:r>
              <a:rPr lang="en-US" sz="3200" baseline="-25000">
                <a:latin typeface="Times New Roman" panose="02020603050405020304" pitchFamily="18" charset="0"/>
                <a:cs typeface="Calibri" panose="020F0502020204030204" charset="0"/>
              </a:rPr>
              <a:t>2</a:t>
            </a:r>
            <a:r>
              <a:rPr lang="en-US" sz="3200">
                <a:latin typeface="Times New Roman" panose="02020603050405020304" pitchFamily="18" charset="0"/>
                <a:cs typeface="Calibri" panose="020F0502020204030204" charset="0"/>
              </a:rPr>
              <a:t>, mỗi nguyên tử N góp 3 electron ở lớp ngoài cùng để tạo</a:t>
            </a:r>
          </a:p>
          <a:p>
            <a:pPr algn="just"/>
            <a:r>
              <a:rPr lang="en-US" sz="3200">
                <a:latin typeface="Times New Roman" panose="02020603050405020304" pitchFamily="18" charset="0"/>
                <a:cs typeface="Calibri" panose="020F0502020204030204" charset="0"/>
              </a:rPr>
              <a:t>thành 3 cặp electron dùng chung. Mỗi nguyên tử N đều có 8 electron lớp ngoài cùng giống khí hiếm</a:t>
            </a:r>
            <a:r>
              <a:rPr lang="en-US" sz="2800">
                <a:latin typeface="Times New Roman" panose="02020603050405020304" pitchFamily="18" charset="0"/>
                <a:cs typeface="Calibri" panose="020F0502020204030204" charset="0"/>
              </a:rPr>
              <a:t> 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Box 107"/>
          <p:cNvSpPr txBox="1"/>
          <p:nvPr/>
        </p:nvSpPr>
        <p:spPr>
          <a:xfrm>
            <a:off x="1003935" y="300992"/>
            <a:ext cx="10222230" cy="829945"/>
          </a:xfrm>
          <a:prstGeom prst="rect">
            <a:avLst/>
          </a:prstGeom>
          <a:noFill/>
          <a:ln w="9525">
            <a:noFill/>
          </a:ln>
        </p:spPr>
        <p:txBody>
          <a:bodyPr wrap="square">
            <a:spAutoFit/>
          </a:bodyPr>
          <a:lstStyle/>
          <a:p>
            <a:r>
              <a:rPr lang="en-US" sz="2400" b="1">
                <a:latin typeface="Times New Roman" panose="02020603050405020304" pitchFamily="18" charset="0"/>
              </a:rPr>
              <a:t>Câu 3:</a:t>
            </a:r>
            <a:r>
              <a:rPr lang="en-US" sz="2400">
                <a:latin typeface="Times New Roman" panose="02020603050405020304" pitchFamily="18" charset="0"/>
              </a:rPr>
              <a:t> </a:t>
            </a:r>
            <a:r>
              <a:rPr lang="en-US" sz="2400" b="1">
                <a:latin typeface="Times New Roman" panose="02020603050405020304" pitchFamily="18" charset="0"/>
              </a:rPr>
              <a:t>III.2.2</a:t>
            </a:r>
            <a:endParaRPr lang="en-US" sz="2400">
              <a:latin typeface="Times New Roman" panose="02020603050405020304" pitchFamily="18" charset="0"/>
            </a:endParaRPr>
          </a:p>
          <a:p>
            <a:r>
              <a:rPr lang="en-US" sz="2400">
                <a:latin typeface="Times New Roman" panose="02020603050405020304" pitchFamily="18" charset="0"/>
              </a:rPr>
              <a:t>- Mô tả sự hình thành liên kết cộng hóa trị trong phân tử carbon dioxide</a:t>
            </a:r>
            <a:r>
              <a:rPr lang="en-US" sz="1200">
                <a:latin typeface="Times New Roman" panose="02020603050405020304" pitchFamily="18" charset="0"/>
              </a:rPr>
              <a:t>.</a:t>
            </a:r>
          </a:p>
        </p:txBody>
      </p:sp>
      <p:pic>
        <p:nvPicPr>
          <p:cNvPr id="2" name="Picture 1"/>
          <p:cNvPicPr/>
          <p:nvPr/>
        </p:nvPicPr>
        <p:blipFill>
          <a:blip r:embed="rId2"/>
          <a:stretch>
            <a:fillRect/>
          </a:stretch>
        </p:blipFill>
        <p:spPr>
          <a:xfrm>
            <a:off x="2679702" y="1130937"/>
            <a:ext cx="6190615" cy="1212215"/>
          </a:xfrm>
          <a:prstGeom prst="rect">
            <a:avLst/>
          </a:prstGeom>
          <a:noFill/>
          <a:ln w="9525">
            <a:noFill/>
          </a:ln>
        </p:spPr>
      </p:pic>
      <p:sp>
        <p:nvSpPr>
          <p:cNvPr id="109" name="Text Box 108"/>
          <p:cNvSpPr txBox="1"/>
          <p:nvPr/>
        </p:nvSpPr>
        <p:spPr>
          <a:xfrm>
            <a:off x="813435" y="2342515"/>
            <a:ext cx="10527665" cy="3969385"/>
          </a:xfrm>
          <a:prstGeom prst="rect">
            <a:avLst/>
          </a:prstGeom>
          <a:noFill/>
          <a:ln w="9525">
            <a:noFill/>
          </a:ln>
        </p:spPr>
        <p:txBody>
          <a:bodyPr wrap="square">
            <a:spAutoFit/>
          </a:bodyPr>
          <a:lstStyle/>
          <a:p>
            <a:pPr algn="just"/>
            <a:r>
              <a:rPr lang="en-US" sz="2800">
                <a:latin typeface="Times New Roman" panose="02020603050405020304" pitchFamily="18" charset="0"/>
                <a:cs typeface="Calibri" panose="020F0502020204030204" charset="0"/>
              </a:rPr>
              <a:t>Sự hình thành liên kết cộng hoá trị trong phân tử carbon dioxide (CO</a:t>
            </a:r>
            <a:r>
              <a:rPr lang="en-US" sz="2800" baseline="-25000">
                <a:latin typeface="Times New Roman" panose="02020603050405020304" pitchFamily="18" charset="0"/>
                <a:cs typeface="Calibri" panose="020F0502020204030204" charset="0"/>
              </a:rPr>
              <a:t>2</a:t>
            </a:r>
            <a:r>
              <a:rPr lang="en-US" sz="2800">
                <a:latin typeface="Times New Roman" panose="02020603050405020304" pitchFamily="18" charset="0"/>
                <a:cs typeface="Calibri" panose="020F0502020204030204" charset="0"/>
              </a:rPr>
              <a:t>): Mỗi nguyên tử C có 4 electron lớp ngoài cùng, nguyên tử O có 6 electron ở lớp ngoài cùng. Trong phân tử CO</a:t>
            </a:r>
            <a:r>
              <a:rPr lang="en-US" sz="2800" baseline="-25000">
                <a:latin typeface="Times New Roman" panose="02020603050405020304" pitchFamily="18" charset="0"/>
                <a:cs typeface="Calibri" panose="020F0502020204030204" charset="0"/>
              </a:rPr>
              <a:t>2</a:t>
            </a:r>
            <a:r>
              <a:rPr lang="en-US" sz="2800">
                <a:latin typeface="Times New Roman" panose="02020603050405020304" pitchFamily="18" charset="0"/>
                <a:cs typeface="Calibri" panose="020F0502020204030204" charset="0"/>
              </a:rPr>
              <a:t>, nguyên tử C nằm ở giữa 2 nguyên tử O, góp 4 electron ở lớp ngoài cùng của nó với 2 nguyên tử O. Mỗi nguyên tử O góp 2 electron ở lớp ngoài cùng của nó với nguyên tử C. Như vậy, có 4 cặp electron dùng chung giữa nguyên tử C với hai nguyên tử O. Nguyên tử C và các nguyên tử O đều có 8 electron lớp ngoài cùng giống khí hiếm Ne.</a:t>
            </a:r>
            <a:endParaRPr lang="en-US" sz="2800">
              <a:latin typeface="Times New Roman" panose="02020603050405020304" pitchFamily="18" charset="0"/>
            </a:endParaRPr>
          </a:p>
          <a:p>
            <a:pPr algn="just"/>
            <a:r>
              <a:rPr lang="en-US" sz="2800">
                <a:latin typeface="Times New Roman" panose="02020603050405020304" pitchFamily="18" charset="0"/>
              </a:rPr>
              <a:t>- Mô tả sự hình thành liên kết cộng hóa trị trong phân tử ammonia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p:cNvPicPr/>
          <p:nvPr/>
        </p:nvPicPr>
        <p:blipFill>
          <a:blip r:embed="rId2"/>
          <a:stretch>
            <a:fillRect/>
          </a:stretch>
        </p:blipFill>
        <p:spPr>
          <a:xfrm>
            <a:off x="3742057" y="236222"/>
            <a:ext cx="3813175" cy="2084705"/>
          </a:xfrm>
          <a:prstGeom prst="rect">
            <a:avLst/>
          </a:prstGeom>
          <a:noFill/>
          <a:ln w="9525">
            <a:noFill/>
          </a:ln>
        </p:spPr>
      </p:pic>
      <p:sp>
        <p:nvSpPr>
          <p:cNvPr id="110" name="Text Box 109"/>
          <p:cNvSpPr txBox="1"/>
          <p:nvPr/>
        </p:nvSpPr>
        <p:spPr>
          <a:xfrm>
            <a:off x="1094106" y="2320927"/>
            <a:ext cx="10545445" cy="3969385"/>
          </a:xfrm>
          <a:prstGeom prst="rect">
            <a:avLst/>
          </a:prstGeom>
          <a:noFill/>
          <a:ln w="9525">
            <a:noFill/>
          </a:ln>
        </p:spPr>
        <p:txBody>
          <a:bodyPr wrap="square">
            <a:spAutoFit/>
          </a:bodyPr>
          <a:lstStyle/>
          <a:p>
            <a:pPr algn="just"/>
            <a:r>
              <a:rPr lang="en-US" sz="2800">
                <a:latin typeface="Times New Roman" panose="02020603050405020304" pitchFamily="18" charset="0"/>
                <a:cs typeface="Calibri" panose="020F0502020204030204" charset="0"/>
              </a:rPr>
              <a:t>Sự hình thành liên kết cộng hoá trị trong phân tử ammonia (NH</a:t>
            </a:r>
            <a:r>
              <a:rPr lang="en-US" sz="2800" baseline="-25000">
                <a:latin typeface="Times New Roman" panose="02020603050405020304" pitchFamily="18" charset="0"/>
                <a:cs typeface="Calibri" panose="020F0502020204030204" charset="0"/>
              </a:rPr>
              <a:t>3</a:t>
            </a:r>
            <a:r>
              <a:rPr lang="en-US" sz="2800">
                <a:latin typeface="Times New Roman" panose="02020603050405020304" pitchFamily="18" charset="0"/>
                <a:cs typeface="Calibri" panose="020F0502020204030204" charset="0"/>
              </a:rPr>
              <a:t>): Mỗi nguyên tử N có 5 electron lớp ngoài cùng, nguyên tử H có 1 electron ở lớp ngoài cùng. Trong phân tử NH</a:t>
            </a:r>
            <a:r>
              <a:rPr lang="en-US" sz="2800" baseline="-25000">
                <a:latin typeface="Times New Roman" panose="02020603050405020304" pitchFamily="18" charset="0"/>
                <a:cs typeface="Calibri" panose="020F0502020204030204" charset="0"/>
              </a:rPr>
              <a:t>3</a:t>
            </a:r>
            <a:r>
              <a:rPr lang="en-US" sz="2800">
                <a:latin typeface="Times New Roman" panose="02020603050405020304" pitchFamily="18" charset="0"/>
                <a:cs typeface="Calibri" panose="020F0502020204030204" charset="0"/>
              </a:rPr>
              <a:t>, nguyên tử N nằm ở khoảng giữa các nguyên tử H, góp 3 electron ở lớp ngoài cùng của nó với ba nguyên tử H. Mỗi nguyên tử H góp 1 electron ở lớp ngoài cùng của nó với nguyên tử N. Như vậy, có 3 cặp electron dùng chung giữa nguyên tử N với ba nguyên tử H. Nguyên tử N có 8 electron lớp ngoài cùng giống khí hiếm Ne, nguyên tử H có 2 electron ở lớp ngoài cùng giống khí hiếm He.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p:cNvGrpSpPr/>
          <p:nvPr/>
        </p:nvGrpSpPr>
        <p:grpSpPr>
          <a:xfrm>
            <a:off x="2383608" y="1340303"/>
            <a:ext cx="9805225" cy="5515309"/>
            <a:chOff x="3795375" y="2134115"/>
            <a:chExt cx="8394579" cy="4721839"/>
          </a:xfrm>
        </p:grpSpPr>
        <p:sp>
          <p:nvSpPr>
            <p:cNvPr id="6" name="Freeform: Shape 5"/>
            <p:cNvSpPr/>
            <p:nvPr/>
          </p:nvSpPr>
          <p:spPr>
            <a:xfrm>
              <a:off x="3795375" y="2134115"/>
              <a:ext cx="8394579" cy="4721839"/>
            </a:xfrm>
            <a:custGeom>
              <a:avLst/>
              <a:gdLst>
                <a:gd name="connsiteX0" fmla="*/ 8396087 w 8394578"/>
                <a:gd name="connsiteY0" fmla="*/ 253 h 4721838"/>
                <a:gd name="connsiteX1" fmla="*/ 8396087 w 8394578"/>
                <a:gd name="connsiteY1" fmla="*/ 4722989 h 4721838"/>
                <a:gd name="connsiteX2" fmla="*/ 253 w 8394578"/>
                <a:gd name="connsiteY2" fmla="*/ 4722989 h 4721838"/>
              </a:gdLst>
              <a:ahLst/>
              <a:cxnLst>
                <a:cxn ang="0">
                  <a:pos x="connsiteX0" y="connsiteY0"/>
                </a:cxn>
                <a:cxn ang="0">
                  <a:pos x="connsiteX1" y="connsiteY1"/>
                </a:cxn>
                <a:cxn ang="0">
                  <a:pos x="connsiteX2" y="connsiteY2"/>
                </a:cxn>
              </a:cxnLst>
              <a:rect l="l" t="t" r="r" b="b"/>
              <a:pathLst>
                <a:path w="8394578" h="4721838">
                  <a:moveTo>
                    <a:pt x="8396087" y="253"/>
                  </a:moveTo>
                  <a:lnTo>
                    <a:pt x="8396087" y="4722989"/>
                  </a:lnTo>
                  <a:lnTo>
                    <a:pt x="253" y="4722989"/>
                  </a:lnTo>
                </a:path>
              </a:pathLst>
            </a:custGeom>
            <a:gradFill>
              <a:gsLst>
                <a:gs pos="0">
                  <a:schemeClr val="accent1"/>
                </a:gs>
                <a:gs pos="100000">
                  <a:schemeClr val="accent2"/>
                </a:gs>
              </a:gsLst>
              <a:lin ang="5400000" scaled="1"/>
            </a:gradFill>
            <a:ln w="1792" cap="flat">
              <a:noFill/>
              <a:prstDash val="solid"/>
              <a:miter/>
            </a:ln>
          </p:spPr>
          <p:txBody>
            <a:bodyPr rtlCol="0" anchor="ctr"/>
            <a:lstStyle/>
            <a:p>
              <a:endParaRPr lang="en-US"/>
            </a:p>
          </p:txBody>
        </p:sp>
        <p:sp>
          <p:nvSpPr>
            <p:cNvPr id="7" name="Freeform: Shape 6"/>
            <p:cNvSpPr/>
            <p:nvPr/>
          </p:nvSpPr>
          <p:spPr>
            <a:xfrm>
              <a:off x="5606622" y="3014086"/>
              <a:ext cx="6395015" cy="3281794"/>
            </a:xfrm>
            <a:custGeom>
              <a:avLst/>
              <a:gdLst>
                <a:gd name="connsiteX0" fmla="*/ 4961159 w 6395015"/>
                <a:gd name="connsiteY0" fmla="*/ 670616 h 3281794"/>
                <a:gd name="connsiteX1" fmla="*/ 4210650 w 6395015"/>
                <a:gd name="connsiteY1" fmla="*/ 19458 h 3281794"/>
                <a:gd name="connsiteX2" fmla="*/ 3751019 w 6395015"/>
                <a:gd name="connsiteY2" fmla="*/ 174760 h 3281794"/>
                <a:gd name="connsiteX3" fmla="*/ 2963927 w 6395015"/>
                <a:gd name="connsiteY3" fmla="*/ 1345 h 3281794"/>
                <a:gd name="connsiteX4" fmla="*/ 1184764 w 6395015"/>
                <a:gd name="connsiteY4" fmla="*/ 1298461 h 3281794"/>
                <a:gd name="connsiteX5" fmla="*/ 1050264 w 6395015"/>
                <a:gd name="connsiteY5" fmla="*/ 1281603 h 3281794"/>
                <a:gd name="connsiteX6" fmla="*/ 508320 w 6395015"/>
                <a:gd name="connsiteY6" fmla="*/ 1823548 h 3281794"/>
                <a:gd name="connsiteX7" fmla="*/ 525356 w 6395015"/>
                <a:gd name="connsiteY7" fmla="*/ 1958765 h 3281794"/>
                <a:gd name="connsiteX8" fmla="*/ 1345 w 6395015"/>
                <a:gd name="connsiteY8" fmla="*/ 2800375 h 3281794"/>
                <a:gd name="connsiteX9" fmla="*/ 133693 w 6395015"/>
                <a:gd name="connsiteY9" fmla="*/ 3280808 h 3281794"/>
                <a:gd name="connsiteX10" fmla="*/ 5951436 w 6395015"/>
                <a:gd name="connsiteY10" fmla="*/ 3280808 h 3281794"/>
                <a:gd name="connsiteX11" fmla="*/ 6393850 w 6395015"/>
                <a:gd name="connsiteY11" fmla="*/ 2202479 h 3281794"/>
                <a:gd name="connsiteX12" fmla="*/ 4961159 w 6395015"/>
                <a:gd name="connsiteY12" fmla="*/ 670616 h 328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95015" h="3281794">
                  <a:moveTo>
                    <a:pt x="4961159" y="670616"/>
                  </a:moveTo>
                  <a:cubicBezTo>
                    <a:pt x="4909152" y="302625"/>
                    <a:pt x="4592988" y="19458"/>
                    <a:pt x="4210650" y="19458"/>
                  </a:cubicBezTo>
                  <a:cubicBezTo>
                    <a:pt x="4037773" y="19458"/>
                    <a:pt x="3878525" y="77382"/>
                    <a:pt x="3751019" y="174760"/>
                  </a:cubicBezTo>
                  <a:cubicBezTo>
                    <a:pt x="3511789" y="63394"/>
                    <a:pt x="3245121" y="1345"/>
                    <a:pt x="2963927" y="1345"/>
                  </a:cubicBezTo>
                  <a:cubicBezTo>
                    <a:pt x="2131284" y="1345"/>
                    <a:pt x="1425967" y="545979"/>
                    <a:pt x="1184764" y="1298461"/>
                  </a:cubicBezTo>
                  <a:cubicBezTo>
                    <a:pt x="1141724" y="1287522"/>
                    <a:pt x="1096711" y="1281603"/>
                    <a:pt x="1050264" y="1281603"/>
                  </a:cubicBezTo>
                  <a:cubicBezTo>
                    <a:pt x="750957" y="1281603"/>
                    <a:pt x="508320" y="1524241"/>
                    <a:pt x="508320" y="1823548"/>
                  </a:cubicBezTo>
                  <a:cubicBezTo>
                    <a:pt x="508320" y="1870175"/>
                    <a:pt x="514237" y="1915546"/>
                    <a:pt x="525356" y="1958765"/>
                  </a:cubicBezTo>
                  <a:cubicBezTo>
                    <a:pt x="214931" y="2111557"/>
                    <a:pt x="1345" y="2430949"/>
                    <a:pt x="1345" y="2800375"/>
                  </a:cubicBezTo>
                  <a:cubicBezTo>
                    <a:pt x="1345" y="2975942"/>
                    <a:pt x="49586" y="3140390"/>
                    <a:pt x="133693" y="3280808"/>
                  </a:cubicBezTo>
                  <a:lnTo>
                    <a:pt x="5951436" y="3280808"/>
                  </a:lnTo>
                  <a:cubicBezTo>
                    <a:pt x="6224918" y="3003559"/>
                    <a:pt x="6393850" y="2622835"/>
                    <a:pt x="6393850" y="2202479"/>
                  </a:cubicBezTo>
                  <a:cubicBezTo>
                    <a:pt x="6393671" y="1389024"/>
                    <a:pt x="5761163" y="723519"/>
                    <a:pt x="4961159" y="670616"/>
                  </a:cubicBezTo>
                  <a:close/>
                </a:path>
              </a:pathLst>
            </a:custGeom>
            <a:gradFill flip="none" rotWithShape="1">
              <a:gsLst>
                <a:gs pos="100000">
                  <a:schemeClr val="accent2"/>
                </a:gs>
                <a:gs pos="0">
                  <a:schemeClr val="accent1"/>
                </a:gs>
              </a:gsLst>
              <a:lin ang="16200000" scaled="1"/>
              <a:tileRect/>
            </a:gradFill>
            <a:ln w="9525" cap="flat">
              <a:noFill/>
              <a:prstDash val="solid"/>
              <a:miter/>
            </a:ln>
            <a:effectLst>
              <a:outerShdw blurRad="50800" dist="38100" dir="16200000" rotWithShape="0">
                <a:prstClr val="black">
                  <a:alpha val="29000"/>
                </a:prstClr>
              </a:outerShdw>
            </a:effectLst>
          </p:spPr>
          <p:txBody>
            <a:bodyPr rtlCol="0" anchor="ctr"/>
            <a:lstStyle/>
            <a:p>
              <a:endParaRPr lang="en-US" dirty="0"/>
            </a:p>
          </p:txBody>
        </p:sp>
        <p:sp>
          <p:nvSpPr>
            <p:cNvPr id="8" name="Freeform: Shape 7"/>
            <p:cNvSpPr/>
            <p:nvPr/>
          </p:nvSpPr>
          <p:spPr>
            <a:xfrm>
              <a:off x="9497611"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20112" y="1345"/>
                    <a:pt x="488593" y="1345"/>
                  </a:cubicBezTo>
                  <a:close/>
                </a:path>
              </a:pathLst>
            </a:custGeom>
            <a:solidFill>
              <a:srgbClr val="918CDB"/>
            </a:solidFill>
            <a:ln w="9525" cap="flat">
              <a:noFill/>
              <a:prstDash val="solid"/>
              <a:miter/>
            </a:ln>
          </p:spPr>
          <p:txBody>
            <a:bodyPr rtlCol="0" anchor="ctr"/>
            <a:lstStyle/>
            <a:p>
              <a:endParaRPr lang="en-US"/>
            </a:p>
          </p:txBody>
        </p:sp>
        <p:sp>
          <p:nvSpPr>
            <p:cNvPr id="9" name="Freeform: Shape 8"/>
            <p:cNvSpPr/>
            <p:nvPr/>
          </p:nvSpPr>
          <p:spPr>
            <a:xfrm>
              <a:off x="10826827" y="4492687"/>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0" name="Freeform: Shape 9"/>
            <p:cNvSpPr/>
            <p:nvPr/>
          </p:nvSpPr>
          <p:spPr>
            <a:xfrm>
              <a:off x="9984679" y="4335412"/>
              <a:ext cx="1393418" cy="527239"/>
            </a:xfrm>
            <a:custGeom>
              <a:avLst/>
              <a:gdLst>
                <a:gd name="connsiteX0" fmla="*/ 697337 w 1393417"/>
                <a:gd name="connsiteY0" fmla="*/ 1345 h 527239"/>
                <a:gd name="connsiteX1" fmla="*/ 1345 w 1393417"/>
                <a:gd name="connsiteY1" fmla="*/ 526073 h 527239"/>
                <a:gd name="connsiteX2" fmla="*/ 1393149 w 1393417"/>
                <a:gd name="connsiteY2" fmla="*/ 526073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3"/>
                  </a:cubicBezTo>
                  <a:lnTo>
                    <a:pt x="1393149" y="526073"/>
                  </a:lnTo>
                  <a:cubicBezTo>
                    <a:pt x="1306889" y="223001"/>
                    <a:pt x="1028027" y="1345"/>
                    <a:pt x="697337" y="1345"/>
                  </a:cubicBezTo>
                  <a:close/>
                </a:path>
              </a:pathLst>
            </a:custGeom>
            <a:solidFill>
              <a:schemeClr val="bg2"/>
            </a:solidFill>
            <a:ln w="9525" cap="flat">
              <a:noFill/>
              <a:prstDash val="solid"/>
              <a:miter/>
            </a:ln>
          </p:spPr>
          <p:txBody>
            <a:bodyPr rtlCol="0" anchor="ctr"/>
            <a:lstStyle/>
            <a:p>
              <a:endParaRPr lang="en-US"/>
            </a:p>
          </p:txBody>
        </p:sp>
        <p:sp>
          <p:nvSpPr>
            <p:cNvPr id="11" name="Freeform: Shape 10"/>
            <p:cNvSpPr/>
            <p:nvPr/>
          </p:nvSpPr>
          <p:spPr>
            <a:xfrm>
              <a:off x="7364445" y="2548358"/>
              <a:ext cx="661739" cy="819552"/>
            </a:xfrm>
            <a:custGeom>
              <a:avLst/>
              <a:gdLst>
                <a:gd name="connsiteX0" fmla="*/ 394801 w 661738"/>
                <a:gd name="connsiteY0" fmla="*/ 260661 h 819551"/>
                <a:gd name="connsiteX1" fmla="*/ 319303 w 661738"/>
                <a:gd name="connsiteY1" fmla="*/ 207757 h 819551"/>
                <a:gd name="connsiteX2" fmla="*/ 202018 w 661738"/>
                <a:gd name="connsiteY2" fmla="*/ 284333 h 819551"/>
                <a:gd name="connsiteX3" fmla="*/ 1345 w 661738"/>
                <a:gd name="connsiteY3" fmla="*/ 183906 h 819551"/>
                <a:gd name="connsiteX4" fmla="*/ 353017 w 661738"/>
                <a:gd name="connsiteY4" fmla="*/ 1345 h 819551"/>
                <a:gd name="connsiteX5" fmla="*/ 661829 w 661738"/>
                <a:gd name="connsiteY5" fmla="*/ 216724 h 819551"/>
                <a:gd name="connsiteX6" fmla="*/ 481419 w 661738"/>
                <a:gd name="connsiteY6" fmla="*/ 506526 h 819551"/>
                <a:gd name="connsiteX7" fmla="*/ 249183 w 661738"/>
                <a:gd name="connsiteY7" fmla="*/ 506526 h 819551"/>
                <a:gd name="connsiteX8" fmla="*/ 394801 w 661738"/>
                <a:gd name="connsiteY8" fmla="*/ 260661 h 819551"/>
                <a:gd name="connsiteX9" fmla="*/ 216545 w 661738"/>
                <a:gd name="connsiteY9" fmla="*/ 684425 h 819551"/>
                <a:gd name="connsiteX10" fmla="*/ 365391 w 661738"/>
                <a:gd name="connsiteY10" fmla="*/ 551359 h 819551"/>
                <a:gd name="connsiteX11" fmla="*/ 514237 w 661738"/>
                <a:gd name="connsiteY11" fmla="*/ 684425 h 819551"/>
                <a:gd name="connsiteX12" fmla="*/ 365391 w 661738"/>
                <a:gd name="connsiteY12" fmla="*/ 819642 h 819551"/>
                <a:gd name="connsiteX13" fmla="*/ 216545 w 661738"/>
                <a:gd name="connsiteY13" fmla="*/ 684425 h 8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1738" h="819551">
                  <a:moveTo>
                    <a:pt x="394801" y="260661"/>
                  </a:moveTo>
                  <a:cubicBezTo>
                    <a:pt x="394801" y="225691"/>
                    <a:pt x="360908" y="207757"/>
                    <a:pt x="319303" y="207757"/>
                  </a:cubicBezTo>
                  <a:cubicBezTo>
                    <a:pt x="270883" y="207757"/>
                    <a:pt x="225690" y="236989"/>
                    <a:pt x="202018" y="284333"/>
                  </a:cubicBezTo>
                  <a:lnTo>
                    <a:pt x="1345" y="183906"/>
                  </a:lnTo>
                  <a:cubicBezTo>
                    <a:pt x="58911" y="75768"/>
                    <a:pt x="172787" y="1345"/>
                    <a:pt x="353017" y="1345"/>
                  </a:cubicBezTo>
                  <a:cubicBezTo>
                    <a:pt x="530019" y="1345"/>
                    <a:pt x="661829" y="75768"/>
                    <a:pt x="661829" y="216724"/>
                  </a:cubicBezTo>
                  <a:cubicBezTo>
                    <a:pt x="661829" y="389242"/>
                    <a:pt x="481419" y="419729"/>
                    <a:pt x="481419" y="506526"/>
                  </a:cubicBezTo>
                  <a:lnTo>
                    <a:pt x="249183" y="506526"/>
                  </a:lnTo>
                  <a:cubicBezTo>
                    <a:pt x="249363" y="370054"/>
                    <a:pt x="394801" y="329345"/>
                    <a:pt x="394801" y="260661"/>
                  </a:cubicBezTo>
                  <a:close/>
                  <a:moveTo>
                    <a:pt x="216545" y="684425"/>
                  </a:moveTo>
                  <a:cubicBezTo>
                    <a:pt x="216545" y="608925"/>
                    <a:pt x="277338" y="551359"/>
                    <a:pt x="365391" y="551359"/>
                  </a:cubicBezTo>
                  <a:cubicBezTo>
                    <a:pt x="453264" y="551359"/>
                    <a:pt x="514237" y="608925"/>
                    <a:pt x="514237" y="684425"/>
                  </a:cubicBezTo>
                  <a:cubicBezTo>
                    <a:pt x="514237" y="758848"/>
                    <a:pt x="453443" y="819642"/>
                    <a:pt x="365391" y="819642"/>
                  </a:cubicBezTo>
                  <a:cubicBezTo>
                    <a:pt x="277518" y="819821"/>
                    <a:pt x="216545" y="758848"/>
                    <a:pt x="216545" y="684425"/>
                  </a:cubicBezTo>
                  <a:close/>
                </a:path>
              </a:pathLst>
            </a:custGeom>
            <a:solidFill>
              <a:srgbClr val="53508F"/>
            </a:solidFill>
            <a:ln w="9525" cap="flat">
              <a:noFill/>
              <a:prstDash val="solid"/>
              <a:miter/>
            </a:ln>
          </p:spPr>
          <p:txBody>
            <a:bodyPr rtlCol="0" anchor="ctr"/>
            <a:lstStyle/>
            <a:p>
              <a:endParaRPr lang="en-US"/>
            </a:p>
          </p:txBody>
        </p:sp>
        <p:sp>
          <p:nvSpPr>
            <p:cNvPr id="12" name="Freeform: Shape 11"/>
            <p:cNvSpPr/>
            <p:nvPr/>
          </p:nvSpPr>
          <p:spPr>
            <a:xfrm>
              <a:off x="6272486" y="4607101"/>
              <a:ext cx="541586" cy="1063445"/>
            </a:xfrm>
            <a:custGeom>
              <a:avLst/>
              <a:gdLst>
                <a:gd name="connsiteX0" fmla="*/ 540779 w 541585"/>
                <a:gd name="connsiteY0" fmla="*/ 1345 h 1063444"/>
                <a:gd name="connsiteX1" fmla="*/ 540779 w 541585"/>
                <a:gd name="connsiteY1" fmla="*/ 1062279 h 1063444"/>
                <a:gd name="connsiteX2" fmla="*/ 183189 w 541585"/>
                <a:gd name="connsiteY2" fmla="*/ 1062279 h 1063444"/>
                <a:gd name="connsiteX3" fmla="*/ 183189 w 541585"/>
                <a:gd name="connsiteY3" fmla="*/ 271241 h 1063444"/>
                <a:gd name="connsiteX4" fmla="*/ 1345 w 541585"/>
                <a:gd name="connsiteY4" fmla="*/ 271241 h 1063444"/>
                <a:gd name="connsiteX5" fmla="*/ 1345 w 541585"/>
                <a:gd name="connsiteY5" fmla="*/ 1524 h 1063444"/>
                <a:gd name="connsiteX6" fmla="*/ 540779 w 541585"/>
                <a:gd name="connsiteY6" fmla="*/ 1524 h 106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585" h="1063444">
                  <a:moveTo>
                    <a:pt x="540779" y="1345"/>
                  </a:moveTo>
                  <a:lnTo>
                    <a:pt x="540779" y="1062279"/>
                  </a:lnTo>
                  <a:lnTo>
                    <a:pt x="183189" y="1062279"/>
                  </a:lnTo>
                  <a:lnTo>
                    <a:pt x="183189" y="271241"/>
                  </a:lnTo>
                  <a:lnTo>
                    <a:pt x="1345" y="271241"/>
                  </a:lnTo>
                  <a:lnTo>
                    <a:pt x="1345" y="1524"/>
                  </a:lnTo>
                  <a:lnTo>
                    <a:pt x="540779" y="1524"/>
                  </a:lnTo>
                  <a:close/>
                </a:path>
              </a:pathLst>
            </a:custGeom>
            <a:solidFill>
              <a:schemeClr val="bg2"/>
            </a:solidFill>
            <a:ln w="9525" cap="flat">
              <a:noFill/>
              <a:prstDash val="solid"/>
              <a:miter/>
            </a:ln>
          </p:spPr>
          <p:txBody>
            <a:bodyPr rtlCol="0" anchor="ctr"/>
            <a:lstStyle/>
            <a:p>
              <a:endParaRPr lang="en-US"/>
            </a:p>
          </p:txBody>
        </p:sp>
        <p:sp>
          <p:nvSpPr>
            <p:cNvPr id="13" name="Freeform: Shape 12"/>
            <p:cNvSpPr/>
            <p:nvPr/>
          </p:nvSpPr>
          <p:spPr>
            <a:xfrm>
              <a:off x="7259535" y="3108236"/>
              <a:ext cx="3211854" cy="2498109"/>
            </a:xfrm>
            <a:custGeom>
              <a:avLst/>
              <a:gdLst>
                <a:gd name="connsiteX0" fmla="*/ 2364775 w 3211854"/>
                <a:gd name="connsiteY0" fmla="*/ 1404626 h 2498109"/>
                <a:gd name="connsiteX1" fmla="*/ 1564232 w 3211854"/>
                <a:gd name="connsiteY1" fmla="*/ 1345 h 2498109"/>
                <a:gd name="connsiteX2" fmla="*/ 1524779 w 3211854"/>
                <a:gd name="connsiteY2" fmla="*/ 1345 h 2498109"/>
                <a:gd name="connsiteX3" fmla="*/ 724236 w 3211854"/>
                <a:gd name="connsiteY3" fmla="*/ 1404626 h 2498109"/>
                <a:gd name="connsiteX4" fmla="*/ 1345 w 3211854"/>
                <a:gd name="connsiteY4" fmla="*/ 2296449 h 2498109"/>
                <a:gd name="connsiteX5" fmla="*/ 1345 w 3211854"/>
                <a:gd name="connsiteY5" fmla="*/ 2497123 h 2498109"/>
                <a:gd name="connsiteX6" fmla="*/ 3211944 w 3211854"/>
                <a:gd name="connsiteY6" fmla="*/ 2497123 h 2498109"/>
                <a:gd name="connsiteX7" fmla="*/ 3211944 w 3211854"/>
                <a:gd name="connsiteY7" fmla="*/ 2300753 h 2498109"/>
                <a:gd name="connsiteX8" fmla="*/ 2364775 w 3211854"/>
                <a:gd name="connsiteY8" fmla="*/ 1404626 h 249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1854" h="2498109">
                  <a:moveTo>
                    <a:pt x="2364775" y="1404626"/>
                  </a:moveTo>
                  <a:cubicBezTo>
                    <a:pt x="2194588" y="424212"/>
                    <a:pt x="1893667" y="24479"/>
                    <a:pt x="1564232" y="1345"/>
                  </a:cubicBezTo>
                  <a:lnTo>
                    <a:pt x="1524779" y="1345"/>
                  </a:lnTo>
                  <a:cubicBezTo>
                    <a:pt x="1195344" y="24479"/>
                    <a:pt x="894423" y="424212"/>
                    <a:pt x="724236" y="1404626"/>
                  </a:cubicBezTo>
                  <a:cubicBezTo>
                    <a:pt x="599959" y="2120703"/>
                    <a:pt x="205247" y="2268832"/>
                    <a:pt x="1345" y="2296449"/>
                  </a:cubicBezTo>
                  <a:lnTo>
                    <a:pt x="1345" y="2497123"/>
                  </a:lnTo>
                  <a:lnTo>
                    <a:pt x="3211944" y="2497123"/>
                  </a:lnTo>
                  <a:lnTo>
                    <a:pt x="3211944" y="2300753"/>
                  </a:lnTo>
                  <a:cubicBezTo>
                    <a:pt x="3211944" y="2300753"/>
                    <a:pt x="2534962" y="2385219"/>
                    <a:pt x="2364775" y="1404626"/>
                  </a:cubicBezTo>
                  <a:close/>
                </a:path>
              </a:pathLst>
            </a:custGeom>
            <a:solidFill>
              <a:srgbClr val="AEAAF7"/>
            </a:solidFill>
            <a:ln w="9525" cap="flat">
              <a:noFill/>
              <a:prstDash val="solid"/>
              <a:miter/>
            </a:ln>
          </p:spPr>
          <p:txBody>
            <a:bodyPr rtlCol="0" anchor="ctr"/>
            <a:lstStyle/>
            <a:p>
              <a:endParaRPr lang="en-US"/>
            </a:p>
          </p:txBody>
        </p:sp>
        <p:sp>
          <p:nvSpPr>
            <p:cNvPr id="14" name="Freeform: Shape 13"/>
            <p:cNvSpPr/>
            <p:nvPr/>
          </p:nvSpPr>
          <p:spPr>
            <a:xfrm>
              <a:off x="7133105" y="3097297"/>
              <a:ext cx="3340974" cy="2338503"/>
            </a:xfrm>
            <a:custGeom>
              <a:avLst/>
              <a:gdLst>
                <a:gd name="connsiteX0" fmla="*/ 3297307 w 3340974"/>
                <a:gd name="connsiteY0" fmla="*/ 2338951 h 2338502"/>
                <a:gd name="connsiteX1" fmla="*/ 2970203 w 3340974"/>
                <a:gd name="connsiteY1" fmla="*/ 2254485 h 2338502"/>
                <a:gd name="connsiteX2" fmla="*/ 2680401 w 3340974"/>
                <a:gd name="connsiteY2" fmla="*/ 1986562 h 2338502"/>
                <a:gd name="connsiteX3" fmla="*/ 2473451 w 3340974"/>
                <a:gd name="connsiteY3" fmla="*/ 1425967 h 2338502"/>
                <a:gd name="connsiteX4" fmla="*/ 2135229 w 3340974"/>
                <a:gd name="connsiteY4" fmla="*/ 371668 h 2338502"/>
                <a:gd name="connsiteX5" fmla="*/ 1690124 w 3340974"/>
                <a:gd name="connsiteY5" fmla="*/ 37750 h 2338502"/>
                <a:gd name="connsiteX6" fmla="*/ 1652106 w 3340974"/>
                <a:gd name="connsiteY6" fmla="*/ 37750 h 2338502"/>
                <a:gd name="connsiteX7" fmla="*/ 1207001 w 3340974"/>
                <a:gd name="connsiteY7" fmla="*/ 371668 h 2338502"/>
                <a:gd name="connsiteX8" fmla="*/ 868779 w 3340974"/>
                <a:gd name="connsiteY8" fmla="*/ 1425967 h 2338502"/>
                <a:gd name="connsiteX9" fmla="*/ 661829 w 3340974"/>
                <a:gd name="connsiteY9" fmla="*/ 1986562 h 2338502"/>
                <a:gd name="connsiteX10" fmla="*/ 372026 w 3340974"/>
                <a:gd name="connsiteY10" fmla="*/ 2254485 h 2338502"/>
                <a:gd name="connsiteX11" fmla="*/ 1345 w 3340974"/>
                <a:gd name="connsiteY11" fmla="*/ 2336799 h 2338502"/>
                <a:gd name="connsiteX12" fmla="*/ 5828 w 3340974"/>
                <a:gd name="connsiteY12" fmla="*/ 2300574 h 2338502"/>
                <a:gd name="connsiteX13" fmla="*/ 356603 w 3340974"/>
                <a:gd name="connsiteY13" fmla="*/ 2221309 h 2338502"/>
                <a:gd name="connsiteX14" fmla="*/ 832912 w 3340974"/>
                <a:gd name="connsiteY14" fmla="*/ 1419511 h 2338502"/>
                <a:gd name="connsiteX15" fmla="*/ 1649954 w 3340974"/>
                <a:gd name="connsiteY15" fmla="*/ 1345 h 2338502"/>
                <a:gd name="connsiteX16" fmla="*/ 1651209 w 3340974"/>
                <a:gd name="connsiteY16" fmla="*/ 1345 h 2338502"/>
                <a:gd name="connsiteX17" fmla="*/ 1691917 w 3340974"/>
                <a:gd name="connsiteY17" fmla="*/ 1345 h 2338502"/>
                <a:gd name="connsiteX18" fmla="*/ 2509138 w 3340974"/>
                <a:gd name="connsiteY18" fmla="*/ 1419690 h 2338502"/>
                <a:gd name="connsiteX19" fmla="*/ 2987240 w 3340974"/>
                <a:gd name="connsiteY19" fmla="*/ 2222385 h 2338502"/>
                <a:gd name="connsiteX20" fmla="*/ 3336222 w 3340974"/>
                <a:gd name="connsiteY20" fmla="*/ 2300753 h 2338502"/>
                <a:gd name="connsiteX21" fmla="*/ 3340705 w 3340974"/>
                <a:gd name="connsiteY21" fmla="*/ 2336978 h 2338502"/>
                <a:gd name="connsiteX22" fmla="*/ 3297307 w 3340974"/>
                <a:gd name="connsiteY22" fmla="*/ 2338951 h 233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40974" h="2338502">
                  <a:moveTo>
                    <a:pt x="3297307" y="2338951"/>
                  </a:moveTo>
                  <a:cubicBezTo>
                    <a:pt x="3233643" y="2338951"/>
                    <a:pt x="3107752" y="2327832"/>
                    <a:pt x="2970203" y="2254485"/>
                  </a:cubicBezTo>
                  <a:cubicBezTo>
                    <a:pt x="2856865" y="2194229"/>
                    <a:pt x="2759487" y="2104025"/>
                    <a:pt x="2680401" y="1986562"/>
                  </a:cubicBezTo>
                  <a:cubicBezTo>
                    <a:pt x="2582306" y="1840764"/>
                    <a:pt x="2512545" y="1652105"/>
                    <a:pt x="2473451" y="1425967"/>
                  </a:cubicBezTo>
                  <a:cubicBezTo>
                    <a:pt x="2392930" y="961853"/>
                    <a:pt x="2279054" y="607132"/>
                    <a:pt x="2135229" y="371668"/>
                  </a:cubicBezTo>
                  <a:cubicBezTo>
                    <a:pt x="2007185" y="162027"/>
                    <a:pt x="1857442" y="49765"/>
                    <a:pt x="1690124" y="37750"/>
                  </a:cubicBezTo>
                  <a:lnTo>
                    <a:pt x="1652106" y="37750"/>
                  </a:lnTo>
                  <a:cubicBezTo>
                    <a:pt x="1484788" y="49765"/>
                    <a:pt x="1335045" y="162207"/>
                    <a:pt x="1207001" y="371668"/>
                  </a:cubicBezTo>
                  <a:cubicBezTo>
                    <a:pt x="1063176" y="607132"/>
                    <a:pt x="949479" y="961673"/>
                    <a:pt x="868779" y="1425967"/>
                  </a:cubicBezTo>
                  <a:cubicBezTo>
                    <a:pt x="829505" y="1652105"/>
                    <a:pt x="759924" y="1840764"/>
                    <a:pt x="661829" y="1986562"/>
                  </a:cubicBezTo>
                  <a:cubicBezTo>
                    <a:pt x="582743" y="2104025"/>
                    <a:pt x="485365" y="2194229"/>
                    <a:pt x="372026" y="2254485"/>
                  </a:cubicBezTo>
                  <a:cubicBezTo>
                    <a:pt x="178705" y="2357422"/>
                    <a:pt x="8518" y="2337696"/>
                    <a:pt x="1345" y="2336799"/>
                  </a:cubicBezTo>
                  <a:lnTo>
                    <a:pt x="5828" y="2300574"/>
                  </a:lnTo>
                  <a:cubicBezTo>
                    <a:pt x="7442" y="2300753"/>
                    <a:pt x="173146" y="2319583"/>
                    <a:pt x="356603" y="2221309"/>
                  </a:cubicBezTo>
                  <a:cubicBezTo>
                    <a:pt x="599779" y="2090934"/>
                    <a:pt x="764407" y="1813685"/>
                    <a:pt x="832912" y="1419511"/>
                  </a:cubicBezTo>
                  <a:cubicBezTo>
                    <a:pt x="1030358" y="281105"/>
                    <a:pt x="1386155" y="19816"/>
                    <a:pt x="1649954" y="1345"/>
                  </a:cubicBezTo>
                  <a:lnTo>
                    <a:pt x="1651209" y="1345"/>
                  </a:lnTo>
                  <a:lnTo>
                    <a:pt x="1691917" y="1345"/>
                  </a:lnTo>
                  <a:cubicBezTo>
                    <a:pt x="1955537" y="19996"/>
                    <a:pt x="2311513" y="281105"/>
                    <a:pt x="2509138" y="1419690"/>
                  </a:cubicBezTo>
                  <a:cubicBezTo>
                    <a:pt x="2577823" y="1814761"/>
                    <a:pt x="2742988" y="2092368"/>
                    <a:pt x="2987240" y="2222385"/>
                  </a:cubicBezTo>
                  <a:cubicBezTo>
                    <a:pt x="3170518" y="2319942"/>
                    <a:pt x="3334608" y="2300933"/>
                    <a:pt x="3336222" y="2300753"/>
                  </a:cubicBezTo>
                  <a:lnTo>
                    <a:pt x="3340705" y="2336978"/>
                  </a:lnTo>
                  <a:cubicBezTo>
                    <a:pt x="3338553" y="2337158"/>
                    <a:pt x="3322951" y="2338951"/>
                    <a:pt x="3297307" y="2338951"/>
                  </a:cubicBezTo>
                  <a:close/>
                </a:path>
              </a:pathLst>
            </a:custGeom>
            <a:solidFill>
              <a:srgbClr val="FFCD91"/>
            </a:solidFill>
            <a:ln w="9525" cap="flat">
              <a:noFill/>
              <a:prstDash val="solid"/>
              <a:miter/>
            </a:ln>
          </p:spPr>
          <p:txBody>
            <a:bodyPr rtlCol="0" anchor="ctr"/>
            <a:lstStyle/>
            <a:p>
              <a:endParaRPr lang="en-US"/>
            </a:p>
          </p:txBody>
        </p:sp>
        <p:sp>
          <p:nvSpPr>
            <p:cNvPr id="15" name="Freeform: Shape 14"/>
            <p:cNvSpPr/>
            <p:nvPr/>
          </p:nvSpPr>
          <p:spPr>
            <a:xfrm>
              <a:off x="6991970" y="5548600"/>
              <a:ext cx="3622527" cy="229546"/>
            </a:xfrm>
            <a:custGeom>
              <a:avLst/>
              <a:gdLst>
                <a:gd name="connsiteX0" fmla="*/ 3509278 w 3622527"/>
                <a:gd name="connsiteY0" fmla="*/ 228381 h 229546"/>
                <a:gd name="connsiteX1" fmla="*/ 114863 w 3622527"/>
                <a:gd name="connsiteY1" fmla="*/ 228381 h 229546"/>
                <a:gd name="connsiteX2" fmla="*/ 1345 w 3622527"/>
                <a:gd name="connsiteY2" fmla="*/ 114863 h 229546"/>
                <a:gd name="connsiteX3" fmla="*/ 1345 w 3622527"/>
                <a:gd name="connsiteY3" fmla="*/ 114863 h 229546"/>
                <a:gd name="connsiteX4" fmla="*/ 114863 w 3622527"/>
                <a:gd name="connsiteY4" fmla="*/ 1345 h 229546"/>
                <a:gd name="connsiteX5" fmla="*/ 3509278 w 3622527"/>
                <a:gd name="connsiteY5" fmla="*/ 1345 h 229546"/>
                <a:gd name="connsiteX6" fmla="*/ 3622796 w 3622527"/>
                <a:gd name="connsiteY6" fmla="*/ 114863 h 229546"/>
                <a:gd name="connsiteX7" fmla="*/ 3622796 w 3622527"/>
                <a:gd name="connsiteY7" fmla="*/ 114863 h 229546"/>
                <a:gd name="connsiteX8" fmla="*/ 3509278 w 3622527"/>
                <a:gd name="connsiteY8" fmla="*/ 228381 h 22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2527" h="229546">
                  <a:moveTo>
                    <a:pt x="3509278" y="228381"/>
                  </a:moveTo>
                  <a:lnTo>
                    <a:pt x="114863" y="228381"/>
                  </a:lnTo>
                  <a:cubicBezTo>
                    <a:pt x="52096" y="228381"/>
                    <a:pt x="1345" y="177450"/>
                    <a:pt x="1345" y="114863"/>
                  </a:cubicBezTo>
                  <a:lnTo>
                    <a:pt x="1345" y="114863"/>
                  </a:lnTo>
                  <a:cubicBezTo>
                    <a:pt x="1345" y="52096"/>
                    <a:pt x="52276" y="1345"/>
                    <a:pt x="114863" y="1345"/>
                  </a:cubicBezTo>
                  <a:lnTo>
                    <a:pt x="3509278" y="1345"/>
                  </a:lnTo>
                  <a:cubicBezTo>
                    <a:pt x="3572045" y="1345"/>
                    <a:pt x="3622796" y="52276"/>
                    <a:pt x="3622796" y="114863"/>
                  </a:cubicBezTo>
                  <a:lnTo>
                    <a:pt x="3622796" y="114863"/>
                  </a:lnTo>
                  <a:cubicBezTo>
                    <a:pt x="3622796" y="177450"/>
                    <a:pt x="3572045" y="228381"/>
                    <a:pt x="3509278" y="228381"/>
                  </a:cubicBezTo>
                  <a:close/>
                </a:path>
              </a:pathLst>
            </a:custGeom>
            <a:solidFill>
              <a:srgbClr val="3B3870"/>
            </a:solidFill>
            <a:ln w="9525" cap="flat">
              <a:noFill/>
              <a:prstDash val="solid"/>
              <a:miter/>
            </a:ln>
          </p:spPr>
          <p:txBody>
            <a:bodyPr rtlCol="0" anchor="ctr"/>
            <a:lstStyle/>
            <a:p>
              <a:endParaRPr lang="en-US"/>
            </a:p>
          </p:txBody>
        </p:sp>
        <p:sp>
          <p:nvSpPr>
            <p:cNvPr id="16" name="Freeform: Shape 15"/>
            <p:cNvSpPr/>
            <p:nvPr/>
          </p:nvSpPr>
          <p:spPr>
            <a:xfrm>
              <a:off x="9626551" y="3561052"/>
              <a:ext cx="975572" cy="369426"/>
            </a:xfrm>
            <a:custGeom>
              <a:avLst/>
              <a:gdLst>
                <a:gd name="connsiteX0" fmla="*/ 488593 w 975571"/>
                <a:gd name="connsiteY0" fmla="*/ 1345 h 369426"/>
                <a:gd name="connsiteX1" fmla="*/ 1345 w 975571"/>
                <a:gd name="connsiteY1" fmla="*/ 368619 h 369426"/>
                <a:gd name="connsiteX2" fmla="*/ 975841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1" y="368619"/>
                  </a:lnTo>
                  <a:cubicBezTo>
                    <a:pt x="915226" y="156647"/>
                    <a:pt x="720112" y="1345"/>
                    <a:pt x="488593" y="1345"/>
                  </a:cubicBezTo>
                  <a:close/>
                </a:path>
              </a:pathLst>
            </a:custGeom>
            <a:solidFill>
              <a:srgbClr val="53508F"/>
            </a:solidFill>
            <a:ln w="9525" cap="flat">
              <a:noFill/>
              <a:prstDash val="solid"/>
              <a:miter/>
            </a:ln>
          </p:spPr>
          <p:txBody>
            <a:bodyPr rtlCol="0" anchor="ctr"/>
            <a:lstStyle/>
            <a:p>
              <a:endParaRPr lang="en-US"/>
            </a:p>
          </p:txBody>
        </p:sp>
        <p:sp>
          <p:nvSpPr>
            <p:cNvPr id="17" name="Freeform: Shape 16"/>
            <p:cNvSpPr/>
            <p:nvPr/>
          </p:nvSpPr>
          <p:spPr>
            <a:xfrm>
              <a:off x="10955768" y="3561052"/>
              <a:ext cx="975572" cy="369426"/>
            </a:xfrm>
            <a:custGeom>
              <a:avLst/>
              <a:gdLst>
                <a:gd name="connsiteX0" fmla="*/ 488593 w 975571"/>
                <a:gd name="connsiteY0" fmla="*/ 1345 h 369426"/>
                <a:gd name="connsiteX1" fmla="*/ 1345 w 975571"/>
                <a:gd name="connsiteY1" fmla="*/ 368619 h 369426"/>
                <a:gd name="connsiteX2" fmla="*/ 975840 w 975571"/>
                <a:gd name="connsiteY2" fmla="*/ 368619 h 369426"/>
                <a:gd name="connsiteX3" fmla="*/ 488593 w 975571"/>
                <a:gd name="connsiteY3" fmla="*/ 1345 h 369426"/>
              </a:gdLst>
              <a:ahLst/>
              <a:cxnLst>
                <a:cxn ang="0">
                  <a:pos x="connsiteX0" y="connsiteY0"/>
                </a:cxn>
                <a:cxn ang="0">
                  <a:pos x="connsiteX1" y="connsiteY1"/>
                </a:cxn>
                <a:cxn ang="0">
                  <a:pos x="connsiteX2" y="connsiteY2"/>
                </a:cxn>
                <a:cxn ang="0">
                  <a:pos x="connsiteX3" y="connsiteY3"/>
                </a:cxn>
              </a:cxnLst>
              <a:rect l="l" t="t" r="r" b="b"/>
              <a:pathLst>
                <a:path w="975571" h="369426">
                  <a:moveTo>
                    <a:pt x="488593" y="1345"/>
                  </a:moveTo>
                  <a:cubicBezTo>
                    <a:pt x="257074" y="1345"/>
                    <a:pt x="61960" y="156647"/>
                    <a:pt x="1345" y="368619"/>
                  </a:cubicBezTo>
                  <a:lnTo>
                    <a:pt x="975840" y="368619"/>
                  </a:lnTo>
                  <a:cubicBezTo>
                    <a:pt x="915226" y="156647"/>
                    <a:pt x="719933" y="1345"/>
                    <a:pt x="488593" y="1345"/>
                  </a:cubicBezTo>
                  <a:close/>
                </a:path>
              </a:pathLst>
            </a:custGeom>
            <a:solidFill>
              <a:schemeClr val="bg2"/>
            </a:solidFill>
            <a:ln w="9525" cap="flat">
              <a:noFill/>
              <a:prstDash val="solid"/>
              <a:miter/>
            </a:ln>
          </p:spPr>
          <p:txBody>
            <a:bodyPr rtlCol="0" anchor="ctr"/>
            <a:lstStyle/>
            <a:p>
              <a:endParaRPr lang="en-US"/>
            </a:p>
          </p:txBody>
        </p:sp>
        <p:sp>
          <p:nvSpPr>
            <p:cNvPr id="18" name="Freeform: Shape 17"/>
            <p:cNvSpPr/>
            <p:nvPr/>
          </p:nvSpPr>
          <p:spPr>
            <a:xfrm>
              <a:off x="10113799" y="3403777"/>
              <a:ext cx="1393418" cy="527239"/>
            </a:xfrm>
            <a:custGeom>
              <a:avLst/>
              <a:gdLst>
                <a:gd name="connsiteX0" fmla="*/ 697337 w 1393417"/>
                <a:gd name="connsiteY0" fmla="*/ 1345 h 527239"/>
                <a:gd name="connsiteX1" fmla="*/ 1345 w 1393417"/>
                <a:gd name="connsiteY1" fmla="*/ 526074 h 527239"/>
                <a:gd name="connsiteX2" fmla="*/ 1393149 w 1393417"/>
                <a:gd name="connsiteY2" fmla="*/ 526074 h 527239"/>
                <a:gd name="connsiteX3" fmla="*/ 697337 w 1393417"/>
                <a:gd name="connsiteY3" fmla="*/ 1345 h 527239"/>
              </a:gdLst>
              <a:ahLst/>
              <a:cxnLst>
                <a:cxn ang="0">
                  <a:pos x="connsiteX0" y="connsiteY0"/>
                </a:cxn>
                <a:cxn ang="0">
                  <a:pos x="connsiteX1" y="connsiteY1"/>
                </a:cxn>
                <a:cxn ang="0">
                  <a:pos x="connsiteX2" y="connsiteY2"/>
                </a:cxn>
                <a:cxn ang="0">
                  <a:pos x="connsiteX3" y="connsiteY3"/>
                </a:cxn>
              </a:cxnLst>
              <a:rect l="l" t="t" r="r" b="b"/>
              <a:pathLst>
                <a:path w="1393417" h="527239">
                  <a:moveTo>
                    <a:pt x="697337" y="1345"/>
                  </a:moveTo>
                  <a:cubicBezTo>
                    <a:pt x="366647" y="1345"/>
                    <a:pt x="87784" y="223180"/>
                    <a:pt x="1345" y="526074"/>
                  </a:cubicBezTo>
                  <a:lnTo>
                    <a:pt x="1393149" y="526074"/>
                  </a:lnTo>
                  <a:cubicBezTo>
                    <a:pt x="1306710" y="223001"/>
                    <a:pt x="1027847" y="1345"/>
                    <a:pt x="697337" y="1345"/>
                  </a:cubicBezTo>
                  <a:close/>
                </a:path>
              </a:pathLst>
            </a:custGeom>
            <a:solidFill>
              <a:schemeClr val="bg2"/>
            </a:solidFill>
            <a:ln w="9525" cap="flat">
              <a:noFill/>
              <a:prstDash val="solid"/>
              <a:miter/>
            </a:ln>
          </p:spPr>
          <p:txBody>
            <a:bodyPr rtlCol="0" anchor="ctr"/>
            <a:lstStyle/>
            <a:p>
              <a:endParaRPr lang="en-US"/>
            </a:p>
          </p:txBody>
        </p:sp>
        <p:sp>
          <p:nvSpPr>
            <p:cNvPr id="19" name="Freeform: Shape 18"/>
            <p:cNvSpPr/>
            <p:nvPr/>
          </p:nvSpPr>
          <p:spPr>
            <a:xfrm>
              <a:off x="7247211" y="2938099"/>
              <a:ext cx="26900" cy="2623642"/>
            </a:xfrm>
            <a:custGeom>
              <a:avLst/>
              <a:gdLst>
                <a:gd name="connsiteX0" fmla="*/ 13669 w 26899"/>
                <a:gd name="connsiteY0" fmla="*/ 13669 h 2623642"/>
                <a:gd name="connsiteX1" fmla="*/ 13669 w 26899"/>
                <a:gd name="connsiteY1" fmla="*/ 2611667 h 2623642"/>
              </a:gdLst>
              <a:ahLst/>
              <a:cxnLst>
                <a:cxn ang="0">
                  <a:pos x="connsiteX0" y="connsiteY0"/>
                </a:cxn>
                <a:cxn ang="0">
                  <a:pos x="connsiteX1" y="connsiteY1"/>
                </a:cxn>
              </a:cxnLst>
              <a:rect l="l" t="t" r="r" b="b"/>
              <a:pathLst>
                <a:path w="26899" h="2623642">
                  <a:moveTo>
                    <a:pt x="13669" y="13669"/>
                  </a:moveTo>
                  <a:lnTo>
                    <a:pt x="13669" y="2611667"/>
                  </a:lnTo>
                </a:path>
              </a:pathLst>
            </a:custGeom>
            <a:ln w="96802" cap="flat">
              <a:solidFill>
                <a:srgbClr val="FFFFFF"/>
              </a:solidFill>
              <a:prstDash val="solid"/>
              <a:miter/>
            </a:ln>
          </p:spPr>
          <p:txBody>
            <a:bodyPr rtlCol="0" anchor="ctr"/>
            <a:lstStyle/>
            <a:p>
              <a:endParaRPr lang="en-US"/>
            </a:p>
          </p:txBody>
        </p:sp>
        <p:sp>
          <p:nvSpPr>
            <p:cNvPr id="20" name="Freeform: Shape 19"/>
            <p:cNvSpPr/>
            <p:nvPr/>
          </p:nvSpPr>
          <p:spPr>
            <a:xfrm>
              <a:off x="7093164" y="5536096"/>
              <a:ext cx="3428847" cy="26900"/>
            </a:xfrm>
            <a:custGeom>
              <a:avLst/>
              <a:gdLst>
                <a:gd name="connsiteX0" fmla="*/ 13669 w 3428847"/>
                <a:gd name="connsiteY0" fmla="*/ 13669 h 26899"/>
                <a:gd name="connsiteX1" fmla="*/ 3416155 w 3428847"/>
                <a:gd name="connsiteY1" fmla="*/ 13669 h 26899"/>
              </a:gdLst>
              <a:ahLst/>
              <a:cxnLst>
                <a:cxn ang="0">
                  <a:pos x="connsiteX0" y="connsiteY0"/>
                </a:cxn>
                <a:cxn ang="0">
                  <a:pos x="connsiteX1" y="connsiteY1"/>
                </a:cxn>
              </a:cxnLst>
              <a:rect l="l" t="t" r="r" b="b"/>
              <a:pathLst>
                <a:path w="3428847" h="26899">
                  <a:moveTo>
                    <a:pt x="13669" y="13669"/>
                  </a:moveTo>
                  <a:lnTo>
                    <a:pt x="3416155" y="13669"/>
                  </a:lnTo>
                </a:path>
              </a:pathLst>
            </a:custGeom>
            <a:ln w="96802" cap="flat">
              <a:solidFill>
                <a:srgbClr val="FFFFFF"/>
              </a:solidFill>
              <a:prstDash val="solid"/>
              <a:miter/>
            </a:ln>
          </p:spPr>
          <p:txBody>
            <a:bodyPr rtlCol="0" anchor="ctr"/>
            <a:lstStyle/>
            <a:p>
              <a:endParaRPr lang="en-US"/>
            </a:p>
          </p:txBody>
        </p:sp>
        <p:sp>
          <p:nvSpPr>
            <p:cNvPr id="21" name="Freeform: Shape 20"/>
            <p:cNvSpPr/>
            <p:nvPr/>
          </p:nvSpPr>
          <p:spPr>
            <a:xfrm>
              <a:off x="9713937" y="3555901"/>
              <a:ext cx="859005" cy="859005"/>
            </a:xfrm>
            <a:custGeom>
              <a:avLst/>
              <a:gdLst>
                <a:gd name="connsiteX0" fmla="*/ 845416 w 859005"/>
                <a:gd name="connsiteY0" fmla="*/ 429542 h 859005"/>
                <a:gd name="connsiteX1" fmla="*/ 429543 w 859005"/>
                <a:gd name="connsiteY1" fmla="*/ 845416 h 859005"/>
                <a:gd name="connsiteX2" fmla="*/ 13670 w 859005"/>
                <a:gd name="connsiteY2" fmla="*/ 429542 h 859005"/>
                <a:gd name="connsiteX3" fmla="*/ 429543 w 859005"/>
                <a:gd name="connsiteY3" fmla="*/ 13669 h 859005"/>
                <a:gd name="connsiteX4" fmla="*/ 845416 w 8590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859005">
                  <a:moveTo>
                    <a:pt x="845416" y="429542"/>
                  </a:moveTo>
                  <a:cubicBezTo>
                    <a:pt x="845416" y="659223"/>
                    <a:pt x="659223" y="845416"/>
                    <a:pt x="429543" y="845416"/>
                  </a:cubicBezTo>
                  <a:cubicBezTo>
                    <a:pt x="199862" y="845416"/>
                    <a:pt x="13670" y="659223"/>
                    <a:pt x="13670" y="429542"/>
                  </a:cubicBezTo>
                  <a:cubicBezTo>
                    <a:pt x="13670" y="199862"/>
                    <a:pt x="199862" y="13669"/>
                    <a:pt x="429543" y="13669"/>
                  </a:cubicBezTo>
                  <a:cubicBezTo>
                    <a:pt x="659223" y="13669"/>
                    <a:pt x="845416" y="199862"/>
                    <a:pt x="845416" y="429542"/>
                  </a:cubicBezTo>
                  <a:close/>
                </a:path>
              </a:pathLst>
            </a:custGeom>
            <a:noFill/>
            <a:ln w="96802" cap="flat">
              <a:solidFill>
                <a:srgbClr val="FFCD91"/>
              </a:solidFill>
              <a:prstDash val="solid"/>
              <a:miter/>
            </a:ln>
          </p:spPr>
          <p:txBody>
            <a:bodyPr rtlCol="0" anchor="ctr"/>
            <a:lstStyle/>
            <a:p>
              <a:endParaRPr lang="en-US"/>
            </a:p>
          </p:txBody>
        </p:sp>
        <p:sp>
          <p:nvSpPr>
            <p:cNvPr id="22" name="Freeform: Shape 21"/>
            <p:cNvSpPr/>
            <p:nvPr/>
          </p:nvSpPr>
          <p:spPr>
            <a:xfrm>
              <a:off x="9713937" y="3784013"/>
              <a:ext cx="859005" cy="401706"/>
            </a:xfrm>
            <a:custGeom>
              <a:avLst/>
              <a:gdLst>
                <a:gd name="connsiteX0" fmla="*/ 845416 w 859005"/>
                <a:gd name="connsiteY0" fmla="*/ 201431 h 401705"/>
                <a:gd name="connsiteX1" fmla="*/ 429543 w 859005"/>
                <a:gd name="connsiteY1" fmla="*/ 389192 h 401705"/>
                <a:gd name="connsiteX2" fmla="*/ 13670 w 859005"/>
                <a:gd name="connsiteY2" fmla="*/ 201431 h 401705"/>
                <a:gd name="connsiteX3" fmla="*/ 429543 w 859005"/>
                <a:gd name="connsiteY3" fmla="*/ 13669 h 401705"/>
                <a:gd name="connsiteX4" fmla="*/ 845416 w 859005"/>
                <a:gd name="connsiteY4" fmla="*/ 201431 h 40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005" h="401705">
                  <a:moveTo>
                    <a:pt x="845416" y="201431"/>
                  </a:moveTo>
                  <a:cubicBezTo>
                    <a:pt x="845416" y="305129"/>
                    <a:pt x="659223" y="389192"/>
                    <a:pt x="429543" y="389192"/>
                  </a:cubicBezTo>
                  <a:cubicBezTo>
                    <a:pt x="199862" y="389192"/>
                    <a:pt x="13670" y="305129"/>
                    <a:pt x="13670" y="201431"/>
                  </a:cubicBezTo>
                  <a:cubicBezTo>
                    <a:pt x="13670" y="97733"/>
                    <a:pt x="199862" y="13669"/>
                    <a:pt x="429543" y="13669"/>
                  </a:cubicBezTo>
                  <a:cubicBezTo>
                    <a:pt x="659223" y="13669"/>
                    <a:pt x="845416" y="97733"/>
                    <a:pt x="845416" y="201431"/>
                  </a:cubicBezTo>
                  <a:close/>
                </a:path>
              </a:pathLst>
            </a:custGeom>
            <a:noFill/>
            <a:ln w="96802" cap="flat">
              <a:solidFill>
                <a:srgbClr val="FFCD91"/>
              </a:solidFill>
              <a:prstDash val="solid"/>
              <a:miter/>
            </a:ln>
          </p:spPr>
          <p:txBody>
            <a:bodyPr rtlCol="0" anchor="ctr"/>
            <a:lstStyle/>
            <a:p>
              <a:endParaRPr lang="en-US"/>
            </a:p>
          </p:txBody>
        </p:sp>
        <p:sp>
          <p:nvSpPr>
            <p:cNvPr id="23" name="Freeform: Shape 22"/>
            <p:cNvSpPr/>
            <p:nvPr/>
          </p:nvSpPr>
          <p:spPr>
            <a:xfrm>
              <a:off x="9942048" y="3555901"/>
              <a:ext cx="401706" cy="859005"/>
            </a:xfrm>
            <a:custGeom>
              <a:avLst/>
              <a:gdLst>
                <a:gd name="connsiteX0" fmla="*/ 389192 w 401705"/>
                <a:gd name="connsiteY0" fmla="*/ 429542 h 859005"/>
                <a:gd name="connsiteX1" fmla="*/ 201431 w 401705"/>
                <a:gd name="connsiteY1" fmla="*/ 845416 h 859005"/>
                <a:gd name="connsiteX2" fmla="*/ 13669 w 401705"/>
                <a:gd name="connsiteY2" fmla="*/ 429542 h 859005"/>
                <a:gd name="connsiteX3" fmla="*/ 201431 w 401705"/>
                <a:gd name="connsiteY3" fmla="*/ 13669 h 859005"/>
                <a:gd name="connsiteX4" fmla="*/ 389192 w 401705"/>
                <a:gd name="connsiteY4" fmla="*/ 429542 h 859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05" h="859005">
                  <a:moveTo>
                    <a:pt x="389192" y="429542"/>
                  </a:moveTo>
                  <a:cubicBezTo>
                    <a:pt x="389192" y="659223"/>
                    <a:pt x="305129" y="845416"/>
                    <a:pt x="201431" y="845416"/>
                  </a:cubicBezTo>
                  <a:cubicBezTo>
                    <a:pt x="97733" y="845416"/>
                    <a:pt x="13669" y="659223"/>
                    <a:pt x="13669" y="429542"/>
                  </a:cubicBezTo>
                  <a:cubicBezTo>
                    <a:pt x="13669" y="199862"/>
                    <a:pt x="97733" y="13669"/>
                    <a:pt x="201431" y="13669"/>
                  </a:cubicBezTo>
                  <a:cubicBezTo>
                    <a:pt x="305129" y="13669"/>
                    <a:pt x="389192" y="199862"/>
                    <a:pt x="389192" y="429542"/>
                  </a:cubicBezTo>
                  <a:close/>
                </a:path>
              </a:pathLst>
            </a:custGeom>
            <a:noFill/>
            <a:ln w="96802" cap="flat">
              <a:solidFill>
                <a:srgbClr val="FFCD91"/>
              </a:solidFill>
              <a:prstDash val="solid"/>
              <a:miter/>
            </a:ln>
          </p:spPr>
          <p:txBody>
            <a:bodyPr rtlCol="0" anchor="ctr"/>
            <a:lstStyle/>
            <a:p>
              <a:endParaRPr lang="en-US"/>
            </a:p>
          </p:txBody>
        </p:sp>
        <p:sp>
          <p:nvSpPr>
            <p:cNvPr id="24" name="Freeform: Shape 23"/>
            <p:cNvSpPr/>
            <p:nvPr/>
          </p:nvSpPr>
          <p:spPr>
            <a:xfrm>
              <a:off x="9718493" y="3976331"/>
              <a:ext cx="848245" cy="17933"/>
            </a:xfrm>
            <a:custGeom>
              <a:avLst/>
              <a:gdLst>
                <a:gd name="connsiteX0" fmla="*/ 9113 w 848245"/>
                <a:gd name="connsiteY0" fmla="*/ 9113 h 17933"/>
                <a:gd name="connsiteX1" fmla="*/ 840860 w 848245"/>
                <a:gd name="connsiteY1" fmla="*/ 9113 h 17933"/>
              </a:gdLst>
              <a:ahLst/>
              <a:cxnLst>
                <a:cxn ang="0">
                  <a:pos x="connsiteX0" y="connsiteY0"/>
                </a:cxn>
                <a:cxn ang="0">
                  <a:pos x="connsiteX1" y="connsiteY1"/>
                </a:cxn>
              </a:cxnLst>
              <a:rect l="l" t="t" r="r" b="b"/>
              <a:pathLst>
                <a:path w="848245" h="17933">
                  <a:moveTo>
                    <a:pt x="9113" y="9113"/>
                  </a:moveTo>
                  <a:lnTo>
                    <a:pt x="840860" y="9113"/>
                  </a:lnTo>
                </a:path>
              </a:pathLst>
            </a:custGeom>
            <a:ln w="64535" cap="flat">
              <a:solidFill>
                <a:srgbClr val="FFFFFF"/>
              </a:solidFill>
              <a:custDash>
                <a:ds d="1524435" sp="1524435"/>
              </a:custDash>
              <a:miter/>
            </a:ln>
          </p:spPr>
          <p:txBody>
            <a:bodyPr rtlCol="0" anchor="ctr"/>
            <a:lstStyle/>
            <a:p>
              <a:endParaRPr lang="en-US"/>
            </a:p>
          </p:txBody>
        </p:sp>
        <p:sp>
          <p:nvSpPr>
            <p:cNvPr id="25" name="Freeform: Shape 24"/>
            <p:cNvSpPr/>
            <p:nvPr/>
          </p:nvSpPr>
          <p:spPr>
            <a:xfrm>
              <a:off x="10134366" y="3560457"/>
              <a:ext cx="17933" cy="848245"/>
            </a:xfrm>
            <a:custGeom>
              <a:avLst/>
              <a:gdLst>
                <a:gd name="connsiteX0" fmla="*/ 9113 w 17933"/>
                <a:gd name="connsiteY0" fmla="*/ 840680 h 848245"/>
                <a:gd name="connsiteX1" fmla="*/ 9113 w 17933"/>
                <a:gd name="connsiteY1" fmla="*/ 9113 h 848245"/>
              </a:gdLst>
              <a:ahLst/>
              <a:cxnLst>
                <a:cxn ang="0">
                  <a:pos x="connsiteX0" y="connsiteY0"/>
                </a:cxn>
                <a:cxn ang="0">
                  <a:pos x="connsiteX1" y="connsiteY1"/>
                </a:cxn>
              </a:cxnLst>
              <a:rect l="l" t="t" r="r" b="b"/>
              <a:pathLst>
                <a:path w="17933" h="848245">
                  <a:moveTo>
                    <a:pt x="9113" y="840680"/>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26" name="Freeform: Shape 25"/>
            <p:cNvSpPr/>
            <p:nvPr/>
          </p:nvSpPr>
          <p:spPr>
            <a:xfrm>
              <a:off x="8389815" y="315624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7" name="Freeform: Shape 26"/>
            <p:cNvSpPr/>
            <p:nvPr/>
          </p:nvSpPr>
          <p:spPr>
            <a:xfrm>
              <a:off x="8389815" y="3210579"/>
              <a:ext cx="17933" cy="2311603"/>
            </a:xfrm>
            <a:custGeom>
              <a:avLst/>
              <a:gdLst>
                <a:gd name="connsiteX0" fmla="*/ 9113 w 17933"/>
                <a:gd name="connsiteY0" fmla="*/ 9113 h 2311602"/>
                <a:gd name="connsiteX1" fmla="*/ 9113 w 17933"/>
                <a:gd name="connsiteY1" fmla="*/ 2302962 h 2311602"/>
              </a:gdLst>
              <a:ahLst/>
              <a:cxnLst>
                <a:cxn ang="0">
                  <a:pos x="connsiteX0" y="connsiteY0"/>
                </a:cxn>
                <a:cxn ang="0">
                  <a:pos x="connsiteX1" y="connsiteY1"/>
                </a:cxn>
              </a:cxnLst>
              <a:rect l="l" t="t" r="r" b="b"/>
              <a:pathLst>
                <a:path w="17933" h="2311602">
                  <a:moveTo>
                    <a:pt x="9113" y="9113"/>
                  </a:moveTo>
                  <a:lnTo>
                    <a:pt x="9113" y="2302962"/>
                  </a:lnTo>
                </a:path>
              </a:pathLst>
            </a:custGeom>
            <a:ln w="64535" cap="flat">
              <a:solidFill>
                <a:srgbClr val="FFFFFF"/>
              </a:solidFill>
              <a:custDash>
                <a:ds d="1510643" sp="1510643"/>
              </a:custDash>
              <a:miter/>
            </a:ln>
          </p:spPr>
          <p:txBody>
            <a:bodyPr rtlCol="0" anchor="ctr"/>
            <a:lstStyle/>
            <a:p>
              <a:endParaRPr lang="en-US"/>
            </a:p>
          </p:txBody>
        </p:sp>
        <p:sp>
          <p:nvSpPr>
            <p:cNvPr id="28" name="Freeform: Shape 27"/>
            <p:cNvSpPr/>
            <p:nvPr/>
          </p:nvSpPr>
          <p:spPr>
            <a:xfrm>
              <a:off x="8389815" y="5522361"/>
              <a:ext cx="17933" cy="35867"/>
            </a:xfrm>
            <a:custGeom>
              <a:avLst/>
              <a:gdLst>
                <a:gd name="connsiteX0" fmla="*/ 9113 w 17933"/>
                <a:gd name="connsiteY0" fmla="*/ 9113 h 35866"/>
                <a:gd name="connsiteX1" fmla="*/ 9113 w 17933"/>
                <a:gd name="connsiteY1" fmla="*/ 27405 h 35866"/>
              </a:gdLst>
              <a:ahLst/>
              <a:cxnLst>
                <a:cxn ang="0">
                  <a:pos x="connsiteX0" y="connsiteY0"/>
                </a:cxn>
                <a:cxn ang="0">
                  <a:pos x="connsiteX1" y="connsiteY1"/>
                </a:cxn>
              </a:cxnLst>
              <a:rect l="l" t="t" r="r" b="b"/>
              <a:pathLst>
                <a:path w="17933" h="35866">
                  <a:moveTo>
                    <a:pt x="9113" y="9113"/>
                  </a:moveTo>
                  <a:lnTo>
                    <a:pt x="9113" y="27405"/>
                  </a:lnTo>
                </a:path>
              </a:pathLst>
            </a:custGeom>
            <a:ln w="64535" cap="flat">
              <a:solidFill>
                <a:srgbClr val="FFFFFF"/>
              </a:solidFill>
              <a:prstDash val="solid"/>
              <a:miter/>
            </a:ln>
          </p:spPr>
          <p:txBody>
            <a:bodyPr rtlCol="0" anchor="ctr"/>
            <a:lstStyle/>
            <a:p>
              <a:endParaRPr lang="en-US"/>
            </a:p>
          </p:txBody>
        </p:sp>
        <p:sp>
          <p:nvSpPr>
            <p:cNvPr id="29" name="Freeform: Shape 28"/>
            <p:cNvSpPr/>
            <p:nvPr/>
          </p:nvSpPr>
          <p:spPr>
            <a:xfrm>
              <a:off x="9615556" y="4044657"/>
              <a:ext cx="17933" cy="1513571"/>
            </a:xfrm>
            <a:custGeom>
              <a:avLst/>
              <a:gdLst>
                <a:gd name="connsiteX0" fmla="*/ 9113 w 17933"/>
                <a:gd name="connsiteY0" fmla="*/ 9113 h 1513570"/>
                <a:gd name="connsiteX1" fmla="*/ 9113 w 17933"/>
                <a:gd name="connsiteY1" fmla="*/ 1505109 h 1513570"/>
              </a:gdLst>
              <a:ahLst/>
              <a:cxnLst>
                <a:cxn ang="0">
                  <a:pos x="connsiteX0" y="connsiteY0"/>
                </a:cxn>
                <a:cxn ang="0">
                  <a:pos x="connsiteX1" y="connsiteY1"/>
                </a:cxn>
              </a:cxnLst>
              <a:rect l="l" t="t" r="r" b="b"/>
              <a:pathLst>
                <a:path w="17933" h="1513570">
                  <a:moveTo>
                    <a:pt x="9113" y="9113"/>
                  </a:moveTo>
                  <a:lnTo>
                    <a:pt x="9113" y="1505109"/>
                  </a:lnTo>
                </a:path>
              </a:pathLst>
            </a:custGeom>
            <a:ln w="64535" cap="flat">
              <a:solidFill>
                <a:srgbClr val="FFFFFF"/>
              </a:solidFill>
              <a:custDash>
                <a:ds d="1524435" sp="1524435"/>
              </a:custDash>
              <a:miter/>
            </a:ln>
          </p:spPr>
          <p:txBody>
            <a:bodyPr rtlCol="0" anchor="ctr"/>
            <a:lstStyle/>
            <a:p>
              <a:endParaRPr lang="en-US"/>
            </a:p>
          </p:txBody>
        </p:sp>
        <p:sp>
          <p:nvSpPr>
            <p:cNvPr id="30" name="Freeform: Shape 29"/>
            <p:cNvSpPr/>
            <p:nvPr/>
          </p:nvSpPr>
          <p:spPr>
            <a:xfrm>
              <a:off x="7251767" y="3343465"/>
              <a:ext cx="1154905" cy="17933"/>
            </a:xfrm>
            <a:custGeom>
              <a:avLst/>
              <a:gdLst>
                <a:gd name="connsiteX0" fmla="*/ 1147160 w 1154904"/>
                <a:gd name="connsiteY0" fmla="*/ 9113 h 17933"/>
                <a:gd name="connsiteX1" fmla="*/ 9113 w 1154904"/>
                <a:gd name="connsiteY1" fmla="*/ 9113 h 17933"/>
              </a:gdLst>
              <a:ahLst/>
              <a:cxnLst>
                <a:cxn ang="0">
                  <a:pos x="connsiteX0" y="connsiteY0"/>
                </a:cxn>
                <a:cxn ang="0">
                  <a:pos x="connsiteX1" y="connsiteY1"/>
                </a:cxn>
              </a:cxnLst>
              <a:rect l="l" t="t" r="r" b="b"/>
              <a:pathLst>
                <a:path w="1154904" h="17933">
                  <a:moveTo>
                    <a:pt x="1147160"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1" name="Freeform: Shape 30"/>
            <p:cNvSpPr/>
            <p:nvPr/>
          </p:nvSpPr>
          <p:spPr>
            <a:xfrm>
              <a:off x="7251767" y="4510923"/>
              <a:ext cx="2381543" cy="17933"/>
            </a:xfrm>
            <a:custGeom>
              <a:avLst/>
              <a:gdLst>
                <a:gd name="connsiteX0" fmla="*/ 2372543 w 2381542"/>
                <a:gd name="connsiteY0" fmla="*/ 9113 h 17933"/>
                <a:gd name="connsiteX1" fmla="*/ 9113 w 2381542"/>
                <a:gd name="connsiteY1" fmla="*/ 9113 h 17933"/>
              </a:gdLst>
              <a:ahLst/>
              <a:cxnLst>
                <a:cxn ang="0">
                  <a:pos x="connsiteX0" y="connsiteY0"/>
                </a:cxn>
                <a:cxn ang="0">
                  <a:pos x="connsiteX1" y="connsiteY1"/>
                </a:cxn>
              </a:cxnLst>
              <a:rect l="l" t="t" r="r" b="b"/>
              <a:pathLst>
                <a:path w="2381542" h="17933">
                  <a:moveTo>
                    <a:pt x="2372543" y="9113"/>
                  </a:moveTo>
                  <a:lnTo>
                    <a:pt x="9113" y="9113"/>
                  </a:lnTo>
                </a:path>
              </a:pathLst>
            </a:custGeom>
            <a:ln w="64535" cap="flat">
              <a:solidFill>
                <a:srgbClr val="FFFFFF"/>
              </a:solidFill>
              <a:custDash>
                <a:ds d="1524435" sp="1524435"/>
              </a:custDash>
              <a:miter/>
            </a:ln>
          </p:spPr>
          <p:txBody>
            <a:bodyPr rtlCol="0" anchor="ctr"/>
            <a:lstStyle/>
            <a:p>
              <a:endParaRPr lang="en-US"/>
            </a:p>
          </p:txBody>
        </p:sp>
        <p:sp>
          <p:nvSpPr>
            <p:cNvPr id="32" name="Freeform: Shape 31"/>
            <p:cNvSpPr/>
            <p:nvPr/>
          </p:nvSpPr>
          <p:spPr>
            <a:xfrm>
              <a:off x="7926833" y="4456820"/>
              <a:ext cx="114773" cy="114773"/>
            </a:xfrm>
            <a:custGeom>
              <a:avLst/>
              <a:gdLst>
                <a:gd name="connsiteX0" fmla="*/ 113966 w 114773"/>
                <a:gd name="connsiteY0" fmla="*/ 57655 h 114773"/>
                <a:gd name="connsiteX1" fmla="*/ 57656 w 114773"/>
                <a:gd name="connsiteY1" fmla="*/ 113966 h 114773"/>
                <a:gd name="connsiteX2" fmla="*/ 1345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5" y="88755"/>
                    <a:pt x="1345" y="57655"/>
                  </a:cubicBezTo>
                  <a:cubicBezTo>
                    <a:pt x="1345"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3" name="Freeform: Shape 32"/>
            <p:cNvSpPr/>
            <p:nvPr/>
          </p:nvSpPr>
          <p:spPr>
            <a:xfrm>
              <a:off x="9566654" y="4456820"/>
              <a:ext cx="114773" cy="114773"/>
            </a:xfrm>
            <a:custGeom>
              <a:avLst/>
              <a:gdLst>
                <a:gd name="connsiteX0" fmla="*/ 113966 w 114773"/>
                <a:gd name="connsiteY0" fmla="*/ 57655 h 114773"/>
                <a:gd name="connsiteX1" fmla="*/ 57656 w 114773"/>
                <a:gd name="connsiteY1" fmla="*/ 113966 h 114773"/>
                <a:gd name="connsiteX2" fmla="*/ 1346 w 114773"/>
                <a:gd name="connsiteY2" fmla="*/ 57655 h 114773"/>
                <a:gd name="connsiteX3" fmla="*/ 57656 w 114773"/>
                <a:gd name="connsiteY3" fmla="*/ 1345 h 114773"/>
                <a:gd name="connsiteX4" fmla="*/ 113966 w 114773"/>
                <a:gd name="connsiteY4" fmla="*/ 57655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5"/>
                  </a:moveTo>
                  <a:cubicBezTo>
                    <a:pt x="113966" y="88755"/>
                    <a:pt x="88755" y="113966"/>
                    <a:pt x="57656" y="113966"/>
                  </a:cubicBezTo>
                  <a:cubicBezTo>
                    <a:pt x="26556" y="113966"/>
                    <a:pt x="1346" y="88755"/>
                    <a:pt x="1346" y="57655"/>
                  </a:cubicBezTo>
                  <a:cubicBezTo>
                    <a:pt x="1346" y="26556"/>
                    <a:pt x="26557" y="1345"/>
                    <a:pt x="57656" y="1345"/>
                  </a:cubicBezTo>
                  <a:cubicBezTo>
                    <a:pt x="88755" y="1345"/>
                    <a:pt x="113966" y="26556"/>
                    <a:pt x="113966" y="57655"/>
                  </a:cubicBezTo>
                  <a:close/>
                </a:path>
              </a:pathLst>
            </a:custGeom>
            <a:solidFill>
              <a:srgbClr val="FFFFFF"/>
            </a:solidFill>
            <a:ln w="9525" cap="flat">
              <a:noFill/>
              <a:prstDash val="solid"/>
              <a:miter/>
            </a:ln>
          </p:spPr>
          <p:txBody>
            <a:bodyPr rtlCol="0" anchor="ctr"/>
            <a:lstStyle/>
            <a:p>
              <a:endParaRPr lang="en-US"/>
            </a:p>
          </p:txBody>
        </p:sp>
        <p:sp>
          <p:nvSpPr>
            <p:cNvPr id="34" name="Freeform: Shape 33"/>
            <p:cNvSpPr/>
            <p:nvPr/>
          </p:nvSpPr>
          <p:spPr>
            <a:xfrm>
              <a:off x="8341272" y="3305502"/>
              <a:ext cx="114773" cy="114773"/>
            </a:xfrm>
            <a:custGeom>
              <a:avLst/>
              <a:gdLst>
                <a:gd name="connsiteX0" fmla="*/ 113966 w 114773"/>
                <a:gd name="connsiteY0" fmla="*/ 57656 h 114773"/>
                <a:gd name="connsiteX1" fmla="*/ 57656 w 114773"/>
                <a:gd name="connsiteY1" fmla="*/ 113966 h 114773"/>
                <a:gd name="connsiteX2" fmla="*/ 1345 w 114773"/>
                <a:gd name="connsiteY2" fmla="*/ 57656 h 114773"/>
                <a:gd name="connsiteX3" fmla="*/ 57656 w 114773"/>
                <a:gd name="connsiteY3" fmla="*/ 1345 h 114773"/>
                <a:gd name="connsiteX4" fmla="*/ 113966 w 114773"/>
                <a:gd name="connsiteY4" fmla="*/ 5765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73" h="114773">
                  <a:moveTo>
                    <a:pt x="113966" y="57656"/>
                  </a:moveTo>
                  <a:cubicBezTo>
                    <a:pt x="113966" y="88755"/>
                    <a:pt x="88755" y="113966"/>
                    <a:pt x="57656" y="113966"/>
                  </a:cubicBezTo>
                  <a:cubicBezTo>
                    <a:pt x="26556" y="113966"/>
                    <a:pt x="1345" y="88755"/>
                    <a:pt x="1345" y="57656"/>
                  </a:cubicBezTo>
                  <a:cubicBezTo>
                    <a:pt x="1345" y="26556"/>
                    <a:pt x="26557" y="1345"/>
                    <a:pt x="57656" y="1345"/>
                  </a:cubicBezTo>
                  <a:cubicBezTo>
                    <a:pt x="88755" y="1345"/>
                    <a:pt x="113966" y="26556"/>
                    <a:pt x="113966" y="57656"/>
                  </a:cubicBezTo>
                  <a:close/>
                </a:path>
              </a:pathLst>
            </a:custGeom>
            <a:solidFill>
              <a:srgbClr val="FFFFFF"/>
            </a:solidFill>
            <a:ln w="9525" cap="flat">
              <a:noFill/>
              <a:prstDash val="solid"/>
              <a:miter/>
            </a:ln>
          </p:spPr>
          <p:txBody>
            <a:bodyPr rtlCol="0" anchor="ctr"/>
            <a:lstStyle/>
            <a:p>
              <a:endParaRPr lang="en-US"/>
            </a:p>
          </p:txBody>
        </p:sp>
        <p:sp>
          <p:nvSpPr>
            <p:cNvPr id="35" name="Freeform: Shape 34"/>
            <p:cNvSpPr/>
            <p:nvPr/>
          </p:nvSpPr>
          <p:spPr>
            <a:xfrm>
              <a:off x="10807997" y="5010780"/>
              <a:ext cx="649186" cy="661739"/>
            </a:xfrm>
            <a:custGeom>
              <a:avLst/>
              <a:gdLst>
                <a:gd name="connsiteX0" fmla="*/ 647661 w 649185"/>
                <a:gd name="connsiteY0" fmla="*/ 548670 h 661738"/>
                <a:gd name="connsiteX1" fmla="*/ 559967 w 649185"/>
                <a:gd name="connsiteY1" fmla="*/ 548670 h 661738"/>
                <a:gd name="connsiteX2" fmla="*/ 559967 w 649185"/>
                <a:gd name="connsiteY2" fmla="*/ 661829 h 661738"/>
                <a:gd name="connsiteX3" fmla="*/ 343871 w 649185"/>
                <a:gd name="connsiteY3" fmla="*/ 661829 h 661738"/>
                <a:gd name="connsiteX4" fmla="*/ 343871 w 649185"/>
                <a:gd name="connsiteY4" fmla="*/ 548670 h 661738"/>
                <a:gd name="connsiteX5" fmla="*/ 1345 w 649185"/>
                <a:gd name="connsiteY5" fmla="*/ 548670 h 661738"/>
                <a:gd name="connsiteX6" fmla="*/ 1345 w 649185"/>
                <a:gd name="connsiteY6" fmla="*/ 407176 h 661738"/>
                <a:gd name="connsiteX7" fmla="*/ 281643 w 649185"/>
                <a:gd name="connsiteY7" fmla="*/ 1345 h 661738"/>
                <a:gd name="connsiteX8" fmla="*/ 510113 w 649185"/>
                <a:gd name="connsiteY8" fmla="*/ 1345 h 661738"/>
                <a:gd name="connsiteX9" fmla="*/ 261019 w 649185"/>
                <a:gd name="connsiteY9" fmla="*/ 375972 h 661738"/>
                <a:gd name="connsiteX10" fmla="*/ 350685 w 649185"/>
                <a:gd name="connsiteY10" fmla="*/ 375972 h 661738"/>
                <a:gd name="connsiteX11" fmla="*/ 350685 w 649185"/>
                <a:gd name="connsiteY11" fmla="*/ 275007 h 661738"/>
                <a:gd name="connsiteX12" fmla="*/ 560147 w 649185"/>
                <a:gd name="connsiteY12" fmla="*/ 275007 h 661738"/>
                <a:gd name="connsiteX13" fmla="*/ 560147 w 649185"/>
                <a:gd name="connsiteY13" fmla="*/ 375972 h 661738"/>
                <a:gd name="connsiteX14" fmla="*/ 647841 w 649185"/>
                <a:gd name="connsiteY14" fmla="*/ 375972 h 661738"/>
                <a:gd name="connsiteX15" fmla="*/ 647841 w 649185"/>
                <a:gd name="connsiteY15" fmla="*/ 548670 h 66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9185" h="661738">
                  <a:moveTo>
                    <a:pt x="647661" y="548670"/>
                  </a:moveTo>
                  <a:lnTo>
                    <a:pt x="559967" y="548670"/>
                  </a:lnTo>
                  <a:lnTo>
                    <a:pt x="559967" y="661829"/>
                  </a:lnTo>
                  <a:lnTo>
                    <a:pt x="343871" y="661829"/>
                  </a:lnTo>
                  <a:lnTo>
                    <a:pt x="343871" y="548670"/>
                  </a:lnTo>
                  <a:lnTo>
                    <a:pt x="1345" y="548670"/>
                  </a:lnTo>
                  <a:lnTo>
                    <a:pt x="1345" y="407176"/>
                  </a:lnTo>
                  <a:lnTo>
                    <a:pt x="281643" y="1345"/>
                  </a:lnTo>
                  <a:lnTo>
                    <a:pt x="510113" y="1345"/>
                  </a:lnTo>
                  <a:lnTo>
                    <a:pt x="261019" y="375972"/>
                  </a:lnTo>
                  <a:lnTo>
                    <a:pt x="350685" y="375972"/>
                  </a:lnTo>
                  <a:lnTo>
                    <a:pt x="350685" y="275007"/>
                  </a:lnTo>
                  <a:lnTo>
                    <a:pt x="560147" y="275007"/>
                  </a:lnTo>
                  <a:lnTo>
                    <a:pt x="560147" y="375972"/>
                  </a:lnTo>
                  <a:lnTo>
                    <a:pt x="647841" y="375972"/>
                  </a:lnTo>
                  <a:lnTo>
                    <a:pt x="647841" y="548670"/>
                  </a:lnTo>
                  <a:close/>
                </a:path>
              </a:pathLst>
            </a:custGeom>
            <a:solidFill>
              <a:schemeClr val="bg2"/>
            </a:solidFill>
            <a:ln w="9525" cap="flat">
              <a:noFill/>
              <a:prstDash val="solid"/>
              <a:miter/>
            </a:ln>
          </p:spPr>
          <p:txBody>
            <a:bodyPr rtlCol="0" anchor="ctr"/>
            <a:lstStyle/>
            <a:p>
              <a:endParaRPr lang="en-US"/>
            </a:p>
          </p:txBody>
        </p:sp>
        <p:sp>
          <p:nvSpPr>
            <p:cNvPr id="36" name="Freeform: Shape 35"/>
            <p:cNvSpPr/>
            <p:nvPr/>
          </p:nvSpPr>
          <p:spPr>
            <a:xfrm>
              <a:off x="10697094" y="5068450"/>
              <a:ext cx="84287" cy="78907"/>
            </a:xfrm>
            <a:custGeom>
              <a:avLst/>
              <a:gdLst>
                <a:gd name="connsiteX0" fmla="*/ 82300 w 84286"/>
                <a:gd name="connsiteY0" fmla="*/ 6801 h 78906"/>
                <a:gd name="connsiteX1" fmla="*/ 80865 w 84286"/>
                <a:gd name="connsiteY1" fmla="*/ 5008 h 78906"/>
                <a:gd name="connsiteX2" fmla="*/ 64905 w 84286"/>
                <a:gd name="connsiteY2" fmla="*/ 4290 h 78906"/>
                <a:gd name="connsiteX3" fmla="*/ 5007 w 84286"/>
                <a:gd name="connsiteY3" fmla="*/ 59525 h 78906"/>
                <a:gd name="connsiteX4" fmla="*/ 4290 w 84286"/>
                <a:gd name="connsiteY4" fmla="*/ 75485 h 78906"/>
                <a:gd name="connsiteX5" fmla="*/ 20251 w 84286"/>
                <a:gd name="connsiteY5" fmla="*/ 76203 h 78906"/>
                <a:gd name="connsiteX6" fmla="*/ 80148 w 84286"/>
                <a:gd name="connsiteY6" fmla="*/ 20968 h 78906"/>
                <a:gd name="connsiteX7" fmla="*/ 82300 w 84286"/>
                <a:gd name="connsiteY7" fmla="*/ 6801 h 7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286" h="78906">
                  <a:moveTo>
                    <a:pt x="82300" y="6801"/>
                  </a:moveTo>
                  <a:cubicBezTo>
                    <a:pt x="81941" y="6083"/>
                    <a:pt x="81403" y="5545"/>
                    <a:pt x="80865" y="5008"/>
                  </a:cubicBezTo>
                  <a:cubicBezTo>
                    <a:pt x="76561" y="345"/>
                    <a:pt x="69388" y="165"/>
                    <a:pt x="64905" y="4290"/>
                  </a:cubicBezTo>
                  <a:lnTo>
                    <a:pt x="5007" y="59525"/>
                  </a:lnTo>
                  <a:cubicBezTo>
                    <a:pt x="345" y="63829"/>
                    <a:pt x="165" y="71002"/>
                    <a:pt x="4290" y="75485"/>
                  </a:cubicBezTo>
                  <a:cubicBezTo>
                    <a:pt x="8594" y="80148"/>
                    <a:pt x="15767" y="80327"/>
                    <a:pt x="20251" y="76203"/>
                  </a:cubicBezTo>
                  <a:lnTo>
                    <a:pt x="80148" y="20968"/>
                  </a:lnTo>
                  <a:cubicBezTo>
                    <a:pt x="84452" y="17202"/>
                    <a:pt x="85169" y="11284"/>
                    <a:pt x="82300" y="6801"/>
                  </a:cubicBezTo>
                  <a:close/>
                </a:path>
              </a:pathLst>
            </a:custGeom>
            <a:solidFill>
              <a:srgbClr val="FFFFFF"/>
            </a:solidFill>
            <a:ln w="9525" cap="flat">
              <a:noFill/>
              <a:prstDash val="solid"/>
              <a:miter/>
            </a:ln>
          </p:spPr>
          <p:txBody>
            <a:bodyPr rtlCol="0" anchor="ctr"/>
            <a:lstStyle/>
            <a:p>
              <a:endParaRPr lang="en-US"/>
            </a:p>
          </p:txBody>
        </p:sp>
        <p:sp>
          <p:nvSpPr>
            <p:cNvPr id="37" name="Freeform: Shape 36"/>
            <p:cNvSpPr/>
            <p:nvPr/>
          </p:nvSpPr>
          <p:spPr>
            <a:xfrm>
              <a:off x="10751902" y="5051231"/>
              <a:ext cx="107600" cy="66353"/>
            </a:xfrm>
            <a:custGeom>
              <a:avLst/>
              <a:gdLst>
                <a:gd name="connsiteX0" fmla="*/ 1489 w 107599"/>
                <a:gd name="connsiteY0" fmla="*/ 26530 h 66353"/>
                <a:gd name="connsiteX1" fmla="*/ 18167 w 107599"/>
                <a:gd name="connsiteY1" fmla="*/ 1603 h 66353"/>
                <a:gd name="connsiteX2" fmla="*/ 107833 w 107599"/>
                <a:gd name="connsiteY2" fmla="*/ 62576 h 66353"/>
                <a:gd name="connsiteX3" fmla="*/ 18167 w 107599"/>
                <a:gd name="connsiteY3" fmla="*/ 37469 h 66353"/>
                <a:gd name="connsiteX4" fmla="*/ 1489 w 107599"/>
                <a:gd name="connsiteY4" fmla="*/ 26530 h 66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99" h="66353">
                  <a:moveTo>
                    <a:pt x="1489" y="26530"/>
                  </a:moveTo>
                  <a:cubicBezTo>
                    <a:pt x="1489" y="26530"/>
                    <a:pt x="11890" y="-1625"/>
                    <a:pt x="18167" y="1603"/>
                  </a:cubicBezTo>
                  <a:cubicBezTo>
                    <a:pt x="24444" y="4831"/>
                    <a:pt x="109985" y="58451"/>
                    <a:pt x="107833" y="62576"/>
                  </a:cubicBezTo>
                  <a:cubicBezTo>
                    <a:pt x="100660" y="76923"/>
                    <a:pt x="23906" y="43387"/>
                    <a:pt x="18167" y="37469"/>
                  </a:cubicBezTo>
                  <a:cubicBezTo>
                    <a:pt x="12249" y="31731"/>
                    <a:pt x="-125" y="30475"/>
                    <a:pt x="1489" y="26530"/>
                  </a:cubicBezTo>
                  <a:close/>
                </a:path>
              </a:pathLst>
            </a:custGeom>
            <a:solidFill>
              <a:srgbClr val="F6A279"/>
            </a:solidFill>
            <a:ln w="9525" cap="flat">
              <a:noFill/>
              <a:prstDash val="solid"/>
              <a:miter/>
            </a:ln>
          </p:spPr>
          <p:txBody>
            <a:bodyPr rtlCol="0" anchor="ctr"/>
            <a:lstStyle/>
            <a:p>
              <a:endParaRPr lang="en-US"/>
            </a:p>
          </p:txBody>
        </p:sp>
        <p:sp>
          <p:nvSpPr>
            <p:cNvPr id="38" name="Freeform: Shape 37"/>
            <p:cNvSpPr/>
            <p:nvPr/>
          </p:nvSpPr>
          <p:spPr>
            <a:xfrm>
              <a:off x="9962007" y="4605282"/>
              <a:ext cx="69940" cy="41247"/>
            </a:xfrm>
            <a:custGeom>
              <a:avLst/>
              <a:gdLst>
                <a:gd name="connsiteX0" fmla="*/ 67595 w 69939"/>
                <a:gd name="connsiteY0" fmla="*/ 27016 h 41246"/>
                <a:gd name="connsiteX1" fmla="*/ 3932 w 69939"/>
                <a:gd name="connsiteY1" fmla="*/ 1910 h 41246"/>
                <a:gd name="connsiteX2" fmla="*/ 69747 w 69939"/>
                <a:gd name="connsiteY2" fmla="*/ 41184 h 41246"/>
                <a:gd name="connsiteX3" fmla="*/ 67595 w 69939"/>
                <a:gd name="connsiteY3" fmla="*/ 27016 h 41246"/>
              </a:gdLst>
              <a:ahLst/>
              <a:cxnLst>
                <a:cxn ang="0">
                  <a:pos x="connsiteX0" y="connsiteY0"/>
                </a:cxn>
                <a:cxn ang="0">
                  <a:pos x="connsiteX1" y="connsiteY1"/>
                </a:cxn>
                <a:cxn ang="0">
                  <a:pos x="connsiteX2" y="connsiteY2"/>
                </a:cxn>
                <a:cxn ang="0">
                  <a:pos x="connsiteX3" y="connsiteY3"/>
                </a:cxn>
              </a:cxnLst>
              <a:rect l="l" t="t" r="r" b="b"/>
              <a:pathLst>
                <a:path w="69939" h="41246">
                  <a:moveTo>
                    <a:pt x="67595" y="27016"/>
                  </a:moveTo>
                  <a:cubicBezTo>
                    <a:pt x="67595" y="27016"/>
                    <a:pt x="17741" y="-3112"/>
                    <a:pt x="3932" y="1910"/>
                  </a:cubicBezTo>
                  <a:cubicBezTo>
                    <a:pt x="-9876" y="6931"/>
                    <a:pt x="34419" y="41184"/>
                    <a:pt x="69747" y="41184"/>
                  </a:cubicBezTo>
                  <a:lnTo>
                    <a:pt x="67595" y="27016"/>
                  </a:lnTo>
                  <a:close/>
                </a:path>
              </a:pathLst>
            </a:custGeom>
            <a:solidFill>
              <a:srgbClr val="FFFFFF"/>
            </a:solidFill>
            <a:ln w="9525" cap="flat">
              <a:noFill/>
              <a:prstDash val="solid"/>
              <a:miter/>
            </a:ln>
          </p:spPr>
          <p:txBody>
            <a:bodyPr rtlCol="0" anchor="ctr"/>
            <a:lstStyle/>
            <a:p>
              <a:endParaRPr lang="en-US"/>
            </a:p>
          </p:txBody>
        </p:sp>
        <p:sp>
          <p:nvSpPr>
            <p:cNvPr id="39" name="Freeform: Shape 38"/>
            <p:cNvSpPr/>
            <p:nvPr/>
          </p:nvSpPr>
          <p:spPr>
            <a:xfrm>
              <a:off x="10007455" y="4597689"/>
              <a:ext cx="365839" cy="89667"/>
            </a:xfrm>
            <a:custGeom>
              <a:avLst/>
              <a:gdLst>
                <a:gd name="connsiteX0" fmla="*/ 9953 w 365839"/>
                <a:gd name="connsiteY0" fmla="*/ 26180 h 89666"/>
                <a:gd name="connsiteX1" fmla="*/ 1345 w 365839"/>
                <a:gd name="connsiteY1" fmla="*/ 52363 h 89666"/>
                <a:gd name="connsiteX2" fmla="*/ 349789 w 365839"/>
                <a:gd name="connsiteY2" fmla="*/ 46624 h 89666"/>
                <a:gd name="connsiteX3" fmla="*/ 358935 w 365839"/>
                <a:gd name="connsiteY3" fmla="*/ 13268 h 89666"/>
                <a:gd name="connsiteX4" fmla="*/ 358935 w 365839"/>
                <a:gd name="connsiteY4" fmla="*/ 13268 h 89666"/>
                <a:gd name="connsiteX5" fmla="*/ 322530 w 365839"/>
                <a:gd name="connsiteY5" fmla="*/ 8247 h 89666"/>
                <a:gd name="connsiteX6" fmla="*/ 9953 w 365839"/>
                <a:gd name="connsiteY6" fmla="*/ 26180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39" h="89666">
                  <a:moveTo>
                    <a:pt x="9953" y="26180"/>
                  </a:moveTo>
                  <a:cubicBezTo>
                    <a:pt x="6904" y="34967"/>
                    <a:pt x="3855" y="43575"/>
                    <a:pt x="1345" y="52363"/>
                  </a:cubicBezTo>
                  <a:cubicBezTo>
                    <a:pt x="141762" y="98093"/>
                    <a:pt x="214213" y="107956"/>
                    <a:pt x="349789" y="46624"/>
                  </a:cubicBezTo>
                  <a:cubicBezTo>
                    <a:pt x="370592" y="37299"/>
                    <a:pt x="369336" y="28691"/>
                    <a:pt x="358935" y="13268"/>
                  </a:cubicBezTo>
                  <a:cubicBezTo>
                    <a:pt x="361266" y="10399"/>
                    <a:pt x="361445" y="10578"/>
                    <a:pt x="358935" y="13268"/>
                  </a:cubicBezTo>
                  <a:cubicBezTo>
                    <a:pt x="348533" y="-2155"/>
                    <a:pt x="342615" y="-1258"/>
                    <a:pt x="322530" y="8247"/>
                  </a:cubicBezTo>
                  <a:cubicBezTo>
                    <a:pt x="191079" y="69579"/>
                    <a:pt x="149474" y="52183"/>
                    <a:pt x="9953" y="26180"/>
                  </a:cubicBezTo>
                  <a:close/>
                </a:path>
              </a:pathLst>
            </a:custGeom>
            <a:solidFill>
              <a:srgbClr val="ED814C"/>
            </a:solidFill>
            <a:ln w="9525" cap="flat">
              <a:noFill/>
              <a:prstDash val="solid"/>
              <a:miter/>
            </a:ln>
          </p:spPr>
          <p:txBody>
            <a:bodyPr rtlCol="0" anchor="ctr"/>
            <a:lstStyle/>
            <a:p>
              <a:endParaRPr lang="en-US"/>
            </a:p>
          </p:txBody>
        </p:sp>
        <p:sp>
          <p:nvSpPr>
            <p:cNvPr id="40" name="Freeform: Shape 39"/>
            <p:cNvSpPr/>
            <p:nvPr/>
          </p:nvSpPr>
          <p:spPr>
            <a:xfrm>
              <a:off x="10310653" y="5498333"/>
              <a:ext cx="41247" cy="104013"/>
            </a:xfrm>
            <a:custGeom>
              <a:avLst/>
              <a:gdLst>
                <a:gd name="connsiteX0" fmla="*/ 28836 w 41246"/>
                <a:gd name="connsiteY0" fmla="*/ 103618 h 104013"/>
                <a:gd name="connsiteX1" fmla="*/ 31168 w 41246"/>
                <a:gd name="connsiteY1" fmla="*/ 103439 h 104013"/>
                <a:gd name="connsiteX2" fmla="*/ 39955 w 41246"/>
                <a:gd name="connsiteY2" fmla="*/ 90168 h 104013"/>
                <a:gd name="connsiteX3" fmla="*/ 23636 w 41246"/>
                <a:gd name="connsiteY3" fmla="*/ 10365 h 104013"/>
                <a:gd name="connsiteX4" fmla="*/ 10365 w 41246"/>
                <a:gd name="connsiteY4" fmla="*/ 1578 h 104013"/>
                <a:gd name="connsiteX5" fmla="*/ 1578 w 41246"/>
                <a:gd name="connsiteY5" fmla="*/ 14849 h 104013"/>
                <a:gd name="connsiteX6" fmla="*/ 17897 w 41246"/>
                <a:gd name="connsiteY6" fmla="*/ 94652 h 104013"/>
                <a:gd name="connsiteX7" fmla="*/ 28836 w 41246"/>
                <a:gd name="connsiteY7" fmla="*/ 1036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04013">
                  <a:moveTo>
                    <a:pt x="28836" y="103618"/>
                  </a:moveTo>
                  <a:cubicBezTo>
                    <a:pt x="29554" y="103618"/>
                    <a:pt x="30271" y="103618"/>
                    <a:pt x="31168" y="103439"/>
                  </a:cubicBezTo>
                  <a:cubicBezTo>
                    <a:pt x="37265" y="102184"/>
                    <a:pt x="41210" y="96266"/>
                    <a:pt x="39955" y="90168"/>
                  </a:cubicBezTo>
                  <a:lnTo>
                    <a:pt x="23636" y="10365"/>
                  </a:lnTo>
                  <a:cubicBezTo>
                    <a:pt x="22380" y="4268"/>
                    <a:pt x="16463" y="323"/>
                    <a:pt x="10365" y="1578"/>
                  </a:cubicBezTo>
                  <a:cubicBezTo>
                    <a:pt x="4268" y="2833"/>
                    <a:pt x="323" y="8751"/>
                    <a:pt x="1578" y="14849"/>
                  </a:cubicBezTo>
                  <a:lnTo>
                    <a:pt x="17897" y="94652"/>
                  </a:lnTo>
                  <a:cubicBezTo>
                    <a:pt x="18794" y="99852"/>
                    <a:pt x="23456" y="103618"/>
                    <a:pt x="28836" y="103618"/>
                  </a:cubicBezTo>
                  <a:close/>
                </a:path>
              </a:pathLst>
            </a:custGeom>
            <a:solidFill>
              <a:srgbClr val="FFFFFF"/>
            </a:solidFill>
            <a:ln w="9525" cap="flat">
              <a:noFill/>
              <a:prstDash val="solid"/>
              <a:miter/>
            </a:ln>
          </p:spPr>
          <p:txBody>
            <a:bodyPr rtlCol="0" anchor="ctr"/>
            <a:lstStyle/>
            <a:p>
              <a:endParaRPr lang="en-US"/>
            </a:p>
          </p:txBody>
        </p:sp>
        <p:sp>
          <p:nvSpPr>
            <p:cNvPr id="41" name="Freeform: Shape 40"/>
            <p:cNvSpPr/>
            <p:nvPr/>
          </p:nvSpPr>
          <p:spPr>
            <a:xfrm>
              <a:off x="10261591" y="4880405"/>
              <a:ext cx="121946" cy="676086"/>
            </a:xfrm>
            <a:custGeom>
              <a:avLst/>
              <a:gdLst>
                <a:gd name="connsiteX0" fmla="*/ 52972 w 121946"/>
                <a:gd name="connsiteY0" fmla="*/ 675099 h 676085"/>
                <a:gd name="connsiteX1" fmla="*/ 89018 w 121946"/>
                <a:gd name="connsiteY1" fmla="*/ 671692 h 676085"/>
                <a:gd name="connsiteX2" fmla="*/ 121836 w 121946"/>
                <a:gd name="connsiteY2" fmla="*/ 43488 h 676085"/>
                <a:gd name="connsiteX3" fmla="*/ 34142 w 121946"/>
                <a:gd name="connsiteY3" fmla="*/ 1345 h 676085"/>
                <a:gd name="connsiteX4" fmla="*/ 52972 w 121946"/>
                <a:gd name="connsiteY4" fmla="*/ 675099 h 676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6" h="676085">
                  <a:moveTo>
                    <a:pt x="52972" y="675099"/>
                  </a:moveTo>
                  <a:cubicBezTo>
                    <a:pt x="64987" y="674741"/>
                    <a:pt x="77002" y="673485"/>
                    <a:pt x="89018" y="671692"/>
                  </a:cubicBezTo>
                  <a:cubicBezTo>
                    <a:pt x="53151" y="479985"/>
                    <a:pt x="26072" y="222642"/>
                    <a:pt x="121836" y="43488"/>
                  </a:cubicBezTo>
                  <a:cubicBezTo>
                    <a:pt x="92784" y="29142"/>
                    <a:pt x="63373" y="15333"/>
                    <a:pt x="34142" y="1345"/>
                  </a:cubicBezTo>
                  <a:cubicBezTo>
                    <a:pt x="-35978" y="157544"/>
                    <a:pt x="23740" y="510113"/>
                    <a:pt x="52972" y="675099"/>
                  </a:cubicBezTo>
                  <a:close/>
                </a:path>
              </a:pathLst>
            </a:custGeom>
            <a:solidFill>
              <a:srgbClr val="1B1C26"/>
            </a:solidFill>
            <a:ln w="9525" cap="flat">
              <a:noFill/>
              <a:prstDash val="solid"/>
              <a:miter/>
            </a:ln>
          </p:spPr>
          <p:txBody>
            <a:bodyPr rtlCol="0" anchor="ctr"/>
            <a:lstStyle/>
            <a:p>
              <a:endParaRPr lang="en-US"/>
            </a:p>
          </p:txBody>
        </p:sp>
        <p:sp>
          <p:nvSpPr>
            <p:cNvPr id="42" name="Freeform: Shape 41"/>
            <p:cNvSpPr/>
            <p:nvPr/>
          </p:nvSpPr>
          <p:spPr>
            <a:xfrm>
              <a:off x="10304780" y="4887040"/>
              <a:ext cx="459093" cy="364046"/>
            </a:xfrm>
            <a:custGeom>
              <a:avLst/>
              <a:gdLst>
                <a:gd name="connsiteX0" fmla="*/ 459191 w 459092"/>
                <a:gd name="connsiteY0" fmla="*/ 228381 h 364046"/>
                <a:gd name="connsiteX1" fmla="*/ 431394 w 459092"/>
                <a:gd name="connsiteY1" fmla="*/ 203633 h 364046"/>
                <a:gd name="connsiteX2" fmla="*/ 99270 w 459092"/>
                <a:gd name="connsiteY2" fmla="*/ 21968 h 364046"/>
                <a:gd name="connsiteX3" fmla="*/ 1354 w 459092"/>
                <a:gd name="connsiteY3" fmla="*/ 1345 h 364046"/>
                <a:gd name="connsiteX4" fmla="*/ 459191 w 459092"/>
                <a:gd name="connsiteY4" fmla="*/ 228381 h 36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92" h="364046">
                  <a:moveTo>
                    <a:pt x="459191" y="228381"/>
                  </a:moveTo>
                  <a:cubicBezTo>
                    <a:pt x="450224" y="219773"/>
                    <a:pt x="440899" y="211703"/>
                    <a:pt x="431394" y="203633"/>
                  </a:cubicBezTo>
                  <a:cubicBezTo>
                    <a:pt x="199337" y="428696"/>
                    <a:pt x="56230" y="327911"/>
                    <a:pt x="99270" y="21968"/>
                  </a:cubicBezTo>
                  <a:cubicBezTo>
                    <a:pt x="66631" y="14795"/>
                    <a:pt x="33992" y="8160"/>
                    <a:pt x="1354" y="1345"/>
                  </a:cubicBezTo>
                  <a:cubicBezTo>
                    <a:pt x="-81" y="350865"/>
                    <a:pt x="179790" y="490924"/>
                    <a:pt x="459191" y="228381"/>
                  </a:cubicBezTo>
                  <a:close/>
                </a:path>
              </a:pathLst>
            </a:custGeom>
            <a:solidFill>
              <a:srgbClr val="282A40"/>
            </a:solidFill>
            <a:ln w="9525" cap="flat">
              <a:noFill/>
              <a:prstDash val="solid"/>
              <a:miter/>
            </a:ln>
          </p:spPr>
          <p:txBody>
            <a:bodyPr rtlCol="0" anchor="ctr"/>
            <a:lstStyle/>
            <a:p>
              <a:endParaRPr lang="en-US"/>
            </a:p>
          </p:txBody>
        </p:sp>
        <p:sp>
          <p:nvSpPr>
            <p:cNvPr id="43" name="Freeform: Shape 42"/>
            <p:cNvSpPr/>
            <p:nvPr/>
          </p:nvSpPr>
          <p:spPr>
            <a:xfrm>
              <a:off x="10294666" y="4467269"/>
              <a:ext cx="57387" cy="52007"/>
            </a:xfrm>
            <a:custGeom>
              <a:avLst/>
              <a:gdLst>
                <a:gd name="connsiteX0" fmla="*/ 11109 w 57386"/>
                <a:gd name="connsiteY0" fmla="*/ 10982 h 52006"/>
                <a:gd name="connsiteX1" fmla="*/ 48231 w 57386"/>
                <a:gd name="connsiteY1" fmla="*/ 4705 h 52006"/>
                <a:gd name="connsiteX2" fmla="*/ 52715 w 57386"/>
                <a:gd name="connsiteY2" fmla="*/ 38599 h 52006"/>
                <a:gd name="connsiteX3" fmla="*/ 8778 w 57386"/>
                <a:gd name="connsiteY3" fmla="*/ 49717 h 52006"/>
                <a:gd name="connsiteX4" fmla="*/ 11109 w 57386"/>
                <a:gd name="connsiteY4" fmla="*/ 10982 h 52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86" h="52006">
                  <a:moveTo>
                    <a:pt x="11109" y="10982"/>
                  </a:moveTo>
                  <a:cubicBezTo>
                    <a:pt x="20435" y="1836"/>
                    <a:pt x="37292" y="-1930"/>
                    <a:pt x="48231" y="4705"/>
                  </a:cubicBezTo>
                  <a:cubicBezTo>
                    <a:pt x="59171" y="11340"/>
                    <a:pt x="59529" y="27660"/>
                    <a:pt x="52715" y="38599"/>
                  </a:cubicBezTo>
                  <a:cubicBezTo>
                    <a:pt x="45900" y="49717"/>
                    <a:pt x="19718" y="56353"/>
                    <a:pt x="8778" y="49717"/>
                  </a:cubicBezTo>
                  <a:cubicBezTo>
                    <a:pt x="-2161" y="43082"/>
                    <a:pt x="-726" y="22638"/>
                    <a:pt x="11109" y="10982"/>
                  </a:cubicBezTo>
                  <a:close/>
                </a:path>
              </a:pathLst>
            </a:custGeom>
            <a:solidFill>
              <a:srgbClr val="42210B"/>
            </a:solidFill>
            <a:ln w="9525" cap="flat">
              <a:noFill/>
              <a:prstDash val="solid"/>
              <a:miter/>
            </a:ln>
          </p:spPr>
          <p:txBody>
            <a:bodyPr rtlCol="0" anchor="ctr"/>
            <a:lstStyle/>
            <a:p>
              <a:endParaRPr lang="en-US"/>
            </a:p>
          </p:txBody>
        </p:sp>
        <p:sp>
          <p:nvSpPr>
            <p:cNvPr id="44" name="Freeform: Shape 43"/>
            <p:cNvSpPr/>
            <p:nvPr/>
          </p:nvSpPr>
          <p:spPr>
            <a:xfrm>
              <a:off x="10455070" y="4456938"/>
              <a:ext cx="111186" cy="116566"/>
            </a:xfrm>
            <a:custGeom>
              <a:avLst/>
              <a:gdLst>
                <a:gd name="connsiteX0" fmla="*/ 6366 w 111186"/>
                <a:gd name="connsiteY0" fmla="*/ 41756 h 116566"/>
                <a:gd name="connsiteX1" fmla="*/ 72540 w 111186"/>
                <a:gd name="connsiteY1" fmla="*/ 1765 h 116566"/>
                <a:gd name="connsiteX2" fmla="*/ 110380 w 111186"/>
                <a:gd name="connsiteY2" fmla="*/ 60048 h 116566"/>
                <a:gd name="connsiteX3" fmla="*/ 32370 w 111186"/>
                <a:gd name="connsiteY3" fmla="*/ 115821 h 116566"/>
                <a:gd name="connsiteX4" fmla="*/ 6366 w 111186"/>
                <a:gd name="connsiteY4" fmla="*/ 41756 h 116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116566">
                  <a:moveTo>
                    <a:pt x="6366" y="41756"/>
                  </a:moveTo>
                  <a:cubicBezTo>
                    <a:pt x="16409" y="18084"/>
                    <a:pt x="45820" y="-1822"/>
                    <a:pt x="72540" y="1765"/>
                  </a:cubicBezTo>
                  <a:cubicBezTo>
                    <a:pt x="99082" y="5352"/>
                    <a:pt x="113787" y="34583"/>
                    <a:pt x="110380" y="60048"/>
                  </a:cubicBezTo>
                  <a:cubicBezTo>
                    <a:pt x="106972" y="85334"/>
                    <a:pt x="72540" y="118331"/>
                    <a:pt x="32370" y="115821"/>
                  </a:cubicBezTo>
                  <a:cubicBezTo>
                    <a:pt x="5649" y="114207"/>
                    <a:pt x="-6187" y="71705"/>
                    <a:pt x="6366" y="41756"/>
                  </a:cubicBezTo>
                  <a:close/>
                </a:path>
              </a:pathLst>
            </a:custGeom>
            <a:solidFill>
              <a:srgbClr val="42210B"/>
            </a:solidFill>
            <a:ln w="9525" cap="flat">
              <a:noFill/>
              <a:prstDash val="solid"/>
              <a:miter/>
            </a:ln>
          </p:spPr>
          <p:txBody>
            <a:bodyPr rtlCol="0" anchor="ctr"/>
            <a:lstStyle/>
            <a:p>
              <a:endParaRPr lang="en-US"/>
            </a:p>
          </p:txBody>
        </p:sp>
        <p:sp>
          <p:nvSpPr>
            <p:cNvPr id="45" name="Freeform: Shape 44"/>
            <p:cNvSpPr/>
            <p:nvPr/>
          </p:nvSpPr>
          <p:spPr>
            <a:xfrm>
              <a:off x="10434489" y="4458481"/>
              <a:ext cx="78907" cy="86080"/>
            </a:xfrm>
            <a:custGeom>
              <a:avLst/>
              <a:gdLst>
                <a:gd name="connsiteX0" fmla="*/ 4711 w 78906"/>
                <a:gd name="connsiteY0" fmla="*/ 31785 h 86079"/>
                <a:gd name="connsiteX1" fmla="*/ 52054 w 78906"/>
                <a:gd name="connsiteY1" fmla="*/ 1658 h 86079"/>
                <a:gd name="connsiteX2" fmla="*/ 78775 w 78906"/>
                <a:gd name="connsiteY2" fmla="*/ 45056 h 86079"/>
                <a:gd name="connsiteX3" fmla="*/ 24975 w 78906"/>
                <a:gd name="connsiteY3" fmla="*/ 85765 h 86079"/>
                <a:gd name="connsiteX4" fmla="*/ 4711 w 78906"/>
                <a:gd name="connsiteY4" fmla="*/ 31785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06" h="86079">
                  <a:moveTo>
                    <a:pt x="4711" y="31785"/>
                  </a:moveTo>
                  <a:cubicBezTo>
                    <a:pt x="11884" y="14032"/>
                    <a:pt x="33045" y="-1032"/>
                    <a:pt x="52054" y="1658"/>
                  </a:cubicBezTo>
                  <a:cubicBezTo>
                    <a:pt x="71064" y="4168"/>
                    <a:pt x="81286" y="26047"/>
                    <a:pt x="78775" y="45056"/>
                  </a:cubicBezTo>
                  <a:cubicBezTo>
                    <a:pt x="76264" y="64065"/>
                    <a:pt x="43984" y="88275"/>
                    <a:pt x="24975" y="85765"/>
                  </a:cubicBezTo>
                  <a:cubicBezTo>
                    <a:pt x="5966" y="83254"/>
                    <a:pt x="-4436" y="54202"/>
                    <a:pt x="4711" y="31785"/>
                  </a:cubicBezTo>
                  <a:close/>
                </a:path>
              </a:pathLst>
            </a:custGeom>
            <a:solidFill>
              <a:srgbClr val="42210B"/>
            </a:solidFill>
            <a:ln w="9525" cap="flat">
              <a:noFill/>
              <a:prstDash val="solid"/>
              <a:miter/>
            </a:ln>
          </p:spPr>
          <p:txBody>
            <a:bodyPr rtlCol="0" anchor="ctr"/>
            <a:lstStyle/>
            <a:p>
              <a:endParaRPr lang="en-US"/>
            </a:p>
          </p:txBody>
        </p:sp>
        <p:sp>
          <p:nvSpPr>
            <p:cNvPr id="46" name="Freeform: Shape 45"/>
            <p:cNvSpPr/>
            <p:nvPr/>
          </p:nvSpPr>
          <p:spPr>
            <a:xfrm>
              <a:off x="10348791" y="4471167"/>
              <a:ext cx="190093" cy="102220"/>
            </a:xfrm>
            <a:custGeom>
              <a:avLst/>
              <a:gdLst>
                <a:gd name="connsiteX0" fmla="*/ 3073 w 190093"/>
                <a:gd name="connsiteY0" fmla="*/ 1345 h 102219"/>
                <a:gd name="connsiteX1" fmla="*/ 64584 w 190093"/>
                <a:gd name="connsiteY1" fmla="*/ 11388 h 102219"/>
                <a:gd name="connsiteX2" fmla="*/ 122151 w 190093"/>
                <a:gd name="connsiteY2" fmla="*/ 10850 h 102219"/>
                <a:gd name="connsiteX3" fmla="*/ 181330 w 190093"/>
                <a:gd name="connsiteY3" fmla="*/ 14257 h 102219"/>
                <a:gd name="connsiteX4" fmla="*/ 124661 w 190093"/>
                <a:gd name="connsiteY4" fmla="*/ 99978 h 102219"/>
                <a:gd name="connsiteX5" fmla="*/ 63688 w 190093"/>
                <a:gd name="connsiteY5" fmla="*/ 85452 h 102219"/>
                <a:gd name="connsiteX6" fmla="*/ 14371 w 190093"/>
                <a:gd name="connsiteY6" fmla="*/ 81327 h 102219"/>
                <a:gd name="connsiteX7" fmla="*/ 3073 w 190093"/>
                <a:gd name="connsiteY7" fmla="*/ 1345 h 1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93" h="102219">
                  <a:moveTo>
                    <a:pt x="3073" y="1345"/>
                  </a:moveTo>
                  <a:cubicBezTo>
                    <a:pt x="3073" y="1345"/>
                    <a:pt x="43423" y="19278"/>
                    <a:pt x="64584" y="11388"/>
                  </a:cubicBezTo>
                  <a:cubicBezTo>
                    <a:pt x="85925" y="3676"/>
                    <a:pt x="96326" y="-3138"/>
                    <a:pt x="122151" y="10850"/>
                  </a:cubicBezTo>
                  <a:cubicBezTo>
                    <a:pt x="147974" y="25017"/>
                    <a:pt x="159631" y="-8160"/>
                    <a:pt x="181330" y="14257"/>
                  </a:cubicBezTo>
                  <a:cubicBezTo>
                    <a:pt x="203029" y="36494"/>
                    <a:pt x="177026" y="113428"/>
                    <a:pt x="124661" y="99978"/>
                  </a:cubicBezTo>
                  <a:cubicBezTo>
                    <a:pt x="81442" y="88859"/>
                    <a:pt x="90050" y="76665"/>
                    <a:pt x="63688" y="85452"/>
                  </a:cubicBezTo>
                  <a:cubicBezTo>
                    <a:pt x="53286" y="88859"/>
                    <a:pt x="33739" y="91908"/>
                    <a:pt x="14371" y="81327"/>
                  </a:cubicBezTo>
                  <a:cubicBezTo>
                    <a:pt x="-5176" y="70926"/>
                    <a:pt x="3073" y="1345"/>
                    <a:pt x="3073" y="1345"/>
                  </a:cubicBezTo>
                  <a:close/>
                </a:path>
              </a:pathLst>
            </a:custGeom>
            <a:solidFill>
              <a:srgbClr val="42210B"/>
            </a:solidFill>
            <a:ln w="9525" cap="flat">
              <a:noFill/>
              <a:prstDash val="solid"/>
              <a:miter/>
            </a:ln>
          </p:spPr>
          <p:txBody>
            <a:bodyPr rtlCol="0" anchor="ctr"/>
            <a:lstStyle/>
            <a:p>
              <a:endParaRPr lang="en-US"/>
            </a:p>
          </p:txBody>
        </p:sp>
        <p:sp>
          <p:nvSpPr>
            <p:cNvPr id="47" name="Freeform: Shape 46"/>
            <p:cNvSpPr/>
            <p:nvPr/>
          </p:nvSpPr>
          <p:spPr>
            <a:xfrm>
              <a:off x="10314648" y="4471080"/>
              <a:ext cx="80700" cy="114773"/>
            </a:xfrm>
            <a:custGeom>
              <a:avLst/>
              <a:gdLst>
                <a:gd name="connsiteX0" fmla="*/ 77386 w 80699"/>
                <a:gd name="connsiteY0" fmla="*/ 43576 h 114773"/>
                <a:gd name="connsiteX1" fmla="*/ 48693 w 80699"/>
                <a:gd name="connsiteY1" fmla="*/ 114412 h 114773"/>
                <a:gd name="connsiteX2" fmla="*/ 3860 w 80699"/>
                <a:gd name="connsiteY2" fmla="*/ 61509 h 114773"/>
                <a:gd name="connsiteX3" fmla="*/ 28428 w 80699"/>
                <a:gd name="connsiteY3" fmla="*/ 2329 h 114773"/>
                <a:gd name="connsiteX4" fmla="*/ 77386 w 80699"/>
                <a:gd name="connsiteY4" fmla="*/ 43576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9" h="114773">
                  <a:moveTo>
                    <a:pt x="77386" y="43576"/>
                  </a:moveTo>
                  <a:cubicBezTo>
                    <a:pt x="85456" y="76752"/>
                    <a:pt x="68958" y="109391"/>
                    <a:pt x="48693" y="114412"/>
                  </a:cubicBezTo>
                  <a:cubicBezTo>
                    <a:pt x="28428" y="119434"/>
                    <a:pt x="11930" y="94865"/>
                    <a:pt x="3860" y="61509"/>
                  </a:cubicBezTo>
                  <a:cubicBezTo>
                    <a:pt x="-4210" y="28332"/>
                    <a:pt x="7984" y="7350"/>
                    <a:pt x="28428" y="2329"/>
                  </a:cubicBezTo>
                  <a:cubicBezTo>
                    <a:pt x="48693" y="-2513"/>
                    <a:pt x="69316" y="10399"/>
                    <a:pt x="77386" y="43576"/>
                  </a:cubicBezTo>
                  <a:close/>
                </a:path>
              </a:pathLst>
            </a:custGeom>
            <a:solidFill>
              <a:srgbClr val="FFFFFF"/>
            </a:solidFill>
            <a:ln w="9525" cap="flat">
              <a:noFill/>
              <a:prstDash val="solid"/>
              <a:miter/>
            </a:ln>
          </p:spPr>
          <p:txBody>
            <a:bodyPr rtlCol="0" anchor="ctr"/>
            <a:lstStyle/>
            <a:p>
              <a:endParaRPr lang="en-US"/>
            </a:p>
          </p:txBody>
        </p:sp>
        <p:sp>
          <p:nvSpPr>
            <p:cNvPr id="48" name="Freeform: Shape 47"/>
            <p:cNvSpPr/>
            <p:nvPr/>
          </p:nvSpPr>
          <p:spPr>
            <a:xfrm>
              <a:off x="10388453" y="4512030"/>
              <a:ext cx="21520" cy="32280"/>
            </a:xfrm>
            <a:custGeom>
              <a:avLst/>
              <a:gdLst>
                <a:gd name="connsiteX0" fmla="*/ 21335 w 21519"/>
                <a:gd name="connsiteY0" fmla="*/ 10516 h 32279"/>
                <a:gd name="connsiteX1" fmla="*/ 12369 w 21519"/>
                <a:gd name="connsiteY1" fmla="*/ 31498 h 32279"/>
                <a:gd name="connsiteX2" fmla="*/ 1967 w 21519"/>
                <a:gd name="connsiteY2" fmla="*/ 19124 h 32279"/>
                <a:gd name="connsiteX3" fmla="*/ 8423 w 21519"/>
                <a:gd name="connsiteY3" fmla="*/ 1729 h 32279"/>
                <a:gd name="connsiteX4" fmla="*/ 21335 w 21519"/>
                <a:gd name="connsiteY4" fmla="*/ 10516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9" h="32279">
                  <a:moveTo>
                    <a:pt x="21335" y="10516"/>
                  </a:moveTo>
                  <a:cubicBezTo>
                    <a:pt x="23308" y="18228"/>
                    <a:pt x="17928" y="30064"/>
                    <a:pt x="12369" y="31498"/>
                  </a:cubicBezTo>
                  <a:cubicBezTo>
                    <a:pt x="6810" y="32933"/>
                    <a:pt x="3761" y="27015"/>
                    <a:pt x="1967" y="19124"/>
                  </a:cubicBezTo>
                  <a:cubicBezTo>
                    <a:pt x="-5" y="11413"/>
                    <a:pt x="2864" y="2984"/>
                    <a:pt x="8423" y="1729"/>
                  </a:cubicBezTo>
                  <a:cubicBezTo>
                    <a:pt x="13983" y="294"/>
                    <a:pt x="19363" y="2805"/>
                    <a:pt x="21335" y="10516"/>
                  </a:cubicBezTo>
                  <a:close/>
                </a:path>
              </a:pathLst>
            </a:custGeom>
            <a:solidFill>
              <a:srgbClr val="FFFFFF"/>
            </a:solidFill>
            <a:ln w="9525" cap="flat">
              <a:noFill/>
              <a:prstDash val="solid"/>
              <a:miter/>
            </a:ln>
          </p:spPr>
          <p:txBody>
            <a:bodyPr rtlCol="0" anchor="ctr"/>
            <a:lstStyle/>
            <a:p>
              <a:endParaRPr lang="en-US"/>
            </a:p>
          </p:txBody>
        </p:sp>
        <p:sp>
          <p:nvSpPr>
            <p:cNvPr id="49" name="Freeform: Shape 48"/>
            <p:cNvSpPr/>
            <p:nvPr/>
          </p:nvSpPr>
          <p:spPr>
            <a:xfrm>
              <a:off x="10309449" y="4467206"/>
              <a:ext cx="93253" cy="57387"/>
            </a:xfrm>
            <a:custGeom>
              <a:avLst/>
              <a:gdLst>
                <a:gd name="connsiteX0" fmla="*/ 82227 w 93253"/>
                <a:gd name="connsiteY0" fmla="*/ 25213 h 57386"/>
                <a:gd name="connsiteX1" fmla="*/ 51382 w 93253"/>
                <a:gd name="connsiteY1" fmla="*/ 2079 h 57386"/>
                <a:gd name="connsiteX2" fmla="*/ 1348 w 93253"/>
                <a:gd name="connsiteY2" fmla="*/ 38842 h 57386"/>
                <a:gd name="connsiteX3" fmla="*/ 30041 w 93253"/>
                <a:gd name="connsiteY3" fmla="*/ 56058 h 57386"/>
                <a:gd name="connsiteX4" fmla="*/ 64115 w 93253"/>
                <a:gd name="connsiteY4" fmla="*/ 47629 h 57386"/>
                <a:gd name="connsiteX5" fmla="*/ 91911 w 93253"/>
                <a:gd name="connsiteY5" fmla="*/ 45298 h 57386"/>
                <a:gd name="connsiteX6" fmla="*/ 82227 w 93253"/>
                <a:gd name="connsiteY6" fmla="*/ 25213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53" h="57386">
                  <a:moveTo>
                    <a:pt x="82227" y="25213"/>
                  </a:moveTo>
                  <a:cubicBezTo>
                    <a:pt x="82227" y="25213"/>
                    <a:pt x="70033" y="5665"/>
                    <a:pt x="51382" y="2079"/>
                  </a:cubicBezTo>
                  <a:cubicBezTo>
                    <a:pt x="32731" y="-1508"/>
                    <a:pt x="989" y="7638"/>
                    <a:pt x="1348" y="38842"/>
                  </a:cubicBezTo>
                  <a:cubicBezTo>
                    <a:pt x="1348" y="38842"/>
                    <a:pt x="3500" y="60900"/>
                    <a:pt x="30041" y="56058"/>
                  </a:cubicBezTo>
                  <a:cubicBezTo>
                    <a:pt x="56583" y="51037"/>
                    <a:pt x="47616" y="39200"/>
                    <a:pt x="64115" y="47629"/>
                  </a:cubicBezTo>
                  <a:cubicBezTo>
                    <a:pt x="80613" y="56237"/>
                    <a:pt x="88683" y="43325"/>
                    <a:pt x="91911" y="45298"/>
                  </a:cubicBezTo>
                  <a:lnTo>
                    <a:pt x="82227" y="25213"/>
                  </a:lnTo>
                  <a:close/>
                </a:path>
              </a:pathLst>
            </a:custGeom>
            <a:solidFill>
              <a:srgbClr val="42210B"/>
            </a:solidFill>
            <a:ln w="9525" cap="flat">
              <a:noFill/>
              <a:prstDash val="solid"/>
              <a:miter/>
            </a:ln>
          </p:spPr>
          <p:txBody>
            <a:bodyPr rtlCol="0" anchor="ctr"/>
            <a:lstStyle/>
            <a:p>
              <a:endParaRPr lang="en-US"/>
            </a:p>
          </p:txBody>
        </p:sp>
        <p:sp>
          <p:nvSpPr>
            <p:cNvPr id="50" name="Freeform: Shape 49"/>
            <p:cNvSpPr/>
            <p:nvPr/>
          </p:nvSpPr>
          <p:spPr>
            <a:xfrm>
              <a:off x="10272703" y="4585940"/>
              <a:ext cx="148846" cy="374806"/>
            </a:xfrm>
            <a:custGeom>
              <a:avLst/>
              <a:gdLst>
                <a:gd name="connsiteX0" fmla="*/ 1510 w 148846"/>
                <a:gd name="connsiteY0" fmla="*/ 373999 h 374806"/>
                <a:gd name="connsiteX1" fmla="*/ 76292 w 148846"/>
                <a:gd name="connsiteY1" fmla="*/ 356962 h 374806"/>
                <a:gd name="connsiteX2" fmla="*/ 138341 w 148846"/>
                <a:gd name="connsiteY2" fmla="*/ 342616 h 374806"/>
                <a:gd name="connsiteX3" fmla="*/ 143721 w 148846"/>
                <a:gd name="connsiteY3" fmla="*/ 60166 h 374806"/>
                <a:gd name="connsiteX4" fmla="*/ 106240 w 148846"/>
                <a:gd name="connsiteY4" fmla="*/ 1345 h 374806"/>
                <a:gd name="connsiteX5" fmla="*/ 79699 w 148846"/>
                <a:gd name="connsiteY5" fmla="*/ 13719 h 374806"/>
                <a:gd name="connsiteX6" fmla="*/ 39528 w 148846"/>
                <a:gd name="connsiteY6" fmla="*/ 76485 h 374806"/>
                <a:gd name="connsiteX7" fmla="*/ 24285 w 148846"/>
                <a:gd name="connsiteY7" fmla="*/ 147501 h 374806"/>
                <a:gd name="connsiteX8" fmla="*/ 1510 w 148846"/>
                <a:gd name="connsiteY8" fmla="*/ 373999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6" h="374806">
                  <a:moveTo>
                    <a:pt x="1510" y="373999"/>
                  </a:moveTo>
                  <a:cubicBezTo>
                    <a:pt x="22671" y="374537"/>
                    <a:pt x="50288" y="370054"/>
                    <a:pt x="76292" y="356962"/>
                  </a:cubicBezTo>
                  <a:cubicBezTo>
                    <a:pt x="96377" y="346920"/>
                    <a:pt x="119332" y="343333"/>
                    <a:pt x="138341" y="342616"/>
                  </a:cubicBezTo>
                  <a:cubicBezTo>
                    <a:pt x="143183" y="274111"/>
                    <a:pt x="154481" y="93522"/>
                    <a:pt x="143721" y="60166"/>
                  </a:cubicBezTo>
                  <a:cubicBezTo>
                    <a:pt x="130271" y="18920"/>
                    <a:pt x="106240" y="1345"/>
                    <a:pt x="106240" y="1345"/>
                  </a:cubicBezTo>
                  <a:cubicBezTo>
                    <a:pt x="106240" y="1345"/>
                    <a:pt x="90997" y="14795"/>
                    <a:pt x="79699" y="13719"/>
                  </a:cubicBezTo>
                  <a:cubicBezTo>
                    <a:pt x="68401" y="12643"/>
                    <a:pt x="55130" y="51558"/>
                    <a:pt x="39528" y="76485"/>
                  </a:cubicBezTo>
                  <a:cubicBezTo>
                    <a:pt x="23926" y="101233"/>
                    <a:pt x="11014" y="109483"/>
                    <a:pt x="24285" y="147501"/>
                  </a:cubicBezTo>
                  <a:cubicBezTo>
                    <a:pt x="30024" y="163641"/>
                    <a:pt x="-1180" y="350148"/>
                    <a:pt x="1510" y="373999"/>
                  </a:cubicBezTo>
                  <a:close/>
                </a:path>
              </a:pathLst>
            </a:custGeom>
            <a:solidFill>
              <a:srgbClr val="F6A279"/>
            </a:solidFill>
            <a:ln w="9525" cap="flat">
              <a:noFill/>
              <a:prstDash val="solid"/>
              <a:miter/>
            </a:ln>
          </p:spPr>
          <p:txBody>
            <a:bodyPr rtlCol="0" anchor="ctr"/>
            <a:lstStyle/>
            <a:p>
              <a:endParaRPr lang="en-US"/>
            </a:p>
          </p:txBody>
        </p:sp>
        <p:sp>
          <p:nvSpPr>
            <p:cNvPr id="51" name="Freeform: Shape 50"/>
            <p:cNvSpPr/>
            <p:nvPr/>
          </p:nvSpPr>
          <p:spPr>
            <a:xfrm>
              <a:off x="10353001" y="4538417"/>
              <a:ext cx="41247" cy="77113"/>
            </a:xfrm>
            <a:custGeom>
              <a:avLst/>
              <a:gdLst>
                <a:gd name="connsiteX0" fmla="*/ 40110 w 41246"/>
                <a:gd name="connsiteY0" fmla="*/ 4752 h 77113"/>
                <a:gd name="connsiteX1" fmla="*/ 4243 w 41246"/>
                <a:gd name="connsiteY1" fmla="*/ 1345 h 77113"/>
                <a:gd name="connsiteX2" fmla="*/ 1912 w 41246"/>
                <a:gd name="connsiteY2" fmla="*/ 70568 h 77113"/>
                <a:gd name="connsiteX3" fmla="*/ 21818 w 41246"/>
                <a:gd name="connsiteY3" fmla="*/ 76127 h 77113"/>
                <a:gd name="connsiteX4" fmla="*/ 37061 w 41246"/>
                <a:gd name="connsiteY4" fmla="*/ 63753 h 77113"/>
                <a:gd name="connsiteX5" fmla="*/ 37061 w 41246"/>
                <a:gd name="connsiteY5" fmla="*/ 63753 h 77113"/>
                <a:gd name="connsiteX6" fmla="*/ 40110 w 41246"/>
                <a:gd name="connsiteY6" fmla="*/ 4752 h 7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46" h="77113">
                  <a:moveTo>
                    <a:pt x="40110" y="4752"/>
                  </a:moveTo>
                  <a:lnTo>
                    <a:pt x="4243" y="1345"/>
                  </a:lnTo>
                  <a:cubicBezTo>
                    <a:pt x="3705" y="6187"/>
                    <a:pt x="-61" y="52993"/>
                    <a:pt x="1912" y="70568"/>
                  </a:cubicBezTo>
                  <a:cubicBezTo>
                    <a:pt x="3167" y="75947"/>
                    <a:pt x="12134" y="78458"/>
                    <a:pt x="21818" y="76127"/>
                  </a:cubicBezTo>
                  <a:cubicBezTo>
                    <a:pt x="30605" y="73975"/>
                    <a:pt x="36882" y="68774"/>
                    <a:pt x="37061" y="63753"/>
                  </a:cubicBezTo>
                  <a:lnTo>
                    <a:pt x="37061" y="63753"/>
                  </a:lnTo>
                  <a:cubicBezTo>
                    <a:pt x="35985" y="52993"/>
                    <a:pt x="38496" y="21968"/>
                    <a:pt x="40110" y="4752"/>
                  </a:cubicBezTo>
                  <a:close/>
                </a:path>
              </a:pathLst>
            </a:custGeom>
            <a:solidFill>
              <a:srgbClr val="FFFFFF"/>
            </a:solidFill>
            <a:ln w="9525" cap="flat">
              <a:noFill/>
              <a:prstDash val="solid"/>
              <a:miter/>
            </a:ln>
          </p:spPr>
          <p:txBody>
            <a:bodyPr rtlCol="0" anchor="ctr"/>
            <a:lstStyle/>
            <a:p>
              <a:endParaRPr lang="en-US"/>
            </a:p>
          </p:txBody>
        </p:sp>
        <p:sp>
          <p:nvSpPr>
            <p:cNvPr id="52" name="Freeform: Shape 51"/>
            <p:cNvSpPr/>
            <p:nvPr/>
          </p:nvSpPr>
          <p:spPr>
            <a:xfrm>
              <a:off x="10243781" y="5583941"/>
              <a:ext cx="112980" cy="35867"/>
            </a:xfrm>
            <a:custGeom>
              <a:avLst/>
              <a:gdLst>
                <a:gd name="connsiteX0" fmla="*/ 109876 w 112979"/>
                <a:gd name="connsiteY0" fmla="*/ 2946 h 35866"/>
                <a:gd name="connsiteX1" fmla="*/ 109876 w 112979"/>
                <a:gd name="connsiteY1" fmla="*/ 32895 h 35866"/>
                <a:gd name="connsiteX2" fmla="*/ 1380 w 112979"/>
                <a:gd name="connsiteY2" fmla="*/ 31998 h 35866"/>
                <a:gd name="connsiteX3" fmla="*/ 89971 w 112979"/>
                <a:gd name="connsiteY3" fmla="*/ 2946 h 35866"/>
                <a:gd name="connsiteX4" fmla="*/ 109876 w 112979"/>
                <a:gd name="connsiteY4" fmla="*/ 2946 h 3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79" h="35866">
                  <a:moveTo>
                    <a:pt x="109876" y="2946"/>
                  </a:moveTo>
                  <a:cubicBezTo>
                    <a:pt x="109876" y="2946"/>
                    <a:pt x="116871" y="31998"/>
                    <a:pt x="109876" y="32895"/>
                  </a:cubicBezTo>
                  <a:cubicBezTo>
                    <a:pt x="102883" y="33791"/>
                    <a:pt x="2097" y="36840"/>
                    <a:pt x="1380" y="31998"/>
                  </a:cubicBezTo>
                  <a:cubicBezTo>
                    <a:pt x="-593" y="16037"/>
                    <a:pt x="81721" y="1332"/>
                    <a:pt x="89971" y="2946"/>
                  </a:cubicBezTo>
                  <a:cubicBezTo>
                    <a:pt x="98220" y="4560"/>
                    <a:pt x="108980" y="-1358"/>
                    <a:pt x="109876" y="2946"/>
                  </a:cubicBezTo>
                  <a:close/>
                </a:path>
              </a:pathLst>
            </a:custGeom>
            <a:solidFill>
              <a:srgbClr val="F6A279"/>
            </a:solidFill>
            <a:ln w="9525" cap="flat">
              <a:noFill/>
              <a:prstDash val="solid"/>
              <a:miter/>
            </a:ln>
          </p:spPr>
          <p:txBody>
            <a:bodyPr rtlCol="0" anchor="ctr"/>
            <a:lstStyle/>
            <a:p>
              <a:endParaRPr lang="en-US"/>
            </a:p>
          </p:txBody>
        </p:sp>
        <p:sp>
          <p:nvSpPr>
            <p:cNvPr id="53" name="Freeform: Shape 52"/>
            <p:cNvSpPr/>
            <p:nvPr/>
          </p:nvSpPr>
          <p:spPr>
            <a:xfrm>
              <a:off x="10076340" y="4717918"/>
              <a:ext cx="68147" cy="52007"/>
            </a:xfrm>
            <a:custGeom>
              <a:avLst/>
              <a:gdLst>
                <a:gd name="connsiteX0" fmla="*/ 67139 w 68146"/>
                <a:gd name="connsiteY0" fmla="*/ 37044 h 52006"/>
                <a:gd name="connsiteX1" fmla="*/ 4552 w 68146"/>
                <a:gd name="connsiteY1" fmla="*/ 1536 h 52006"/>
                <a:gd name="connsiteX2" fmla="*/ 67139 w 68146"/>
                <a:gd name="connsiteY2" fmla="*/ 52108 h 52006"/>
                <a:gd name="connsiteX3" fmla="*/ 67139 w 68146"/>
                <a:gd name="connsiteY3" fmla="*/ 37044 h 52006"/>
              </a:gdLst>
              <a:ahLst/>
              <a:cxnLst>
                <a:cxn ang="0">
                  <a:pos x="connsiteX0" y="connsiteY0"/>
                </a:cxn>
                <a:cxn ang="0">
                  <a:pos x="connsiteX1" y="connsiteY1"/>
                </a:cxn>
                <a:cxn ang="0">
                  <a:pos x="connsiteX2" y="connsiteY2"/>
                </a:cxn>
                <a:cxn ang="0">
                  <a:pos x="connsiteX3" y="connsiteY3"/>
                </a:cxn>
              </a:cxnLst>
              <a:rect l="l" t="t" r="r" b="b"/>
              <a:pathLst>
                <a:path w="68146" h="52006">
                  <a:moveTo>
                    <a:pt x="67139" y="37044"/>
                  </a:moveTo>
                  <a:cubicBezTo>
                    <a:pt x="67139" y="37044"/>
                    <a:pt x="19795" y="-1692"/>
                    <a:pt x="4552" y="1536"/>
                  </a:cubicBezTo>
                  <a:cubicBezTo>
                    <a:pt x="-10512" y="4764"/>
                    <a:pt x="30376" y="46728"/>
                    <a:pt x="67139" y="52108"/>
                  </a:cubicBezTo>
                  <a:lnTo>
                    <a:pt x="67139" y="37044"/>
                  </a:lnTo>
                  <a:close/>
                </a:path>
              </a:pathLst>
            </a:custGeom>
            <a:solidFill>
              <a:srgbClr val="FFFFFF"/>
            </a:solidFill>
            <a:ln w="9525" cap="flat">
              <a:noFill/>
              <a:prstDash val="solid"/>
              <a:miter/>
            </a:ln>
          </p:spPr>
          <p:txBody>
            <a:bodyPr rtlCol="0" anchor="ctr"/>
            <a:lstStyle/>
            <a:p>
              <a:endParaRPr lang="en-US"/>
            </a:p>
          </p:txBody>
        </p:sp>
        <p:sp>
          <p:nvSpPr>
            <p:cNvPr id="54" name="Freeform: Shape 53"/>
            <p:cNvSpPr/>
            <p:nvPr/>
          </p:nvSpPr>
          <p:spPr>
            <a:xfrm>
              <a:off x="10125097" y="4641892"/>
              <a:ext cx="295899" cy="179333"/>
            </a:xfrm>
            <a:custGeom>
              <a:avLst/>
              <a:gdLst>
                <a:gd name="connsiteX0" fmla="*/ 13360 w 295899"/>
                <a:gd name="connsiteY0" fmla="*/ 107331 h 179333"/>
                <a:gd name="connsiteX1" fmla="*/ 1345 w 295899"/>
                <a:gd name="connsiteY1" fmla="*/ 132079 h 179333"/>
                <a:gd name="connsiteX2" fmla="*/ 294375 w 295899"/>
                <a:gd name="connsiteY2" fmla="*/ 32908 h 179333"/>
                <a:gd name="connsiteX3" fmla="*/ 276442 w 295899"/>
                <a:gd name="connsiteY3" fmla="*/ 1345 h 179333"/>
                <a:gd name="connsiteX4" fmla="*/ 247749 w 295899"/>
                <a:gd name="connsiteY4" fmla="*/ 26452 h 179333"/>
                <a:gd name="connsiteX5" fmla="*/ 13360 w 295899"/>
                <a:gd name="connsiteY5" fmla="*/ 107331 h 17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899" h="179333">
                  <a:moveTo>
                    <a:pt x="13360" y="107331"/>
                  </a:moveTo>
                  <a:cubicBezTo>
                    <a:pt x="9415" y="115760"/>
                    <a:pt x="5290" y="124547"/>
                    <a:pt x="1345" y="132079"/>
                  </a:cubicBezTo>
                  <a:cubicBezTo>
                    <a:pt x="148936" y="200405"/>
                    <a:pt x="257433" y="214213"/>
                    <a:pt x="294375" y="32908"/>
                  </a:cubicBezTo>
                  <a:cubicBezTo>
                    <a:pt x="299934" y="5111"/>
                    <a:pt x="288099" y="10132"/>
                    <a:pt x="276442" y="1345"/>
                  </a:cubicBezTo>
                  <a:cubicBezTo>
                    <a:pt x="256356" y="4752"/>
                    <a:pt x="251335" y="628"/>
                    <a:pt x="247749" y="26452"/>
                  </a:cubicBezTo>
                  <a:cubicBezTo>
                    <a:pt x="224077" y="195921"/>
                    <a:pt x="141046" y="143556"/>
                    <a:pt x="13360" y="107331"/>
                  </a:cubicBezTo>
                  <a:close/>
                </a:path>
              </a:pathLst>
            </a:custGeom>
            <a:solidFill>
              <a:srgbClr val="ED814C"/>
            </a:solidFill>
            <a:ln w="9525" cap="flat">
              <a:noFill/>
              <a:prstDash val="solid"/>
              <a:miter/>
            </a:ln>
          </p:spPr>
          <p:txBody>
            <a:bodyPr rtlCol="0" anchor="ctr"/>
            <a:lstStyle/>
            <a:p>
              <a:endParaRPr lang="en-US"/>
            </a:p>
          </p:txBody>
        </p:sp>
        <p:sp>
          <p:nvSpPr>
            <p:cNvPr id="55" name="Freeform: Shape 54"/>
            <p:cNvSpPr/>
            <p:nvPr/>
          </p:nvSpPr>
          <p:spPr>
            <a:xfrm>
              <a:off x="7481093" y="4763024"/>
              <a:ext cx="43040" cy="109393"/>
            </a:xfrm>
            <a:custGeom>
              <a:avLst/>
              <a:gdLst>
                <a:gd name="connsiteX0" fmla="*/ 13278 w 43039"/>
                <a:gd name="connsiteY0" fmla="*/ 109759 h 109393"/>
                <a:gd name="connsiteX1" fmla="*/ 10947 w 43039"/>
                <a:gd name="connsiteY1" fmla="*/ 109580 h 109393"/>
                <a:gd name="connsiteX2" fmla="*/ 1621 w 43039"/>
                <a:gd name="connsiteY2" fmla="*/ 95413 h 109393"/>
                <a:gd name="connsiteX3" fmla="*/ 18838 w 43039"/>
                <a:gd name="connsiteY3" fmla="*/ 10947 h 109393"/>
                <a:gd name="connsiteX4" fmla="*/ 33005 w 43039"/>
                <a:gd name="connsiteY4" fmla="*/ 1621 h 109393"/>
                <a:gd name="connsiteX5" fmla="*/ 42330 w 43039"/>
                <a:gd name="connsiteY5" fmla="*/ 15789 h 109393"/>
                <a:gd name="connsiteX6" fmla="*/ 25114 w 43039"/>
                <a:gd name="connsiteY6" fmla="*/ 100255 h 109393"/>
                <a:gd name="connsiteX7" fmla="*/ 13278 w 43039"/>
                <a:gd name="connsiteY7" fmla="*/ 109759 h 10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39" h="109393">
                  <a:moveTo>
                    <a:pt x="13278" y="109759"/>
                  </a:moveTo>
                  <a:cubicBezTo>
                    <a:pt x="12561" y="109759"/>
                    <a:pt x="11664" y="109759"/>
                    <a:pt x="10947" y="109580"/>
                  </a:cubicBezTo>
                  <a:cubicBezTo>
                    <a:pt x="4491" y="108325"/>
                    <a:pt x="187" y="101869"/>
                    <a:pt x="1621" y="95413"/>
                  </a:cubicBezTo>
                  <a:lnTo>
                    <a:pt x="18838" y="10947"/>
                  </a:lnTo>
                  <a:cubicBezTo>
                    <a:pt x="20093" y="4491"/>
                    <a:pt x="26549" y="187"/>
                    <a:pt x="33005" y="1621"/>
                  </a:cubicBezTo>
                  <a:cubicBezTo>
                    <a:pt x="39461" y="2877"/>
                    <a:pt x="43765" y="9333"/>
                    <a:pt x="42330" y="15789"/>
                  </a:cubicBezTo>
                  <a:lnTo>
                    <a:pt x="25114" y="100255"/>
                  </a:lnTo>
                  <a:cubicBezTo>
                    <a:pt x="23859" y="105814"/>
                    <a:pt x="18838" y="109759"/>
                    <a:pt x="13278" y="109759"/>
                  </a:cubicBezTo>
                  <a:close/>
                </a:path>
              </a:pathLst>
            </a:custGeom>
            <a:solidFill>
              <a:srgbClr val="FFFFFF"/>
            </a:solidFill>
            <a:ln w="9525" cap="flat">
              <a:noFill/>
              <a:prstDash val="solid"/>
              <a:miter/>
            </a:ln>
          </p:spPr>
          <p:txBody>
            <a:bodyPr rtlCol="0" anchor="ctr"/>
            <a:lstStyle/>
            <a:p>
              <a:endParaRPr lang="en-US"/>
            </a:p>
          </p:txBody>
        </p:sp>
        <p:sp>
          <p:nvSpPr>
            <p:cNvPr id="56" name="Freeform: Shape 55"/>
            <p:cNvSpPr/>
            <p:nvPr/>
          </p:nvSpPr>
          <p:spPr>
            <a:xfrm>
              <a:off x="7474695"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57" name="Freeform: Shape 56"/>
            <p:cNvSpPr/>
            <p:nvPr/>
          </p:nvSpPr>
          <p:spPr>
            <a:xfrm>
              <a:off x="7833150" y="3672905"/>
              <a:ext cx="46627" cy="71733"/>
            </a:xfrm>
            <a:custGeom>
              <a:avLst/>
              <a:gdLst>
                <a:gd name="connsiteX0" fmla="*/ 31903 w 46626"/>
                <a:gd name="connsiteY0" fmla="*/ 70259 h 71733"/>
                <a:gd name="connsiteX1" fmla="*/ 1775 w 46626"/>
                <a:gd name="connsiteY1" fmla="*/ 4265 h 71733"/>
                <a:gd name="connsiteX2" fmla="*/ 46967 w 46626"/>
                <a:gd name="connsiteY2" fmla="*/ 71694 h 71733"/>
                <a:gd name="connsiteX3" fmla="*/ 31903 w 46626"/>
                <a:gd name="connsiteY3" fmla="*/ 70259 h 71733"/>
              </a:gdLst>
              <a:ahLst/>
              <a:cxnLst>
                <a:cxn ang="0">
                  <a:pos x="connsiteX0" y="connsiteY0"/>
                </a:cxn>
                <a:cxn ang="0">
                  <a:pos x="connsiteX1" y="connsiteY1"/>
                </a:cxn>
                <a:cxn ang="0">
                  <a:pos x="connsiteX2" y="connsiteY2"/>
                </a:cxn>
                <a:cxn ang="0">
                  <a:pos x="connsiteX3" y="connsiteY3"/>
                </a:cxn>
              </a:cxnLst>
              <a:rect l="l" t="t" r="r" b="b"/>
              <a:pathLst>
                <a:path w="46626" h="71733">
                  <a:moveTo>
                    <a:pt x="31903" y="70259"/>
                  </a:moveTo>
                  <a:cubicBezTo>
                    <a:pt x="31903" y="70259"/>
                    <a:pt x="-2887" y="19149"/>
                    <a:pt x="1775" y="4265"/>
                  </a:cubicBezTo>
                  <a:cubicBezTo>
                    <a:pt x="6438" y="-10620"/>
                    <a:pt x="44994" y="34393"/>
                    <a:pt x="46967" y="71694"/>
                  </a:cubicBezTo>
                  <a:lnTo>
                    <a:pt x="31903" y="70259"/>
                  </a:lnTo>
                  <a:close/>
                </a:path>
              </a:pathLst>
            </a:custGeom>
            <a:solidFill>
              <a:srgbClr val="FFFFFF"/>
            </a:solidFill>
            <a:ln w="9525" cap="flat">
              <a:noFill/>
              <a:prstDash val="solid"/>
              <a:miter/>
            </a:ln>
          </p:spPr>
          <p:txBody>
            <a:bodyPr rtlCol="0" anchor="ctr"/>
            <a:lstStyle/>
            <a:p>
              <a:endParaRPr lang="en-US"/>
            </a:p>
          </p:txBody>
        </p:sp>
        <p:sp>
          <p:nvSpPr>
            <p:cNvPr id="58" name="Freeform: Shape 57"/>
            <p:cNvSpPr/>
            <p:nvPr/>
          </p:nvSpPr>
          <p:spPr>
            <a:xfrm>
              <a:off x="7655512" y="3733570"/>
              <a:ext cx="251066" cy="222373"/>
            </a:xfrm>
            <a:custGeom>
              <a:avLst/>
              <a:gdLst>
                <a:gd name="connsiteX0" fmla="*/ 202547 w 251066"/>
                <a:gd name="connsiteY0" fmla="*/ 12464 h 222372"/>
                <a:gd name="connsiteX1" fmla="*/ 231061 w 251066"/>
                <a:gd name="connsiteY1" fmla="*/ 1345 h 222372"/>
                <a:gd name="connsiteX2" fmla="*/ 15503 w 251066"/>
                <a:gd name="connsiteY2" fmla="*/ 145887 h 222372"/>
                <a:gd name="connsiteX3" fmla="*/ 19448 w 251066"/>
                <a:gd name="connsiteY3" fmla="*/ 110200 h 222372"/>
                <a:gd name="connsiteX4" fmla="*/ 19448 w 251066"/>
                <a:gd name="connsiteY4" fmla="*/ 110200 h 222372"/>
                <a:gd name="connsiteX5" fmla="*/ 59439 w 251066"/>
                <a:gd name="connsiteY5" fmla="*/ 118270 h 222372"/>
                <a:gd name="connsiteX6" fmla="*/ 202547 w 251066"/>
                <a:gd name="connsiteY6" fmla="*/ 12464 h 22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66" h="222372">
                  <a:moveTo>
                    <a:pt x="202547" y="12464"/>
                  </a:moveTo>
                  <a:cubicBezTo>
                    <a:pt x="200216" y="4035"/>
                    <a:pt x="225322" y="2600"/>
                    <a:pt x="231061" y="1345"/>
                  </a:cubicBezTo>
                  <a:cubicBezTo>
                    <a:pt x="300463" y="218517"/>
                    <a:pt x="182641" y="293479"/>
                    <a:pt x="15503" y="145887"/>
                  </a:cubicBezTo>
                  <a:cubicBezTo>
                    <a:pt x="-9963" y="123291"/>
                    <a:pt x="3666" y="123112"/>
                    <a:pt x="19448" y="110200"/>
                  </a:cubicBezTo>
                  <a:cubicBezTo>
                    <a:pt x="16758" y="106076"/>
                    <a:pt x="16758" y="106076"/>
                    <a:pt x="19448" y="110200"/>
                  </a:cubicBezTo>
                  <a:cubicBezTo>
                    <a:pt x="35229" y="97288"/>
                    <a:pt x="39174" y="98723"/>
                    <a:pt x="59439" y="118270"/>
                  </a:cubicBezTo>
                  <a:cubicBezTo>
                    <a:pt x="193042" y="246673"/>
                    <a:pt x="247559" y="172787"/>
                    <a:pt x="202547" y="12464"/>
                  </a:cubicBezTo>
                  <a:close/>
                </a:path>
              </a:pathLst>
            </a:custGeom>
            <a:solidFill>
              <a:srgbClr val="ED814C"/>
            </a:solidFill>
            <a:ln w="9525" cap="flat">
              <a:noFill/>
              <a:prstDash val="solid"/>
              <a:miter/>
            </a:ln>
          </p:spPr>
          <p:txBody>
            <a:bodyPr rtlCol="0" anchor="ctr"/>
            <a:lstStyle/>
            <a:p>
              <a:endParaRPr lang="en-US"/>
            </a:p>
          </p:txBody>
        </p:sp>
        <p:sp>
          <p:nvSpPr>
            <p:cNvPr id="59" name="Freeform: Shape 58"/>
            <p:cNvSpPr/>
            <p:nvPr/>
          </p:nvSpPr>
          <p:spPr>
            <a:xfrm>
              <a:off x="7699042" y="4762903"/>
              <a:ext cx="41247" cy="111186"/>
            </a:xfrm>
            <a:custGeom>
              <a:avLst/>
              <a:gdLst>
                <a:gd name="connsiteX0" fmla="*/ 33843 w 41246"/>
                <a:gd name="connsiteY0" fmla="*/ 109163 h 111186"/>
                <a:gd name="connsiteX1" fmla="*/ 31511 w 41246"/>
                <a:gd name="connsiteY1" fmla="*/ 109880 h 111186"/>
                <a:gd name="connsiteX2" fmla="*/ 17523 w 41246"/>
                <a:gd name="connsiteY2" fmla="*/ 100375 h 111186"/>
                <a:gd name="connsiteX3" fmla="*/ 1563 w 41246"/>
                <a:gd name="connsiteY3" fmla="*/ 15551 h 111186"/>
                <a:gd name="connsiteX4" fmla="*/ 11067 w 41246"/>
                <a:gd name="connsiteY4" fmla="*/ 1563 h 111186"/>
                <a:gd name="connsiteX5" fmla="*/ 25056 w 41246"/>
                <a:gd name="connsiteY5" fmla="*/ 11067 h 111186"/>
                <a:gd name="connsiteX6" fmla="*/ 41016 w 41246"/>
                <a:gd name="connsiteY6" fmla="*/ 95892 h 111186"/>
                <a:gd name="connsiteX7" fmla="*/ 33843 w 41246"/>
                <a:gd name="connsiteY7" fmla="*/ 109163 h 1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46" h="111186">
                  <a:moveTo>
                    <a:pt x="33843" y="109163"/>
                  </a:moveTo>
                  <a:cubicBezTo>
                    <a:pt x="33126" y="109521"/>
                    <a:pt x="32408" y="109701"/>
                    <a:pt x="31511" y="109880"/>
                  </a:cubicBezTo>
                  <a:cubicBezTo>
                    <a:pt x="25056" y="111135"/>
                    <a:pt x="18779" y="106831"/>
                    <a:pt x="17523" y="100375"/>
                  </a:cubicBezTo>
                  <a:lnTo>
                    <a:pt x="1563" y="15551"/>
                  </a:lnTo>
                  <a:cubicBezTo>
                    <a:pt x="308" y="9095"/>
                    <a:pt x="4611" y="2818"/>
                    <a:pt x="11067" y="1563"/>
                  </a:cubicBezTo>
                  <a:cubicBezTo>
                    <a:pt x="17523" y="307"/>
                    <a:pt x="23800" y="4612"/>
                    <a:pt x="25056" y="11067"/>
                  </a:cubicBezTo>
                  <a:lnTo>
                    <a:pt x="41016" y="95892"/>
                  </a:lnTo>
                  <a:cubicBezTo>
                    <a:pt x="42092" y="101451"/>
                    <a:pt x="39043" y="107011"/>
                    <a:pt x="33843" y="109163"/>
                  </a:cubicBezTo>
                  <a:close/>
                </a:path>
              </a:pathLst>
            </a:custGeom>
            <a:solidFill>
              <a:srgbClr val="FFFFFF"/>
            </a:solidFill>
            <a:ln w="9525" cap="flat">
              <a:noFill/>
              <a:prstDash val="solid"/>
              <a:miter/>
            </a:ln>
          </p:spPr>
          <p:txBody>
            <a:bodyPr rtlCol="0" anchor="ctr"/>
            <a:lstStyle/>
            <a:p>
              <a:endParaRPr lang="en-US"/>
            </a:p>
          </p:txBody>
        </p:sp>
        <p:sp>
          <p:nvSpPr>
            <p:cNvPr id="60" name="Freeform: Shape 59"/>
            <p:cNvSpPr/>
            <p:nvPr/>
          </p:nvSpPr>
          <p:spPr>
            <a:xfrm>
              <a:off x="7649046" y="4117702"/>
              <a:ext cx="111186" cy="706572"/>
            </a:xfrm>
            <a:custGeom>
              <a:avLst/>
              <a:gdLst>
                <a:gd name="connsiteX0" fmla="*/ 87604 w 111186"/>
                <a:gd name="connsiteY0" fmla="*/ 693391 h 706572"/>
                <a:gd name="connsiteX1" fmla="*/ 50662 w 111186"/>
                <a:gd name="connsiteY1" fmla="*/ 706662 h 706572"/>
                <a:gd name="connsiteX2" fmla="*/ 1345 w 111186"/>
                <a:gd name="connsiteY2" fmla="*/ 23403 h 706572"/>
                <a:gd name="connsiteX3" fmla="*/ 101951 w 111186"/>
                <a:gd name="connsiteY3" fmla="*/ 1345 h 706572"/>
                <a:gd name="connsiteX4" fmla="*/ 87604 w 111186"/>
                <a:gd name="connsiteY4" fmla="*/ 693391 h 70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86" h="706572">
                  <a:moveTo>
                    <a:pt x="87604" y="693391"/>
                  </a:moveTo>
                  <a:cubicBezTo>
                    <a:pt x="75589" y="698413"/>
                    <a:pt x="63215" y="702717"/>
                    <a:pt x="50662" y="706662"/>
                  </a:cubicBezTo>
                  <a:cubicBezTo>
                    <a:pt x="24300" y="497560"/>
                    <a:pt x="51917" y="210627"/>
                    <a:pt x="1345" y="23403"/>
                  </a:cubicBezTo>
                  <a:cubicBezTo>
                    <a:pt x="34880" y="15692"/>
                    <a:pt x="68236" y="8160"/>
                    <a:pt x="101951" y="1345"/>
                  </a:cubicBezTo>
                  <a:cubicBezTo>
                    <a:pt x="139431" y="216724"/>
                    <a:pt x="51379" y="446629"/>
                    <a:pt x="87604" y="693391"/>
                  </a:cubicBezTo>
                  <a:close/>
                </a:path>
              </a:pathLst>
            </a:custGeom>
            <a:solidFill>
              <a:srgbClr val="292B3B"/>
            </a:solidFill>
            <a:ln w="9525" cap="flat">
              <a:noFill/>
              <a:prstDash val="solid"/>
              <a:miter/>
            </a:ln>
          </p:spPr>
          <p:txBody>
            <a:bodyPr rtlCol="0" anchor="ctr"/>
            <a:lstStyle/>
            <a:p>
              <a:endParaRPr lang="en-US"/>
            </a:p>
          </p:txBody>
        </p:sp>
        <p:sp>
          <p:nvSpPr>
            <p:cNvPr id="61" name="Freeform: Shape 60"/>
            <p:cNvSpPr/>
            <p:nvPr/>
          </p:nvSpPr>
          <p:spPr>
            <a:xfrm>
              <a:off x="7482984" y="4104790"/>
              <a:ext cx="254653" cy="710159"/>
            </a:xfrm>
            <a:custGeom>
              <a:avLst/>
              <a:gdLst>
                <a:gd name="connsiteX0" fmla="*/ 41874 w 254652"/>
                <a:gd name="connsiteY0" fmla="*/ 708993 h 710158"/>
                <a:gd name="connsiteX1" fmla="*/ 1345 w 254652"/>
                <a:gd name="connsiteY1" fmla="*/ 708276 h 710158"/>
                <a:gd name="connsiteX2" fmla="*/ 151447 w 254652"/>
                <a:gd name="connsiteY2" fmla="*/ 1345 h 710158"/>
                <a:gd name="connsiteX3" fmla="*/ 253846 w 254652"/>
                <a:gd name="connsiteY3" fmla="*/ 15871 h 710158"/>
                <a:gd name="connsiteX4" fmla="*/ 41874 w 254652"/>
                <a:gd name="connsiteY4" fmla="*/ 708993 h 7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52" h="710158">
                  <a:moveTo>
                    <a:pt x="41874" y="708993"/>
                  </a:moveTo>
                  <a:cubicBezTo>
                    <a:pt x="28424" y="709172"/>
                    <a:pt x="14974" y="709172"/>
                    <a:pt x="1345" y="708276"/>
                  </a:cubicBezTo>
                  <a:cubicBezTo>
                    <a:pt x="51738" y="509216"/>
                    <a:pt x="132796" y="198791"/>
                    <a:pt x="151447" y="1345"/>
                  </a:cubicBezTo>
                  <a:cubicBezTo>
                    <a:pt x="185699" y="5649"/>
                    <a:pt x="219773" y="10312"/>
                    <a:pt x="253846" y="15871"/>
                  </a:cubicBezTo>
                  <a:cubicBezTo>
                    <a:pt x="192156" y="264965"/>
                    <a:pt x="84018" y="444656"/>
                    <a:pt x="41874" y="708993"/>
                  </a:cubicBezTo>
                  <a:close/>
                </a:path>
              </a:pathLst>
            </a:custGeom>
            <a:solidFill>
              <a:srgbClr val="3B3E54"/>
            </a:solidFill>
            <a:ln w="9525" cap="flat">
              <a:noFill/>
              <a:prstDash val="solid"/>
              <a:miter/>
            </a:ln>
          </p:spPr>
          <p:txBody>
            <a:bodyPr rtlCol="0" anchor="ctr"/>
            <a:lstStyle/>
            <a:p>
              <a:endParaRPr lang="en-US"/>
            </a:p>
          </p:txBody>
        </p:sp>
        <p:sp>
          <p:nvSpPr>
            <p:cNvPr id="62" name="Freeform: Shape 61"/>
            <p:cNvSpPr/>
            <p:nvPr/>
          </p:nvSpPr>
          <p:spPr>
            <a:xfrm>
              <a:off x="7704241" y="4853828"/>
              <a:ext cx="120153" cy="37660"/>
            </a:xfrm>
            <a:custGeom>
              <a:avLst/>
              <a:gdLst>
                <a:gd name="connsiteX0" fmla="*/ 4613 w 120153"/>
                <a:gd name="connsiteY0" fmla="*/ 2994 h 37659"/>
                <a:gd name="connsiteX1" fmla="*/ 4613 w 120153"/>
                <a:gd name="connsiteY1" fmla="*/ 34736 h 37659"/>
                <a:gd name="connsiteX2" fmla="*/ 119565 w 120153"/>
                <a:gd name="connsiteY2" fmla="*/ 33840 h 37659"/>
                <a:gd name="connsiteX3" fmla="*/ 25774 w 120153"/>
                <a:gd name="connsiteY3" fmla="*/ 2994 h 37659"/>
                <a:gd name="connsiteX4" fmla="*/ 4613 w 120153"/>
                <a:gd name="connsiteY4" fmla="*/ 2994 h 3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53" h="37659">
                  <a:moveTo>
                    <a:pt x="4613" y="2994"/>
                  </a:moveTo>
                  <a:cubicBezTo>
                    <a:pt x="4613" y="2994"/>
                    <a:pt x="-2740" y="33840"/>
                    <a:pt x="4613" y="34736"/>
                  </a:cubicBezTo>
                  <a:cubicBezTo>
                    <a:pt x="11965" y="35633"/>
                    <a:pt x="118848" y="38861"/>
                    <a:pt x="119565" y="33840"/>
                  </a:cubicBezTo>
                  <a:cubicBezTo>
                    <a:pt x="121717" y="16982"/>
                    <a:pt x="34382" y="1201"/>
                    <a:pt x="25774" y="2994"/>
                  </a:cubicBezTo>
                  <a:cubicBezTo>
                    <a:pt x="17166" y="4788"/>
                    <a:pt x="5510" y="-1489"/>
                    <a:pt x="4613" y="2994"/>
                  </a:cubicBezTo>
                  <a:close/>
                </a:path>
              </a:pathLst>
            </a:custGeom>
            <a:solidFill>
              <a:srgbClr val="F6A279"/>
            </a:solidFill>
            <a:ln w="9525" cap="flat">
              <a:noFill/>
              <a:prstDash val="solid"/>
              <a:miter/>
            </a:ln>
          </p:spPr>
          <p:txBody>
            <a:bodyPr rtlCol="0" anchor="ctr"/>
            <a:lstStyle/>
            <a:p>
              <a:endParaRPr lang="en-US"/>
            </a:p>
          </p:txBody>
        </p:sp>
        <p:sp>
          <p:nvSpPr>
            <p:cNvPr id="63" name="Freeform: Shape 62"/>
            <p:cNvSpPr/>
            <p:nvPr/>
          </p:nvSpPr>
          <p:spPr>
            <a:xfrm>
              <a:off x="7594760" y="3815708"/>
              <a:ext cx="168573" cy="373013"/>
            </a:xfrm>
            <a:custGeom>
              <a:avLst/>
              <a:gdLst>
                <a:gd name="connsiteX0" fmla="*/ 28552 w 168573"/>
                <a:gd name="connsiteY0" fmla="*/ 327728 h 373012"/>
                <a:gd name="connsiteX1" fmla="*/ 106024 w 168573"/>
                <a:gd name="connsiteY1" fmla="*/ 345840 h 373012"/>
                <a:gd name="connsiteX2" fmla="*/ 168611 w 168573"/>
                <a:gd name="connsiteY2" fmla="*/ 372920 h 373012"/>
                <a:gd name="connsiteX3" fmla="*/ 124854 w 168573"/>
                <a:gd name="connsiteY3" fmla="*/ 59984 h 373012"/>
                <a:gd name="connsiteX4" fmla="*/ 68723 w 168573"/>
                <a:gd name="connsiteY4" fmla="*/ 2418 h 373012"/>
                <a:gd name="connsiteX5" fmla="*/ 2011 w 168573"/>
                <a:gd name="connsiteY5" fmla="*/ 60342 h 373012"/>
                <a:gd name="connsiteX6" fmla="*/ 14565 w 168573"/>
                <a:gd name="connsiteY6" fmla="*/ 97464 h 373012"/>
                <a:gd name="connsiteX7" fmla="*/ 28552 w 168573"/>
                <a:gd name="connsiteY7" fmla="*/ 327728 h 37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573" h="373012">
                  <a:moveTo>
                    <a:pt x="28552" y="327728"/>
                  </a:moveTo>
                  <a:cubicBezTo>
                    <a:pt x="57066" y="328625"/>
                    <a:pt x="78407" y="335977"/>
                    <a:pt x="106024" y="345840"/>
                  </a:cubicBezTo>
                  <a:cubicBezTo>
                    <a:pt x="124854" y="352476"/>
                    <a:pt x="150678" y="364670"/>
                    <a:pt x="168611" y="372920"/>
                  </a:cubicBezTo>
                  <a:cubicBezTo>
                    <a:pt x="164845" y="236806"/>
                    <a:pt x="166459" y="177267"/>
                    <a:pt x="124854" y="59984"/>
                  </a:cubicBezTo>
                  <a:cubicBezTo>
                    <a:pt x="104052" y="1521"/>
                    <a:pt x="70875" y="2776"/>
                    <a:pt x="68723" y="2418"/>
                  </a:cubicBezTo>
                  <a:cubicBezTo>
                    <a:pt x="30525" y="-3859"/>
                    <a:pt x="-3907" y="17661"/>
                    <a:pt x="2011" y="60342"/>
                  </a:cubicBezTo>
                  <a:cubicBezTo>
                    <a:pt x="3984" y="74689"/>
                    <a:pt x="7212" y="78634"/>
                    <a:pt x="14565" y="97464"/>
                  </a:cubicBezTo>
                  <a:cubicBezTo>
                    <a:pt x="49893" y="186772"/>
                    <a:pt x="36264" y="235371"/>
                    <a:pt x="28552" y="327728"/>
                  </a:cubicBezTo>
                  <a:close/>
                </a:path>
              </a:pathLst>
            </a:custGeom>
            <a:solidFill>
              <a:srgbClr val="F6A279"/>
            </a:solidFill>
            <a:ln w="9525" cap="flat">
              <a:noFill/>
              <a:prstDash val="solid"/>
              <a:miter/>
            </a:ln>
          </p:spPr>
          <p:txBody>
            <a:bodyPr rtlCol="0" anchor="ctr"/>
            <a:lstStyle/>
            <a:p>
              <a:endParaRPr lang="en-US"/>
            </a:p>
          </p:txBody>
        </p:sp>
        <p:sp>
          <p:nvSpPr>
            <p:cNvPr id="64" name="Freeform: Shape 63"/>
            <p:cNvSpPr/>
            <p:nvPr/>
          </p:nvSpPr>
          <p:spPr>
            <a:xfrm>
              <a:off x="7575151" y="4203064"/>
              <a:ext cx="44833" cy="78907"/>
            </a:xfrm>
            <a:custGeom>
              <a:avLst/>
              <a:gdLst>
                <a:gd name="connsiteX0" fmla="*/ 17137 w 44833"/>
                <a:gd name="connsiteY0" fmla="*/ 3855 h 78906"/>
                <a:gd name="connsiteX1" fmla="*/ 43499 w 44833"/>
                <a:gd name="connsiteY1" fmla="*/ 75409 h 78906"/>
                <a:gd name="connsiteX2" fmla="*/ 1355 w 44833"/>
                <a:gd name="connsiteY2" fmla="*/ 1345 h 78906"/>
                <a:gd name="connsiteX3" fmla="*/ 17137 w 44833"/>
                <a:gd name="connsiteY3" fmla="*/ 3855 h 78906"/>
              </a:gdLst>
              <a:ahLst/>
              <a:cxnLst>
                <a:cxn ang="0">
                  <a:pos x="connsiteX0" y="connsiteY0"/>
                </a:cxn>
                <a:cxn ang="0">
                  <a:pos x="connsiteX1" y="connsiteY1"/>
                </a:cxn>
                <a:cxn ang="0">
                  <a:pos x="connsiteX2" y="connsiteY2"/>
                </a:cxn>
                <a:cxn ang="0">
                  <a:pos x="connsiteX3" y="connsiteY3"/>
                </a:cxn>
              </a:cxnLst>
              <a:rect l="l" t="t" r="r" b="b"/>
              <a:pathLst>
                <a:path w="44833" h="78906">
                  <a:moveTo>
                    <a:pt x="17137" y="3855"/>
                  </a:moveTo>
                  <a:cubicBezTo>
                    <a:pt x="17137" y="3855"/>
                    <a:pt x="49417" y="60166"/>
                    <a:pt x="43499" y="75409"/>
                  </a:cubicBezTo>
                  <a:cubicBezTo>
                    <a:pt x="37580" y="90653"/>
                    <a:pt x="638" y="40439"/>
                    <a:pt x="1355" y="1345"/>
                  </a:cubicBezTo>
                  <a:lnTo>
                    <a:pt x="17137" y="3855"/>
                  </a:lnTo>
                  <a:close/>
                </a:path>
              </a:pathLst>
            </a:custGeom>
            <a:solidFill>
              <a:srgbClr val="FFFFFF"/>
            </a:solidFill>
            <a:ln w="9525" cap="flat">
              <a:noFill/>
              <a:prstDash val="solid"/>
              <a:miter/>
            </a:ln>
          </p:spPr>
          <p:txBody>
            <a:bodyPr rtlCol="0" anchor="ctr"/>
            <a:lstStyle/>
            <a:p>
              <a:endParaRPr lang="en-US"/>
            </a:p>
          </p:txBody>
        </p:sp>
        <p:sp>
          <p:nvSpPr>
            <p:cNvPr id="65" name="Freeform: Shape 64"/>
            <p:cNvSpPr/>
            <p:nvPr/>
          </p:nvSpPr>
          <p:spPr>
            <a:xfrm>
              <a:off x="7532042" y="3829858"/>
              <a:ext cx="109393" cy="390946"/>
            </a:xfrm>
            <a:custGeom>
              <a:avLst/>
              <a:gdLst>
                <a:gd name="connsiteX0" fmla="*/ 66523 w 109393"/>
                <a:gd name="connsiteY0" fmla="*/ 381187 h 390946"/>
                <a:gd name="connsiteX1" fmla="*/ 38546 w 109393"/>
                <a:gd name="connsiteY1" fmla="*/ 391050 h 390946"/>
                <a:gd name="connsiteX2" fmla="*/ 61680 w 109393"/>
                <a:gd name="connsiteY2" fmla="*/ 20189 h 390946"/>
                <a:gd name="connsiteX3" fmla="*/ 102927 w 109393"/>
                <a:gd name="connsiteY3" fmla="*/ 11581 h 390946"/>
                <a:gd name="connsiteX4" fmla="*/ 98085 w 109393"/>
                <a:gd name="connsiteY4" fmla="*/ 55159 h 390946"/>
                <a:gd name="connsiteX5" fmla="*/ 66523 w 109393"/>
                <a:gd name="connsiteY5" fmla="*/ 381187 h 39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93" h="390946">
                  <a:moveTo>
                    <a:pt x="66523" y="381187"/>
                  </a:moveTo>
                  <a:cubicBezTo>
                    <a:pt x="57018" y="384773"/>
                    <a:pt x="47872" y="387822"/>
                    <a:pt x="38546" y="391050"/>
                  </a:cubicBezTo>
                  <a:cubicBezTo>
                    <a:pt x="-14715" y="264620"/>
                    <a:pt x="-13998" y="135859"/>
                    <a:pt x="61680" y="20189"/>
                  </a:cubicBezTo>
                  <a:cubicBezTo>
                    <a:pt x="73337" y="2435"/>
                    <a:pt x="85353" y="-7249"/>
                    <a:pt x="102927" y="11581"/>
                  </a:cubicBezTo>
                  <a:cubicBezTo>
                    <a:pt x="112073" y="21265"/>
                    <a:pt x="111176" y="37046"/>
                    <a:pt x="98085" y="55159"/>
                  </a:cubicBezTo>
                  <a:cubicBezTo>
                    <a:pt x="12543" y="172981"/>
                    <a:pt x="34422" y="245611"/>
                    <a:pt x="66523" y="381187"/>
                  </a:cubicBezTo>
                  <a:close/>
                </a:path>
              </a:pathLst>
            </a:custGeom>
            <a:solidFill>
              <a:srgbClr val="ED814C"/>
            </a:solidFill>
            <a:ln w="9525" cap="flat">
              <a:noFill/>
              <a:prstDash val="solid"/>
              <a:miter/>
            </a:ln>
          </p:spPr>
          <p:txBody>
            <a:bodyPr rtlCol="0" anchor="ctr"/>
            <a:lstStyle/>
            <a:p>
              <a:endParaRPr lang="en-US"/>
            </a:p>
          </p:txBody>
        </p:sp>
        <p:sp>
          <p:nvSpPr>
            <p:cNvPr id="66" name="Freeform: Shape 65"/>
            <p:cNvSpPr/>
            <p:nvPr/>
          </p:nvSpPr>
          <p:spPr>
            <a:xfrm>
              <a:off x="7603865" y="3683264"/>
              <a:ext cx="93253" cy="114773"/>
            </a:xfrm>
            <a:custGeom>
              <a:avLst/>
              <a:gdLst>
                <a:gd name="connsiteX0" fmla="*/ 7790 w 93253"/>
                <a:gd name="connsiteY0" fmla="*/ 69764 h 114773"/>
                <a:gd name="connsiteX1" fmla="*/ 76474 w 93253"/>
                <a:gd name="connsiteY1" fmla="*/ 112804 h 114773"/>
                <a:gd name="connsiteX2" fmla="*/ 82213 w 93253"/>
                <a:gd name="connsiteY2" fmla="*/ 39636 h 114773"/>
                <a:gd name="connsiteX3" fmla="*/ 24468 w 93253"/>
                <a:gd name="connsiteY3" fmla="*/ 4128 h 114773"/>
                <a:gd name="connsiteX4" fmla="*/ 7790 w 93253"/>
                <a:gd name="connsiteY4" fmla="*/ 69764 h 114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3" h="114773">
                  <a:moveTo>
                    <a:pt x="7790" y="69764"/>
                  </a:moveTo>
                  <a:cubicBezTo>
                    <a:pt x="21419" y="103299"/>
                    <a:pt x="56031" y="121053"/>
                    <a:pt x="76474" y="112804"/>
                  </a:cubicBezTo>
                  <a:cubicBezTo>
                    <a:pt x="97098" y="104375"/>
                    <a:pt x="95842" y="73171"/>
                    <a:pt x="82213" y="39636"/>
                  </a:cubicBezTo>
                  <a:cubicBezTo>
                    <a:pt x="68584" y="6101"/>
                    <a:pt x="44912" y="-4301"/>
                    <a:pt x="24468" y="4128"/>
                  </a:cubicBezTo>
                  <a:cubicBezTo>
                    <a:pt x="3665" y="12377"/>
                    <a:pt x="-6019" y="36229"/>
                    <a:pt x="7790" y="69764"/>
                  </a:cubicBezTo>
                  <a:close/>
                </a:path>
              </a:pathLst>
            </a:custGeom>
            <a:solidFill>
              <a:srgbClr val="FFFFFF"/>
            </a:solidFill>
            <a:ln w="9525" cap="flat">
              <a:noFill/>
              <a:prstDash val="solid"/>
              <a:miter/>
            </a:ln>
          </p:spPr>
          <p:txBody>
            <a:bodyPr rtlCol="0" anchor="ctr"/>
            <a:lstStyle/>
            <a:p>
              <a:endParaRPr lang="en-US"/>
            </a:p>
          </p:txBody>
        </p:sp>
        <p:sp>
          <p:nvSpPr>
            <p:cNvPr id="67" name="Freeform: Shape 66"/>
            <p:cNvSpPr/>
            <p:nvPr/>
          </p:nvSpPr>
          <p:spPr>
            <a:xfrm>
              <a:off x="7596622" y="3677512"/>
              <a:ext cx="82493" cy="80700"/>
            </a:xfrm>
            <a:custGeom>
              <a:avLst/>
              <a:gdLst>
                <a:gd name="connsiteX0" fmla="*/ 1404 w 82493"/>
                <a:gd name="connsiteY0" fmla="*/ 56148 h 80699"/>
                <a:gd name="connsiteX1" fmla="*/ 13419 w 82493"/>
                <a:gd name="connsiteY1" fmla="*/ 17054 h 80699"/>
                <a:gd name="connsiteX2" fmla="*/ 79235 w 82493"/>
                <a:gd name="connsiteY2" fmla="*/ 17412 h 80699"/>
                <a:gd name="connsiteX3" fmla="*/ 65246 w 82493"/>
                <a:gd name="connsiteY3" fmla="*/ 50051 h 80699"/>
                <a:gd name="connsiteX4" fmla="*/ 30815 w 82493"/>
                <a:gd name="connsiteY4" fmla="*/ 64039 h 80699"/>
                <a:gd name="connsiteX5" fmla="*/ 5529 w 82493"/>
                <a:gd name="connsiteY5" fmla="*/ 79462 h 80699"/>
                <a:gd name="connsiteX6" fmla="*/ 1404 w 82493"/>
                <a:gd name="connsiteY6" fmla="*/ 56148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93" h="80699">
                  <a:moveTo>
                    <a:pt x="1404" y="56148"/>
                  </a:moveTo>
                  <a:cubicBezTo>
                    <a:pt x="1404" y="56148"/>
                    <a:pt x="-210" y="31759"/>
                    <a:pt x="13419" y="17054"/>
                  </a:cubicBezTo>
                  <a:cubicBezTo>
                    <a:pt x="27049" y="2348"/>
                    <a:pt x="60046" y="-9488"/>
                    <a:pt x="79235" y="17412"/>
                  </a:cubicBezTo>
                  <a:cubicBezTo>
                    <a:pt x="79235" y="17412"/>
                    <a:pt x="91071" y="37856"/>
                    <a:pt x="65246" y="50051"/>
                  </a:cubicBezTo>
                  <a:cubicBezTo>
                    <a:pt x="39423" y="62246"/>
                    <a:pt x="39602" y="46464"/>
                    <a:pt x="30815" y="64039"/>
                  </a:cubicBezTo>
                  <a:cubicBezTo>
                    <a:pt x="22028" y="81614"/>
                    <a:pt x="6963" y="75516"/>
                    <a:pt x="5529" y="79462"/>
                  </a:cubicBezTo>
                  <a:lnTo>
                    <a:pt x="1404" y="56148"/>
                  </a:lnTo>
                  <a:close/>
                </a:path>
              </a:pathLst>
            </a:custGeom>
            <a:solidFill>
              <a:srgbClr val="42210B"/>
            </a:solidFill>
            <a:ln w="9525" cap="flat">
              <a:noFill/>
              <a:prstDash val="solid"/>
              <a:miter/>
            </a:ln>
          </p:spPr>
          <p:txBody>
            <a:bodyPr rtlCol="0" anchor="ctr"/>
            <a:lstStyle/>
            <a:p>
              <a:endParaRPr lang="en-US"/>
            </a:p>
          </p:txBody>
        </p:sp>
        <p:sp>
          <p:nvSpPr>
            <p:cNvPr id="68" name="Freeform: Shape 67"/>
            <p:cNvSpPr/>
            <p:nvPr/>
          </p:nvSpPr>
          <p:spPr>
            <a:xfrm>
              <a:off x="7616049" y="3749172"/>
              <a:ext cx="43040" cy="82493"/>
            </a:xfrm>
            <a:custGeom>
              <a:avLst/>
              <a:gdLst>
                <a:gd name="connsiteX0" fmla="*/ 1345 w 43039"/>
                <a:gd name="connsiteY0" fmla="*/ 5111 h 82493"/>
                <a:gd name="connsiteX1" fmla="*/ 39184 w 43039"/>
                <a:gd name="connsiteY1" fmla="*/ 1345 h 82493"/>
                <a:gd name="connsiteX2" fmla="*/ 41695 w 43039"/>
                <a:gd name="connsiteY2" fmla="*/ 74692 h 82493"/>
                <a:gd name="connsiteX3" fmla="*/ 20534 w 43039"/>
                <a:gd name="connsiteY3" fmla="*/ 80610 h 82493"/>
                <a:gd name="connsiteX4" fmla="*/ 4394 w 43039"/>
                <a:gd name="connsiteY4" fmla="*/ 67519 h 82493"/>
                <a:gd name="connsiteX5" fmla="*/ 4394 w 43039"/>
                <a:gd name="connsiteY5" fmla="*/ 67519 h 82493"/>
                <a:gd name="connsiteX6" fmla="*/ 1345 w 43039"/>
                <a:gd name="connsiteY6" fmla="*/ 5111 h 8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 h="82493">
                  <a:moveTo>
                    <a:pt x="1345" y="5111"/>
                  </a:moveTo>
                  <a:lnTo>
                    <a:pt x="39184" y="1345"/>
                  </a:lnTo>
                  <a:cubicBezTo>
                    <a:pt x="39722" y="6546"/>
                    <a:pt x="43667" y="56042"/>
                    <a:pt x="41695" y="74692"/>
                  </a:cubicBezTo>
                  <a:cubicBezTo>
                    <a:pt x="40260" y="80431"/>
                    <a:pt x="30755" y="83121"/>
                    <a:pt x="20534" y="80610"/>
                  </a:cubicBezTo>
                  <a:cubicBezTo>
                    <a:pt x="11387" y="78458"/>
                    <a:pt x="4573" y="72720"/>
                    <a:pt x="4394" y="67519"/>
                  </a:cubicBezTo>
                  <a:lnTo>
                    <a:pt x="4394" y="67519"/>
                  </a:lnTo>
                  <a:cubicBezTo>
                    <a:pt x="5649" y="56221"/>
                    <a:pt x="3138" y="23224"/>
                    <a:pt x="1345" y="5111"/>
                  </a:cubicBezTo>
                  <a:close/>
                </a:path>
              </a:pathLst>
            </a:custGeom>
            <a:solidFill>
              <a:srgbClr val="FFFFFF"/>
            </a:solidFill>
            <a:ln w="9525" cap="flat">
              <a:noFill/>
              <a:prstDash val="solid"/>
              <a:miter/>
            </a:ln>
          </p:spPr>
          <p:txBody>
            <a:bodyPr rtlCol="0" anchor="ctr"/>
            <a:lstStyle/>
            <a:p>
              <a:endParaRPr lang="en-US"/>
            </a:p>
          </p:txBody>
        </p:sp>
        <p:sp>
          <p:nvSpPr>
            <p:cNvPr id="69" name="Freeform: Shape 68"/>
            <p:cNvSpPr/>
            <p:nvPr/>
          </p:nvSpPr>
          <p:spPr>
            <a:xfrm>
              <a:off x="7598591" y="3753287"/>
              <a:ext cx="26900" cy="30487"/>
            </a:xfrm>
            <a:custGeom>
              <a:avLst/>
              <a:gdLst>
                <a:gd name="connsiteX0" fmla="*/ 2663 w 26899"/>
                <a:gd name="connsiteY0" fmla="*/ 17495 h 30486"/>
                <a:gd name="connsiteX1" fmla="*/ 23286 w 26899"/>
                <a:gd name="connsiteY1" fmla="*/ 29869 h 30486"/>
                <a:gd name="connsiteX2" fmla="*/ 24542 w 26899"/>
                <a:gd name="connsiteY2" fmla="*/ 12832 h 30486"/>
                <a:gd name="connsiteX3" fmla="*/ 8043 w 26899"/>
                <a:gd name="connsiteY3" fmla="*/ 1893 h 30486"/>
                <a:gd name="connsiteX4" fmla="*/ 2663 w 26899"/>
                <a:gd name="connsiteY4" fmla="*/ 17495 h 3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9" h="30486">
                  <a:moveTo>
                    <a:pt x="2663" y="17495"/>
                  </a:moveTo>
                  <a:cubicBezTo>
                    <a:pt x="5891" y="25386"/>
                    <a:pt x="17727" y="32200"/>
                    <a:pt x="23286" y="29869"/>
                  </a:cubicBezTo>
                  <a:cubicBezTo>
                    <a:pt x="29025" y="27538"/>
                    <a:pt x="27770" y="20723"/>
                    <a:pt x="24542" y="12832"/>
                  </a:cubicBezTo>
                  <a:cubicBezTo>
                    <a:pt x="21313" y="4942"/>
                    <a:pt x="13782" y="-438"/>
                    <a:pt x="8043" y="1893"/>
                  </a:cubicBezTo>
                  <a:cubicBezTo>
                    <a:pt x="2483" y="4224"/>
                    <a:pt x="-565" y="9604"/>
                    <a:pt x="2663" y="17495"/>
                  </a:cubicBezTo>
                  <a:close/>
                </a:path>
              </a:pathLst>
            </a:custGeom>
            <a:solidFill>
              <a:srgbClr val="FFFFFF"/>
            </a:solidFill>
            <a:ln w="9525" cap="flat">
              <a:noFill/>
              <a:prstDash val="solid"/>
              <a:miter/>
            </a:ln>
          </p:spPr>
          <p:txBody>
            <a:bodyPr rtlCol="0" anchor="ctr"/>
            <a:lstStyle/>
            <a:p>
              <a:endParaRPr lang="en-US"/>
            </a:p>
          </p:txBody>
        </p:sp>
        <p:sp>
          <p:nvSpPr>
            <p:cNvPr id="70" name="Freeform: Shape 69"/>
            <p:cNvSpPr/>
            <p:nvPr/>
          </p:nvSpPr>
          <p:spPr>
            <a:xfrm>
              <a:off x="7668049" y="3778540"/>
              <a:ext cx="28693" cy="23313"/>
            </a:xfrm>
            <a:custGeom>
              <a:avLst/>
              <a:gdLst>
                <a:gd name="connsiteX0" fmla="*/ 24127 w 28693"/>
                <a:gd name="connsiteY0" fmla="*/ 2106 h 23313"/>
                <a:gd name="connsiteX1" fmla="*/ 24127 w 28693"/>
                <a:gd name="connsiteY1" fmla="*/ 18425 h 23313"/>
                <a:gd name="connsiteX2" fmla="*/ 1352 w 28693"/>
                <a:gd name="connsiteY2" fmla="*/ 14659 h 23313"/>
                <a:gd name="connsiteX3" fmla="*/ 12470 w 28693"/>
                <a:gd name="connsiteY3" fmla="*/ 8741 h 23313"/>
                <a:gd name="connsiteX4" fmla="*/ 24127 w 28693"/>
                <a:gd name="connsiteY4" fmla="*/ 2106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93" h="23313">
                  <a:moveTo>
                    <a:pt x="24127" y="2106"/>
                  </a:moveTo>
                  <a:cubicBezTo>
                    <a:pt x="24127" y="2106"/>
                    <a:pt x="32735" y="9279"/>
                    <a:pt x="24127" y="18425"/>
                  </a:cubicBezTo>
                  <a:cubicBezTo>
                    <a:pt x="15519" y="27392"/>
                    <a:pt x="993" y="20577"/>
                    <a:pt x="1352" y="14659"/>
                  </a:cubicBezTo>
                  <a:cubicBezTo>
                    <a:pt x="1710" y="8741"/>
                    <a:pt x="9062" y="12148"/>
                    <a:pt x="12470" y="8741"/>
                  </a:cubicBezTo>
                  <a:cubicBezTo>
                    <a:pt x="16057" y="5154"/>
                    <a:pt x="21975" y="-764"/>
                    <a:pt x="24127" y="2106"/>
                  </a:cubicBezTo>
                  <a:close/>
                </a:path>
              </a:pathLst>
            </a:custGeom>
            <a:solidFill>
              <a:srgbClr val="42210B"/>
            </a:solidFill>
            <a:ln w="9525" cap="flat">
              <a:noFill/>
              <a:prstDash val="solid"/>
              <a:miter/>
            </a:ln>
          </p:spPr>
          <p:txBody>
            <a:bodyPr rtlCol="0" anchor="ctr"/>
            <a:lstStyle/>
            <a:p>
              <a:endParaRPr lang="en-US"/>
            </a:p>
          </p:txBody>
        </p:sp>
        <p:sp>
          <p:nvSpPr>
            <p:cNvPr id="71" name="Freeform: Shape 70"/>
            <p:cNvSpPr/>
            <p:nvPr/>
          </p:nvSpPr>
          <p:spPr>
            <a:xfrm>
              <a:off x="850140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2" name="Freeform: Shape 71"/>
            <p:cNvSpPr/>
            <p:nvPr/>
          </p:nvSpPr>
          <p:spPr>
            <a:xfrm>
              <a:off x="8554126"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3" name="Freeform: Shape 72"/>
            <p:cNvSpPr/>
            <p:nvPr/>
          </p:nvSpPr>
          <p:spPr>
            <a:xfrm>
              <a:off x="8606850"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4" name="Freeform: Shape 73"/>
            <p:cNvSpPr/>
            <p:nvPr/>
          </p:nvSpPr>
          <p:spPr>
            <a:xfrm>
              <a:off x="8659395"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5" name="Freeform: Shape 74"/>
            <p:cNvSpPr/>
            <p:nvPr/>
          </p:nvSpPr>
          <p:spPr>
            <a:xfrm>
              <a:off x="871211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6" name="Freeform: Shape 75"/>
            <p:cNvSpPr/>
            <p:nvPr/>
          </p:nvSpPr>
          <p:spPr>
            <a:xfrm>
              <a:off x="8764843"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7" name="Freeform: Shape 76"/>
            <p:cNvSpPr/>
            <p:nvPr/>
          </p:nvSpPr>
          <p:spPr>
            <a:xfrm>
              <a:off x="8817567"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78" name="Freeform: Shape 77"/>
            <p:cNvSpPr/>
            <p:nvPr/>
          </p:nvSpPr>
          <p:spPr>
            <a:xfrm>
              <a:off x="8870291"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79" name="Freeform: Shape 78"/>
            <p:cNvSpPr/>
            <p:nvPr/>
          </p:nvSpPr>
          <p:spPr>
            <a:xfrm>
              <a:off x="8923014"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0" name="Freeform: Shape 79"/>
            <p:cNvSpPr/>
            <p:nvPr/>
          </p:nvSpPr>
          <p:spPr>
            <a:xfrm>
              <a:off x="8975559"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1" name="Freeform: Shape 80"/>
            <p:cNvSpPr/>
            <p:nvPr/>
          </p:nvSpPr>
          <p:spPr>
            <a:xfrm>
              <a:off x="9028283" y="4779427"/>
              <a:ext cx="19727" cy="767545"/>
            </a:xfrm>
            <a:custGeom>
              <a:avLst/>
              <a:gdLst>
                <a:gd name="connsiteX0" fmla="*/ 9966 w 19726"/>
                <a:gd name="connsiteY0" fmla="*/ 9967 h 767545"/>
                <a:gd name="connsiteX1" fmla="*/ 9966 w 19726"/>
                <a:gd name="connsiteY1" fmla="*/ 757965 h 767545"/>
              </a:gdLst>
              <a:ahLst/>
              <a:cxnLst>
                <a:cxn ang="0">
                  <a:pos x="connsiteX0" y="connsiteY0"/>
                </a:cxn>
                <a:cxn ang="0">
                  <a:pos x="connsiteX1" y="connsiteY1"/>
                </a:cxn>
              </a:cxnLst>
              <a:rect l="l" t="t" r="r" b="b"/>
              <a:pathLst>
                <a:path w="19726" h="767545">
                  <a:moveTo>
                    <a:pt x="9966" y="9967"/>
                  </a:moveTo>
                  <a:lnTo>
                    <a:pt x="9966" y="757965"/>
                  </a:lnTo>
                </a:path>
              </a:pathLst>
            </a:custGeom>
            <a:ln w="70581" cap="flat">
              <a:solidFill>
                <a:srgbClr val="8682E3"/>
              </a:solidFill>
              <a:prstDash val="solid"/>
              <a:miter/>
            </a:ln>
          </p:spPr>
          <p:txBody>
            <a:bodyPr rtlCol="0" anchor="ctr"/>
            <a:lstStyle/>
            <a:p>
              <a:endParaRPr lang="en-US"/>
            </a:p>
          </p:txBody>
        </p:sp>
        <p:sp>
          <p:nvSpPr>
            <p:cNvPr id="82" name="Freeform: Shape 81"/>
            <p:cNvSpPr/>
            <p:nvPr/>
          </p:nvSpPr>
          <p:spPr>
            <a:xfrm>
              <a:off x="9081007" y="4779427"/>
              <a:ext cx="19727" cy="767545"/>
            </a:xfrm>
            <a:custGeom>
              <a:avLst/>
              <a:gdLst>
                <a:gd name="connsiteX0" fmla="*/ 9967 w 19726"/>
                <a:gd name="connsiteY0" fmla="*/ 9967 h 767545"/>
                <a:gd name="connsiteX1" fmla="*/ 9967 w 19726"/>
                <a:gd name="connsiteY1" fmla="*/ 757965 h 767545"/>
              </a:gdLst>
              <a:ahLst/>
              <a:cxnLst>
                <a:cxn ang="0">
                  <a:pos x="connsiteX0" y="connsiteY0"/>
                </a:cxn>
                <a:cxn ang="0">
                  <a:pos x="connsiteX1" y="connsiteY1"/>
                </a:cxn>
              </a:cxnLst>
              <a:rect l="l" t="t" r="r" b="b"/>
              <a:pathLst>
                <a:path w="19726" h="767545">
                  <a:moveTo>
                    <a:pt x="9967" y="9967"/>
                  </a:moveTo>
                  <a:lnTo>
                    <a:pt x="9967" y="757965"/>
                  </a:lnTo>
                </a:path>
              </a:pathLst>
            </a:custGeom>
            <a:ln w="70581" cap="flat">
              <a:solidFill>
                <a:srgbClr val="8682E3"/>
              </a:solidFill>
              <a:prstDash val="solid"/>
              <a:miter/>
            </a:ln>
          </p:spPr>
          <p:txBody>
            <a:bodyPr rtlCol="0" anchor="ctr"/>
            <a:lstStyle/>
            <a:p>
              <a:endParaRPr lang="en-US"/>
            </a:p>
          </p:txBody>
        </p:sp>
        <p:sp>
          <p:nvSpPr>
            <p:cNvPr id="83" name="Freeform: Shape 82"/>
            <p:cNvSpPr/>
            <p:nvPr/>
          </p:nvSpPr>
          <p:spPr>
            <a:xfrm>
              <a:off x="8921035" y="4445253"/>
              <a:ext cx="1300164" cy="1172838"/>
            </a:xfrm>
            <a:custGeom>
              <a:avLst/>
              <a:gdLst>
                <a:gd name="connsiteX0" fmla="*/ 809082 w 1300164"/>
                <a:gd name="connsiteY0" fmla="*/ 1058424 h 1172838"/>
                <a:gd name="connsiteX1" fmla="*/ 186079 w 1300164"/>
                <a:gd name="connsiteY1" fmla="*/ 1012515 h 1172838"/>
                <a:gd name="connsiteX2" fmla="*/ 195584 w 1300164"/>
                <a:gd name="connsiteY2" fmla="*/ 211614 h 1172838"/>
                <a:gd name="connsiteX3" fmla="*/ 1109464 w 1300164"/>
                <a:gd name="connsiteY3" fmla="*/ 211614 h 1172838"/>
                <a:gd name="connsiteX4" fmla="*/ 1300275 w 1300164"/>
                <a:gd name="connsiteY4" fmla="*/ 531902 h 1172838"/>
                <a:gd name="connsiteX5" fmla="*/ 1005810 w 1300164"/>
                <a:gd name="connsiteY5" fmla="*/ 626052 h 1172838"/>
                <a:gd name="connsiteX6" fmla="*/ 899824 w 1300164"/>
                <a:gd name="connsiteY6" fmla="*/ 432911 h 1172838"/>
                <a:gd name="connsiteX7" fmla="*/ 580611 w 1300164"/>
                <a:gd name="connsiteY7" fmla="*/ 393995 h 1172838"/>
                <a:gd name="connsiteX8" fmla="*/ 790252 w 1300164"/>
                <a:gd name="connsiteY8" fmla="*/ 511817 h 1172838"/>
                <a:gd name="connsiteX9" fmla="*/ 809082 w 1300164"/>
                <a:gd name="connsiteY9" fmla="*/ 1058424 h 1172838"/>
                <a:gd name="connsiteX10" fmla="*/ 527529 w 1300164"/>
                <a:gd name="connsiteY10" fmla="*/ 802875 h 1172838"/>
                <a:gd name="connsiteX11" fmla="*/ 527529 w 1300164"/>
                <a:gd name="connsiteY11" fmla="*/ 633226 h 1172838"/>
                <a:gd name="connsiteX12" fmla="*/ 357880 w 1300164"/>
                <a:gd name="connsiteY12" fmla="*/ 633226 h 1172838"/>
                <a:gd name="connsiteX13" fmla="*/ 359135 w 1300164"/>
                <a:gd name="connsiteY13" fmla="*/ 801619 h 1172838"/>
                <a:gd name="connsiteX14" fmla="*/ 527529 w 1300164"/>
                <a:gd name="connsiteY14" fmla="*/ 802875 h 11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164" h="1172838">
                  <a:moveTo>
                    <a:pt x="809082" y="1058424"/>
                  </a:moveTo>
                  <a:cubicBezTo>
                    <a:pt x="632439" y="1235067"/>
                    <a:pt x="372227" y="1198483"/>
                    <a:pt x="186079" y="1012515"/>
                  </a:cubicBezTo>
                  <a:cubicBezTo>
                    <a:pt x="-49386" y="777051"/>
                    <a:pt x="-74134" y="481331"/>
                    <a:pt x="195584" y="211614"/>
                  </a:cubicBezTo>
                  <a:cubicBezTo>
                    <a:pt x="484130" y="-76933"/>
                    <a:pt x="837416" y="-60434"/>
                    <a:pt x="1109464" y="211614"/>
                  </a:cubicBezTo>
                  <a:cubicBezTo>
                    <a:pt x="1207201" y="309350"/>
                    <a:pt x="1279114" y="428248"/>
                    <a:pt x="1300275" y="531902"/>
                  </a:cubicBezTo>
                  <a:lnTo>
                    <a:pt x="1005810" y="626052"/>
                  </a:lnTo>
                  <a:cubicBezTo>
                    <a:pt x="991643" y="543559"/>
                    <a:pt x="951651" y="484738"/>
                    <a:pt x="899824" y="432911"/>
                  </a:cubicBezTo>
                  <a:cubicBezTo>
                    <a:pt x="805674" y="338761"/>
                    <a:pt x="691439" y="321007"/>
                    <a:pt x="580611" y="393995"/>
                  </a:cubicBezTo>
                  <a:cubicBezTo>
                    <a:pt x="651268" y="405831"/>
                    <a:pt x="720850" y="442236"/>
                    <a:pt x="790252" y="511817"/>
                  </a:cubicBezTo>
                  <a:cubicBezTo>
                    <a:pt x="940891" y="662636"/>
                    <a:pt x="970481" y="897025"/>
                    <a:pt x="809082" y="1058424"/>
                  </a:cubicBezTo>
                  <a:close/>
                  <a:moveTo>
                    <a:pt x="527529" y="802875"/>
                  </a:moveTo>
                  <a:cubicBezTo>
                    <a:pt x="579356" y="751047"/>
                    <a:pt x="577025" y="682722"/>
                    <a:pt x="527529" y="633226"/>
                  </a:cubicBezTo>
                  <a:cubicBezTo>
                    <a:pt x="478033" y="583730"/>
                    <a:pt x="409707" y="581398"/>
                    <a:pt x="357880" y="633226"/>
                  </a:cubicBezTo>
                  <a:cubicBezTo>
                    <a:pt x="306052" y="685053"/>
                    <a:pt x="309639" y="752123"/>
                    <a:pt x="359135" y="801619"/>
                  </a:cubicBezTo>
                  <a:cubicBezTo>
                    <a:pt x="408631" y="851115"/>
                    <a:pt x="475702" y="854702"/>
                    <a:pt x="527529" y="802875"/>
                  </a:cubicBezTo>
                  <a:close/>
                </a:path>
              </a:pathLst>
            </a:custGeom>
            <a:solidFill>
              <a:srgbClr val="FFFFFF"/>
            </a:solidFill>
            <a:ln w="9525" cap="flat">
              <a:noFill/>
              <a:prstDash val="solid"/>
              <a:miter/>
            </a:ln>
          </p:spPr>
          <p:txBody>
            <a:bodyPr rtlCol="0" anchor="ctr"/>
            <a:lstStyle/>
            <a:p>
              <a:endParaRPr lang="en-US"/>
            </a:p>
          </p:txBody>
        </p:sp>
        <p:sp>
          <p:nvSpPr>
            <p:cNvPr id="84" name="Freeform: Shape 83"/>
            <p:cNvSpPr/>
            <p:nvPr/>
          </p:nvSpPr>
          <p:spPr>
            <a:xfrm>
              <a:off x="8659946" y="2868109"/>
              <a:ext cx="491372" cy="959432"/>
            </a:xfrm>
            <a:custGeom>
              <a:avLst/>
              <a:gdLst>
                <a:gd name="connsiteX0" fmla="*/ 1345 w 491372"/>
                <a:gd name="connsiteY0" fmla="*/ 959342 h 959431"/>
                <a:gd name="connsiteX1" fmla="*/ 491104 w 491372"/>
                <a:gd name="connsiteY1" fmla="*/ 959342 h 959431"/>
                <a:gd name="connsiteX2" fmla="*/ 491104 w 491372"/>
                <a:gd name="connsiteY2" fmla="*/ 1345 h 959431"/>
              </a:gdLst>
              <a:ahLst/>
              <a:cxnLst>
                <a:cxn ang="0">
                  <a:pos x="connsiteX0" y="connsiteY0"/>
                </a:cxn>
                <a:cxn ang="0">
                  <a:pos x="connsiteX1" y="connsiteY1"/>
                </a:cxn>
                <a:cxn ang="0">
                  <a:pos x="connsiteX2" y="connsiteY2"/>
                </a:cxn>
              </a:cxnLst>
              <a:rect l="l" t="t" r="r" b="b"/>
              <a:pathLst>
                <a:path w="491372" h="959431">
                  <a:moveTo>
                    <a:pt x="1345" y="959342"/>
                  </a:moveTo>
                  <a:lnTo>
                    <a:pt x="491104" y="959342"/>
                  </a:lnTo>
                  <a:lnTo>
                    <a:pt x="491104" y="1345"/>
                  </a:lnTo>
                  <a:close/>
                </a:path>
              </a:pathLst>
            </a:custGeom>
            <a:solidFill>
              <a:srgbClr val="FFE0BA"/>
            </a:solidFill>
            <a:ln w="9525" cap="flat">
              <a:noFill/>
              <a:prstDash val="solid"/>
              <a:miter/>
            </a:ln>
          </p:spPr>
          <p:txBody>
            <a:bodyPr rtlCol="0" anchor="ctr"/>
            <a:lstStyle/>
            <a:p>
              <a:endParaRPr lang="en-US"/>
            </a:p>
          </p:txBody>
        </p:sp>
        <p:sp>
          <p:nvSpPr>
            <p:cNvPr id="85" name="Freeform: Shape 84"/>
            <p:cNvSpPr/>
            <p:nvPr/>
          </p:nvSpPr>
          <p:spPr>
            <a:xfrm>
              <a:off x="9149705" y="2868109"/>
              <a:ext cx="491372" cy="959432"/>
            </a:xfrm>
            <a:custGeom>
              <a:avLst/>
              <a:gdLst>
                <a:gd name="connsiteX0" fmla="*/ 1345 w 491372"/>
                <a:gd name="connsiteY0" fmla="*/ 1345 h 959431"/>
                <a:gd name="connsiteX1" fmla="*/ 1345 w 491372"/>
                <a:gd name="connsiteY1" fmla="*/ 959342 h 959431"/>
                <a:gd name="connsiteX2" fmla="*/ 491283 w 491372"/>
                <a:gd name="connsiteY2" fmla="*/ 959342 h 959431"/>
              </a:gdLst>
              <a:ahLst/>
              <a:cxnLst>
                <a:cxn ang="0">
                  <a:pos x="connsiteX0" y="connsiteY0"/>
                </a:cxn>
                <a:cxn ang="0">
                  <a:pos x="connsiteX1" y="connsiteY1"/>
                </a:cxn>
                <a:cxn ang="0">
                  <a:pos x="connsiteX2" y="connsiteY2"/>
                </a:cxn>
              </a:cxnLst>
              <a:rect l="l" t="t" r="r" b="b"/>
              <a:pathLst>
                <a:path w="491372" h="959431">
                  <a:moveTo>
                    <a:pt x="1345" y="1345"/>
                  </a:moveTo>
                  <a:lnTo>
                    <a:pt x="1345" y="959342"/>
                  </a:lnTo>
                  <a:lnTo>
                    <a:pt x="491283" y="959342"/>
                  </a:lnTo>
                  <a:close/>
                </a:path>
              </a:pathLst>
            </a:custGeom>
            <a:solidFill>
              <a:srgbClr val="FFCD91"/>
            </a:solidFill>
            <a:ln w="9525" cap="flat">
              <a:noFill/>
              <a:prstDash val="solid"/>
              <a:miter/>
            </a:ln>
          </p:spPr>
          <p:txBody>
            <a:bodyPr rtlCol="0" anchor="ctr"/>
            <a:lstStyle/>
            <a:p>
              <a:endParaRPr lang="en-US"/>
            </a:p>
          </p:txBody>
        </p:sp>
        <p:sp>
          <p:nvSpPr>
            <p:cNvPr id="86" name="Freeform: Shape 85"/>
            <p:cNvSpPr/>
            <p:nvPr/>
          </p:nvSpPr>
          <p:spPr>
            <a:xfrm>
              <a:off x="9149705" y="3742537"/>
              <a:ext cx="86080" cy="86080"/>
            </a:xfrm>
            <a:custGeom>
              <a:avLst/>
              <a:gdLst>
                <a:gd name="connsiteX0" fmla="*/ 1345 w 86079"/>
                <a:gd name="connsiteY0" fmla="*/ 1345 h 86079"/>
                <a:gd name="connsiteX1" fmla="*/ 84914 w 86079"/>
                <a:gd name="connsiteY1" fmla="*/ 1345 h 86079"/>
                <a:gd name="connsiteX2" fmla="*/ 84914 w 86079"/>
                <a:gd name="connsiteY2" fmla="*/ 84914 h 86079"/>
                <a:gd name="connsiteX3" fmla="*/ 1345 w 86079"/>
                <a:gd name="connsiteY3" fmla="*/ 84914 h 86079"/>
              </a:gdLst>
              <a:ahLst/>
              <a:cxnLst>
                <a:cxn ang="0">
                  <a:pos x="connsiteX0" y="connsiteY0"/>
                </a:cxn>
                <a:cxn ang="0">
                  <a:pos x="connsiteX1" y="connsiteY1"/>
                </a:cxn>
                <a:cxn ang="0">
                  <a:pos x="connsiteX2" y="connsiteY2"/>
                </a:cxn>
                <a:cxn ang="0">
                  <a:pos x="connsiteX3" y="connsiteY3"/>
                </a:cxn>
              </a:cxnLst>
              <a:rect l="l" t="t" r="r" b="b"/>
              <a:pathLst>
                <a:path w="86079" h="86079">
                  <a:moveTo>
                    <a:pt x="1345" y="1345"/>
                  </a:moveTo>
                  <a:lnTo>
                    <a:pt x="84914" y="1345"/>
                  </a:lnTo>
                  <a:lnTo>
                    <a:pt x="84914" y="84914"/>
                  </a:lnTo>
                  <a:lnTo>
                    <a:pt x="1345" y="84914"/>
                  </a:lnTo>
                  <a:close/>
                </a:path>
              </a:pathLst>
            </a:custGeom>
            <a:solidFill>
              <a:srgbClr val="FFB966"/>
            </a:solidFill>
            <a:ln w="9525" cap="flat">
              <a:noFill/>
              <a:prstDash val="solid"/>
              <a:miter/>
            </a:ln>
          </p:spPr>
          <p:txBody>
            <a:bodyPr rtlCol="0" anchor="ctr"/>
            <a:lstStyle/>
            <a:p>
              <a:endParaRPr lang="en-US"/>
            </a:p>
          </p:txBody>
        </p:sp>
        <p:sp>
          <p:nvSpPr>
            <p:cNvPr id="87" name="Freeform: Shape 86"/>
            <p:cNvSpPr/>
            <p:nvPr/>
          </p:nvSpPr>
          <p:spPr>
            <a:xfrm>
              <a:off x="9141937" y="2860341"/>
              <a:ext cx="17933" cy="975572"/>
            </a:xfrm>
            <a:custGeom>
              <a:avLst/>
              <a:gdLst>
                <a:gd name="connsiteX0" fmla="*/ 9113 w 17933"/>
                <a:gd name="connsiteY0" fmla="*/ 9113 h 975571"/>
                <a:gd name="connsiteX1" fmla="*/ 9113 w 17933"/>
                <a:gd name="connsiteY1" fmla="*/ 967110 h 975571"/>
              </a:gdLst>
              <a:ahLst/>
              <a:cxnLst>
                <a:cxn ang="0">
                  <a:pos x="connsiteX0" y="connsiteY0"/>
                </a:cxn>
                <a:cxn ang="0">
                  <a:pos x="connsiteX1" y="connsiteY1"/>
                </a:cxn>
              </a:cxnLst>
              <a:rect l="l" t="t" r="r" b="b"/>
              <a:pathLst>
                <a:path w="17933" h="975571">
                  <a:moveTo>
                    <a:pt x="9113" y="9113"/>
                  </a:moveTo>
                  <a:lnTo>
                    <a:pt x="9113" y="967110"/>
                  </a:lnTo>
                </a:path>
              </a:pathLst>
            </a:custGeom>
            <a:ln w="64535" cap="flat">
              <a:solidFill>
                <a:srgbClr val="FFFFFF"/>
              </a:solidFill>
              <a:custDash>
                <a:ds d="1524435" sp="1524435"/>
              </a:custDash>
              <a:miter/>
            </a:ln>
          </p:spPr>
          <p:txBody>
            <a:bodyPr rtlCol="0" anchor="ctr"/>
            <a:lstStyle/>
            <a:p>
              <a:endParaRPr lang="en-US"/>
            </a:p>
          </p:txBody>
        </p:sp>
        <p:sp>
          <p:nvSpPr>
            <p:cNvPr id="88" name="Freeform: Shape 87"/>
            <p:cNvSpPr/>
            <p:nvPr/>
          </p:nvSpPr>
          <p:spPr>
            <a:xfrm>
              <a:off x="7367852" y="5341112"/>
              <a:ext cx="222373" cy="197266"/>
            </a:xfrm>
            <a:custGeom>
              <a:avLst/>
              <a:gdLst>
                <a:gd name="connsiteX0" fmla="*/ 76844 w 222372"/>
                <a:gd name="connsiteY0" fmla="*/ 1345 h 197266"/>
                <a:gd name="connsiteX1" fmla="*/ 1345 w 222372"/>
                <a:gd name="connsiteY1" fmla="*/ 165614 h 197266"/>
                <a:gd name="connsiteX2" fmla="*/ 73616 w 222372"/>
                <a:gd name="connsiteY2" fmla="*/ 196459 h 197266"/>
                <a:gd name="connsiteX3" fmla="*/ 222104 w 222372"/>
                <a:gd name="connsiteY3" fmla="*/ 47972 h 197266"/>
                <a:gd name="connsiteX4" fmla="*/ 76844 w 222372"/>
                <a:gd name="connsiteY4" fmla="*/ 1345 h 19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72" h="197266">
                  <a:moveTo>
                    <a:pt x="76844" y="1345"/>
                  </a:moveTo>
                  <a:lnTo>
                    <a:pt x="1345" y="165614"/>
                  </a:lnTo>
                  <a:cubicBezTo>
                    <a:pt x="23044" y="177809"/>
                    <a:pt x="47613" y="188031"/>
                    <a:pt x="73616" y="196459"/>
                  </a:cubicBezTo>
                  <a:lnTo>
                    <a:pt x="222104" y="47972"/>
                  </a:lnTo>
                  <a:cubicBezTo>
                    <a:pt x="174581" y="43309"/>
                    <a:pt x="123291" y="28245"/>
                    <a:pt x="76844" y="1345"/>
                  </a:cubicBezTo>
                  <a:close/>
                </a:path>
              </a:pathLst>
            </a:custGeom>
            <a:solidFill>
              <a:srgbClr val="ED814C"/>
            </a:solidFill>
            <a:ln w="9525" cap="flat">
              <a:noFill/>
              <a:prstDash val="solid"/>
              <a:miter/>
            </a:ln>
          </p:spPr>
          <p:txBody>
            <a:bodyPr rtlCol="0" anchor="ctr"/>
            <a:lstStyle/>
            <a:p>
              <a:endParaRPr lang="en-US"/>
            </a:p>
          </p:txBody>
        </p:sp>
        <p:sp>
          <p:nvSpPr>
            <p:cNvPr id="89" name="Freeform: Shape 88"/>
            <p:cNvSpPr/>
            <p:nvPr/>
          </p:nvSpPr>
          <p:spPr>
            <a:xfrm>
              <a:off x="7440303" y="5153350"/>
              <a:ext cx="491372" cy="412466"/>
            </a:xfrm>
            <a:custGeom>
              <a:avLst/>
              <a:gdLst>
                <a:gd name="connsiteX0" fmla="*/ 384042 w 491372"/>
                <a:gd name="connsiteY0" fmla="*/ 1345 h 412465"/>
                <a:gd name="connsiteX1" fmla="*/ 238602 w 491372"/>
                <a:gd name="connsiteY1" fmla="*/ 146784 h 412465"/>
                <a:gd name="connsiteX2" fmla="*/ 267834 w 491372"/>
                <a:gd name="connsiteY2" fmla="*/ 185161 h 412465"/>
                <a:gd name="connsiteX3" fmla="*/ 181037 w 491372"/>
                <a:gd name="connsiteY3" fmla="*/ 236989 h 412465"/>
                <a:gd name="connsiteX4" fmla="*/ 149833 w 491372"/>
                <a:gd name="connsiteY4" fmla="*/ 235375 h 412465"/>
                <a:gd name="connsiteX5" fmla="*/ 1345 w 491372"/>
                <a:gd name="connsiteY5" fmla="*/ 383862 h 412465"/>
                <a:gd name="connsiteX6" fmla="*/ 189645 w 491372"/>
                <a:gd name="connsiteY6" fmla="*/ 412376 h 412465"/>
                <a:gd name="connsiteX7" fmla="*/ 491642 w 491372"/>
                <a:gd name="connsiteY7" fmla="*/ 180140 h 412465"/>
                <a:gd name="connsiteX8" fmla="*/ 384042 w 491372"/>
                <a:gd name="connsiteY8" fmla="*/ 1345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372" h="412465">
                  <a:moveTo>
                    <a:pt x="384042" y="1345"/>
                  </a:moveTo>
                  <a:lnTo>
                    <a:pt x="238602" y="146784"/>
                  </a:lnTo>
                  <a:cubicBezTo>
                    <a:pt x="260840" y="155034"/>
                    <a:pt x="267834" y="168484"/>
                    <a:pt x="267834" y="185161"/>
                  </a:cubicBezTo>
                  <a:cubicBezTo>
                    <a:pt x="267834" y="219055"/>
                    <a:pt x="231071" y="236989"/>
                    <a:pt x="181037" y="236989"/>
                  </a:cubicBezTo>
                  <a:cubicBezTo>
                    <a:pt x="170815" y="236989"/>
                    <a:pt x="160414" y="236451"/>
                    <a:pt x="149833" y="235375"/>
                  </a:cubicBezTo>
                  <a:lnTo>
                    <a:pt x="1345" y="383862"/>
                  </a:lnTo>
                  <a:cubicBezTo>
                    <a:pt x="59987" y="402872"/>
                    <a:pt x="126878" y="412376"/>
                    <a:pt x="189645" y="412376"/>
                  </a:cubicBezTo>
                  <a:cubicBezTo>
                    <a:pt x="401078" y="412376"/>
                    <a:pt x="491642" y="298141"/>
                    <a:pt x="491642" y="180140"/>
                  </a:cubicBezTo>
                  <a:cubicBezTo>
                    <a:pt x="491462" y="104461"/>
                    <a:pt x="459900" y="38288"/>
                    <a:pt x="384042" y="1345"/>
                  </a:cubicBezTo>
                  <a:close/>
                </a:path>
              </a:pathLst>
            </a:custGeom>
            <a:solidFill>
              <a:srgbClr val="ED6B2B"/>
            </a:solidFill>
            <a:ln w="9525" cap="flat">
              <a:noFill/>
              <a:prstDash val="solid"/>
              <a:miter/>
            </a:ln>
          </p:spPr>
          <p:txBody>
            <a:bodyPr rtlCol="0" anchor="ctr"/>
            <a:lstStyle/>
            <a:p>
              <a:endParaRPr lang="en-US"/>
            </a:p>
          </p:txBody>
        </p:sp>
        <p:sp>
          <p:nvSpPr>
            <p:cNvPr id="90" name="Freeform: Shape 89"/>
            <p:cNvSpPr/>
            <p:nvPr/>
          </p:nvSpPr>
          <p:spPr>
            <a:xfrm>
              <a:off x="7415196" y="4889013"/>
              <a:ext cx="473439" cy="412466"/>
            </a:xfrm>
            <a:custGeom>
              <a:avLst/>
              <a:gdLst>
                <a:gd name="connsiteX0" fmla="*/ 246672 w 473439"/>
                <a:gd name="connsiteY0" fmla="*/ 234478 h 412465"/>
                <a:gd name="connsiteX1" fmla="*/ 212779 w 473439"/>
                <a:gd name="connsiteY1" fmla="*/ 234478 h 412465"/>
                <a:gd name="connsiteX2" fmla="*/ 217442 w 473439"/>
                <a:gd name="connsiteY2" fmla="*/ 169380 h 412465"/>
                <a:gd name="connsiteX3" fmla="*/ 473170 w 473439"/>
                <a:gd name="connsiteY3" fmla="*/ 169380 h 412465"/>
                <a:gd name="connsiteX4" fmla="*/ 473170 w 473439"/>
                <a:gd name="connsiteY4" fmla="*/ 1345 h 412465"/>
                <a:gd name="connsiteX5" fmla="*/ 34342 w 473439"/>
                <a:gd name="connsiteY5" fmla="*/ 1345 h 412465"/>
                <a:gd name="connsiteX6" fmla="*/ 1345 w 473439"/>
                <a:gd name="connsiteY6" fmla="*/ 402513 h 412465"/>
                <a:gd name="connsiteX7" fmla="*/ 192873 w 473439"/>
                <a:gd name="connsiteY7" fmla="*/ 402513 h 412465"/>
                <a:gd name="connsiteX8" fmla="*/ 263709 w 473439"/>
                <a:gd name="connsiteY8" fmla="*/ 411300 h 412465"/>
                <a:gd name="connsiteX9" fmla="*/ 409148 w 473439"/>
                <a:gd name="connsiteY9" fmla="*/ 265861 h 412465"/>
                <a:gd name="connsiteX10" fmla="*/ 246672 w 473439"/>
                <a:gd name="connsiteY10" fmla="*/ 234478 h 41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439" h="412465">
                  <a:moveTo>
                    <a:pt x="246672" y="234478"/>
                  </a:moveTo>
                  <a:lnTo>
                    <a:pt x="212779" y="234478"/>
                  </a:lnTo>
                  <a:lnTo>
                    <a:pt x="217442" y="169380"/>
                  </a:lnTo>
                  <a:lnTo>
                    <a:pt x="473170" y="169380"/>
                  </a:lnTo>
                  <a:lnTo>
                    <a:pt x="473170" y="1345"/>
                  </a:lnTo>
                  <a:lnTo>
                    <a:pt x="34342" y="1345"/>
                  </a:lnTo>
                  <a:lnTo>
                    <a:pt x="1345" y="402513"/>
                  </a:lnTo>
                  <a:lnTo>
                    <a:pt x="192873" y="402513"/>
                  </a:lnTo>
                  <a:cubicBezTo>
                    <a:pt x="225691" y="402513"/>
                    <a:pt x="248287" y="405741"/>
                    <a:pt x="263709" y="411300"/>
                  </a:cubicBezTo>
                  <a:lnTo>
                    <a:pt x="409148" y="265861"/>
                  </a:lnTo>
                  <a:cubicBezTo>
                    <a:pt x="368440" y="245955"/>
                    <a:pt x="314819" y="234478"/>
                    <a:pt x="246672" y="234478"/>
                  </a:cubicBezTo>
                  <a:close/>
                </a:path>
              </a:pathLst>
            </a:custGeom>
            <a:solidFill>
              <a:srgbClr val="ED814C"/>
            </a:solidFill>
            <a:ln w="9525" cap="flat">
              <a:noFill/>
              <a:prstDash val="solid"/>
              <a:miter/>
            </a:ln>
          </p:spPr>
          <p:txBody>
            <a:bodyPr rtlCol="0" anchor="ctr"/>
            <a:lstStyle/>
            <a:p>
              <a:endParaRPr lang="en-US"/>
            </a:p>
          </p:txBody>
        </p:sp>
        <p:sp>
          <p:nvSpPr>
            <p:cNvPr id="91" name="Freeform: Shape 90"/>
            <p:cNvSpPr/>
            <p:nvPr/>
          </p:nvSpPr>
          <p:spPr>
            <a:xfrm>
              <a:off x="8264141" y="5445984"/>
              <a:ext cx="32280" cy="91460"/>
            </a:xfrm>
            <a:custGeom>
              <a:avLst/>
              <a:gdLst>
                <a:gd name="connsiteX0" fmla="*/ 13199 w 32279"/>
                <a:gd name="connsiteY0" fmla="*/ 91586 h 91459"/>
                <a:gd name="connsiteX1" fmla="*/ 13199 w 32279"/>
                <a:gd name="connsiteY1" fmla="*/ 91586 h 91459"/>
                <a:gd name="connsiteX2" fmla="*/ 26649 w 32279"/>
                <a:gd name="connsiteY2" fmla="*/ 79751 h 91459"/>
                <a:gd name="connsiteX3" fmla="*/ 30952 w 32279"/>
                <a:gd name="connsiteY3" fmla="*/ 14832 h 91459"/>
                <a:gd name="connsiteX4" fmla="*/ 19116 w 32279"/>
                <a:gd name="connsiteY4" fmla="*/ 1382 h 91459"/>
                <a:gd name="connsiteX5" fmla="*/ 19116 w 32279"/>
                <a:gd name="connsiteY5" fmla="*/ 1382 h 91459"/>
                <a:gd name="connsiteX6" fmla="*/ 5666 w 32279"/>
                <a:gd name="connsiteY6" fmla="*/ 13218 h 91459"/>
                <a:gd name="connsiteX7" fmla="*/ 1362 w 32279"/>
                <a:gd name="connsiteY7" fmla="*/ 78137 h 91459"/>
                <a:gd name="connsiteX8" fmla="*/ 13199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3199" y="91586"/>
                  </a:moveTo>
                  <a:lnTo>
                    <a:pt x="13199" y="91586"/>
                  </a:lnTo>
                  <a:cubicBezTo>
                    <a:pt x="20192" y="92125"/>
                    <a:pt x="26111" y="86745"/>
                    <a:pt x="26649" y="79751"/>
                  </a:cubicBezTo>
                  <a:lnTo>
                    <a:pt x="30952" y="14832"/>
                  </a:lnTo>
                  <a:cubicBezTo>
                    <a:pt x="31491" y="7838"/>
                    <a:pt x="26111" y="1920"/>
                    <a:pt x="19116" y="1382"/>
                  </a:cubicBezTo>
                  <a:lnTo>
                    <a:pt x="19116" y="1382"/>
                  </a:lnTo>
                  <a:cubicBezTo>
                    <a:pt x="12122" y="844"/>
                    <a:pt x="6204" y="6224"/>
                    <a:pt x="5666" y="13218"/>
                  </a:cubicBezTo>
                  <a:lnTo>
                    <a:pt x="1362" y="78137"/>
                  </a:lnTo>
                  <a:cubicBezTo>
                    <a:pt x="1004" y="85131"/>
                    <a:pt x="6204" y="91228"/>
                    <a:pt x="13199" y="91586"/>
                  </a:cubicBezTo>
                  <a:close/>
                </a:path>
              </a:pathLst>
            </a:custGeom>
            <a:solidFill>
              <a:srgbClr val="ED6B2B"/>
            </a:solidFill>
            <a:ln w="9525" cap="flat">
              <a:noFill/>
              <a:prstDash val="solid"/>
              <a:miter/>
            </a:ln>
          </p:spPr>
          <p:txBody>
            <a:bodyPr rtlCol="0" anchor="ctr"/>
            <a:lstStyle/>
            <a:p>
              <a:endParaRPr lang="en-US"/>
            </a:p>
          </p:txBody>
        </p:sp>
        <p:sp>
          <p:nvSpPr>
            <p:cNvPr id="92" name="Freeform: Shape 91"/>
            <p:cNvSpPr/>
            <p:nvPr/>
          </p:nvSpPr>
          <p:spPr>
            <a:xfrm>
              <a:off x="8213407" y="4091878"/>
              <a:ext cx="186506" cy="1393418"/>
            </a:xfrm>
            <a:custGeom>
              <a:avLst/>
              <a:gdLst>
                <a:gd name="connsiteX0" fmla="*/ 1345 w 186506"/>
                <a:gd name="connsiteY0" fmla="*/ 1243585 h 1393417"/>
                <a:gd name="connsiteX1" fmla="*/ 42233 w 186506"/>
                <a:gd name="connsiteY1" fmla="*/ 1390279 h 1393417"/>
                <a:gd name="connsiteX2" fmla="*/ 92626 w 186506"/>
                <a:gd name="connsiteY2" fmla="*/ 1393687 h 1393417"/>
                <a:gd name="connsiteX3" fmla="*/ 185699 w 186506"/>
                <a:gd name="connsiteY3" fmla="*/ 8160 h 1393417"/>
                <a:gd name="connsiteX4" fmla="*/ 84914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345" y="1243585"/>
                  </a:moveTo>
                  <a:lnTo>
                    <a:pt x="42233" y="1390279"/>
                  </a:lnTo>
                  <a:lnTo>
                    <a:pt x="92626" y="1393687"/>
                  </a:lnTo>
                  <a:lnTo>
                    <a:pt x="185699" y="8160"/>
                  </a:lnTo>
                  <a:lnTo>
                    <a:pt x="84914" y="1345"/>
                  </a:lnTo>
                  <a:close/>
                </a:path>
              </a:pathLst>
            </a:custGeom>
            <a:solidFill>
              <a:srgbClr val="3B3870"/>
            </a:solidFill>
            <a:ln w="9525" cap="flat">
              <a:noFill/>
              <a:prstDash val="solid"/>
              <a:miter/>
            </a:ln>
          </p:spPr>
          <p:txBody>
            <a:bodyPr rtlCol="0" anchor="ctr"/>
            <a:lstStyle/>
            <a:p>
              <a:endParaRPr lang="en-US"/>
            </a:p>
          </p:txBody>
        </p:sp>
        <p:sp>
          <p:nvSpPr>
            <p:cNvPr id="93" name="Freeform: Shape 92"/>
            <p:cNvSpPr/>
            <p:nvPr/>
          </p:nvSpPr>
          <p:spPr>
            <a:xfrm>
              <a:off x="8353825" y="3587952"/>
              <a:ext cx="84287" cy="279760"/>
            </a:xfrm>
            <a:custGeom>
              <a:avLst/>
              <a:gdLst>
                <a:gd name="connsiteX0" fmla="*/ 1345 w 84286"/>
                <a:gd name="connsiteY0" fmla="*/ 1345 h 279759"/>
                <a:gd name="connsiteX1" fmla="*/ 83480 w 84286"/>
                <a:gd name="connsiteY1" fmla="*/ 1345 h 279759"/>
                <a:gd name="connsiteX2" fmla="*/ 83480 w 84286"/>
                <a:gd name="connsiteY2" fmla="*/ 278594 h 279759"/>
                <a:gd name="connsiteX3" fmla="*/ 1345 w 84286"/>
                <a:gd name="connsiteY3" fmla="*/ 278594 h 279759"/>
              </a:gdLst>
              <a:ahLst/>
              <a:cxnLst>
                <a:cxn ang="0">
                  <a:pos x="connsiteX0" y="connsiteY0"/>
                </a:cxn>
                <a:cxn ang="0">
                  <a:pos x="connsiteX1" y="connsiteY1"/>
                </a:cxn>
                <a:cxn ang="0">
                  <a:pos x="connsiteX2" y="connsiteY2"/>
                </a:cxn>
                <a:cxn ang="0">
                  <a:pos x="connsiteX3" y="connsiteY3"/>
                </a:cxn>
              </a:cxnLst>
              <a:rect l="l" t="t" r="r" b="b"/>
              <a:pathLst>
                <a:path w="84286" h="279759">
                  <a:moveTo>
                    <a:pt x="1345" y="1345"/>
                  </a:moveTo>
                  <a:lnTo>
                    <a:pt x="83480" y="1345"/>
                  </a:lnTo>
                  <a:lnTo>
                    <a:pt x="83480" y="278594"/>
                  </a:lnTo>
                  <a:lnTo>
                    <a:pt x="1345" y="278594"/>
                  </a:lnTo>
                  <a:close/>
                </a:path>
              </a:pathLst>
            </a:custGeom>
            <a:solidFill>
              <a:srgbClr val="3B3870"/>
            </a:solidFill>
            <a:ln w="9525" cap="flat">
              <a:noFill/>
              <a:prstDash val="solid"/>
              <a:miter/>
            </a:ln>
          </p:spPr>
          <p:txBody>
            <a:bodyPr rtlCol="0" anchor="ctr"/>
            <a:lstStyle/>
            <a:p>
              <a:endParaRPr lang="en-US"/>
            </a:p>
          </p:txBody>
        </p:sp>
        <p:sp>
          <p:nvSpPr>
            <p:cNvPr id="94" name="Freeform: Shape 93"/>
            <p:cNvSpPr/>
            <p:nvPr/>
          </p:nvSpPr>
          <p:spPr>
            <a:xfrm>
              <a:off x="8494026" y="5445984"/>
              <a:ext cx="32280" cy="91460"/>
            </a:xfrm>
            <a:custGeom>
              <a:avLst/>
              <a:gdLst>
                <a:gd name="connsiteX0" fmla="*/ 19136 w 32279"/>
                <a:gd name="connsiteY0" fmla="*/ 91586 h 91459"/>
                <a:gd name="connsiteX1" fmla="*/ 19136 w 32279"/>
                <a:gd name="connsiteY1" fmla="*/ 91586 h 91459"/>
                <a:gd name="connsiteX2" fmla="*/ 5686 w 32279"/>
                <a:gd name="connsiteY2" fmla="*/ 79751 h 91459"/>
                <a:gd name="connsiteX3" fmla="*/ 1382 w 32279"/>
                <a:gd name="connsiteY3" fmla="*/ 14832 h 91459"/>
                <a:gd name="connsiteX4" fmla="*/ 13218 w 32279"/>
                <a:gd name="connsiteY4" fmla="*/ 1382 h 91459"/>
                <a:gd name="connsiteX5" fmla="*/ 13218 w 32279"/>
                <a:gd name="connsiteY5" fmla="*/ 1382 h 91459"/>
                <a:gd name="connsiteX6" fmla="*/ 26668 w 32279"/>
                <a:gd name="connsiteY6" fmla="*/ 13218 h 91459"/>
                <a:gd name="connsiteX7" fmla="*/ 30972 w 32279"/>
                <a:gd name="connsiteY7" fmla="*/ 78137 h 91459"/>
                <a:gd name="connsiteX8" fmla="*/ 19136 w 32279"/>
                <a:gd name="connsiteY8" fmla="*/ 91586 h 9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79" h="91459">
                  <a:moveTo>
                    <a:pt x="19136" y="91586"/>
                  </a:moveTo>
                  <a:lnTo>
                    <a:pt x="19136" y="91586"/>
                  </a:lnTo>
                  <a:cubicBezTo>
                    <a:pt x="12142" y="92125"/>
                    <a:pt x="6224" y="86745"/>
                    <a:pt x="5686" y="79751"/>
                  </a:cubicBezTo>
                  <a:lnTo>
                    <a:pt x="1382" y="14832"/>
                  </a:lnTo>
                  <a:cubicBezTo>
                    <a:pt x="844" y="7838"/>
                    <a:pt x="6224" y="1920"/>
                    <a:pt x="13218" y="1382"/>
                  </a:cubicBezTo>
                  <a:lnTo>
                    <a:pt x="13218" y="1382"/>
                  </a:lnTo>
                  <a:cubicBezTo>
                    <a:pt x="20212" y="844"/>
                    <a:pt x="26130" y="6224"/>
                    <a:pt x="26668" y="13218"/>
                  </a:cubicBezTo>
                  <a:lnTo>
                    <a:pt x="30972" y="78137"/>
                  </a:lnTo>
                  <a:cubicBezTo>
                    <a:pt x="31331" y="85131"/>
                    <a:pt x="26130" y="91228"/>
                    <a:pt x="19136" y="91586"/>
                  </a:cubicBezTo>
                  <a:close/>
                </a:path>
              </a:pathLst>
            </a:custGeom>
            <a:solidFill>
              <a:srgbClr val="ED6B2B"/>
            </a:solidFill>
            <a:ln w="9525" cap="flat">
              <a:noFill/>
              <a:prstDash val="solid"/>
              <a:miter/>
            </a:ln>
          </p:spPr>
          <p:txBody>
            <a:bodyPr rtlCol="0" anchor="ctr"/>
            <a:lstStyle/>
            <a:p>
              <a:endParaRPr lang="en-US"/>
            </a:p>
          </p:txBody>
        </p:sp>
        <p:sp>
          <p:nvSpPr>
            <p:cNvPr id="95" name="Freeform: Shape 94"/>
            <p:cNvSpPr/>
            <p:nvPr/>
          </p:nvSpPr>
          <p:spPr>
            <a:xfrm>
              <a:off x="8389871" y="4091878"/>
              <a:ext cx="186506" cy="1393418"/>
            </a:xfrm>
            <a:custGeom>
              <a:avLst/>
              <a:gdLst>
                <a:gd name="connsiteX0" fmla="*/ 185879 w 186506"/>
                <a:gd name="connsiteY0" fmla="*/ 1243585 h 1393417"/>
                <a:gd name="connsiteX1" fmla="*/ 144990 w 186506"/>
                <a:gd name="connsiteY1" fmla="*/ 1390279 h 1393417"/>
                <a:gd name="connsiteX2" fmla="*/ 94598 w 186506"/>
                <a:gd name="connsiteY2" fmla="*/ 1393687 h 1393417"/>
                <a:gd name="connsiteX3" fmla="*/ 1345 w 186506"/>
                <a:gd name="connsiteY3" fmla="*/ 8160 h 1393417"/>
                <a:gd name="connsiteX4" fmla="*/ 102309 w 186506"/>
                <a:gd name="connsiteY4" fmla="*/ 1345 h 139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06" h="1393417">
                  <a:moveTo>
                    <a:pt x="185879" y="1243585"/>
                  </a:moveTo>
                  <a:lnTo>
                    <a:pt x="144990" y="1390279"/>
                  </a:lnTo>
                  <a:lnTo>
                    <a:pt x="94598" y="1393687"/>
                  </a:lnTo>
                  <a:lnTo>
                    <a:pt x="1345" y="8160"/>
                  </a:lnTo>
                  <a:lnTo>
                    <a:pt x="102309" y="1345"/>
                  </a:lnTo>
                  <a:close/>
                </a:path>
              </a:pathLst>
            </a:custGeom>
            <a:solidFill>
              <a:srgbClr val="3B3870"/>
            </a:solidFill>
            <a:ln w="9525" cap="flat">
              <a:noFill/>
              <a:prstDash val="solid"/>
              <a:miter/>
            </a:ln>
          </p:spPr>
          <p:txBody>
            <a:bodyPr rtlCol="0" anchor="ctr"/>
            <a:lstStyle/>
            <a:p>
              <a:endParaRPr lang="en-US"/>
            </a:p>
          </p:txBody>
        </p:sp>
        <p:sp>
          <p:nvSpPr>
            <p:cNvPr id="96" name="Freeform: Shape 95"/>
            <p:cNvSpPr/>
            <p:nvPr/>
          </p:nvSpPr>
          <p:spPr>
            <a:xfrm>
              <a:off x="8277429" y="3854441"/>
              <a:ext cx="236720" cy="374806"/>
            </a:xfrm>
            <a:custGeom>
              <a:avLst/>
              <a:gdLst>
                <a:gd name="connsiteX0" fmla="*/ 236271 w 236719"/>
                <a:gd name="connsiteY0" fmla="*/ 374537 h 374806"/>
                <a:gd name="connsiteX1" fmla="*/ 1345 w 236719"/>
                <a:gd name="connsiteY1" fmla="*/ 374537 h 374806"/>
                <a:gd name="connsiteX2" fmla="*/ 1345 w 236719"/>
                <a:gd name="connsiteY2" fmla="*/ 53710 h 374806"/>
                <a:gd name="connsiteX3" fmla="*/ 53711 w 236719"/>
                <a:gd name="connsiteY3" fmla="*/ 1345 h 374806"/>
                <a:gd name="connsiteX4" fmla="*/ 183906 w 236719"/>
                <a:gd name="connsiteY4" fmla="*/ 1345 h 374806"/>
                <a:gd name="connsiteX5" fmla="*/ 236271 w 236719"/>
                <a:gd name="connsiteY5" fmla="*/ 53710 h 374806"/>
                <a:gd name="connsiteX6" fmla="*/ 236271 w 236719"/>
                <a:gd name="connsiteY6" fmla="*/ 374537 h 37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19" h="374806">
                  <a:moveTo>
                    <a:pt x="236271" y="374537"/>
                  </a:moveTo>
                  <a:lnTo>
                    <a:pt x="1345" y="374537"/>
                  </a:lnTo>
                  <a:lnTo>
                    <a:pt x="1345" y="53710"/>
                  </a:lnTo>
                  <a:cubicBezTo>
                    <a:pt x="1345" y="24838"/>
                    <a:pt x="24838" y="1345"/>
                    <a:pt x="53711" y="1345"/>
                  </a:cubicBezTo>
                  <a:lnTo>
                    <a:pt x="183906" y="1345"/>
                  </a:lnTo>
                  <a:cubicBezTo>
                    <a:pt x="212779" y="1345"/>
                    <a:pt x="236271" y="24838"/>
                    <a:pt x="236271" y="53710"/>
                  </a:cubicBezTo>
                  <a:lnTo>
                    <a:pt x="236271" y="374537"/>
                  </a:lnTo>
                  <a:close/>
                </a:path>
              </a:pathLst>
            </a:custGeom>
            <a:solidFill>
              <a:srgbClr val="4B478F"/>
            </a:solidFill>
            <a:ln w="9525" cap="flat">
              <a:noFill/>
              <a:prstDash val="solid"/>
              <a:miter/>
            </a:ln>
          </p:spPr>
          <p:txBody>
            <a:bodyPr rtlCol="0" anchor="ctr"/>
            <a:lstStyle/>
            <a:p>
              <a:endParaRPr lang="en-US"/>
            </a:p>
          </p:txBody>
        </p:sp>
        <p:sp>
          <p:nvSpPr>
            <p:cNvPr id="97" name="Freeform: Shape 96"/>
            <p:cNvSpPr/>
            <p:nvPr/>
          </p:nvSpPr>
          <p:spPr>
            <a:xfrm>
              <a:off x="8325849" y="4024628"/>
              <a:ext cx="139880" cy="139880"/>
            </a:xfrm>
            <a:custGeom>
              <a:avLst/>
              <a:gdLst>
                <a:gd name="connsiteX0" fmla="*/ 139431 w 139879"/>
                <a:gd name="connsiteY0" fmla="*/ 70388 h 139879"/>
                <a:gd name="connsiteX1" fmla="*/ 70388 w 139879"/>
                <a:gd name="connsiteY1" fmla="*/ 139432 h 139879"/>
                <a:gd name="connsiteX2" fmla="*/ 1345 w 139879"/>
                <a:gd name="connsiteY2" fmla="*/ 70388 h 139879"/>
                <a:gd name="connsiteX3" fmla="*/ 70388 w 139879"/>
                <a:gd name="connsiteY3" fmla="*/ 1345 h 139879"/>
                <a:gd name="connsiteX4" fmla="*/ 139431 w 139879"/>
                <a:gd name="connsiteY4" fmla="*/ 70388 h 139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79" h="139879">
                  <a:moveTo>
                    <a:pt x="139431" y="70388"/>
                  </a:moveTo>
                  <a:cubicBezTo>
                    <a:pt x="139431" y="108520"/>
                    <a:pt x="108520" y="139432"/>
                    <a:pt x="70388" y="139432"/>
                  </a:cubicBezTo>
                  <a:cubicBezTo>
                    <a:pt x="32257" y="139432"/>
                    <a:pt x="1345" y="108520"/>
                    <a:pt x="1345" y="70388"/>
                  </a:cubicBezTo>
                  <a:cubicBezTo>
                    <a:pt x="1345" y="32257"/>
                    <a:pt x="32257" y="1345"/>
                    <a:pt x="70388" y="1345"/>
                  </a:cubicBezTo>
                  <a:cubicBezTo>
                    <a:pt x="108520" y="1345"/>
                    <a:pt x="139431" y="32257"/>
                    <a:pt x="139431" y="70388"/>
                  </a:cubicBezTo>
                  <a:close/>
                </a:path>
              </a:pathLst>
            </a:custGeom>
            <a:solidFill>
              <a:srgbClr val="FFCD91"/>
            </a:solidFill>
            <a:ln w="9525" cap="flat">
              <a:noFill/>
              <a:prstDash val="solid"/>
              <a:miter/>
            </a:ln>
          </p:spPr>
          <p:txBody>
            <a:bodyPr rtlCol="0" anchor="ctr"/>
            <a:lstStyle/>
            <a:p>
              <a:endParaRPr lang="en-US"/>
            </a:p>
          </p:txBody>
        </p:sp>
        <p:sp>
          <p:nvSpPr>
            <p:cNvPr id="98" name="Freeform: Shape 97"/>
            <p:cNvSpPr/>
            <p:nvPr/>
          </p:nvSpPr>
          <p:spPr>
            <a:xfrm>
              <a:off x="8364944" y="4063722"/>
              <a:ext cx="60973" cy="60973"/>
            </a:xfrm>
            <a:custGeom>
              <a:avLst/>
              <a:gdLst>
                <a:gd name="connsiteX0" fmla="*/ 61242 w 60973"/>
                <a:gd name="connsiteY0" fmla="*/ 31294 h 60973"/>
                <a:gd name="connsiteX1" fmla="*/ 31294 w 60973"/>
                <a:gd name="connsiteY1" fmla="*/ 61242 h 60973"/>
                <a:gd name="connsiteX2" fmla="*/ 1345 w 60973"/>
                <a:gd name="connsiteY2" fmla="*/ 31294 h 60973"/>
                <a:gd name="connsiteX3" fmla="*/ 31294 w 60973"/>
                <a:gd name="connsiteY3" fmla="*/ 1345 h 60973"/>
                <a:gd name="connsiteX4" fmla="*/ 61242 w 60973"/>
                <a:gd name="connsiteY4" fmla="*/ 31294 h 6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73" h="60973">
                  <a:moveTo>
                    <a:pt x="61242" y="31294"/>
                  </a:moveTo>
                  <a:cubicBezTo>
                    <a:pt x="61242" y="47834"/>
                    <a:pt x="47834" y="61242"/>
                    <a:pt x="31294" y="61242"/>
                  </a:cubicBezTo>
                  <a:cubicBezTo>
                    <a:pt x="14754" y="61242"/>
                    <a:pt x="1345" y="47834"/>
                    <a:pt x="1345" y="31294"/>
                  </a:cubicBezTo>
                  <a:cubicBezTo>
                    <a:pt x="1345" y="14754"/>
                    <a:pt x="14754" y="1345"/>
                    <a:pt x="31294" y="1345"/>
                  </a:cubicBezTo>
                  <a:cubicBezTo>
                    <a:pt x="47834" y="1345"/>
                    <a:pt x="61242" y="14754"/>
                    <a:pt x="61242" y="31294"/>
                  </a:cubicBezTo>
                  <a:close/>
                </a:path>
              </a:pathLst>
            </a:custGeom>
            <a:solidFill>
              <a:srgbClr val="ED6B2B"/>
            </a:solidFill>
            <a:ln w="9525" cap="flat">
              <a:noFill/>
              <a:prstDash val="solid"/>
              <a:miter/>
            </a:ln>
          </p:spPr>
          <p:txBody>
            <a:bodyPr rtlCol="0" anchor="ctr"/>
            <a:lstStyle/>
            <a:p>
              <a:endParaRPr lang="en-US"/>
            </a:p>
          </p:txBody>
        </p:sp>
        <p:sp>
          <p:nvSpPr>
            <p:cNvPr id="99" name="Freeform: Shape 98"/>
            <p:cNvSpPr/>
            <p:nvPr/>
          </p:nvSpPr>
          <p:spPr>
            <a:xfrm>
              <a:off x="8737598" y="3531283"/>
              <a:ext cx="104013" cy="523652"/>
            </a:xfrm>
            <a:custGeom>
              <a:avLst/>
              <a:gdLst>
                <a:gd name="connsiteX0" fmla="*/ 103027 w 104013"/>
                <a:gd name="connsiteY0" fmla="*/ 522666 h 523652"/>
                <a:gd name="connsiteX1" fmla="*/ 60525 w 104013"/>
                <a:gd name="connsiteY1" fmla="*/ 522666 h 523652"/>
                <a:gd name="connsiteX2" fmla="*/ 60525 w 104013"/>
                <a:gd name="connsiteY2" fmla="*/ 43847 h 523652"/>
                <a:gd name="connsiteX3" fmla="*/ 1345 w 104013"/>
                <a:gd name="connsiteY3" fmla="*/ 43847 h 523652"/>
                <a:gd name="connsiteX4" fmla="*/ 1345 w 104013"/>
                <a:gd name="connsiteY4" fmla="*/ 1345 h 523652"/>
                <a:gd name="connsiteX5" fmla="*/ 103027 w 104013"/>
                <a:gd name="connsiteY5" fmla="*/ 1345 h 52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13" h="523652">
                  <a:moveTo>
                    <a:pt x="103027" y="522666"/>
                  </a:moveTo>
                  <a:lnTo>
                    <a:pt x="60525" y="522666"/>
                  </a:lnTo>
                  <a:lnTo>
                    <a:pt x="60525" y="43847"/>
                  </a:lnTo>
                  <a:lnTo>
                    <a:pt x="1345" y="43847"/>
                  </a:lnTo>
                  <a:lnTo>
                    <a:pt x="1345" y="1345"/>
                  </a:lnTo>
                  <a:lnTo>
                    <a:pt x="103027" y="1345"/>
                  </a:lnTo>
                  <a:close/>
                </a:path>
              </a:pathLst>
            </a:custGeom>
            <a:solidFill>
              <a:srgbClr val="3B3E54"/>
            </a:solidFill>
            <a:ln w="9525" cap="flat">
              <a:noFill/>
              <a:prstDash val="solid"/>
              <a:miter/>
            </a:ln>
          </p:spPr>
          <p:txBody>
            <a:bodyPr rtlCol="0" anchor="ctr"/>
            <a:lstStyle/>
            <a:p>
              <a:endParaRPr lang="en-US"/>
            </a:p>
          </p:txBody>
        </p:sp>
        <p:sp>
          <p:nvSpPr>
            <p:cNvPr id="100" name="Freeform: Shape 99"/>
            <p:cNvSpPr/>
            <p:nvPr/>
          </p:nvSpPr>
          <p:spPr>
            <a:xfrm>
              <a:off x="8668554" y="3361454"/>
              <a:ext cx="80700" cy="105806"/>
            </a:xfrm>
            <a:custGeom>
              <a:avLst/>
              <a:gdLst>
                <a:gd name="connsiteX0" fmla="*/ 1345 w 80699"/>
                <a:gd name="connsiteY0" fmla="*/ 1345 h 105806"/>
                <a:gd name="connsiteX1" fmla="*/ 80969 w 80699"/>
                <a:gd name="connsiteY1" fmla="*/ 1345 h 105806"/>
                <a:gd name="connsiteX2" fmla="*/ 80969 w 80699"/>
                <a:gd name="connsiteY2" fmla="*/ 104999 h 105806"/>
                <a:gd name="connsiteX3" fmla="*/ 1345 w 80699"/>
                <a:gd name="connsiteY3" fmla="*/ 104999 h 105806"/>
              </a:gdLst>
              <a:ahLst/>
              <a:cxnLst>
                <a:cxn ang="0">
                  <a:pos x="connsiteX0" y="connsiteY0"/>
                </a:cxn>
                <a:cxn ang="0">
                  <a:pos x="connsiteX1" y="connsiteY1"/>
                </a:cxn>
                <a:cxn ang="0">
                  <a:pos x="connsiteX2" y="connsiteY2"/>
                </a:cxn>
                <a:cxn ang="0">
                  <a:pos x="connsiteX3" y="connsiteY3"/>
                </a:cxn>
              </a:cxnLst>
              <a:rect l="l" t="t" r="r" b="b"/>
              <a:pathLst>
                <a:path w="80699" h="105806">
                  <a:moveTo>
                    <a:pt x="1345" y="1345"/>
                  </a:moveTo>
                  <a:lnTo>
                    <a:pt x="80969" y="1345"/>
                  </a:lnTo>
                  <a:lnTo>
                    <a:pt x="80969" y="104999"/>
                  </a:lnTo>
                  <a:lnTo>
                    <a:pt x="1345" y="104999"/>
                  </a:lnTo>
                  <a:close/>
                </a:path>
              </a:pathLst>
            </a:custGeom>
            <a:solidFill>
              <a:srgbClr val="3B3E54"/>
            </a:solidFill>
            <a:ln w="9525" cap="flat">
              <a:noFill/>
              <a:prstDash val="solid"/>
              <a:miter/>
            </a:ln>
          </p:spPr>
          <p:txBody>
            <a:bodyPr rtlCol="0" anchor="ctr"/>
            <a:lstStyle/>
            <a:p>
              <a:endParaRPr lang="en-US"/>
            </a:p>
          </p:txBody>
        </p:sp>
        <p:sp>
          <p:nvSpPr>
            <p:cNvPr id="101" name="Freeform: Shape 100"/>
            <p:cNvSpPr/>
            <p:nvPr/>
          </p:nvSpPr>
          <p:spPr>
            <a:xfrm>
              <a:off x="8697606" y="5456602"/>
              <a:ext cx="23313" cy="80700"/>
            </a:xfrm>
            <a:custGeom>
              <a:avLst/>
              <a:gdLst>
                <a:gd name="connsiteX0" fmla="*/ 12105 w 23313"/>
                <a:gd name="connsiteY0" fmla="*/ 1345 h 80699"/>
                <a:gd name="connsiteX1" fmla="*/ 12105 w 23313"/>
                <a:gd name="connsiteY1" fmla="*/ 1345 h 80699"/>
                <a:gd name="connsiteX2" fmla="*/ 22865 w 23313"/>
                <a:gd name="connsiteY2" fmla="*/ 12105 h 80699"/>
                <a:gd name="connsiteX3" fmla="*/ 22865 w 23313"/>
                <a:gd name="connsiteY3" fmla="*/ 70209 h 80699"/>
                <a:gd name="connsiteX4" fmla="*/ 12105 w 23313"/>
                <a:gd name="connsiteY4" fmla="*/ 80969 h 80699"/>
                <a:gd name="connsiteX5" fmla="*/ 12105 w 23313"/>
                <a:gd name="connsiteY5" fmla="*/ 80969 h 80699"/>
                <a:gd name="connsiteX6" fmla="*/ 1345 w 23313"/>
                <a:gd name="connsiteY6" fmla="*/ 70209 h 80699"/>
                <a:gd name="connsiteX7" fmla="*/ 1345 w 23313"/>
                <a:gd name="connsiteY7" fmla="*/ 12105 h 80699"/>
                <a:gd name="connsiteX8" fmla="*/ 12105 w 23313"/>
                <a:gd name="connsiteY8" fmla="*/ 1345 h 8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3" h="80699">
                  <a:moveTo>
                    <a:pt x="12105" y="1345"/>
                  </a:moveTo>
                  <a:lnTo>
                    <a:pt x="12105" y="1345"/>
                  </a:lnTo>
                  <a:cubicBezTo>
                    <a:pt x="18023" y="1345"/>
                    <a:pt x="22865" y="6187"/>
                    <a:pt x="22865" y="12105"/>
                  </a:cubicBezTo>
                  <a:lnTo>
                    <a:pt x="22865" y="70209"/>
                  </a:lnTo>
                  <a:cubicBezTo>
                    <a:pt x="22865" y="76127"/>
                    <a:pt x="18023" y="80969"/>
                    <a:pt x="12105" y="80969"/>
                  </a:cubicBezTo>
                  <a:lnTo>
                    <a:pt x="12105" y="80969"/>
                  </a:lnTo>
                  <a:cubicBezTo>
                    <a:pt x="6187" y="80969"/>
                    <a:pt x="1345" y="76127"/>
                    <a:pt x="1345" y="70209"/>
                  </a:cubicBezTo>
                  <a:lnTo>
                    <a:pt x="1345" y="12105"/>
                  </a:lnTo>
                  <a:cubicBezTo>
                    <a:pt x="1345" y="6187"/>
                    <a:pt x="6187" y="1345"/>
                    <a:pt x="12105" y="1345"/>
                  </a:cubicBezTo>
                  <a:close/>
                </a:path>
              </a:pathLst>
            </a:custGeom>
            <a:solidFill>
              <a:srgbClr val="3B3870"/>
            </a:solidFill>
            <a:ln w="9525" cap="flat">
              <a:noFill/>
              <a:prstDash val="solid"/>
              <a:miter/>
            </a:ln>
          </p:spPr>
          <p:txBody>
            <a:bodyPr rtlCol="0" anchor="ctr"/>
            <a:lstStyle/>
            <a:p>
              <a:endParaRPr lang="en-US"/>
            </a:p>
          </p:txBody>
        </p:sp>
        <p:sp>
          <p:nvSpPr>
            <p:cNvPr id="102" name="Freeform: Shape 101"/>
            <p:cNvSpPr/>
            <p:nvPr/>
          </p:nvSpPr>
          <p:spPr>
            <a:xfrm>
              <a:off x="8654566" y="5410513"/>
              <a:ext cx="109393" cy="82493"/>
            </a:xfrm>
            <a:custGeom>
              <a:avLst/>
              <a:gdLst>
                <a:gd name="connsiteX0" fmla="*/ 38646 w 109393"/>
                <a:gd name="connsiteY0" fmla="*/ 81686 h 82493"/>
                <a:gd name="connsiteX1" fmla="*/ 71643 w 109393"/>
                <a:gd name="connsiteY1" fmla="*/ 81686 h 82493"/>
                <a:gd name="connsiteX2" fmla="*/ 109124 w 109393"/>
                <a:gd name="connsiteY2" fmla="*/ 1345 h 82493"/>
                <a:gd name="connsiteX3" fmla="*/ 1345 w 109393"/>
                <a:gd name="connsiteY3" fmla="*/ 1345 h 82493"/>
              </a:gdLst>
              <a:ahLst/>
              <a:cxnLst>
                <a:cxn ang="0">
                  <a:pos x="connsiteX0" y="connsiteY0"/>
                </a:cxn>
                <a:cxn ang="0">
                  <a:pos x="connsiteX1" y="connsiteY1"/>
                </a:cxn>
                <a:cxn ang="0">
                  <a:pos x="connsiteX2" y="connsiteY2"/>
                </a:cxn>
                <a:cxn ang="0">
                  <a:pos x="connsiteX3" y="connsiteY3"/>
                </a:cxn>
              </a:cxnLst>
              <a:rect l="l" t="t" r="r" b="b"/>
              <a:pathLst>
                <a:path w="109393" h="82493">
                  <a:moveTo>
                    <a:pt x="38646" y="81686"/>
                  </a:moveTo>
                  <a:lnTo>
                    <a:pt x="71643" y="81686"/>
                  </a:lnTo>
                  <a:lnTo>
                    <a:pt x="109124" y="1345"/>
                  </a:lnTo>
                  <a:lnTo>
                    <a:pt x="1345" y="1345"/>
                  </a:lnTo>
                  <a:close/>
                </a:path>
              </a:pathLst>
            </a:custGeom>
            <a:solidFill>
              <a:srgbClr val="ED8E5F"/>
            </a:solidFill>
            <a:ln w="9525" cap="flat">
              <a:noFill/>
              <a:prstDash val="solid"/>
              <a:miter/>
            </a:ln>
          </p:spPr>
          <p:txBody>
            <a:bodyPr rtlCol="0" anchor="ctr"/>
            <a:lstStyle/>
            <a:p>
              <a:endParaRPr lang="en-US"/>
            </a:p>
          </p:txBody>
        </p:sp>
        <p:sp>
          <p:nvSpPr>
            <p:cNvPr id="103" name="Freeform: Shape 102"/>
            <p:cNvSpPr/>
            <p:nvPr/>
          </p:nvSpPr>
          <p:spPr>
            <a:xfrm>
              <a:off x="8654567" y="3446279"/>
              <a:ext cx="109393" cy="1965490"/>
            </a:xfrm>
            <a:custGeom>
              <a:avLst/>
              <a:gdLst>
                <a:gd name="connsiteX0" fmla="*/ 1345 w 109393"/>
                <a:gd name="connsiteY0" fmla="*/ 1345 h 1965490"/>
                <a:gd name="connsiteX1" fmla="*/ 109124 w 109393"/>
                <a:gd name="connsiteY1" fmla="*/ 1345 h 1965490"/>
                <a:gd name="connsiteX2" fmla="*/ 109124 w 109393"/>
                <a:gd name="connsiteY2" fmla="*/ 1965580 h 1965490"/>
                <a:gd name="connsiteX3" fmla="*/ 1345 w 109393"/>
                <a:gd name="connsiteY3" fmla="*/ 1965580 h 1965490"/>
              </a:gdLst>
              <a:ahLst/>
              <a:cxnLst>
                <a:cxn ang="0">
                  <a:pos x="connsiteX0" y="connsiteY0"/>
                </a:cxn>
                <a:cxn ang="0">
                  <a:pos x="connsiteX1" y="connsiteY1"/>
                </a:cxn>
                <a:cxn ang="0">
                  <a:pos x="connsiteX2" y="connsiteY2"/>
                </a:cxn>
                <a:cxn ang="0">
                  <a:pos x="connsiteX3" y="connsiteY3"/>
                </a:cxn>
              </a:cxnLst>
              <a:rect l="l" t="t" r="r" b="b"/>
              <a:pathLst>
                <a:path w="109393" h="1965490">
                  <a:moveTo>
                    <a:pt x="1345" y="1345"/>
                  </a:moveTo>
                  <a:lnTo>
                    <a:pt x="109124" y="1345"/>
                  </a:lnTo>
                  <a:lnTo>
                    <a:pt x="109124" y="1965580"/>
                  </a:lnTo>
                  <a:lnTo>
                    <a:pt x="1345" y="1965580"/>
                  </a:lnTo>
                  <a:close/>
                </a:path>
              </a:pathLst>
            </a:custGeom>
            <a:solidFill>
              <a:srgbClr val="ED6B2B"/>
            </a:solidFill>
            <a:ln w="9525" cap="flat">
              <a:noFill/>
              <a:prstDash val="solid"/>
              <a:miter/>
            </a:ln>
          </p:spPr>
          <p:txBody>
            <a:bodyPr rtlCol="0" anchor="ctr"/>
            <a:lstStyle/>
            <a:p>
              <a:endParaRPr lang="en-US"/>
            </a:p>
          </p:txBody>
        </p:sp>
        <p:sp>
          <p:nvSpPr>
            <p:cNvPr id="104" name="Freeform: Shape 103"/>
            <p:cNvSpPr/>
            <p:nvPr/>
          </p:nvSpPr>
          <p:spPr>
            <a:xfrm>
              <a:off x="9516272" y="2875113"/>
              <a:ext cx="661739" cy="579246"/>
            </a:xfrm>
            <a:custGeom>
              <a:avLst/>
              <a:gdLst>
                <a:gd name="connsiteX0" fmla="*/ 482844 w 661738"/>
                <a:gd name="connsiteY0" fmla="*/ 27338 h 579245"/>
                <a:gd name="connsiteX1" fmla="*/ 179233 w 661738"/>
                <a:gd name="connsiteY1" fmla="*/ 27338 h 579245"/>
                <a:gd name="connsiteX2" fmla="*/ 27338 w 661738"/>
                <a:gd name="connsiteY2" fmla="*/ 290240 h 579245"/>
                <a:gd name="connsiteX3" fmla="*/ 179233 w 661738"/>
                <a:gd name="connsiteY3" fmla="*/ 553322 h 579245"/>
                <a:gd name="connsiteX4" fmla="*/ 482844 w 661738"/>
                <a:gd name="connsiteY4" fmla="*/ 553322 h 579245"/>
                <a:gd name="connsiteX5" fmla="*/ 634739 w 661738"/>
                <a:gd name="connsiteY5" fmla="*/ 290240 h 57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738" h="579245">
                  <a:moveTo>
                    <a:pt x="482844" y="27338"/>
                  </a:moveTo>
                  <a:lnTo>
                    <a:pt x="179233" y="27338"/>
                  </a:lnTo>
                  <a:lnTo>
                    <a:pt x="27338" y="290240"/>
                  </a:lnTo>
                  <a:lnTo>
                    <a:pt x="179233" y="553322"/>
                  </a:lnTo>
                  <a:lnTo>
                    <a:pt x="482844" y="553322"/>
                  </a:lnTo>
                  <a:lnTo>
                    <a:pt x="634739" y="290240"/>
                  </a:lnTo>
                  <a:close/>
                </a:path>
              </a:pathLst>
            </a:custGeom>
            <a:noFill/>
            <a:ln w="193603" cap="flat">
              <a:solidFill>
                <a:srgbClr val="ED6B2B"/>
              </a:solidFill>
              <a:prstDash val="solid"/>
              <a:miter/>
            </a:ln>
          </p:spPr>
          <p:txBody>
            <a:bodyPr rtlCol="0" anchor="ctr"/>
            <a:lstStyle/>
            <a:p>
              <a:endParaRPr lang="en-US"/>
            </a:p>
          </p:txBody>
        </p:sp>
        <p:sp>
          <p:nvSpPr>
            <p:cNvPr id="105" name="Freeform: Shape 104"/>
            <p:cNvSpPr/>
            <p:nvPr/>
          </p:nvSpPr>
          <p:spPr>
            <a:xfrm>
              <a:off x="8905935" y="3979559"/>
              <a:ext cx="416053" cy="416053"/>
            </a:xfrm>
            <a:custGeom>
              <a:avLst/>
              <a:gdLst>
                <a:gd name="connsiteX0" fmla="*/ 9113 w 416052"/>
                <a:gd name="connsiteY0" fmla="*/ 407053 h 416052"/>
                <a:gd name="connsiteX1" fmla="*/ 407053 w 416052"/>
                <a:gd name="connsiteY1" fmla="*/ 9113 h 416052"/>
              </a:gdLst>
              <a:ahLst/>
              <a:cxnLst>
                <a:cxn ang="0">
                  <a:pos x="connsiteX0" y="connsiteY0"/>
                </a:cxn>
                <a:cxn ang="0">
                  <a:pos x="connsiteX1" y="connsiteY1"/>
                </a:cxn>
              </a:cxnLst>
              <a:rect l="l" t="t" r="r" b="b"/>
              <a:pathLst>
                <a:path w="416052" h="416052">
                  <a:moveTo>
                    <a:pt x="9113" y="407053"/>
                  </a:moveTo>
                  <a:lnTo>
                    <a:pt x="407053" y="9113"/>
                  </a:lnTo>
                </a:path>
              </a:pathLst>
            </a:custGeom>
            <a:ln w="64535" cap="flat">
              <a:solidFill>
                <a:srgbClr val="FFFFFF"/>
              </a:solidFill>
              <a:custDash>
                <a:ds d="1524435" sp="1524435"/>
              </a:custDash>
              <a:miter/>
            </a:ln>
          </p:spPr>
          <p:txBody>
            <a:bodyPr rtlCol="0" anchor="ctr"/>
            <a:lstStyle/>
            <a:p>
              <a:endParaRPr lang="en-US"/>
            </a:p>
          </p:txBody>
        </p:sp>
        <p:sp>
          <p:nvSpPr>
            <p:cNvPr id="106" name="Freeform: Shape 105"/>
            <p:cNvSpPr/>
            <p:nvPr/>
          </p:nvSpPr>
          <p:spPr>
            <a:xfrm>
              <a:off x="8931042" y="4004665"/>
              <a:ext cx="17933" cy="365839"/>
            </a:xfrm>
            <a:custGeom>
              <a:avLst/>
              <a:gdLst>
                <a:gd name="connsiteX0" fmla="*/ 9113 w 17933"/>
                <a:gd name="connsiteY0" fmla="*/ 356840 h 365839"/>
                <a:gd name="connsiteX1" fmla="*/ 9113 w 17933"/>
                <a:gd name="connsiteY1" fmla="*/ 9113 h 365839"/>
              </a:gdLst>
              <a:ahLst/>
              <a:cxnLst>
                <a:cxn ang="0">
                  <a:pos x="connsiteX0" y="connsiteY0"/>
                </a:cxn>
                <a:cxn ang="0">
                  <a:pos x="connsiteX1" y="connsiteY1"/>
                </a:cxn>
              </a:cxnLst>
              <a:rect l="l" t="t" r="r" b="b"/>
              <a:pathLst>
                <a:path w="17933" h="365839">
                  <a:moveTo>
                    <a:pt x="9113" y="356840"/>
                  </a:moveTo>
                  <a:lnTo>
                    <a:pt x="9113" y="9113"/>
                  </a:lnTo>
                </a:path>
              </a:pathLst>
            </a:custGeom>
            <a:ln w="64535" cap="flat">
              <a:solidFill>
                <a:srgbClr val="ED6B2B"/>
              </a:solidFill>
              <a:prstDash val="solid"/>
              <a:miter/>
            </a:ln>
          </p:spPr>
          <p:txBody>
            <a:bodyPr rtlCol="0" anchor="ctr"/>
            <a:lstStyle/>
            <a:p>
              <a:endParaRPr lang="en-US"/>
            </a:p>
          </p:txBody>
        </p:sp>
        <p:sp>
          <p:nvSpPr>
            <p:cNvPr id="107" name="Freeform: Shape 106"/>
            <p:cNvSpPr/>
            <p:nvPr/>
          </p:nvSpPr>
          <p:spPr>
            <a:xfrm>
              <a:off x="8912806" y="3958813"/>
              <a:ext cx="53800" cy="64560"/>
            </a:xfrm>
            <a:custGeom>
              <a:avLst/>
              <a:gdLst>
                <a:gd name="connsiteX0" fmla="*/ 27348 w 53799"/>
                <a:gd name="connsiteY0" fmla="*/ 1345 h 64559"/>
                <a:gd name="connsiteX1" fmla="*/ 1345 w 53799"/>
                <a:gd name="connsiteY1" fmla="*/ 64829 h 64559"/>
                <a:gd name="connsiteX2" fmla="*/ 53352 w 53799"/>
                <a:gd name="connsiteY2" fmla="*/ 64829 h 64559"/>
              </a:gdLst>
              <a:ahLst/>
              <a:cxnLst>
                <a:cxn ang="0">
                  <a:pos x="connsiteX0" y="connsiteY0"/>
                </a:cxn>
                <a:cxn ang="0">
                  <a:pos x="connsiteX1" y="connsiteY1"/>
                </a:cxn>
                <a:cxn ang="0">
                  <a:pos x="connsiteX2" y="connsiteY2"/>
                </a:cxn>
              </a:cxnLst>
              <a:rect l="l" t="t" r="r" b="b"/>
              <a:pathLst>
                <a:path w="53799" h="64559">
                  <a:moveTo>
                    <a:pt x="27348" y="1345"/>
                  </a:moveTo>
                  <a:lnTo>
                    <a:pt x="1345" y="64829"/>
                  </a:lnTo>
                  <a:lnTo>
                    <a:pt x="53352" y="64829"/>
                  </a:lnTo>
                  <a:close/>
                </a:path>
              </a:pathLst>
            </a:custGeom>
            <a:solidFill>
              <a:srgbClr val="ED6B2B"/>
            </a:solidFill>
            <a:ln w="9525" cap="flat">
              <a:noFill/>
              <a:prstDash val="solid"/>
              <a:miter/>
            </a:ln>
          </p:spPr>
          <p:txBody>
            <a:bodyPr rtlCol="0" anchor="ctr"/>
            <a:lstStyle/>
            <a:p>
              <a:endParaRPr lang="en-US"/>
            </a:p>
          </p:txBody>
        </p:sp>
        <p:sp>
          <p:nvSpPr>
            <p:cNvPr id="108" name="Freeform: Shape 107"/>
            <p:cNvSpPr/>
            <p:nvPr/>
          </p:nvSpPr>
          <p:spPr>
            <a:xfrm>
              <a:off x="8931042" y="4352392"/>
              <a:ext cx="365839" cy="17933"/>
            </a:xfrm>
            <a:custGeom>
              <a:avLst/>
              <a:gdLst>
                <a:gd name="connsiteX0" fmla="*/ 9113 w 365839"/>
                <a:gd name="connsiteY0" fmla="*/ 9113 h 17933"/>
                <a:gd name="connsiteX1" fmla="*/ 356840 w 365839"/>
                <a:gd name="connsiteY1" fmla="*/ 9113 h 17933"/>
              </a:gdLst>
              <a:ahLst/>
              <a:cxnLst>
                <a:cxn ang="0">
                  <a:pos x="connsiteX0" y="connsiteY0"/>
                </a:cxn>
                <a:cxn ang="0">
                  <a:pos x="connsiteX1" y="connsiteY1"/>
                </a:cxn>
              </a:cxnLst>
              <a:rect l="l" t="t" r="r" b="b"/>
              <a:pathLst>
                <a:path w="365839" h="17933">
                  <a:moveTo>
                    <a:pt x="9113" y="9113"/>
                  </a:moveTo>
                  <a:lnTo>
                    <a:pt x="356840" y="9113"/>
                  </a:lnTo>
                </a:path>
              </a:pathLst>
            </a:custGeom>
            <a:ln w="64535" cap="flat">
              <a:solidFill>
                <a:srgbClr val="ED6B2B"/>
              </a:solidFill>
              <a:prstDash val="solid"/>
              <a:miter/>
            </a:ln>
          </p:spPr>
          <p:txBody>
            <a:bodyPr rtlCol="0" anchor="ctr"/>
            <a:lstStyle/>
            <a:p>
              <a:endParaRPr lang="en-US"/>
            </a:p>
          </p:txBody>
        </p:sp>
        <p:sp>
          <p:nvSpPr>
            <p:cNvPr id="109" name="Freeform: Shape 108"/>
            <p:cNvSpPr/>
            <p:nvPr/>
          </p:nvSpPr>
          <p:spPr>
            <a:xfrm>
              <a:off x="9276673" y="4334157"/>
              <a:ext cx="66353" cy="53800"/>
            </a:xfrm>
            <a:custGeom>
              <a:avLst/>
              <a:gdLst>
                <a:gd name="connsiteX0" fmla="*/ 65008 w 66353"/>
                <a:gd name="connsiteY0" fmla="*/ 27348 h 53799"/>
                <a:gd name="connsiteX1" fmla="*/ 1345 w 66353"/>
                <a:gd name="connsiteY1" fmla="*/ 1345 h 53799"/>
                <a:gd name="connsiteX2" fmla="*/ 1345 w 66353"/>
                <a:gd name="connsiteY2" fmla="*/ 53352 h 53799"/>
              </a:gdLst>
              <a:ahLst/>
              <a:cxnLst>
                <a:cxn ang="0">
                  <a:pos x="connsiteX0" y="connsiteY0"/>
                </a:cxn>
                <a:cxn ang="0">
                  <a:pos x="connsiteX1" y="connsiteY1"/>
                </a:cxn>
                <a:cxn ang="0">
                  <a:pos x="connsiteX2" y="connsiteY2"/>
                </a:cxn>
              </a:cxnLst>
              <a:rect l="l" t="t" r="r" b="b"/>
              <a:pathLst>
                <a:path w="66353" h="53799">
                  <a:moveTo>
                    <a:pt x="65008" y="27348"/>
                  </a:moveTo>
                  <a:lnTo>
                    <a:pt x="1345" y="1345"/>
                  </a:lnTo>
                  <a:lnTo>
                    <a:pt x="1345" y="53352"/>
                  </a:lnTo>
                  <a:close/>
                </a:path>
              </a:pathLst>
            </a:custGeom>
            <a:solidFill>
              <a:srgbClr val="ED6B2B"/>
            </a:solidFill>
            <a:ln w="9525" cap="flat">
              <a:noFill/>
              <a:prstDash val="solid"/>
              <a:miter/>
            </a:ln>
          </p:spPr>
          <p:txBody>
            <a:bodyPr rtlCol="0" anchor="ctr"/>
            <a:lstStyle/>
            <a:p>
              <a:endParaRPr lang="en-US"/>
            </a:p>
          </p:txBody>
        </p:sp>
        <p:sp>
          <p:nvSpPr>
            <p:cNvPr id="110" name="Freeform: Shape 109"/>
            <p:cNvSpPr/>
            <p:nvPr/>
          </p:nvSpPr>
          <p:spPr>
            <a:xfrm>
              <a:off x="8923745" y="4345096"/>
              <a:ext cx="32280" cy="32280"/>
            </a:xfrm>
            <a:custGeom>
              <a:avLst/>
              <a:gdLst>
                <a:gd name="connsiteX0" fmla="*/ 31473 w 32279"/>
                <a:gd name="connsiteY0" fmla="*/ 16409 h 32279"/>
                <a:gd name="connsiteX1" fmla="*/ 16409 w 32279"/>
                <a:gd name="connsiteY1" fmla="*/ 31473 h 32279"/>
                <a:gd name="connsiteX2" fmla="*/ 1346 w 32279"/>
                <a:gd name="connsiteY2" fmla="*/ 16409 h 32279"/>
                <a:gd name="connsiteX3" fmla="*/ 16409 w 32279"/>
                <a:gd name="connsiteY3" fmla="*/ 1345 h 32279"/>
                <a:gd name="connsiteX4" fmla="*/ 31473 w 32279"/>
                <a:gd name="connsiteY4" fmla="*/ 16409 h 3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9" h="32279">
                  <a:moveTo>
                    <a:pt x="31473" y="16409"/>
                  </a:moveTo>
                  <a:cubicBezTo>
                    <a:pt x="31473" y="24729"/>
                    <a:pt x="24729" y="31473"/>
                    <a:pt x="16409" y="31473"/>
                  </a:cubicBezTo>
                  <a:cubicBezTo>
                    <a:pt x="8090" y="31473"/>
                    <a:pt x="1346" y="24729"/>
                    <a:pt x="1346" y="16409"/>
                  </a:cubicBezTo>
                  <a:cubicBezTo>
                    <a:pt x="1346" y="8089"/>
                    <a:pt x="8090" y="1345"/>
                    <a:pt x="16409" y="1345"/>
                  </a:cubicBezTo>
                  <a:cubicBezTo>
                    <a:pt x="24729" y="1345"/>
                    <a:pt x="31473" y="8089"/>
                    <a:pt x="31473" y="16409"/>
                  </a:cubicBezTo>
                  <a:close/>
                </a:path>
              </a:pathLst>
            </a:custGeom>
            <a:solidFill>
              <a:srgbClr val="ED6B2B"/>
            </a:solidFill>
            <a:ln w="9525" cap="flat">
              <a:noFill/>
              <a:prstDash val="solid"/>
              <a:miter/>
            </a:ln>
          </p:spPr>
          <p:txBody>
            <a:bodyPr rtlCol="0" anchor="ctr"/>
            <a:lstStyle/>
            <a:p>
              <a:endParaRPr lang="en-US"/>
            </a:p>
          </p:txBody>
        </p:sp>
        <p:sp>
          <p:nvSpPr>
            <p:cNvPr id="111" name="Freeform: Shape 110"/>
            <p:cNvSpPr/>
            <p:nvPr/>
          </p:nvSpPr>
          <p:spPr>
            <a:xfrm>
              <a:off x="9514233" y="3232816"/>
              <a:ext cx="373013" cy="373013"/>
            </a:xfrm>
            <a:custGeom>
              <a:avLst/>
              <a:gdLst>
                <a:gd name="connsiteX0" fmla="*/ 364551 w 373012"/>
                <a:gd name="connsiteY0" fmla="*/ 186832 h 373012"/>
                <a:gd name="connsiteX1" fmla="*/ 186832 w 373012"/>
                <a:gd name="connsiteY1" fmla="*/ 364551 h 373012"/>
                <a:gd name="connsiteX2" fmla="*/ 9113 w 373012"/>
                <a:gd name="connsiteY2" fmla="*/ 186832 h 373012"/>
                <a:gd name="connsiteX3" fmla="*/ 186832 w 373012"/>
                <a:gd name="connsiteY3" fmla="*/ 9113 h 373012"/>
                <a:gd name="connsiteX4" fmla="*/ 364551 w 373012"/>
                <a:gd name="connsiteY4" fmla="*/ 186832 h 373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012" h="373012">
                  <a:moveTo>
                    <a:pt x="364551" y="186832"/>
                  </a:moveTo>
                  <a:cubicBezTo>
                    <a:pt x="364551" y="284983"/>
                    <a:pt x="284983" y="364551"/>
                    <a:pt x="186832" y="364551"/>
                  </a:cubicBezTo>
                  <a:cubicBezTo>
                    <a:pt x="88680" y="364551"/>
                    <a:pt x="9113" y="284983"/>
                    <a:pt x="9113" y="186832"/>
                  </a:cubicBezTo>
                  <a:cubicBezTo>
                    <a:pt x="9113" y="88680"/>
                    <a:pt x="88680" y="9113"/>
                    <a:pt x="186832" y="9113"/>
                  </a:cubicBezTo>
                  <a:cubicBezTo>
                    <a:pt x="284983" y="9113"/>
                    <a:pt x="364551" y="88680"/>
                    <a:pt x="364551" y="186832"/>
                  </a:cubicBezTo>
                  <a:close/>
                </a:path>
              </a:pathLst>
            </a:custGeom>
            <a:noFill/>
            <a:ln w="64535" cap="flat">
              <a:solidFill>
                <a:srgbClr val="FFFFFF"/>
              </a:solidFill>
              <a:custDash>
                <a:ds d="1524435" sp="1524435"/>
              </a:custDash>
              <a:miter/>
            </a:ln>
          </p:spPr>
          <p:txBody>
            <a:bodyPr rtlCol="0" anchor="ctr"/>
            <a:lstStyle/>
            <a:p>
              <a:endParaRPr lang="en-US"/>
            </a:p>
          </p:txBody>
        </p:sp>
        <p:sp>
          <p:nvSpPr>
            <p:cNvPr id="112" name="Freeform: Shape 111"/>
            <p:cNvSpPr/>
            <p:nvPr/>
          </p:nvSpPr>
          <p:spPr>
            <a:xfrm>
              <a:off x="5919559" y="5680230"/>
              <a:ext cx="3323041" cy="285140"/>
            </a:xfrm>
            <a:custGeom>
              <a:avLst/>
              <a:gdLst>
                <a:gd name="connsiteX0" fmla="*/ 1345 w 3323040"/>
                <a:gd name="connsiteY0" fmla="*/ 1345 h 285139"/>
                <a:gd name="connsiteX1" fmla="*/ 1345 w 3323040"/>
                <a:gd name="connsiteY1" fmla="*/ 284871 h 285139"/>
                <a:gd name="connsiteX2" fmla="*/ 3322055 w 3323040"/>
                <a:gd name="connsiteY2" fmla="*/ 284871 h 285139"/>
                <a:gd name="connsiteX3" fmla="*/ 3322055 w 3323040"/>
                <a:gd name="connsiteY3" fmla="*/ 1345 h 285139"/>
                <a:gd name="connsiteX4" fmla="*/ 1345 w 3323040"/>
                <a:gd name="connsiteY4" fmla="*/ 1345 h 285139"/>
                <a:gd name="connsiteX5" fmla="*/ 3208357 w 3323040"/>
                <a:gd name="connsiteY5" fmla="*/ 171173 h 285139"/>
                <a:gd name="connsiteX6" fmla="*/ 3180202 w 3323040"/>
                <a:gd name="connsiteY6" fmla="*/ 143018 h 285139"/>
                <a:gd name="connsiteX7" fmla="*/ 3208357 w 3323040"/>
                <a:gd name="connsiteY7" fmla="*/ 114863 h 285139"/>
                <a:gd name="connsiteX8" fmla="*/ 3236513 w 3323040"/>
                <a:gd name="connsiteY8" fmla="*/ 143018 h 285139"/>
                <a:gd name="connsiteX9" fmla="*/ 3208357 w 3323040"/>
                <a:gd name="connsiteY9" fmla="*/ 171173 h 28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3040" h="285139">
                  <a:moveTo>
                    <a:pt x="1345" y="1345"/>
                  </a:moveTo>
                  <a:lnTo>
                    <a:pt x="1345" y="284871"/>
                  </a:lnTo>
                  <a:lnTo>
                    <a:pt x="3322055" y="284871"/>
                  </a:lnTo>
                  <a:lnTo>
                    <a:pt x="3322055" y="1345"/>
                  </a:lnTo>
                  <a:lnTo>
                    <a:pt x="1345" y="1345"/>
                  </a:lnTo>
                  <a:close/>
                  <a:moveTo>
                    <a:pt x="3208357" y="171173"/>
                  </a:moveTo>
                  <a:cubicBezTo>
                    <a:pt x="3192756" y="171173"/>
                    <a:pt x="3180202" y="158620"/>
                    <a:pt x="3180202" y="143018"/>
                  </a:cubicBezTo>
                  <a:cubicBezTo>
                    <a:pt x="3180202" y="127416"/>
                    <a:pt x="3192756" y="114863"/>
                    <a:pt x="3208357" y="114863"/>
                  </a:cubicBezTo>
                  <a:cubicBezTo>
                    <a:pt x="3223960" y="114863"/>
                    <a:pt x="3236513" y="127416"/>
                    <a:pt x="3236513" y="143018"/>
                  </a:cubicBezTo>
                  <a:cubicBezTo>
                    <a:pt x="3236513" y="158620"/>
                    <a:pt x="3223780" y="171173"/>
                    <a:pt x="3208357" y="171173"/>
                  </a:cubicBezTo>
                  <a:close/>
                </a:path>
              </a:pathLst>
            </a:custGeom>
            <a:solidFill>
              <a:srgbClr val="FFCD91"/>
            </a:solidFill>
            <a:ln w="9525" cap="flat">
              <a:noFill/>
              <a:prstDash val="solid"/>
              <a:miter/>
            </a:ln>
          </p:spPr>
          <p:txBody>
            <a:bodyPr rtlCol="0" anchor="ctr"/>
            <a:lstStyle/>
            <a:p>
              <a:endParaRPr lang="en-US"/>
            </a:p>
          </p:txBody>
        </p:sp>
        <p:sp>
          <p:nvSpPr>
            <p:cNvPr id="113" name="Freeform: Shape 112"/>
            <p:cNvSpPr/>
            <p:nvPr/>
          </p:nvSpPr>
          <p:spPr>
            <a:xfrm>
              <a:off x="9889812"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4" name="Freeform: Shape 113"/>
            <p:cNvSpPr/>
            <p:nvPr/>
          </p:nvSpPr>
          <p:spPr>
            <a:xfrm>
              <a:off x="10608041" y="5765234"/>
              <a:ext cx="529032" cy="200853"/>
            </a:xfrm>
            <a:custGeom>
              <a:avLst/>
              <a:gdLst>
                <a:gd name="connsiteX0" fmla="*/ 264606 w 529032"/>
                <a:gd name="connsiteY0" fmla="*/ 1345 h 200852"/>
                <a:gd name="connsiteX1" fmla="*/ 1345 w 529032"/>
                <a:gd name="connsiteY1" fmla="*/ 199867 h 200852"/>
                <a:gd name="connsiteX2" fmla="*/ 527867 w 529032"/>
                <a:gd name="connsiteY2" fmla="*/ 199867 h 200852"/>
                <a:gd name="connsiteX3" fmla="*/ 264606 w 529032"/>
                <a:gd name="connsiteY3" fmla="*/ 1345 h 200852"/>
              </a:gdLst>
              <a:ahLst/>
              <a:cxnLst>
                <a:cxn ang="0">
                  <a:pos x="connsiteX0" y="connsiteY0"/>
                </a:cxn>
                <a:cxn ang="0">
                  <a:pos x="connsiteX1" y="connsiteY1"/>
                </a:cxn>
                <a:cxn ang="0">
                  <a:pos x="connsiteX2" y="connsiteY2"/>
                </a:cxn>
                <a:cxn ang="0">
                  <a:pos x="connsiteX3" y="connsiteY3"/>
                </a:cxn>
              </a:cxnLst>
              <a:rect l="l" t="t" r="r" b="b"/>
              <a:pathLst>
                <a:path w="529032" h="200852">
                  <a:moveTo>
                    <a:pt x="264606" y="1345"/>
                  </a:moveTo>
                  <a:cubicBezTo>
                    <a:pt x="139611" y="1345"/>
                    <a:pt x="33984" y="85273"/>
                    <a:pt x="1345" y="199867"/>
                  </a:cubicBezTo>
                  <a:lnTo>
                    <a:pt x="527867" y="199867"/>
                  </a:lnTo>
                  <a:cubicBezTo>
                    <a:pt x="495228" y="85273"/>
                    <a:pt x="389781" y="1345"/>
                    <a:pt x="264606" y="1345"/>
                  </a:cubicBezTo>
                  <a:close/>
                </a:path>
              </a:pathLst>
            </a:custGeom>
            <a:solidFill>
              <a:srgbClr val="F6A279"/>
            </a:solidFill>
            <a:ln w="9525" cap="flat">
              <a:noFill/>
              <a:prstDash val="solid"/>
              <a:miter/>
            </a:ln>
          </p:spPr>
          <p:txBody>
            <a:bodyPr rtlCol="0" anchor="ctr"/>
            <a:lstStyle/>
            <a:p>
              <a:endParaRPr lang="en-US"/>
            </a:p>
          </p:txBody>
        </p:sp>
        <p:sp>
          <p:nvSpPr>
            <p:cNvPr id="115" name="Freeform: Shape 114"/>
            <p:cNvSpPr/>
            <p:nvPr/>
          </p:nvSpPr>
          <p:spPr>
            <a:xfrm>
              <a:off x="10153073" y="5680230"/>
              <a:ext cx="753199" cy="285140"/>
            </a:xfrm>
            <a:custGeom>
              <a:avLst/>
              <a:gdLst>
                <a:gd name="connsiteX0" fmla="*/ 377406 w 753198"/>
                <a:gd name="connsiteY0" fmla="*/ 1345 h 285139"/>
                <a:gd name="connsiteX1" fmla="*/ 1345 w 753198"/>
                <a:gd name="connsiteY1" fmla="*/ 284871 h 285139"/>
                <a:gd name="connsiteX2" fmla="*/ 753468 w 753198"/>
                <a:gd name="connsiteY2" fmla="*/ 284871 h 285139"/>
                <a:gd name="connsiteX3" fmla="*/ 377406 w 753198"/>
                <a:gd name="connsiteY3" fmla="*/ 1345 h 285139"/>
              </a:gdLst>
              <a:ahLst/>
              <a:cxnLst>
                <a:cxn ang="0">
                  <a:pos x="connsiteX0" y="connsiteY0"/>
                </a:cxn>
                <a:cxn ang="0">
                  <a:pos x="connsiteX1" y="connsiteY1"/>
                </a:cxn>
                <a:cxn ang="0">
                  <a:pos x="connsiteX2" y="connsiteY2"/>
                </a:cxn>
                <a:cxn ang="0">
                  <a:pos x="connsiteX3" y="connsiteY3"/>
                </a:cxn>
              </a:cxnLst>
              <a:rect l="l" t="t" r="r" b="b"/>
              <a:pathLst>
                <a:path w="753198" h="285139">
                  <a:moveTo>
                    <a:pt x="377406" y="1345"/>
                  </a:moveTo>
                  <a:cubicBezTo>
                    <a:pt x="198790" y="1345"/>
                    <a:pt x="48151" y="121140"/>
                    <a:pt x="1345" y="284871"/>
                  </a:cubicBezTo>
                  <a:lnTo>
                    <a:pt x="753468" y="284871"/>
                  </a:lnTo>
                  <a:cubicBezTo>
                    <a:pt x="706841" y="121140"/>
                    <a:pt x="556022" y="1345"/>
                    <a:pt x="377406" y="1345"/>
                  </a:cubicBezTo>
                  <a:close/>
                </a:path>
              </a:pathLst>
            </a:custGeom>
            <a:solidFill>
              <a:srgbClr val="F6A279"/>
            </a:solidFill>
            <a:ln w="9525" cap="flat">
              <a:noFill/>
              <a:prstDash val="solid"/>
              <a:miter/>
            </a:ln>
          </p:spPr>
          <p:txBody>
            <a:bodyPr rtlCol="0" anchor="ctr"/>
            <a:lstStyle/>
            <a:p>
              <a:endParaRPr lang="en-US"/>
            </a:p>
          </p:txBody>
        </p:sp>
        <p:sp>
          <p:nvSpPr>
            <p:cNvPr id="116" name="Freeform: Shape 115"/>
            <p:cNvSpPr/>
            <p:nvPr/>
          </p:nvSpPr>
          <p:spPr>
            <a:xfrm>
              <a:off x="897641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7" name="Freeform: Shape 116"/>
            <p:cNvSpPr/>
            <p:nvPr/>
          </p:nvSpPr>
          <p:spPr>
            <a:xfrm>
              <a:off x="889661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8" name="Freeform: Shape 117"/>
            <p:cNvSpPr/>
            <p:nvPr/>
          </p:nvSpPr>
          <p:spPr>
            <a:xfrm>
              <a:off x="88168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19" name="Freeform: Shape 118"/>
            <p:cNvSpPr/>
            <p:nvPr/>
          </p:nvSpPr>
          <p:spPr>
            <a:xfrm>
              <a:off x="87370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0" name="Freeform: Shape 119"/>
            <p:cNvSpPr/>
            <p:nvPr/>
          </p:nvSpPr>
          <p:spPr>
            <a:xfrm>
              <a:off x="86572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1" name="Freeform: Shape 120"/>
            <p:cNvSpPr/>
            <p:nvPr/>
          </p:nvSpPr>
          <p:spPr>
            <a:xfrm>
              <a:off x="85773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2" name="Freeform: Shape 121"/>
            <p:cNvSpPr/>
            <p:nvPr/>
          </p:nvSpPr>
          <p:spPr>
            <a:xfrm>
              <a:off x="849759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3" name="Freeform: Shape 122"/>
            <p:cNvSpPr/>
            <p:nvPr/>
          </p:nvSpPr>
          <p:spPr>
            <a:xfrm>
              <a:off x="841761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4" name="Freeform: Shape 123"/>
            <p:cNvSpPr/>
            <p:nvPr/>
          </p:nvSpPr>
          <p:spPr>
            <a:xfrm>
              <a:off x="83378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5" name="Freeform: Shape 124"/>
            <p:cNvSpPr/>
            <p:nvPr/>
          </p:nvSpPr>
          <p:spPr>
            <a:xfrm>
              <a:off x="82580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6" name="Freeform: Shape 125"/>
            <p:cNvSpPr/>
            <p:nvPr/>
          </p:nvSpPr>
          <p:spPr>
            <a:xfrm>
              <a:off x="817820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7" name="Freeform: Shape 126"/>
            <p:cNvSpPr/>
            <p:nvPr/>
          </p:nvSpPr>
          <p:spPr>
            <a:xfrm>
              <a:off x="80983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8" name="Freeform: Shape 127"/>
            <p:cNvSpPr/>
            <p:nvPr/>
          </p:nvSpPr>
          <p:spPr>
            <a:xfrm>
              <a:off x="80185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29" name="Freeform: Shape 128"/>
            <p:cNvSpPr/>
            <p:nvPr/>
          </p:nvSpPr>
          <p:spPr>
            <a:xfrm>
              <a:off x="79387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0" name="Freeform: Shape 129"/>
            <p:cNvSpPr/>
            <p:nvPr/>
          </p:nvSpPr>
          <p:spPr>
            <a:xfrm>
              <a:off x="785880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1" name="Freeform: Shape 130"/>
            <p:cNvSpPr/>
            <p:nvPr/>
          </p:nvSpPr>
          <p:spPr>
            <a:xfrm>
              <a:off x="77790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2" name="Freeform: Shape 131"/>
            <p:cNvSpPr/>
            <p:nvPr/>
          </p:nvSpPr>
          <p:spPr>
            <a:xfrm>
              <a:off x="76992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3" name="Freeform: Shape 132"/>
            <p:cNvSpPr/>
            <p:nvPr/>
          </p:nvSpPr>
          <p:spPr>
            <a:xfrm>
              <a:off x="76194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4" name="Freeform: Shape 133"/>
            <p:cNvSpPr/>
            <p:nvPr/>
          </p:nvSpPr>
          <p:spPr>
            <a:xfrm>
              <a:off x="753959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5" name="Freeform: Shape 134"/>
            <p:cNvSpPr/>
            <p:nvPr/>
          </p:nvSpPr>
          <p:spPr>
            <a:xfrm>
              <a:off x="74597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6" name="Freeform: Shape 135"/>
            <p:cNvSpPr/>
            <p:nvPr/>
          </p:nvSpPr>
          <p:spPr>
            <a:xfrm>
              <a:off x="73799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7" name="Freeform: Shape 136"/>
            <p:cNvSpPr/>
            <p:nvPr/>
          </p:nvSpPr>
          <p:spPr>
            <a:xfrm>
              <a:off x="730000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8" name="Freeform: Shape 137"/>
            <p:cNvSpPr/>
            <p:nvPr/>
          </p:nvSpPr>
          <p:spPr>
            <a:xfrm>
              <a:off x="722020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39" name="Freeform: Shape 138"/>
            <p:cNvSpPr/>
            <p:nvPr/>
          </p:nvSpPr>
          <p:spPr>
            <a:xfrm>
              <a:off x="71404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0" name="Freeform: Shape 139"/>
            <p:cNvSpPr/>
            <p:nvPr/>
          </p:nvSpPr>
          <p:spPr>
            <a:xfrm>
              <a:off x="70605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1" name="Freeform: Shape 140"/>
            <p:cNvSpPr/>
            <p:nvPr/>
          </p:nvSpPr>
          <p:spPr>
            <a:xfrm>
              <a:off x="6980795"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2" name="Freeform: Shape 141"/>
            <p:cNvSpPr/>
            <p:nvPr/>
          </p:nvSpPr>
          <p:spPr>
            <a:xfrm>
              <a:off x="6900992"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3" name="Freeform: Shape 142"/>
            <p:cNvSpPr/>
            <p:nvPr/>
          </p:nvSpPr>
          <p:spPr>
            <a:xfrm>
              <a:off x="6821189"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4" name="Freeform: Shape 143"/>
            <p:cNvSpPr/>
            <p:nvPr/>
          </p:nvSpPr>
          <p:spPr>
            <a:xfrm>
              <a:off x="674120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5" name="Freeform: Shape 144"/>
            <p:cNvSpPr/>
            <p:nvPr/>
          </p:nvSpPr>
          <p:spPr>
            <a:xfrm>
              <a:off x="666140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6" name="Freeform: Shape 145"/>
            <p:cNvSpPr/>
            <p:nvPr/>
          </p:nvSpPr>
          <p:spPr>
            <a:xfrm>
              <a:off x="658160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7" name="Freeform: Shape 146"/>
            <p:cNvSpPr/>
            <p:nvPr/>
          </p:nvSpPr>
          <p:spPr>
            <a:xfrm>
              <a:off x="6501796"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8" name="Freeform: Shape 147"/>
            <p:cNvSpPr/>
            <p:nvPr/>
          </p:nvSpPr>
          <p:spPr>
            <a:xfrm>
              <a:off x="6421993"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49" name="Freeform: Shape 148"/>
            <p:cNvSpPr/>
            <p:nvPr/>
          </p:nvSpPr>
          <p:spPr>
            <a:xfrm>
              <a:off x="6342190"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0" name="Freeform: Shape 149"/>
            <p:cNvSpPr/>
            <p:nvPr/>
          </p:nvSpPr>
          <p:spPr>
            <a:xfrm>
              <a:off x="6262387"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1" name="Freeform: Shape 150"/>
            <p:cNvSpPr/>
            <p:nvPr/>
          </p:nvSpPr>
          <p:spPr>
            <a:xfrm>
              <a:off x="6182404"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2" name="Freeform: Shape 151"/>
            <p:cNvSpPr/>
            <p:nvPr/>
          </p:nvSpPr>
          <p:spPr>
            <a:xfrm>
              <a:off x="6102601"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3" name="Freeform: Shape 152"/>
            <p:cNvSpPr/>
            <p:nvPr/>
          </p:nvSpPr>
          <p:spPr>
            <a:xfrm>
              <a:off x="6022798" y="5672463"/>
              <a:ext cx="17933" cy="114773"/>
            </a:xfrm>
            <a:custGeom>
              <a:avLst/>
              <a:gdLst>
                <a:gd name="connsiteX0" fmla="*/ 9113 w 17933"/>
                <a:gd name="connsiteY0" fmla="*/ 9113 h 114773"/>
                <a:gd name="connsiteX1" fmla="*/ 9113 w 17933"/>
                <a:gd name="connsiteY1" fmla="*/ 105773 h 114773"/>
              </a:gdLst>
              <a:ahLst/>
              <a:cxnLst>
                <a:cxn ang="0">
                  <a:pos x="connsiteX0" y="connsiteY0"/>
                </a:cxn>
                <a:cxn ang="0">
                  <a:pos x="connsiteX1" y="connsiteY1"/>
                </a:cxn>
              </a:cxnLst>
              <a:rect l="l" t="t" r="r" b="b"/>
              <a:pathLst>
                <a:path w="17933" h="114773">
                  <a:moveTo>
                    <a:pt x="9113" y="9113"/>
                  </a:moveTo>
                  <a:lnTo>
                    <a:pt x="9113" y="105773"/>
                  </a:lnTo>
                </a:path>
              </a:pathLst>
            </a:custGeom>
            <a:ln w="64535" cap="flat">
              <a:solidFill>
                <a:srgbClr val="ED6B2B"/>
              </a:solidFill>
              <a:prstDash val="solid"/>
              <a:miter/>
            </a:ln>
          </p:spPr>
          <p:txBody>
            <a:bodyPr rtlCol="0" anchor="ctr"/>
            <a:lstStyle/>
            <a:p>
              <a:endParaRPr lang="en-US"/>
            </a:p>
          </p:txBody>
        </p:sp>
        <p:sp>
          <p:nvSpPr>
            <p:cNvPr id="154" name="Freeform: Shape 153"/>
            <p:cNvSpPr/>
            <p:nvPr/>
          </p:nvSpPr>
          <p:spPr>
            <a:xfrm>
              <a:off x="7759157" y="3427090"/>
              <a:ext cx="543379" cy="270793"/>
            </a:xfrm>
            <a:custGeom>
              <a:avLst/>
              <a:gdLst>
                <a:gd name="connsiteX0" fmla="*/ 1345 w 543379"/>
                <a:gd name="connsiteY0" fmla="*/ 1345 h 270792"/>
                <a:gd name="connsiteX1" fmla="*/ 543110 w 543379"/>
                <a:gd name="connsiteY1" fmla="*/ 1345 h 270792"/>
                <a:gd name="connsiteX2" fmla="*/ 543110 w 543379"/>
                <a:gd name="connsiteY2" fmla="*/ 271062 h 270792"/>
                <a:gd name="connsiteX3" fmla="*/ 1345 w 543379"/>
                <a:gd name="connsiteY3" fmla="*/ 271062 h 270792"/>
              </a:gdLst>
              <a:ahLst/>
              <a:cxnLst>
                <a:cxn ang="0">
                  <a:pos x="connsiteX0" y="connsiteY0"/>
                </a:cxn>
                <a:cxn ang="0">
                  <a:pos x="connsiteX1" y="connsiteY1"/>
                </a:cxn>
                <a:cxn ang="0">
                  <a:pos x="connsiteX2" y="connsiteY2"/>
                </a:cxn>
                <a:cxn ang="0">
                  <a:pos x="connsiteX3" y="connsiteY3"/>
                </a:cxn>
              </a:cxnLst>
              <a:rect l="l" t="t" r="r" b="b"/>
              <a:pathLst>
                <a:path w="543379" h="270792">
                  <a:moveTo>
                    <a:pt x="1345" y="1345"/>
                  </a:moveTo>
                  <a:lnTo>
                    <a:pt x="543110" y="1345"/>
                  </a:lnTo>
                  <a:lnTo>
                    <a:pt x="543110" y="271062"/>
                  </a:lnTo>
                  <a:lnTo>
                    <a:pt x="1345" y="271062"/>
                  </a:lnTo>
                  <a:close/>
                </a:path>
              </a:pathLst>
            </a:custGeom>
            <a:solidFill>
              <a:srgbClr val="FFFFFF"/>
            </a:solidFill>
            <a:ln w="9525" cap="flat">
              <a:noFill/>
              <a:prstDash val="solid"/>
              <a:miter/>
            </a:ln>
          </p:spPr>
          <p:txBody>
            <a:bodyPr rtlCol="0" anchor="ctr"/>
            <a:lstStyle/>
            <a:p>
              <a:endParaRPr lang="en-US"/>
            </a:p>
          </p:txBody>
        </p:sp>
        <p:sp>
          <p:nvSpPr>
            <p:cNvPr id="155" name="Freeform: Shape 154"/>
            <p:cNvSpPr/>
            <p:nvPr/>
          </p:nvSpPr>
          <p:spPr>
            <a:xfrm>
              <a:off x="7809191" y="3499720"/>
              <a:ext cx="46627" cy="121946"/>
            </a:xfrm>
            <a:custGeom>
              <a:avLst/>
              <a:gdLst>
                <a:gd name="connsiteX0" fmla="*/ 1345 w 46626"/>
                <a:gd name="connsiteY0" fmla="*/ 61422 h 121946"/>
                <a:gd name="connsiteX1" fmla="*/ 18382 w 46626"/>
                <a:gd name="connsiteY1" fmla="*/ 1345 h 121946"/>
                <a:gd name="connsiteX2" fmla="*/ 46178 w 46626"/>
                <a:gd name="connsiteY2" fmla="*/ 1345 h 121946"/>
                <a:gd name="connsiteX3" fmla="*/ 29680 w 46626"/>
                <a:gd name="connsiteY3" fmla="*/ 61422 h 121946"/>
                <a:gd name="connsiteX4" fmla="*/ 46178 w 46626"/>
                <a:gd name="connsiteY4" fmla="*/ 121498 h 121946"/>
                <a:gd name="connsiteX5" fmla="*/ 18382 w 46626"/>
                <a:gd name="connsiteY5" fmla="*/ 121498 h 121946"/>
                <a:gd name="connsiteX6" fmla="*/ 1345 w 46626"/>
                <a:gd name="connsiteY6" fmla="*/ 61422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61422"/>
                  </a:moveTo>
                  <a:cubicBezTo>
                    <a:pt x="1345" y="37929"/>
                    <a:pt x="7442" y="16768"/>
                    <a:pt x="18382" y="1345"/>
                  </a:cubicBezTo>
                  <a:lnTo>
                    <a:pt x="46178" y="1345"/>
                  </a:lnTo>
                  <a:cubicBezTo>
                    <a:pt x="34701" y="21968"/>
                    <a:pt x="29680" y="40798"/>
                    <a:pt x="29680" y="61422"/>
                  </a:cubicBezTo>
                  <a:cubicBezTo>
                    <a:pt x="29680" y="82045"/>
                    <a:pt x="34522" y="101054"/>
                    <a:pt x="46178" y="121498"/>
                  </a:cubicBezTo>
                  <a:lnTo>
                    <a:pt x="18382" y="121498"/>
                  </a:lnTo>
                  <a:cubicBezTo>
                    <a:pt x="7263" y="106076"/>
                    <a:pt x="1345" y="84914"/>
                    <a:pt x="1345" y="61422"/>
                  </a:cubicBezTo>
                  <a:close/>
                </a:path>
              </a:pathLst>
            </a:custGeom>
            <a:solidFill>
              <a:srgbClr val="3B3E54"/>
            </a:solidFill>
            <a:ln w="9525" cap="flat">
              <a:noFill/>
              <a:prstDash val="solid"/>
              <a:miter/>
            </a:ln>
          </p:spPr>
          <p:txBody>
            <a:bodyPr rtlCol="0" anchor="ctr"/>
            <a:lstStyle/>
            <a:p>
              <a:endParaRPr lang="en-US"/>
            </a:p>
          </p:txBody>
        </p:sp>
        <p:sp>
          <p:nvSpPr>
            <p:cNvPr id="156" name="Freeform: Shape 155"/>
            <p:cNvSpPr/>
            <p:nvPr/>
          </p:nvSpPr>
          <p:spPr>
            <a:xfrm>
              <a:off x="7855279" y="3523392"/>
              <a:ext cx="75320" cy="75320"/>
            </a:xfrm>
            <a:custGeom>
              <a:avLst/>
              <a:gdLst>
                <a:gd name="connsiteX0" fmla="*/ 74154 w 75319"/>
                <a:gd name="connsiteY0" fmla="*/ 35060 h 75319"/>
                <a:gd name="connsiteX1" fmla="*/ 74154 w 75319"/>
                <a:gd name="connsiteY1" fmla="*/ 72899 h 75319"/>
                <a:gd name="connsiteX2" fmla="*/ 47254 w 75319"/>
                <a:gd name="connsiteY2" fmla="*/ 72899 h 75319"/>
                <a:gd name="connsiteX3" fmla="*/ 47254 w 75319"/>
                <a:gd name="connsiteY3" fmla="*/ 63574 h 75319"/>
                <a:gd name="connsiteX4" fmla="*/ 27348 w 75319"/>
                <a:gd name="connsiteY4" fmla="*/ 74154 h 75319"/>
                <a:gd name="connsiteX5" fmla="*/ 1345 w 75319"/>
                <a:gd name="connsiteY5" fmla="*/ 52276 h 75319"/>
                <a:gd name="connsiteX6" fmla="*/ 33445 w 75319"/>
                <a:gd name="connsiteY6" fmla="*/ 31114 h 75319"/>
                <a:gd name="connsiteX7" fmla="*/ 45102 w 75319"/>
                <a:gd name="connsiteY7" fmla="*/ 31114 h 75319"/>
                <a:gd name="connsiteX8" fmla="*/ 31832 w 75319"/>
                <a:gd name="connsiteY8" fmla="*/ 22865 h 75319"/>
                <a:gd name="connsiteX9" fmla="*/ 13898 w 75319"/>
                <a:gd name="connsiteY9" fmla="*/ 28424 h 75319"/>
                <a:gd name="connsiteX10" fmla="*/ 4573 w 75319"/>
                <a:gd name="connsiteY10" fmla="*/ 9236 h 75319"/>
                <a:gd name="connsiteX11" fmla="*/ 36135 w 75319"/>
                <a:gd name="connsiteY11" fmla="*/ 1345 h 75319"/>
                <a:gd name="connsiteX12" fmla="*/ 74154 w 75319"/>
                <a:gd name="connsiteY12" fmla="*/ 35060 h 75319"/>
                <a:gd name="connsiteX13" fmla="*/ 45102 w 75319"/>
                <a:gd name="connsiteY13" fmla="*/ 50124 h 75319"/>
                <a:gd name="connsiteX14" fmla="*/ 45102 w 75319"/>
                <a:gd name="connsiteY14" fmla="*/ 45282 h 75319"/>
                <a:gd name="connsiteX15" fmla="*/ 37929 w 75319"/>
                <a:gd name="connsiteY15" fmla="*/ 45282 h 75319"/>
                <a:gd name="connsiteX16" fmla="*/ 29142 w 75319"/>
                <a:gd name="connsiteY16" fmla="*/ 51200 h 75319"/>
                <a:gd name="connsiteX17" fmla="*/ 36135 w 75319"/>
                <a:gd name="connsiteY17" fmla="*/ 56938 h 75319"/>
                <a:gd name="connsiteX18" fmla="*/ 45102 w 75319"/>
                <a:gd name="connsiteY18" fmla="*/ 50124 h 7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19" h="75319">
                  <a:moveTo>
                    <a:pt x="74154" y="35060"/>
                  </a:moveTo>
                  <a:lnTo>
                    <a:pt x="74154" y="72899"/>
                  </a:lnTo>
                  <a:lnTo>
                    <a:pt x="47254" y="72899"/>
                  </a:lnTo>
                  <a:lnTo>
                    <a:pt x="47254" y="63574"/>
                  </a:lnTo>
                  <a:cubicBezTo>
                    <a:pt x="43847" y="70568"/>
                    <a:pt x="37212" y="74154"/>
                    <a:pt x="27348" y="74154"/>
                  </a:cubicBezTo>
                  <a:cubicBezTo>
                    <a:pt x="10132" y="74154"/>
                    <a:pt x="1345" y="64470"/>
                    <a:pt x="1345" y="52276"/>
                  </a:cubicBezTo>
                  <a:cubicBezTo>
                    <a:pt x="1345" y="38646"/>
                    <a:pt x="11567" y="31114"/>
                    <a:pt x="33445" y="31114"/>
                  </a:cubicBezTo>
                  <a:lnTo>
                    <a:pt x="45102" y="31114"/>
                  </a:lnTo>
                  <a:cubicBezTo>
                    <a:pt x="44205" y="25734"/>
                    <a:pt x="40081" y="22865"/>
                    <a:pt x="31832" y="22865"/>
                  </a:cubicBezTo>
                  <a:cubicBezTo>
                    <a:pt x="25555" y="22865"/>
                    <a:pt x="18382" y="24838"/>
                    <a:pt x="13898" y="28424"/>
                  </a:cubicBezTo>
                  <a:lnTo>
                    <a:pt x="4573" y="9236"/>
                  </a:lnTo>
                  <a:cubicBezTo>
                    <a:pt x="12822" y="4035"/>
                    <a:pt x="25196" y="1345"/>
                    <a:pt x="36135" y="1345"/>
                  </a:cubicBezTo>
                  <a:cubicBezTo>
                    <a:pt x="60166" y="1345"/>
                    <a:pt x="74154" y="11746"/>
                    <a:pt x="74154" y="35060"/>
                  </a:cubicBezTo>
                  <a:close/>
                  <a:moveTo>
                    <a:pt x="45102" y="50124"/>
                  </a:moveTo>
                  <a:lnTo>
                    <a:pt x="45102" y="45282"/>
                  </a:lnTo>
                  <a:lnTo>
                    <a:pt x="37929" y="45282"/>
                  </a:lnTo>
                  <a:cubicBezTo>
                    <a:pt x="31832" y="45282"/>
                    <a:pt x="29142" y="47254"/>
                    <a:pt x="29142" y="51200"/>
                  </a:cubicBezTo>
                  <a:cubicBezTo>
                    <a:pt x="29142" y="54428"/>
                    <a:pt x="31652" y="56938"/>
                    <a:pt x="36135" y="56938"/>
                  </a:cubicBezTo>
                  <a:cubicBezTo>
                    <a:pt x="39902" y="56759"/>
                    <a:pt x="43488" y="54607"/>
                    <a:pt x="45102" y="50124"/>
                  </a:cubicBezTo>
                  <a:close/>
                </a:path>
              </a:pathLst>
            </a:custGeom>
            <a:solidFill>
              <a:srgbClr val="3B3E54"/>
            </a:solidFill>
            <a:ln w="9525" cap="flat">
              <a:noFill/>
              <a:prstDash val="solid"/>
              <a:miter/>
            </a:ln>
          </p:spPr>
          <p:txBody>
            <a:bodyPr rtlCol="0" anchor="ctr"/>
            <a:lstStyle/>
            <a:p>
              <a:endParaRPr lang="en-US"/>
            </a:p>
          </p:txBody>
        </p:sp>
        <p:sp>
          <p:nvSpPr>
            <p:cNvPr id="157" name="Freeform: Shape 156"/>
            <p:cNvSpPr/>
            <p:nvPr/>
          </p:nvSpPr>
          <p:spPr>
            <a:xfrm>
              <a:off x="7939924" y="3546885"/>
              <a:ext cx="41247" cy="23313"/>
            </a:xfrm>
            <a:custGeom>
              <a:avLst/>
              <a:gdLst>
                <a:gd name="connsiteX0" fmla="*/ 1345 w 41246"/>
                <a:gd name="connsiteY0" fmla="*/ 1345 h 23313"/>
                <a:gd name="connsiteX1" fmla="*/ 39902 w 41246"/>
                <a:gd name="connsiteY1" fmla="*/ 1345 h 23313"/>
                <a:gd name="connsiteX2" fmla="*/ 39902 w 41246"/>
                <a:gd name="connsiteY2" fmla="*/ 23224 h 23313"/>
                <a:gd name="connsiteX3" fmla="*/ 1345 w 41246"/>
                <a:gd name="connsiteY3" fmla="*/ 23224 h 23313"/>
                <a:gd name="connsiteX4" fmla="*/ 1345 w 41246"/>
                <a:gd name="connsiteY4" fmla="*/ 1345 h 23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46" h="23313">
                  <a:moveTo>
                    <a:pt x="1345" y="1345"/>
                  </a:moveTo>
                  <a:lnTo>
                    <a:pt x="39902" y="1345"/>
                  </a:lnTo>
                  <a:lnTo>
                    <a:pt x="39902" y="23224"/>
                  </a:lnTo>
                  <a:lnTo>
                    <a:pt x="1345" y="23224"/>
                  </a:lnTo>
                  <a:lnTo>
                    <a:pt x="1345" y="1345"/>
                  </a:lnTo>
                  <a:close/>
                </a:path>
              </a:pathLst>
            </a:custGeom>
            <a:solidFill>
              <a:srgbClr val="3B3E54"/>
            </a:solidFill>
            <a:ln w="9525" cap="flat">
              <a:noFill/>
              <a:prstDash val="solid"/>
              <a:miter/>
            </a:ln>
          </p:spPr>
          <p:txBody>
            <a:bodyPr rtlCol="0" anchor="ctr"/>
            <a:lstStyle/>
            <a:p>
              <a:endParaRPr lang="en-US"/>
            </a:p>
          </p:txBody>
        </p:sp>
        <p:sp>
          <p:nvSpPr>
            <p:cNvPr id="158" name="Freeform: Shape 157"/>
            <p:cNvSpPr/>
            <p:nvPr/>
          </p:nvSpPr>
          <p:spPr>
            <a:xfrm>
              <a:off x="7990676" y="3499541"/>
              <a:ext cx="82493" cy="98633"/>
            </a:xfrm>
            <a:custGeom>
              <a:avLst/>
              <a:gdLst>
                <a:gd name="connsiteX0" fmla="*/ 82224 w 82493"/>
                <a:gd name="connsiteY0" fmla="*/ 61601 h 98633"/>
                <a:gd name="connsiteX1" fmla="*/ 48330 w 82493"/>
                <a:gd name="connsiteY1" fmla="*/ 98185 h 98633"/>
                <a:gd name="connsiteX2" fmla="*/ 29142 w 82493"/>
                <a:gd name="connsiteY2" fmla="*/ 91191 h 98633"/>
                <a:gd name="connsiteX3" fmla="*/ 29142 w 82493"/>
                <a:gd name="connsiteY3" fmla="*/ 96929 h 98633"/>
                <a:gd name="connsiteX4" fmla="*/ 1345 w 82493"/>
                <a:gd name="connsiteY4" fmla="*/ 96929 h 98633"/>
                <a:gd name="connsiteX5" fmla="*/ 1345 w 82493"/>
                <a:gd name="connsiteY5" fmla="*/ 1345 h 98633"/>
                <a:gd name="connsiteX6" fmla="*/ 30397 w 82493"/>
                <a:gd name="connsiteY6" fmla="*/ 1345 h 98633"/>
                <a:gd name="connsiteX7" fmla="*/ 30397 w 82493"/>
                <a:gd name="connsiteY7" fmla="*/ 31114 h 98633"/>
                <a:gd name="connsiteX8" fmla="*/ 48330 w 82493"/>
                <a:gd name="connsiteY8" fmla="*/ 25017 h 98633"/>
                <a:gd name="connsiteX9" fmla="*/ 82224 w 82493"/>
                <a:gd name="connsiteY9" fmla="*/ 61601 h 98633"/>
                <a:gd name="connsiteX10" fmla="*/ 52813 w 82493"/>
                <a:gd name="connsiteY10" fmla="*/ 61601 h 98633"/>
                <a:gd name="connsiteX11" fmla="*/ 41336 w 82493"/>
                <a:gd name="connsiteY11" fmla="*/ 47792 h 98633"/>
                <a:gd name="connsiteX12" fmla="*/ 29859 w 82493"/>
                <a:gd name="connsiteY12" fmla="*/ 61601 h 98633"/>
                <a:gd name="connsiteX13" fmla="*/ 41336 w 82493"/>
                <a:gd name="connsiteY13" fmla="*/ 75410 h 98633"/>
                <a:gd name="connsiteX14" fmla="*/ 52813 w 82493"/>
                <a:gd name="connsiteY14" fmla="*/ 61601 h 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93" h="98633">
                  <a:moveTo>
                    <a:pt x="82224" y="61601"/>
                  </a:moveTo>
                  <a:cubicBezTo>
                    <a:pt x="82224" y="84197"/>
                    <a:pt x="66622" y="98185"/>
                    <a:pt x="48330" y="98185"/>
                  </a:cubicBezTo>
                  <a:cubicBezTo>
                    <a:pt x="39543" y="98185"/>
                    <a:pt x="33266" y="95854"/>
                    <a:pt x="29142" y="91191"/>
                  </a:cubicBezTo>
                  <a:lnTo>
                    <a:pt x="29142" y="96929"/>
                  </a:lnTo>
                  <a:lnTo>
                    <a:pt x="1345" y="96929"/>
                  </a:lnTo>
                  <a:lnTo>
                    <a:pt x="1345" y="1345"/>
                  </a:lnTo>
                  <a:lnTo>
                    <a:pt x="30397" y="1345"/>
                  </a:lnTo>
                  <a:lnTo>
                    <a:pt x="30397" y="31114"/>
                  </a:lnTo>
                  <a:cubicBezTo>
                    <a:pt x="34701" y="26990"/>
                    <a:pt x="40619" y="25017"/>
                    <a:pt x="48330" y="25017"/>
                  </a:cubicBezTo>
                  <a:cubicBezTo>
                    <a:pt x="66622" y="25196"/>
                    <a:pt x="82224" y="39005"/>
                    <a:pt x="82224" y="61601"/>
                  </a:cubicBezTo>
                  <a:close/>
                  <a:moveTo>
                    <a:pt x="52813" y="61601"/>
                  </a:moveTo>
                  <a:cubicBezTo>
                    <a:pt x="52813" y="52455"/>
                    <a:pt x="47792" y="47792"/>
                    <a:pt x="41336" y="47792"/>
                  </a:cubicBezTo>
                  <a:cubicBezTo>
                    <a:pt x="34880" y="47792"/>
                    <a:pt x="29859" y="52455"/>
                    <a:pt x="29859" y="61601"/>
                  </a:cubicBezTo>
                  <a:cubicBezTo>
                    <a:pt x="29859" y="70747"/>
                    <a:pt x="34880" y="75410"/>
                    <a:pt x="41336" y="75410"/>
                  </a:cubicBezTo>
                  <a:cubicBezTo>
                    <a:pt x="47792" y="75410"/>
                    <a:pt x="52813" y="70747"/>
                    <a:pt x="52813" y="61601"/>
                  </a:cubicBezTo>
                  <a:close/>
                </a:path>
              </a:pathLst>
            </a:custGeom>
            <a:solidFill>
              <a:srgbClr val="3B3E54"/>
            </a:solidFill>
            <a:ln w="9525" cap="flat">
              <a:noFill/>
              <a:prstDash val="solid"/>
              <a:miter/>
            </a:ln>
          </p:spPr>
          <p:txBody>
            <a:bodyPr rtlCol="0" anchor="ctr"/>
            <a:lstStyle/>
            <a:p>
              <a:endParaRPr lang="en-US"/>
            </a:p>
          </p:txBody>
        </p:sp>
        <p:sp>
          <p:nvSpPr>
            <p:cNvPr id="159" name="Freeform: Shape 158"/>
            <p:cNvSpPr/>
            <p:nvPr/>
          </p:nvSpPr>
          <p:spPr>
            <a:xfrm>
              <a:off x="8072272" y="3499720"/>
              <a:ext cx="46627" cy="121946"/>
            </a:xfrm>
            <a:custGeom>
              <a:avLst/>
              <a:gdLst>
                <a:gd name="connsiteX0" fmla="*/ 1345 w 46626"/>
                <a:gd name="connsiteY0" fmla="*/ 121498 h 121946"/>
                <a:gd name="connsiteX1" fmla="*/ 17844 w 46626"/>
                <a:gd name="connsiteY1" fmla="*/ 61422 h 121946"/>
                <a:gd name="connsiteX2" fmla="*/ 1345 w 46626"/>
                <a:gd name="connsiteY2" fmla="*/ 1345 h 121946"/>
                <a:gd name="connsiteX3" fmla="*/ 29142 w 46626"/>
                <a:gd name="connsiteY3" fmla="*/ 1345 h 121946"/>
                <a:gd name="connsiteX4" fmla="*/ 46178 w 46626"/>
                <a:gd name="connsiteY4" fmla="*/ 61422 h 121946"/>
                <a:gd name="connsiteX5" fmla="*/ 29142 w 46626"/>
                <a:gd name="connsiteY5" fmla="*/ 121498 h 121946"/>
                <a:gd name="connsiteX6" fmla="*/ 1345 w 46626"/>
                <a:gd name="connsiteY6" fmla="*/ 121498 h 12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26" h="121946">
                  <a:moveTo>
                    <a:pt x="1345" y="121498"/>
                  </a:moveTo>
                  <a:cubicBezTo>
                    <a:pt x="12822" y="100875"/>
                    <a:pt x="17844" y="82045"/>
                    <a:pt x="17844" y="61422"/>
                  </a:cubicBezTo>
                  <a:cubicBezTo>
                    <a:pt x="17844" y="40798"/>
                    <a:pt x="13002" y="21789"/>
                    <a:pt x="1345" y="1345"/>
                  </a:cubicBezTo>
                  <a:lnTo>
                    <a:pt x="29142" y="1345"/>
                  </a:lnTo>
                  <a:cubicBezTo>
                    <a:pt x="40260" y="16768"/>
                    <a:pt x="46178" y="37929"/>
                    <a:pt x="46178" y="61422"/>
                  </a:cubicBezTo>
                  <a:cubicBezTo>
                    <a:pt x="46178" y="84914"/>
                    <a:pt x="40081" y="106076"/>
                    <a:pt x="29142" y="121498"/>
                  </a:cubicBezTo>
                  <a:lnTo>
                    <a:pt x="1345" y="121498"/>
                  </a:lnTo>
                  <a:close/>
                </a:path>
              </a:pathLst>
            </a:custGeom>
            <a:solidFill>
              <a:srgbClr val="3B3E54"/>
            </a:solidFill>
            <a:ln w="9525" cap="flat">
              <a:noFill/>
              <a:prstDash val="solid"/>
              <a:miter/>
            </a:ln>
          </p:spPr>
          <p:txBody>
            <a:bodyPr rtlCol="0" anchor="ctr"/>
            <a:lstStyle/>
            <a:p>
              <a:endParaRPr lang="en-US"/>
            </a:p>
          </p:txBody>
        </p:sp>
        <p:sp>
          <p:nvSpPr>
            <p:cNvPr id="160" name="Freeform: Shape 159"/>
            <p:cNvSpPr/>
            <p:nvPr/>
          </p:nvSpPr>
          <p:spPr>
            <a:xfrm>
              <a:off x="8124279" y="3505100"/>
              <a:ext cx="53800" cy="55593"/>
            </a:xfrm>
            <a:custGeom>
              <a:avLst/>
              <a:gdLst>
                <a:gd name="connsiteX0" fmla="*/ 53531 w 53799"/>
                <a:gd name="connsiteY0" fmla="*/ 37391 h 55593"/>
                <a:gd name="connsiteX1" fmla="*/ 26272 w 53799"/>
                <a:gd name="connsiteY1" fmla="*/ 55862 h 55593"/>
                <a:gd name="connsiteX2" fmla="*/ 1345 w 53799"/>
                <a:gd name="connsiteY2" fmla="*/ 50482 h 55593"/>
                <a:gd name="connsiteX3" fmla="*/ 7980 w 53799"/>
                <a:gd name="connsiteY3" fmla="*/ 36494 h 55593"/>
                <a:gd name="connsiteX4" fmla="*/ 25734 w 53799"/>
                <a:gd name="connsiteY4" fmla="*/ 40978 h 55593"/>
                <a:gd name="connsiteX5" fmla="*/ 33266 w 53799"/>
                <a:gd name="connsiteY5" fmla="*/ 37391 h 55593"/>
                <a:gd name="connsiteX6" fmla="*/ 27169 w 53799"/>
                <a:gd name="connsiteY6" fmla="*/ 34342 h 55593"/>
                <a:gd name="connsiteX7" fmla="*/ 17844 w 53799"/>
                <a:gd name="connsiteY7" fmla="*/ 34342 h 55593"/>
                <a:gd name="connsiteX8" fmla="*/ 17844 w 53799"/>
                <a:gd name="connsiteY8" fmla="*/ 22686 h 55593"/>
                <a:gd name="connsiteX9" fmla="*/ 25914 w 53799"/>
                <a:gd name="connsiteY9" fmla="*/ 15692 h 55593"/>
                <a:gd name="connsiteX10" fmla="*/ 4394 w 53799"/>
                <a:gd name="connsiteY10" fmla="*/ 15692 h 55593"/>
                <a:gd name="connsiteX11" fmla="*/ 4394 w 53799"/>
                <a:gd name="connsiteY11" fmla="*/ 1345 h 55593"/>
                <a:gd name="connsiteX12" fmla="*/ 50482 w 53799"/>
                <a:gd name="connsiteY12" fmla="*/ 1345 h 55593"/>
                <a:gd name="connsiteX13" fmla="*/ 50482 w 53799"/>
                <a:gd name="connsiteY13" fmla="*/ 13002 h 55593"/>
                <a:gd name="connsiteX14" fmla="*/ 39902 w 53799"/>
                <a:gd name="connsiteY14" fmla="*/ 22148 h 55593"/>
                <a:gd name="connsiteX15" fmla="*/ 53531 w 53799"/>
                <a:gd name="connsiteY15" fmla="*/ 37391 h 5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99" h="55593">
                  <a:moveTo>
                    <a:pt x="53531" y="37391"/>
                  </a:moveTo>
                  <a:cubicBezTo>
                    <a:pt x="53531" y="46537"/>
                    <a:pt x="45640" y="55862"/>
                    <a:pt x="26272" y="55862"/>
                  </a:cubicBezTo>
                  <a:cubicBezTo>
                    <a:pt x="16947" y="55862"/>
                    <a:pt x="7263" y="53890"/>
                    <a:pt x="1345" y="50482"/>
                  </a:cubicBezTo>
                  <a:lnTo>
                    <a:pt x="7980" y="36494"/>
                  </a:lnTo>
                  <a:cubicBezTo>
                    <a:pt x="13540" y="39364"/>
                    <a:pt x="20354" y="40978"/>
                    <a:pt x="25734" y="40978"/>
                  </a:cubicBezTo>
                  <a:cubicBezTo>
                    <a:pt x="30755" y="40978"/>
                    <a:pt x="33266" y="39902"/>
                    <a:pt x="33266" y="37391"/>
                  </a:cubicBezTo>
                  <a:cubicBezTo>
                    <a:pt x="33266" y="35418"/>
                    <a:pt x="31652" y="34342"/>
                    <a:pt x="27169" y="34342"/>
                  </a:cubicBezTo>
                  <a:lnTo>
                    <a:pt x="17844" y="34342"/>
                  </a:lnTo>
                  <a:lnTo>
                    <a:pt x="17844" y="22686"/>
                  </a:lnTo>
                  <a:lnTo>
                    <a:pt x="25914" y="15692"/>
                  </a:lnTo>
                  <a:lnTo>
                    <a:pt x="4394" y="15692"/>
                  </a:lnTo>
                  <a:lnTo>
                    <a:pt x="4394" y="1345"/>
                  </a:lnTo>
                  <a:lnTo>
                    <a:pt x="50482" y="1345"/>
                  </a:lnTo>
                  <a:lnTo>
                    <a:pt x="50482" y="13002"/>
                  </a:lnTo>
                  <a:lnTo>
                    <a:pt x="39902" y="22148"/>
                  </a:lnTo>
                  <a:cubicBezTo>
                    <a:pt x="48868" y="24120"/>
                    <a:pt x="53531" y="29859"/>
                    <a:pt x="53531" y="37391"/>
                  </a:cubicBezTo>
                  <a:close/>
                </a:path>
              </a:pathLst>
            </a:custGeom>
            <a:solidFill>
              <a:srgbClr val="3B3E54"/>
            </a:solidFill>
            <a:ln w="9525" cap="flat">
              <a:noFill/>
              <a:prstDash val="solid"/>
              <a:miter/>
            </a:ln>
          </p:spPr>
          <p:txBody>
            <a:bodyPr rtlCol="0" anchor="ctr"/>
            <a:lstStyle/>
            <a:p>
              <a:endParaRPr lang="en-US"/>
            </a:p>
          </p:txBody>
        </p:sp>
        <p:sp>
          <p:nvSpPr>
            <p:cNvPr id="161" name="Freeform: Shape 160"/>
            <p:cNvSpPr/>
            <p:nvPr/>
          </p:nvSpPr>
          <p:spPr>
            <a:xfrm>
              <a:off x="8185611" y="3522316"/>
              <a:ext cx="68147" cy="57387"/>
            </a:xfrm>
            <a:custGeom>
              <a:avLst/>
              <a:gdLst>
                <a:gd name="connsiteX0" fmla="*/ 1345 w 68146"/>
                <a:gd name="connsiteY0" fmla="*/ 1345 h 57386"/>
                <a:gd name="connsiteX1" fmla="*/ 66802 w 68146"/>
                <a:gd name="connsiteY1" fmla="*/ 1345 h 57386"/>
                <a:gd name="connsiteX2" fmla="*/ 66802 w 68146"/>
                <a:gd name="connsiteY2" fmla="*/ 23224 h 57386"/>
                <a:gd name="connsiteX3" fmla="*/ 1345 w 68146"/>
                <a:gd name="connsiteY3" fmla="*/ 23224 h 57386"/>
                <a:gd name="connsiteX4" fmla="*/ 1345 w 68146"/>
                <a:gd name="connsiteY4" fmla="*/ 1345 h 57386"/>
                <a:gd name="connsiteX5" fmla="*/ 1345 w 68146"/>
                <a:gd name="connsiteY5" fmla="*/ 34880 h 57386"/>
                <a:gd name="connsiteX6" fmla="*/ 66802 w 68146"/>
                <a:gd name="connsiteY6" fmla="*/ 34880 h 57386"/>
                <a:gd name="connsiteX7" fmla="*/ 66802 w 68146"/>
                <a:gd name="connsiteY7" fmla="*/ 56759 h 57386"/>
                <a:gd name="connsiteX8" fmla="*/ 1345 w 68146"/>
                <a:gd name="connsiteY8" fmla="*/ 56759 h 57386"/>
                <a:gd name="connsiteX9" fmla="*/ 1345 w 68146"/>
                <a:gd name="connsiteY9" fmla="*/ 34880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46" h="57386">
                  <a:moveTo>
                    <a:pt x="1345" y="1345"/>
                  </a:moveTo>
                  <a:lnTo>
                    <a:pt x="66802" y="1345"/>
                  </a:lnTo>
                  <a:lnTo>
                    <a:pt x="66802" y="23224"/>
                  </a:lnTo>
                  <a:lnTo>
                    <a:pt x="1345" y="23224"/>
                  </a:lnTo>
                  <a:lnTo>
                    <a:pt x="1345" y="1345"/>
                  </a:lnTo>
                  <a:close/>
                  <a:moveTo>
                    <a:pt x="1345" y="34880"/>
                  </a:moveTo>
                  <a:lnTo>
                    <a:pt x="66802" y="34880"/>
                  </a:lnTo>
                  <a:lnTo>
                    <a:pt x="66802" y="56759"/>
                  </a:lnTo>
                  <a:lnTo>
                    <a:pt x="1345" y="56759"/>
                  </a:lnTo>
                  <a:lnTo>
                    <a:pt x="1345" y="34880"/>
                  </a:lnTo>
                  <a:close/>
                </a:path>
              </a:pathLst>
            </a:custGeom>
            <a:solidFill>
              <a:srgbClr val="3B3E54"/>
            </a:solidFill>
            <a:ln w="9525" cap="flat">
              <a:noFill/>
              <a:prstDash val="solid"/>
              <a:miter/>
            </a:ln>
          </p:spPr>
          <p:txBody>
            <a:bodyPr rtlCol="0" anchor="ctr"/>
            <a:lstStyle/>
            <a:p>
              <a:endParaRPr lang="en-US"/>
            </a:p>
          </p:txBody>
        </p:sp>
        <p:sp>
          <p:nvSpPr>
            <p:cNvPr id="162" name="Freeform: Shape 161"/>
            <p:cNvSpPr/>
            <p:nvPr/>
          </p:nvSpPr>
          <p:spPr>
            <a:xfrm>
              <a:off x="5624914" y="4101382"/>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086" y="98006"/>
                    <a:pt x="449498" y="1345"/>
                    <a:pt x="305135" y="1345"/>
                  </a:cubicBezTo>
                  <a:close/>
                </a:path>
              </a:pathLst>
            </a:custGeom>
            <a:solidFill>
              <a:schemeClr val="bg2"/>
            </a:solidFill>
            <a:ln w="9525" cap="flat">
              <a:noFill/>
              <a:prstDash val="solid"/>
              <a:miter/>
            </a:ln>
          </p:spPr>
          <p:txBody>
            <a:bodyPr rtlCol="0" anchor="ctr"/>
            <a:lstStyle/>
            <a:p>
              <a:endParaRPr lang="en-US"/>
            </a:p>
          </p:txBody>
        </p:sp>
        <p:sp>
          <p:nvSpPr>
            <p:cNvPr id="163" name="Freeform: Shape 162"/>
            <p:cNvSpPr/>
            <p:nvPr/>
          </p:nvSpPr>
          <p:spPr>
            <a:xfrm>
              <a:off x="5660927" y="5165550"/>
              <a:ext cx="609732" cy="231340"/>
            </a:xfrm>
            <a:custGeom>
              <a:avLst/>
              <a:gdLst>
                <a:gd name="connsiteX0" fmla="*/ 305135 w 609732"/>
                <a:gd name="connsiteY0" fmla="*/ 1345 h 231339"/>
                <a:gd name="connsiteX1" fmla="*/ 1345 w 609732"/>
                <a:gd name="connsiteY1" fmla="*/ 230353 h 231339"/>
                <a:gd name="connsiteX2" fmla="*/ 608925 w 609732"/>
                <a:gd name="connsiteY2" fmla="*/ 230353 h 231339"/>
                <a:gd name="connsiteX3" fmla="*/ 305135 w 609732"/>
                <a:gd name="connsiteY3" fmla="*/ 1345 h 231339"/>
              </a:gdLst>
              <a:ahLst/>
              <a:cxnLst>
                <a:cxn ang="0">
                  <a:pos x="connsiteX0" y="connsiteY0"/>
                </a:cxn>
                <a:cxn ang="0">
                  <a:pos x="connsiteX1" y="connsiteY1"/>
                </a:cxn>
                <a:cxn ang="0">
                  <a:pos x="connsiteX2" y="connsiteY2"/>
                </a:cxn>
                <a:cxn ang="0">
                  <a:pos x="connsiteX3" y="connsiteY3"/>
                </a:cxn>
              </a:cxnLst>
              <a:rect l="l" t="t" r="r" b="b"/>
              <a:pathLst>
                <a:path w="609732" h="231339">
                  <a:moveTo>
                    <a:pt x="305135" y="1345"/>
                  </a:moveTo>
                  <a:cubicBezTo>
                    <a:pt x="160772" y="1345"/>
                    <a:pt x="39005" y="98185"/>
                    <a:pt x="1345" y="230353"/>
                  </a:cubicBezTo>
                  <a:lnTo>
                    <a:pt x="608925" y="230353"/>
                  </a:lnTo>
                  <a:cubicBezTo>
                    <a:pt x="571265" y="98006"/>
                    <a:pt x="449498" y="1345"/>
                    <a:pt x="305135" y="1345"/>
                  </a:cubicBezTo>
                  <a:close/>
                </a:path>
              </a:pathLst>
            </a:custGeom>
            <a:solidFill>
              <a:schemeClr val="accent2"/>
            </a:solidFill>
            <a:ln w="9525" cap="flat">
              <a:noFill/>
              <a:prstDash val="solid"/>
              <a:miter/>
            </a:ln>
          </p:spPr>
          <p:txBody>
            <a:bodyPr rtlCol="0" anchor="ctr"/>
            <a:lstStyle/>
            <a:p>
              <a:endParaRPr lang="en-US"/>
            </a:p>
          </p:txBody>
        </p:sp>
        <p:sp>
          <p:nvSpPr>
            <p:cNvPr id="164" name="Freeform: Shape 163"/>
            <p:cNvSpPr/>
            <p:nvPr/>
          </p:nvSpPr>
          <p:spPr>
            <a:xfrm>
              <a:off x="5136021" y="5067277"/>
              <a:ext cx="869765" cy="328179"/>
            </a:xfrm>
            <a:custGeom>
              <a:avLst/>
              <a:gdLst>
                <a:gd name="connsiteX0" fmla="*/ 435331 w 869765"/>
                <a:gd name="connsiteY0" fmla="*/ 1345 h 328179"/>
                <a:gd name="connsiteX1" fmla="*/ 1345 w 869765"/>
                <a:gd name="connsiteY1" fmla="*/ 328448 h 328179"/>
                <a:gd name="connsiteX2" fmla="*/ 869317 w 869765"/>
                <a:gd name="connsiteY2" fmla="*/ 328448 h 328179"/>
                <a:gd name="connsiteX3" fmla="*/ 435331 w 869765"/>
                <a:gd name="connsiteY3" fmla="*/ 1345 h 328179"/>
              </a:gdLst>
              <a:ahLst/>
              <a:cxnLst>
                <a:cxn ang="0">
                  <a:pos x="connsiteX0" y="connsiteY0"/>
                </a:cxn>
                <a:cxn ang="0">
                  <a:pos x="connsiteX1" y="connsiteY1"/>
                </a:cxn>
                <a:cxn ang="0">
                  <a:pos x="connsiteX2" y="connsiteY2"/>
                </a:cxn>
                <a:cxn ang="0">
                  <a:pos x="connsiteX3" y="connsiteY3"/>
                </a:cxn>
              </a:cxnLst>
              <a:rect l="l" t="t" r="r" b="b"/>
              <a:pathLst>
                <a:path w="869765" h="328179">
                  <a:moveTo>
                    <a:pt x="435331" y="1345"/>
                  </a:moveTo>
                  <a:cubicBezTo>
                    <a:pt x="229098" y="1345"/>
                    <a:pt x="55324" y="139611"/>
                    <a:pt x="1345" y="328448"/>
                  </a:cubicBezTo>
                  <a:lnTo>
                    <a:pt x="869317" y="328448"/>
                  </a:lnTo>
                  <a:cubicBezTo>
                    <a:pt x="815338" y="139790"/>
                    <a:pt x="641385" y="1345"/>
                    <a:pt x="435331" y="1345"/>
                  </a:cubicBezTo>
                  <a:close/>
                </a:path>
              </a:pathLst>
            </a:custGeom>
            <a:solidFill>
              <a:schemeClr val="accent2"/>
            </a:solidFill>
            <a:ln w="9525" cap="flat">
              <a:noFill/>
              <a:prstDash val="solid"/>
              <a:miter/>
            </a:ln>
          </p:spPr>
          <p:txBody>
            <a:bodyPr rtlCol="0" anchor="ctr"/>
            <a:lstStyle/>
            <a:p>
              <a:endParaRPr lang="en-US"/>
            </a:p>
          </p:txBody>
        </p:sp>
        <p:sp>
          <p:nvSpPr>
            <p:cNvPr id="165" name="Freeform: Shape 164"/>
            <p:cNvSpPr/>
            <p:nvPr/>
          </p:nvSpPr>
          <p:spPr>
            <a:xfrm>
              <a:off x="10751866" y="3878292"/>
              <a:ext cx="373013" cy="141673"/>
            </a:xfrm>
            <a:custGeom>
              <a:avLst/>
              <a:gdLst>
                <a:gd name="connsiteX0" fmla="*/ 187313 w 373012"/>
                <a:gd name="connsiteY0" fmla="*/ 1345 h 141673"/>
                <a:gd name="connsiteX1" fmla="*/ 1345 w 373012"/>
                <a:gd name="connsiteY1" fmla="*/ 141404 h 141673"/>
                <a:gd name="connsiteX2" fmla="*/ 373102 w 373012"/>
                <a:gd name="connsiteY2" fmla="*/ 141404 h 141673"/>
                <a:gd name="connsiteX3" fmla="*/ 187313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313" y="1345"/>
                  </a:moveTo>
                  <a:cubicBezTo>
                    <a:pt x="99081" y="1345"/>
                    <a:pt x="24479" y="60525"/>
                    <a:pt x="1345" y="141404"/>
                  </a:cubicBezTo>
                  <a:lnTo>
                    <a:pt x="373102" y="141404"/>
                  </a:lnTo>
                  <a:cubicBezTo>
                    <a:pt x="349969" y="60525"/>
                    <a:pt x="275545" y="1345"/>
                    <a:pt x="187313" y="1345"/>
                  </a:cubicBezTo>
                  <a:close/>
                </a:path>
              </a:pathLst>
            </a:custGeom>
            <a:solidFill>
              <a:srgbClr val="E4E3F7"/>
            </a:solidFill>
            <a:ln w="9525" cap="flat">
              <a:noFill/>
              <a:prstDash val="solid"/>
              <a:miter/>
            </a:ln>
          </p:spPr>
          <p:txBody>
            <a:bodyPr rtlCol="0" anchor="ctr"/>
            <a:lstStyle/>
            <a:p>
              <a:endParaRPr lang="en-US"/>
            </a:p>
          </p:txBody>
        </p:sp>
        <p:sp>
          <p:nvSpPr>
            <p:cNvPr id="166" name="Freeform: Shape 165"/>
            <p:cNvSpPr/>
            <p:nvPr/>
          </p:nvSpPr>
          <p:spPr>
            <a:xfrm>
              <a:off x="11259020" y="3878292"/>
              <a:ext cx="373013" cy="141673"/>
            </a:xfrm>
            <a:custGeom>
              <a:avLst/>
              <a:gdLst>
                <a:gd name="connsiteX0" fmla="*/ 187134 w 373012"/>
                <a:gd name="connsiteY0" fmla="*/ 1345 h 141673"/>
                <a:gd name="connsiteX1" fmla="*/ 1345 w 373012"/>
                <a:gd name="connsiteY1" fmla="*/ 141404 h 141673"/>
                <a:gd name="connsiteX2" fmla="*/ 373102 w 373012"/>
                <a:gd name="connsiteY2" fmla="*/ 141404 h 141673"/>
                <a:gd name="connsiteX3" fmla="*/ 187134 w 373012"/>
                <a:gd name="connsiteY3" fmla="*/ 1345 h 141673"/>
              </a:gdLst>
              <a:ahLst/>
              <a:cxnLst>
                <a:cxn ang="0">
                  <a:pos x="connsiteX0" y="connsiteY0"/>
                </a:cxn>
                <a:cxn ang="0">
                  <a:pos x="connsiteX1" y="connsiteY1"/>
                </a:cxn>
                <a:cxn ang="0">
                  <a:pos x="connsiteX2" y="connsiteY2"/>
                </a:cxn>
                <a:cxn ang="0">
                  <a:pos x="connsiteX3" y="connsiteY3"/>
                </a:cxn>
              </a:cxnLst>
              <a:rect l="l" t="t" r="r" b="b"/>
              <a:pathLst>
                <a:path w="373012" h="141673">
                  <a:moveTo>
                    <a:pt x="187134" y="1345"/>
                  </a:moveTo>
                  <a:cubicBezTo>
                    <a:pt x="98902" y="1345"/>
                    <a:pt x="24299" y="60525"/>
                    <a:pt x="1345" y="141404"/>
                  </a:cubicBezTo>
                  <a:lnTo>
                    <a:pt x="373102" y="141404"/>
                  </a:lnTo>
                  <a:cubicBezTo>
                    <a:pt x="349968" y="60525"/>
                    <a:pt x="275545" y="1345"/>
                    <a:pt x="187134" y="1345"/>
                  </a:cubicBezTo>
                  <a:close/>
                </a:path>
              </a:pathLst>
            </a:custGeom>
            <a:solidFill>
              <a:srgbClr val="E4E3F7"/>
            </a:solidFill>
            <a:ln w="9525" cap="flat">
              <a:noFill/>
              <a:prstDash val="solid"/>
              <a:miter/>
            </a:ln>
          </p:spPr>
          <p:txBody>
            <a:bodyPr rtlCol="0" anchor="ctr"/>
            <a:lstStyle/>
            <a:p>
              <a:endParaRPr lang="en-US"/>
            </a:p>
          </p:txBody>
        </p:sp>
        <p:sp>
          <p:nvSpPr>
            <p:cNvPr id="167" name="Freeform: Shape 166"/>
            <p:cNvSpPr/>
            <p:nvPr/>
          </p:nvSpPr>
          <p:spPr>
            <a:xfrm>
              <a:off x="10937655" y="3818216"/>
              <a:ext cx="532619" cy="202646"/>
            </a:xfrm>
            <a:custGeom>
              <a:avLst/>
              <a:gdLst>
                <a:gd name="connsiteX0" fmla="*/ 266937 w 532619"/>
                <a:gd name="connsiteY0" fmla="*/ 1345 h 202646"/>
                <a:gd name="connsiteX1" fmla="*/ 1345 w 532619"/>
                <a:gd name="connsiteY1" fmla="*/ 201481 h 202646"/>
                <a:gd name="connsiteX2" fmla="*/ 532350 w 532619"/>
                <a:gd name="connsiteY2" fmla="*/ 201481 h 202646"/>
                <a:gd name="connsiteX3" fmla="*/ 266937 w 532619"/>
                <a:gd name="connsiteY3" fmla="*/ 1345 h 202646"/>
              </a:gdLst>
              <a:ahLst/>
              <a:cxnLst>
                <a:cxn ang="0">
                  <a:pos x="connsiteX0" y="connsiteY0"/>
                </a:cxn>
                <a:cxn ang="0">
                  <a:pos x="connsiteX1" y="connsiteY1"/>
                </a:cxn>
                <a:cxn ang="0">
                  <a:pos x="connsiteX2" y="connsiteY2"/>
                </a:cxn>
                <a:cxn ang="0">
                  <a:pos x="connsiteX3" y="connsiteY3"/>
                </a:cxn>
              </a:cxnLst>
              <a:rect l="l" t="t" r="r" b="b"/>
              <a:pathLst>
                <a:path w="532619" h="202646">
                  <a:moveTo>
                    <a:pt x="266937" y="1345"/>
                  </a:moveTo>
                  <a:cubicBezTo>
                    <a:pt x="140866" y="1345"/>
                    <a:pt x="34342" y="85990"/>
                    <a:pt x="1345" y="201481"/>
                  </a:cubicBezTo>
                  <a:lnTo>
                    <a:pt x="532350" y="201481"/>
                  </a:lnTo>
                  <a:cubicBezTo>
                    <a:pt x="499532" y="85990"/>
                    <a:pt x="393009" y="1345"/>
                    <a:pt x="266937" y="1345"/>
                  </a:cubicBezTo>
                  <a:close/>
                </a:path>
              </a:pathLst>
            </a:custGeom>
            <a:solidFill>
              <a:srgbClr val="E4E3F7"/>
            </a:solidFill>
            <a:ln w="9525" cap="flat">
              <a:noFill/>
              <a:prstDash val="solid"/>
              <a:miter/>
            </a:ln>
          </p:spPr>
          <p:txBody>
            <a:bodyPr rtlCol="0" anchor="ctr"/>
            <a:lstStyle/>
            <a:p>
              <a:endParaRPr lang="en-US"/>
            </a:p>
          </p:txBody>
        </p:sp>
        <p:sp>
          <p:nvSpPr>
            <p:cNvPr id="168" name="Freeform: Shape 167"/>
            <p:cNvSpPr/>
            <p:nvPr/>
          </p:nvSpPr>
          <p:spPr>
            <a:xfrm>
              <a:off x="7955168" y="485386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3881"/>
                    <a:pt x="36853" y="65367"/>
                    <a:pt x="1345" y="65367"/>
                  </a:cubicBezTo>
                  <a:close/>
                </a:path>
              </a:pathLst>
            </a:custGeom>
            <a:solidFill>
              <a:srgbClr val="FFFFFF"/>
            </a:solidFill>
            <a:ln w="9525" cap="flat">
              <a:noFill/>
              <a:prstDash val="solid"/>
              <a:miter/>
            </a:ln>
          </p:spPr>
          <p:txBody>
            <a:bodyPr rtlCol="0" anchor="ctr"/>
            <a:lstStyle/>
            <a:p>
              <a:endParaRPr lang="en-US"/>
            </a:p>
          </p:txBody>
        </p:sp>
        <p:sp>
          <p:nvSpPr>
            <p:cNvPr id="169" name="Freeform: Shape 168"/>
            <p:cNvSpPr/>
            <p:nvPr/>
          </p:nvSpPr>
          <p:spPr>
            <a:xfrm>
              <a:off x="6924541" y="4533575"/>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0" name="Freeform: Shape 169"/>
            <p:cNvSpPr/>
            <p:nvPr/>
          </p:nvSpPr>
          <p:spPr>
            <a:xfrm>
              <a:off x="10687844" y="4463994"/>
              <a:ext cx="129120" cy="129120"/>
            </a:xfrm>
            <a:custGeom>
              <a:avLst/>
              <a:gdLst>
                <a:gd name="connsiteX0" fmla="*/ 1345 w 129119"/>
                <a:gd name="connsiteY0" fmla="*/ 65367 h 129119"/>
                <a:gd name="connsiteX1" fmla="*/ 65367 w 129119"/>
                <a:gd name="connsiteY1" fmla="*/ 1345 h 129119"/>
                <a:gd name="connsiteX2" fmla="*/ 129389 w 129119"/>
                <a:gd name="connsiteY2" fmla="*/ 65367 h 129119"/>
                <a:gd name="connsiteX3" fmla="*/ 65367 w 129119"/>
                <a:gd name="connsiteY3" fmla="*/ 129389 h 129119"/>
                <a:gd name="connsiteX4" fmla="*/ 1345 w 129119"/>
                <a:gd name="connsiteY4" fmla="*/ 65367 h 12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19" h="129119">
                  <a:moveTo>
                    <a:pt x="1345" y="65367"/>
                  </a:moveTo>
                  <a:cubicBezTo>
                    <a:pt x="36674" y="65367"/>
                    <a:pt x="65367" y="36674"/>
                    <a:pt x="65367" y="1345"/>
                  </a:cubicBezTo>
                  <a:cubicBezTo>
                    <a:pt x="65367" y="36674"/>
                    <a:pt x="94060" y="65367"/>
                    <a:pt x="129389" y="65367"/>
                  </a:cubicBezTo>
                  <a:cubicBezTo>
                    <a:pt x="94060" y="65367"/>
                    <a:pt x="65367" y="94060"/>
                    <a:pt x="65367" y="129389"/>
                  </a:cubicBezTo>
                  <a:cubicBezTo>
                    <a:pt x="65367" y="94060"/>
                    <a:pt x="36674" y="65367"/>
                    <a:pt x="1345" y="65367"/>
                  </a:cubicBezTo>
                  <a:close/>
                </a:path>
              </a:pathLst>
            </a:custGeom>
            <a:solidFill>
              <a:srgbClr val="FFFFFF"/>
            </a:solidFill>
            <a:ln w="9525" cap="flat">
              <a:noFill/>
              <a:prstDash val="solid"/>
              <a:miter/>
            </a:ln>
          </p:spPr>
          <p:txBody>
            <a:bodyPr rtlCol="0" anchor="ctr"/>
            <a:lstStyle/>
            <a:p>
              <a:endParaRPr lang="en-US"/>
            </a:p>
          </p:txBody>
        </p:sp>
        <p:sp>
          <p:nvSpPr>
            <p:cNvPr id="171" name="Freeform: Shape 170"/>
            <p:cNvSpPr/>
            <p:nvPr/>
          </p:nvSpPr>
          <p:spPr>
            <a:xfrm>
              <a:off x="8030667" y="4743215"/>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2950" y="61780"/>
                    <a:pt x="24300" y="43130"/>
                    <a:pt x="1345" y="43130"/>
                  </a:cubicBezTo>
                  <a:close/>
                </a:path>
              </a:pathLst>
            </a:custGeom>
            <a:solidFill>
              <a:srgbClr val="FFFFFF"/>
            </a:solidFill>
            <a:ln w="9525" cap="flat">
              <a:noFill/>
              <a:prstDash val="solid"/>
              <a:miter/>
            </a:ln>
          </p:spPr>
          <p:txBody>
            <a:bodyPr rtlCol="0" anchor="ctr"/>
            <a:lstStyle/>
            <a:p>
              <a:endParaRPr lang="en-US"/>
            </a:p>
          </p:txBody>
        </p:sp>
        <p:sp>
          <p:nvSpPr>
            <p:cNvPr id="172" name="Freeform: Shape 171"/>
            <p:cNvSpPr/>
            <p:nvPr/>
          </p:nvSpPr>
          <p:spPr>
            <a:xfrm>
              <a:off x="10816605" y="4563344"/>
              <a:ext cx="86080" cy="86080"/>
            </a:xfrm>
            <a:custGeom>
              <a:avLst/>
              <a:gdLst>
                <a:gd name="connsiteX0" fmla="*/ 1345 w 86079"/>
                <a:gd name="connsiteY0" fmla="*/ 43130 h 86079"/>
                <a:gd name="connsiteX1" fmla="*/ 43130 w 86079"/>
                <a:gd name="connsiteY1" fmla="*/ 1345 h 86079"/>
                <a:gd name="connsiteX2" fmla="*/ 84914 w 86079"/>
                <a:gd name="connsiteY2" fmla="*/ 43130 h 86079"/>
                <a:gd name="connsiteX3" fmla="*/ 43130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300" y="43130"/>
                    <a:pt x="43130" y="24479"/>
                    <a:pt x="43130" y="1345"/>
                  </a:cubicBezTo>
                  <a:cubicBezTo>
                    <a:pt x="43130" y="24300"/>
                    <a:pt x="61780" y="43130"/>
                    <a:pt x="84914" y="43130"/>
                  </a:cubicBezTo>
                  <a:cubicBezTo>
                    <a:pt x="61960" y="43130"/>
                    <a:pt x="43130" y="61780"/>
                    <a:pt x="43130" y="84914"/>
                  </a:cubicBezTo>
                  <a:cubicBezTo>
                    <a:pt x="43130" y="61960"/>
                    <a:pt x="24479" y="43130"/>
                    <a:pt x="1345" y="43130"/>
                  </a:cubicBezTo>
                  <a:close/>
                </a:path>
              </a:pathLst>
            </a:custGeom>
            <a:solidFill>
              <a:srgbClr val="FFFFFF"/>
            </a:solidFill>
            <a:ln w="9525" cap="flat">
              <a:noFill/>
              <a:prstDash val="solid"/>
              <a:miter/>
            </a:ln>
          </p:spPr>
          <p:txBody>
            <a:bodyPr rtlCol="0" anchor="ctr"/>
            <a:lstStyle/>
            <a:p>
              <a:endParaRPr lang="en-US"/>
            </a:p>
          </p:txBody>
        </p:sp>
        <p:sp>
          <p:nvSpPr>
            <p:cNvPr id="173" name="Freeform: Shape 172"/>
            <p:cNvSpPr/>
            <p:nvPr/>
          </p:nvSpPr>
          <p:spPr>
            <a:xfrm>
              <a:off x="6218148" y="5052206"/>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2950" y="61780"/>
                    <a:pt x="24300" y="43129"/>
                    <a:pt x="1345" y="43129"/>
                  </a:cubicBezTo>
                  <a:close/>
                </a:path>
              </a:pathLst>
            </a:custGeom>
            <a:solidFill>
              <a:srgbClr val="FFFFFF"/>
            </a:solidFill>
            <a:ln w="9525" cap="flat">
              <a:noFill/>
              <a:prstDash val="solid"/>
              <a:miter/>
            </a:ln>
          </p:spPr>
          <p:txBody>
            <a:bodyPr rtlCol="0" anchor="ctr"/>
            <a:lstStyle/>
            <a:p>
              <a:endParaRPr lang="en-US"/>
            </a:p>
          </p:txBody>
        </p:sp>
        <p:sp>
          <p:nvSpPr>
            <p:cNvPr id="174" name="Freeform: Shape 173"/>
            <p:cNvSpPr/>
            <p:nvPr/>
          </p:nvSpPr>
          <p:spPr>
            <a:xfrm>
              <a:off x="11373973" y="506547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5" name="Freeform: Shape 174"/>
            <p:cNvSpPr/>
            <p:nvPr/>
          </p:nvSpPr>
          <p:spPr>
            <a:xfrm>
              <a:off x="10571636" y="5307935"/>
              <a:ext cx="86080" cy="86080"/>
            </a:xfrm>
            <a:custGeom>
              <a:avLst/>
              <a:gdLst>
                <a:gd name="connsiteX0" fmla="*/ 1345 w 86079"/>
                <a:gd name="connsiteY0" fmla="*/ 43129 h 86079"/>
                <a:gd name="connsiteX1" fmla="*/ 43130 w 86079"/>
                <a:gd name="connsiteY1" fmla="*/ 1345 h 86079"/>
                <a:gd name="connsiteX2" fmla="*/ 84914 w 86079"/>
                <a:gd name="connsiteY2" fmla="*/ 43129 h 86079"/>
                <a:gd name="connsiteX3" fmla="*/ 43130 w 86079"/>
                <a:gd name="connsiteY3" fmla="*/ 84914 h 86079"/>
                <a:gd name="connsiteX4" fmla="*/ 1345 w 86079"/>
                <a:gd name="connsiteY4" fmla="*/ 43129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29"/>
                  </a:moveTo>
                  <a:cubicBezTo>
                    <a:pt x="24300" y="43129"/>
                    <a:pt x="43130" y="24479"/>
                    <a:pt x="43130" y="1345"/>
                  </a:cubicBezTo>
                  <a:cubicBezTo>
                    <a:pt x="43130" y="24299"/>
                    <a:pt x="61780" y="43129"/>
                    <a:pt x="84914" y="43129"/>
                  </a:cubicBezTo>
                  <a:cubicBezTo>
                    <a:pt x="61960" y="43129"/>
                    <a:pt x="43130" y="61780"/>
                    <a:pt x="43130" y="84914"/>
                  </a:cubicBezTo>
                  <a:cubicBezTo>
                    <a:pt x="43130" y="61780"/>
                    <a:pt x="24479" y="43129"/>
                    <a:pt x="1345" y="43129"/>
                  </a:cubicBezTo>
                  <a:close/>
                </a:path>
              </a:pathLst>
            </a:custGeom>
            <a:solidFill>
              <a:srgbClr val="FFFFFF"/>
            </a:solidFill>
            <a:ln w="9525" cap="flat">
              <a:noFill/>
              <a:prstDash val="solid"/>
              <a:miter/>
            </a:ln>
          </p:spPr>
          <p:txBody>
            <a:bodyPr rtlCol="0" anchor="ctr"/>
            <a:lstStyle/>
            <a:p>
              <a:endParaRPr lang="en-US"/>
            </a:p>
          </p:txBody>
        </p:sp>
        <p:sp>
          <p:nvSpPr>
            <p:cNvPr id="176" name="Freeform: Shape 175"/>
            <p:cNvSpPr/>
            <p:nvPr/>
          </p:nvSpPr>
          <p:spPr>
            <a:xfrm>
              <a:off x="8150462" y="3198799"/>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3129"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7" name="Freeform: Shape 176"/>
            <p:cNvSpPr/>
            <p:nvPr/>
          </p:nvSpPr>
          <p:spPr>
            <a:xfrm>
              <a:off x="6895489" y="4421671"/>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78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8" name="Freeform: Shape 177"/>
            <p:cNvSpPr/>
            <p:nvPr/>
          </p:nvSpPr>
          <p:spPr>
            <a:xfrm>
              <a:off x="10111468" y="3371497"/>
              <a:ext cx="86080" cy="86080"/>
            </a:xfrm>
            <a:custGeom>
              <a:avLst/>
              <a:gdLst>
                <a:gd name="connsiteX0" fmla="*/ 1345 w 86079"/>
                <a:gd name="connsiteY0" fmla="*/ 43130 h 86079"/>
                <a:gd name="connsiteX1" fmla="*/ 43129 w 86079"/>
                <a:gd name="connsiteY1" fmla="*/ 1345 h 86079"/>
                <a:gd name="connsiteX2" fmla="*/ 84914 w 86079"/>
                <a:gd name="connsiteY2" fmla="*/ 43130 h 86079"/>
                <a:gd name="connsiteX3" fmla="*/ 43129 w 86079"/>
                <a:gd name="connsiteY3" fmla="*/ 84914 h 86079"/>
                <a:gd name="connsiteX4" fmla="*/ 1345 w 86079"/>
                <a:gd name="connsiteY4" fmla="*/ 43130 h 8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79" h="86079">
                  <a:moveTo>
                    <a:pt x="1345" y="43130"/>
                  </a:moveTo>
                  <a:cubicBezTo>
                    <a:pt x="24299" y="43130"/>
                    <a:pt x="43129" y="24479"/>
                    <a:pt x="43129" y="1345"/>
                  </a:cubicBezTo>
                  <a:cubicBezTo>
                    <a:pt x="43129" y="24300"/>
                    <a:pt x="61780" y="43130"/>
                    <a:pt x="84914" y="43130"/>
                  </a:cubicBezTo>
                  <a:cubicBezTo>
                    <a:pt x="61959" y="43130"/>
                    <a:pt x="43129" y="61780"/>
                    <a:pt x="43129" y="84914"/>
                  </a:cubicBezTo>
                  <a:cubicBezTo>
                    <a:pt x="42950" y="61960"/>
                    <a:pt x="24299" y="43130"/>
                    <a:pt x="1345" y="43130"/>
                  </a:cubicBezTo>
                  <a:close/>
                </a:path>
              </a:pathLst>
            </a:custGeom>
            <a:solidFill>
              <a:srgbClr val="FFFFFF"/>
            </a:solidFill>
            <a:ln w="9525" cap="flat">
              <a:noFill/>
              <a:prstDash val="solid"/>
              <a:miter/>
            </a:ln>
          </p:spPr>
          <p:txBody>
            <a:bodyPr rtlCol="0" anchor="ctr"/>
            <a:lstStyle/>
            <a:p>
              <a:endParaRPr lang="en-US"/>
            </a:p>
          </p:txBody>
        </p:sp>
        <p:sp>
          <p:nvSpPr>
            <p:cNvPr id="179" name="Freeform: Shape 178"/>
            <p:cNvSpPr/>
            <p:nvPr/>
          </p:nvSpPr>
          <p:spPr>
            <a:xfrm>
              <a:off x="8212869" y="3075059"/>
              <a:ext cx="130913" cy="130913"/>
            </a:xfrm>
            <a:custGeom>
              <a:avLst/>
              <a:gdLst>
                <a:gd name="connsiteX0" fmla="*/ 1345 w 130913"/>
                <a:gd name="connsiteY0" fmla="*/ 65905 h 130913"/>
                <a:gd name="connsiteX1" fmla="*/ 65905 w 130913"/>
                <a:gd name="connsiteY1" fmla="*/ 1345 h 130913"/>
                <a:gd name="connsiteX2" fmla="*/ 130465 w 130913"/>
                <a:gd name="connsiteY2" fmla="*/ 65905 h 130913"/>
                <a:gd name="connsiteX3" fmla="*/ 65905 w 130913"/>
                <a:gd name="connsiteY3" fmla="*/ 130465 h 130913"/>
                <a:gd name="connsiteX4" fmla="*/ 1345 w 130913"/>
                <a:gd name="connsiteY4" fmla="*/ 65905 h 13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13" h="130913">
                  <a:moveTo>
                    <a:pt x="1345" y="65905"/>
                  </a:moveTo>
                  <a:cubicBezTo>
                    <a:pt x="37033" y="65905"/>
                    <a:pt x="65905" y="37032"/>
                    <a:pt x="65905" y="1345"/>
                  </a:cubicBezTo>
                  <a:cubicBezTo>
                    <a:pt x="65905" y="37032"/>
                    <a:pt x="94778" y="65905"/>
                    <a:pt x="130465" y="65905"/>
                  </a:cubicBezTo>
                  <a:cubicBezTo>
                    <a:pt x="94778" y="65905"/>
                    <a:pt x="65905" y="94778"/>
                    <a:pt x="65905" y="130465"/>
                  </a:cubicBezTo>
                  <a:cubicBezTo>
                    <a:pt x="65905" y="94778"/>
                    <a:pt x="37033" y="65905"/>
                    <a:pt x="1345" y="65905"/>
                  </a:cubicBezTo>
                  <a:close/>
                </a:path>
              </a:pathLst>
            </a:custGeom>
            <a:solidFill>
              <a:srgbClr val="FFFFFF"/>
            </a:solidFill>
            <a:ln w="9525" cap="flat">
              <a:noFill/>
              <a:prstDash val="solid"/>
              <a:miter/>
            </a:ln>
          </p:spPr>
          <p:txBody>
            <a:bodyPr rtlCol="0" anchor="ctr"/>
            <a:lstStyle/>
            <a:p>
              <a:endParaRPr lang="en-US"/>
            </a:p>
          </p:txBody>
        </p:sp>
      </p:grpSp>
      <p:pic>
        <p:nvPicPr>
          <p:cNvPr id="185" name="Graphic 184"/>
          <p:cNvPicPr>
            <a:picLocks noChangeAspect="1"/>
          </p:cNvPicPr>
          <p:nvPr/>
        </p:nvPicPr>
        <p:blipFill>
          <a:blip r:embed="rId2"/>
          <a:stretch>
            <a:fillRect/>
          </a:stretch>
        </p:blipFill>
        <p:spPr>
          <a:xfrm>
            <a:off x="1776907" y="4713998"/>
            <a:ext cx="1362325" cy="1631084"/>
          </a:xfrm>
          <a:prstGeom prst="rect">
            <a:avLst/>
          </a:prstGeom>
        </p:spPr>
      </p:pic>
      <p:grpSp>
        <p:nvGrpSpPr>
          <p:cNvPr id="290" name="Group 289"/>
          <p:cNvGrpSpPr/>
          <p:nvPr/>
        </p:nvGrpSpPr>
        <p:grpSpPr>
          <a:xfrm rot="18259706">
            <a:off x="8400264" y="1288855"/>
            <a:ext cx="865833" cy="613371"/>
            <a:chOff x="7094084" y="1535359"/>
            <a:chExt cx="1391603" cy="985835"/>
          </a:xfrm>
        </p:grpSpPr>
        <p:sp>
          <p:nvSpPr>
            <p:cNvPr id="239" name="Freeform: Shape 238"/>
            <p:cNvSpPr/>
            <p:nvPr/>
          </p:nvSpPr>
          <p:spPr>
            <a:xfrm>
              <a:off x="7114087" y="1540119"/>
              <a:ext cx="1371600" cy="981075"/>
            </a:xfrm>
            <a:custGeom>
              <a:avLst/>
              <a:gdLst>
                <a:gd name="connsiteX0" fmla="*/ 1291114 w 1371600"/>
                <a:gd name="connsiteY0" fmla="*/ 729222 h 981075"/>
                <a:gd name="connsiteX1" fmla="*/ 840581 w 1371600"/>
                <a:gd name="connsiteY1" fmla="*/ 21515 h 981075"/>
                <a:gd name="connsiteX2" fmla="*/ 132874 w 1371600"/>
                <a:gd name="connsiteY2" fmla="*/ 471095 h 981075"/>
                <a:gd name="connsiteX3" fmla="*/ 59531 w 1371600"/>
                <a:gd name="connsiteY3" fmla="*/ 454902 h 981075"/>
                <a:gd name="connsiteX4" fmla="*/ 7144 w 1371600"/>
                <a:gd name="connsiteY4" fmla="*/ 692075 h 981075"/>
                <a:gd name="connsiteX5" fmla="*/ 1312069 w 1371600"/>
                <a:gd name="connsiteY5" fmla="*/ 982587 h 981075"/>
                <a:gd name="connsiteX6" fmla="*/ 1364456 w 1371600"/>
                <a:gd name="connsiteY6" fmla="*/ 746367 h 981075"/>
                <a:gd name="connsiteX7" fmla="*/ 1291114 w 1371600"/>
                <a:gd name="connsiteY7" fmla="*/ 729222 h 981075"/>
                <a:gd name="connsiteX8" fmla="*/ 732949 w 1371600"/>
                <a:gd name="connsiteY8" fmla="*/ 506337 h 981075"/>
                <a:gd name="connsiteX9" fmla="*/ 617696 w 1371600"/>
                <a:gd name="connsiteY9" fmla="*/ 579680 h 981075"/>
                <a:gd name="connsiteX10" fmla="*/ 337661 w 1371600"/>
                <a:gd name="connsiteY10" fmla="*/ 516815 h 981075"/>
                <a:gd name="connsiteX11" fmla="*/ 795814 w 1371600"/>
                <a:gd name="connsiteY11" fmla="*/ 225350 h 981075"/>
                <a:gd name="connsiteX12" fmla="*/ 1087279 w 1371600"/>
                <a:gd name="connsiteY12" fmla="*/ 683502 h 981075"/>
                <a:gd name="connsiteX13" fmla="*/ 806291 w 1371600"/>
                <a:gd name="connsiteY13" fmla="*/ 621590 h 981075"/>
                <a:gd name="connsiteX14" fmla="*/ 732949 w 1371600"/>
                <a:gd name="connsiteY14" fmla="*/ 506337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29222"/>
                  </a:moveTo>
                  <a:cubicBezTo>
                    <a:pt x="1362551" y="410135"/>
                    <a:pt x="1160621" y="92000"/>
                    <a:pt x="840581" y="21515"/>
                  </a:cubicBezTo>
                  <a:cubicBezTo>
                    <a:pt x="521494" y="-49923"/>
                    <a:pt x="203359" y="152007"/>
                    <a:pt x="132874" y="471095"/>
                  </a:cubicBezTo>
                  <a:lnTo>
                    <a:pt x="59531" y="454902"/>
                  </a:lnTo>
                  <a:lnTo>
                    <a:pt x="7144" y="692075"/>
                  </a:lnTo>
                  <a:lnTo>
                    <a:pt x="1312069" y="982587"/>
                  </a:lnTo>
                  <a:lnTo>
                    <a:pt x="1364456" y="746367"/>
                  </a:lnTo>
                  <a:lnTo>
                    <a:pt x="1291114" y="729222"/>
                  </a:lnTo>
                  <a:close/>
                  <a:moveTo>
                    <a:pt x="732949" y="506337"/>
                  </a:moveTo>
                  <a:cubicBezTo>
                    <a:pt x="680561" y="494907"/>
                    <a:pt x="629126" y="527292"/>
                    <a:pt x="617696" y="579680"/>
                  </a:cubicBezTo>
                  <a:lnTo>
                    <a:pt x="337661" y="516815"/>
                  </a:lnTo>
                  <a:cubicBezTo>
                    <a:pt x="383381" y="310122"/>
                    <a:pt x="589121" y="179630"/>
                    <a:pt x="795814" y="225350"/>
                  </a:cubicBezTo>
                  <a:cubicBezTo>
                    <a:pt x="1002506" y="271070"/>
                    <a:pt x="1132999" y="476810"/>
                    <a:pt x="1087279" y="683502"/>
                  </a:cubicBezTo>
                  <a:lnTo>
                    <a:pt x="806291" y="621590"/>
                  </a:lnTo>
                  <a:cubicBezTo>
                    <a:pt x="817721" y="569202"/>
                    <a:pt x="785336" y="517767"/>
                    <a:pt x="732949" y="506337"/>
                  </a:cubicBezTo>
                  <a:close/>
                </a:path>
              </a:pathLst>
            </a:custGeom>
            <a:solidFill>
              <a:schemeClr val="accent2"/>
            </a:solidFill>
            <a:ln w="9525" cap="flat">
              <a:noFill/>
              <a:prstDash val="solid"/>
              <a:miter/>
            </a:ln>
          </p:spPr>
          <p:txBody>
            <a:bodyPr rtlCol="0" anchor="ctr"/>
            <a:lstStyle/>
            <a:p>
              <a:endParaRPr lang="en-US"/>
            </a:p>
          </p:txBody>
        </p:sp>
        <p:sp>
          <p:nvSpPr>
            <p:cNvPr id="240" name="Freeform: Shape 239"/>
            <p:cNvSpPr/>
            <p:nvPr/>
          </p:nvSpPr>
          <p:spPr>
            <a:xfrm>
              <a:off x="7094084" y="1535359"/>
              <a:ext cx="1371600" cy="981075"/>
            </a:xfrm>
            <a:custGeom>
              <a:avLst/>
              <a:gdLst>
                <a:gd name="connsiteX0" fmla="*/ 1291114 w 1371600"/>
                <a:gd name="connsiteY0" fmla="*/ 730172 h 981075"/>
                <a:gd name="connsiteX1" fmla="*/ 841534 w 1371600"/>
                <a:gd name="connsiteY1" fmla="*/ 21512 h 981075"/>
                <a:gd name="connsiteX2" fmla="*/ 132874 w 1371600"/>
                <a:gd name="connsiteY2" fmla="*/ 472045 h 981075"/>
                <a:gd name="connsiteX3" fmla="*/ 59531 w 1371600"/>
                <a:gd name="connsiteY3" fmla="*/ 455852 h 981075"/>
                <a:gd name="connsiteX4" fmla="*/ 7144 w 1371600"/>
                <a:gd name="connsiteY4" fmla="*/ 692072 h 981075"/>
                <a:gd name="connsiteX5" fmla="*/ 1312069 w 1371600"/>
                <a:gd name="connsiteY5" fmla="*/ 982585 h 981075"/>
                <a:gd name="connsiteX6" fmla="*/ 1364456 w 1371600"/>
                <a:gd name="connsiteY6" fmla="*/ 746365 h 981075"/>
                <a:gd name="connsiteX7" fmla="*/ 1291114 w 1371600"/>
                <a:gd name="connsiteY7" fmla="*/ 730172 h 981075"/>
                <a:gd name="connsiteX8" fmla="*/ 732949 w 1371600"/>
                <a:gd name="connsiteY8" fmla="*/ 506335 h 981075"/>
                <a:gd name="connsiteX9" fmla="*/ 617696 w 1371600"/>
                <a:gd name="connsiteY9" fmla="*/ 579677 h 981075"/>
                <a:gd name="connsiteX10" fmla="*/ 337661 w 1371600"/>
                <a:gd name="connsiteY10" fmla="*/ 517765 h 981075"/>
                <a:gd name="connsiteX11" fmla="*/ 795814 w 1371600"/>
                <a:gd name="connsiteY11" fmla="*/ 226300 h 981075"/>
                <a:gd name="connsiteX12" fmla="*/ 1087279 w 1371600"/>
                <a:gd name="connsiteY12" fmla="*/ 684452 h 981075"/>
                <a:gd name="connsiteX13" fmla="*/ 807244 w 1371600"/>
                <a:gd name="connsiteY13" fmla="*/ 622540 h 981075"/>
                <a:gd name="connsiteX14" fmla="*/ 732949 w 1371600"/>
                <a:gd name="connsiteY14" fmla="*/ 50633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981075">
                  <a:moveTo>
                    <a:pt x="1291114" y="730172"/>
                  </a:moveTo>
                  <a:cubicBezTo>
                    <a:pt x="1362551" y="410132"/>
                    <a:pt x="1160621" y="92950"/>
                    <a:pt x="841534" y="21512"/>
                  </a:cubicBezTo>
                  <a:cubicBezTo>
                    <a:pt x="521494" y="-49925"/>
                    <a:pt x="204311" y="152005"/>
                    <a:pt x="132874" y="472045"/>
                  </a:cubicBezTo>
                  <a:lnTo>
                    <a:pt x="59531" y="455852"/>
                  </a:lnTo>
                  <a:lnTo>
                    <a:pt x="7144" y="692072"/>
                  </a:lnTo>
                  <a:lnTo>
                    <a:pt x="1312069" y="982585"/>
                  </a:lnTo>
                  <a:lnTo>
                    <a:pt x="1364456" y="746365"/>
                  </a:lnTo>
                  <a:lnTo>
                    <a:pt x="1291114" y="730172"/>
                  </a:lnTo>
                  <a:close/>
                  <a:moveTo>
                    <a:pt x="732949" y="506335"/>
                  </a:moveTo>
                  <a:cubicBezTo>
                    <a:pt x="680561" y="494905"/>
                    <a:pt x="629126" y="527290"/>
                    <a:pt x="617696" y="579677"/>
                  </a:cubicBezTo>
                  <a:lnTo>
                    <a:pt x="337661" y="517765"/>
                  </a:lnTo>
                  <a:cubicBezTo>
                    <a:pt x="383381" y="311072"/>
                    <a:pt x="589121" y="180580"/>
                    <a:pt x="795814" y="226300"/>
                  </a:cubicBezTo>
                  <a:cubicBezTo>
                    <a:pt x="1002506" y="272020"/>
                    <a:pt x="1132999" y="477760"/>
                    <a:pt x="1087279" y="684452"/>
                  </a:cubicBezTo>
                  <a:lnTo>
                    <a:pt x="807244" y="622540"/>
                  </a:lnTo>
                  <a:cubicBezTo>
                    <a:pt x="818674" y="570152"/>
                    <a:pt x="785336" y="517765"/>
                    <a:pt x="732949" y="506335"/>
                  </a:cubicBezTo>
                  <a:close/>
                </a:path>
              </a:pathLst>
            </a:custGeom>
            <a:solidFill>
              <a:schemeClr val="accent1"/>
            </a:solidFill>
            <a:ln w="9525" cap="flat">
              <a:noFill/>
              <a:prstDash val="solid"/>
              <a:miter/>
            </a:ln>
          </p:spPr>
          <p:txBody>
            <a:bodyPr rtlCol="0" anchor="ctr"/>
            <a:lstStyle/>
            <a:p>
              <a:endParaRPr lang="en-US" dirty="0"/>
            </a:p>
          </p:txBody>
        </p:sp>
        <p:sp>
          <p:nvSpPr>
            <p:cNvPr id="241" name="Freeform: Shape 240"/>
            <p:cNvSpPr/>
            <p:nvPr/>
          </p:nvSpPr>
          <p:spPr>
            <a:xfrm>
              <a:off x="8384759" y="238796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2" name="Freeform: Shape 241"/>
            <p:cNvSpPr/>
            <p:nvPr/>
          </p:nvSpPr>
          <p:spPr>
            <a:xfrm>
              <a:off x="8357137" y="242130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3" name="Freeform: Shape 242"/>
            <p:cNvSpPr/>
            <p:nvPr/>
          </p:nvSpPr>
          <p:spPr>
            <a:xfrm>
              <a:off x="8328562" y="241558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4" name="Freeform: Shape 243"/>
            <p:cNvSpPr/>
            <p:nvPr/>
          </p:nvSpPr>
          <p:spPr>
            <a:xfrm>
              <a:off x="8300939" y="24089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45" name="Freeform: Shape 244"/>
            <p:cNvSpPr/>
            <p:nvPr/>
          </p:nvSpPr>
          <p:spPr>
            <a:xfrm>
              <a:off x="8279032" y="236415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46" name="Freeform: Shape 245"/>
            <p:cNvSpPr/>
            <p:nvPr/>
          </p:nvSpPr>
          <p:spPr>
            <a:xfrm>
              <a:off x="8251409" y="239844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7" name="Freeform: Shape 246"/>
            <p:cNvSpPr/>
            <p:nvPr/>
          </p:nvSpPr>
          <p:spPr>
            <a:xfrm>
              <a:off x="8222834" y="239177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8" name="Freeform: Shape 247"/>
            <p:cNvSpPr/>
            <p:nvPr/>
          </p:nvSpPr>
          <p:spPr>
            <a:xfrm>
              <a:off x="8195212" y="23860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49" name="Freeform: Shape 248"/>
            <p:cNvSpPr/>
            <p:nvPr/>
          </p:nvSpPr>
          <p:spPr>
            <a:xfrm>
              <a:off x="8173304" y="234129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0" name="Freeform: Shape 249"/>
            <p:cNvSpPr/>
            <p:nvPr/>
          </p:nvSpPr>
          <p:spPr>
            <a:xfrm>
              <a:off x="8145682" y="237463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1" name="Freeform: Shape 250"/>
            <p:cNvSpPr/>
            <p:nvPr/>
          </p:nvSpPr>
          <p:spPr>
            <a:xfrm>
              <a:off x="8117107" y="236796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2" name="Freeform: Shape 251"/>
            <p:cNvSpPr/>
            <p:nvPr/>
          </p:nvSpPr>
          <p:spPr>
            <a:xfrm>
              <a:off x="8089484" y="23622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3" name="Freeform: Shape 252"/>
            <p:cNvSpPr/>
            <p:nvPr/>
          </p:nvSpPr>
          <p:spPr>
            <a:xfrm>
              <a:off x="8067577" y="231748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4" name="Freeform: Shape 253"/>
            <p:cNvSpPr/>
            <p:nvPr/>
          </p:nvSpPr>
          <p:spPr>
            <a:xfrm>
              <a:off x="8039954" y="235081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5" name="Freeform: Shape 254"/>
            <p:cNvSpPr/>
            <p:nvPr/>
          </p:nvSpPr>
          <p:spPr>
            <a:xfrm>
              <a:off x="8011379" y="234510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6" name="Freeform: Shape 255"/>
            <p:cNvSpPr/>
            <p:nvPr/>
          </p:nvSpPr>
          <p:spPr>
            <a:xfrm>
              <a:off x="7983757" y="23384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57" name="Freeform: Shape 256"/>
            <p:cNvSpPr/>
            <p:nvPr/>
          </p:nvSpPr>
          <p:spPr>
            <a:xfrm>
              <a:off x="7961849" y="229366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58" name="Freeform: Shape 257"/>
            <p:cNvSpPr/>
            <p:nvPr/>
          </p:nvSpPr>
          <p:spPr>
            <a:xfrm>
              <a:off x="7934227" y="232700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59" name="Freeform: Shape 258"/>
            <p:cNvSpPr/>
            <p:nvPr/>
          </p:nvSpPr>
          <p:spPr>
            <a:xfrm>
              <a:off x="7905652" y="232129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0" name="Freeform: Shape 259"/>
            <p:cNvSpPr/>
            <p:nvPr/>
          </p:nvSpPr>
          <p:spPr>
            <a:xfrm>
              <a:off x="7878029" y="23146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1" name="Freeform: Shape 260"/>
            <p:cNvSpPr/>
            <p:nvPr/>
          </p:nvSpPr>
          <p:spPr>
            <a:xfrm>
              <a:off x="7856122" y="2270808"/>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2" name="Freeform: Shape 261"/>
            <p:cNvSpPr/>
            <p:nvPr/>
          </p:nvSpPr>
          <p:spPr>
            <a:xfrm>
              <a:off x="7828499" y="230414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3" name="Freeform: Shape 262"/>
            <p:cNvSpPr/>
            <p:nvPr/>
          </p:nvSpPr>
          <p:spPr>
            <a:xfrm>
              <a:off x="7799924" y="229747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4" name="Freeform: Shape 263"/>
            <p:cNvSpPr/>
            <p:nvPr/>
          </p:nvSpPr>
          <p:spPr>
            <a:xfrm>
              <a:off x="7772302" y="229176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5" name="Freeform: Shape 264"/>
            <p:cNvSpPr/>
            <p:nvPr/>
          </p:nvSpPr>
          <p:spPr>
            <a:xfrm>
              <a:off x="7750394" y="2246995"/>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66" name="Freeform: Shape 265"/>
            <p:cNvSpPr/>
            <p:nvPr/>
          </p:nvSpPr>
          <p:spPr>
            <a:xfrm>
              <a:off x="7722772" y="228033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7" name="Freeform: Shape 266"/>
            <p:cNvSpPr/>
            <p:nvPr/>
          </p:nvSpPr>
          <p:spPr>
            <a:xfrm>
              <a:off x="7694197" y="227366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68" name="Freeform: Shape 267"/>
            <p:cNvSpPr/>
            <p:nvPr/>
          </p:nvSpPr>
          <p:spPr>
            <a:xfrm>
              <a:off x="7666574" y="226795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69" name="Freeform: Shape 268"/>
            <p:cNvSpPr/>
            <p:nvPr/>
          </p:nvSpPr>
          <p:spPr>
            <a:xfrm>
              <a:off x="7644667" y="2223183"/>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0" name="Freeform: Shape 269"/>
            <p:cNvSpPr/>
            <p:nvPr/>
          </p:nvSpPr>
          <p:spPr>
            <a:xfrm>
              <a:off x="7617044" y="225652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1" name="Freeform: Shape 270"/>
            <p:cNvSpPr/>
            <p:nvPr/>
          </p:nvSpPr>
          <p:spPr>
            <a:xfrm>
              <a:off x="7589422" y="2250805"/>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2" name="Freeform: Shape 271"/>
            <p:cNvSpPr/>
            <p:nvPr/>
          </p:nvSpPr>
          <p:spPr>
            <a:xfrm>
              <a:off x="7560847" y="2244138"/>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3" name="Freeform: Shape 272"/>
            <p:cNvSpPr/>
            <p:nvPr/>
          </p:nvSpPr>
          <p:spPr>
            <a:xfrm>
              <a:off x="7538939" y="2199370"/>
              <a:ext cx="28575" cy="123825"/>
            </a:xfrm>
            <a:custGeom>
              <a:avLst/>
              <a:gdLst>
                <a:gd name="connsiteX0" fmla="*/ 3296 w 28575"/>
                <a:gd name="connsiteY0" fmla="*/ 128074 h 123825"/>
                <a:gd name="connsiteX1" fmla="*/ 30919 w 28575"/>
                <a:gd name="connsiteY1" fmla="*/ 3296 h 123825"/>
              </a:gdLst>
              <a:ahLst/>
              <a:cxnLst>
                <a:cxn ang="0">
                  <a:pos x="connsiteX0" y="connsiteY0"/>
                </a:cxn>
                <a:cxn ang="0">
                  <a:pos x="connsiteX1" y="connsiteY1"/>
                </a:cxn>
              </a:cxnLst>
              <a:rect l="l" t="t" r="r" b="b"/>
              <a:pathLst>
                <a:path w="28575" h="123825">
                  <a:moveTo>
                    <a:pt x="3296" y="128074"/>
                  </a:moveTo>
                  <a:lnTo>
                    <a:pt x="30919" y="3296"/>
                  </a:lnTo>
                </a:path>
              </a:pathLst>
            </a:custGeom>
            <a:ln w="4395" cap="flat">
              <a:solidFill>
                <a:srgbClr val="FEFEFE"/>
              </a:solidFill>
              <a:prstDash val="solid"/>
              <a:miter/>
            </a:ln>
          </p:spPr>
          <p:txBody>
            <a:bodyPr rtlCol="0" anchor="ctr"/>
            <a:lstStyle/>
            <a:p>
              <a:endParaRPr lang="en-US"/>
            </a:p>
          </p:txBody>
        </p:sp>
        <p:sp>
          <p:nvSpPr>
            <p:cNvPr id="274" name="Freeform: Shape 273"/>
            <p:cNvSpPr/>
            <p:nvPr/>
          </p:nvSpPr>
          <p:spPr>
            <a:xfrm>
              <a:off x="7511317" y="223366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5" name="Freeform: Shape 274"/>
            <p:cNvSpPr/>
            <p:nvPr/>
          </p:nvSpPr>
          <p:spPr>
            <a:xfrm>
              <a:off x="7483694" y="2226993"/>
              <a:ext cx="19050" cy="85725"/>
            </a:xfrm>
            <a:custGeom>
              <a:avLst/>
              <a:gdLst>
                <a:gd name="connsiteX0" fmla="*/ 3296 w 19050"/>
                <a:gd name="connsiteY0" fmla="*/ 88069 h 85725"/>
                <a:gd name="connsiteX1" fmla="*/ 21394 w 19050"/>
                <a:gd name="connsiteY1" fmla="*/ 3296 h 85725"/>
              </a:gdLst>
              <a:ahLst/>
              <a:cxnLst>
                <a:cxn ang="0">
                  <a:pos x="connsiteX0" y="connsiteY0"/>
                </a:cxn>
                <a:cxn ang="0">
                  <a:pos x="connsiteX1" y="connsiteY1"/>
                </a:cxn>
              </a:cxnLst>
              <a:rect l="l" t="t" r="r" b="b"/>
              <a:pathLst>
                <a:path w="19050" h="85725">
                  <a:moveTo>
                    <a:pt x="3296" y="88069"/>
                  </a:moveTo>
                  <a:lnTo>
                    <a:pt x="21394" y="3296"/>
                  </a:lnTo>
                </a:path>
              </a:pathLst>
            </a:custGeom>
            <a:ln w="4395" cap="flat">
              <a:solidFill>
                <a:srgbClr val="FEFEFE"/>
              </a:solidFill>
              <a:prstDash val="solid"/>
              <a:miter/>
            </a:ln>
          </p:spPr>
          <p:txBody>
            <a:bodyPr rtlCol="0" anchor="ctr"/>
            <a:lstStyle/>
            <a:p>
              <a:endParaRPr lang="en-US"/>
            </a:p>
          </p:txBody>
        </p:sp>
        <p:sp>
          <p:nvSpPr>
            <p:cNvPr id="276" name="Freeform: Shape 275"/>
            <p:cNvSpPr/>
            <p:nvPr/>
          </p:nvSpPr>
          <p:spPr>
            <a:xfrm>
              <a:off x="7455119" y="2220325"/>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77" name="Freeform: Shape 276"/>
            <p:cNvSpPr/>
            <p:nvPr/>
          </p:nvSpPr>
          <p:spPr>
            <a:xfrm>
              <a:off x="7433212" y="2176510"/>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78" name="Freeform: Shape 277"/>
            <p:cNvSpPr/>
            <p:nvPr/>
          </p:nvSpPr>
          <p:spPr>
            <a:xfrm>
              <a:off x="7405589" y="220984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79" name="Freeform: Shape 278"/>
            <p:cNvSpPr/>
            <p:nvPr/>
          </p:nvSpPr>
          <p:spPr>
            <a:xfrm>
              <a:off x="7377967" y="2203180"/>
              <a:ext cx="19050" cy="85725"/>
            </a:xfrm>
            <a:custGeom>
              <a:avLst/>
              <a:gdLst>
                <a:gd name="connsiteX0" fmla="*/ 3296 w 19050"/>
                <a:gd name="connsiteY0" fmla="*/ 89021 h 85725"/>
                <a:gd name="connsiteX1" fmla="*/ 21394 w 19050"/>
                <a:gd name="connsiteY1" fmla="*/ 3296 h 85725"/>
              </a:gdLst>
              <a:ahLst/>
              <a:cxnLst>
                <a:cxn ang="0">
                  <a:pos x="connsiteX0" y="connsiteY0"/>
                </a:cxn>
                <a:cxn ang="0">
                  <a:pos x="connsiteX1" y="connsiteY1"/>
                </a:cxn>
              </a:cxnLst>
              <a:rect l="l" t="t" r="r" b="b"/>
              <a:pathLst>
                <a:path w="19050" h="85725">
                  <a:moveTo>
                    <a:pt x="3296" y="89021"/>
                  </a:moveTo>
                  <a:lnTo>
                    <a:pt x="21394" y="3296"/>
                  </a:lnTo>
                </a:path>
              </a:pathLst>
            </a:custGeom>
            <a:ln w="4395" cap="flat">
              <a:solidFill>
                <a:srgbClr val="FEFEFE"/>
              </a:solidFill>
              <a:prstDash val="solid"/>
              <a:miter/>
            </a:ln>
          </p:spPr>
          <p:txBody>
            <a:bodyPr rtlCol="0" anchor="ctr"/>
            <a:lstStyle/>
            <a:p>
              <a:endParaRPr lang="en-US"/>
            </a:p>
          </p:txBody>
        </p:sp>
        <p:sp>
          <p:nvSpPr>
            <p:cNvPr id="280" name="Freeform: Shape 279"/>
            <p:cNvSpPr/>
            <p:nvPr/>
          </p:nvSpPr>
          <p:spPr>
            <a:xfrm>
              <a:off x="7349392" y="219746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1" name="Freeform: Shape 280"/>
            <p:cNvSpPr/>
            <p:nvPr/>
          </p:nvSpPr>
          <p:spPr>
            <a:xfrm>
              <a:off x="7327484" y="2152698"/>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2" name="Freeform: Shape 281"/>
            <p:cNvSpPr/>
            <p:nvPr/>
          </p:nvSpPr>
          <p:spPr>
            <a:xfrm>
              <a:off x="7299862" y="2186035"/>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3" name="Freeform: Shape 282"/>
            <p:cNvSpPr/>
            <p:nvPr/>
          </p:nvSpPr>
          <p:spPr>
            <a:xfrm>
              <a:off x="7272239" y="2180320"/>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4" name="Freeform: Shape 283"/>
            <p:cNvSpPr/>
            <p:nvPr/>
          </p:nvSpPr>
          <p:spPr>
            <a:xfrm>
              <a:off x="7243664" y="2173653"/>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5" name="Freeform: Shape 284"/>
            <p:cNvSpPr/>
            <p:nvPr/>
          </p:nvSpPr>
          <p:spPr>
            <a:xfrm>
              <a:off x="7221757" y="212888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sp>
          <p:nvSpPr>
            <p:cNvPr id="286" name="Freeform: Shape 285"/>
            <p:cNvSpPr/>
            <p:nvPr/>
          </p:nvSpPr>
          <p:spPr>
            <a:xfrm>
              <a:off x="7194134" y="2162223"/>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7" name="Freeform: Shape 286"/>
            <p:cNvSpPr/>
            <p:nvPr/>
          </p:nvSpPr>
          <p:spPr>
            <a:xfrm>
              <a:off x="7166512" y="2156508"/>
              <a:ext cx="19050" cy="85725"/>
            </a:xfrm>
            <a:custGeom>
              <a:avLst/>
              <a:gdLst>
                <a:gd name="connsiteX0" fmla="*/ 3296 w 19050"/>
                <a:gd name="connsiteY0" fmla="*/ 88069 h 85725"/>
                <a:gd name="connsiteX1" fmla="*/ 22346 w 19050"/>
                <a:gd name="connsiteY1" fmla="*/ 3296 h 85725"/>
              </a:gdLst>
              <a:ahLst/>
              <a:cxnLst>
                <a:cxn ang="0">
                  <a:pos x="connsiteX0" y="connsiteY0"/>
                </a:cxn>
                <a:cxn ang="0">
                  <a:pos x="connsiteX1" y="connsiteY1"/>
                </a:cxn>
              </a:cxnLst>
              <a:rect l="l" t="t" r="r" b="b"/>
              <a:pathLst>
                <a:path w="19050" h="85725">
                  <a:moveTo>
                    <a:pt x="3296" y="88069"/>
                  </a:moveTo>
                  <a:lnTo>
                    <a:pt x="22346" y="3296"/>
                  </a:lnTo>
                </a:path>
              </a:pathLst>
            </a:custGeom>
            <a:ln w="4395" cap="flat">
              <a:solidFill>
                <a:srgbClr val="FEFEFE"/>
              </a:solidFill>
              <a:prstDash val="solid"/>
              <a:miter/>
            </a:ln>
          </p:spPr>
          <p:txBody>
            <a:bodyPr rtlCol="0" anchor="ctr"/>
            <a:lstStyle/>
            <a:p>
              <a:endParaRPr lang="en-US"/>
            </a:p>
          </p:txBody>
        </p:sp>
        <p:sp>
          <p:nvSpPr>
            <p:cNvPr id="288" name="Freeform: Shape 287"/>
            <p:cNvSpPr/>
            <p:nvPr/>
          </p:nvSpPr>
          <p:spPr>
            <a:xfrm>
              <a:off x="7137937" y="2149840"/>
              <a:ext cx="19050" cy="85725"/>
            </a:xfrm>
            <a:custGeom>
              <a:avLst/>
              <a:gdLst>
                <a:gd name="connsiteX0" fmla="*/ 3296 w 19050"/>
                <a:gd name="connsiteY0" fmla="*/ 89021 h 85725"/>
                <a:gd name="connsiteX1" fmla="*/ 22346 w 19050"/>
                <a:gd name="connsiteY1" fmla="*/ 3296 h 85725"/>
              </a:gdLst>
              <a:ahLst/>
              <a:cxnLst>
                <a:cxn ang="0">
                  <a:pos x="connsiteX0" y="connsiteY0"/>
                </a:cxn>
                <a:cxn ang="0">
                  <a:pos x="connsiteX1" y="connsiteY1"/>
                </a:cxn>
              </a:cxnLst>
              <a:rect l="l" t="t" r="r" b="b"/>
              <a:pathLst>
                <a:path w="19050" h="85725">
                  <a:moveTo>
                    <a:pt x="3296" y="89021"/>
                  </a:moveTo>
                  <a:lnTo>
                    <a:pt x="22346" y="3296"/>
                  </a:lnTo>
                </a:path>
              </a:pathLst>
            </a:custGeom>
            <a:ln w="4395" cap="flat">
              <a:solidFill>
                <a:srgbClr val="FEFEFE"/>
              </a:solidFill>
              <a:prstDash val="solid"/>
              <a:miter/>
            </a:ln>
          </p:spPr>
          <p:txBody>
            <a:bodyPr rtlCol="0" anchor="ctr"/>
            <a:lstStyle/>
            <a:p>
              <a:endParaRPr lang="en-US"/>
            </a:p>
          </p:txBody>
        </p:sp>
        <p:sp>
          <p:nvSpPr>
            <p:cNvPr id="289" name="Freeform: Shape 288"/>
            <p:cNvSpPr/>
            <p:nvPr/>
          </p:nvSpPr>
          <p:spPr>
            <a:xfrm>
              <a:off x="7116029" y="2106025"/>
              <a:ext cx="28575" cy="123825"/>
            </a:xfrm>
            <a:custGeom>
              <a:avLst/>
              <a:gdLst>
                <a:gd name="connsiteX0" fmla="*/ 3296 w 28575"/>
                <a:gd name="connsiteY0" fmla="*/ 128074 h 123825"/>
                <a:gd name="connsiteX1" fmla="*/ 31871 w 28575"/>
                <a:gd name="connsiteY1" fmla="*/ 3296 h 123825"/>
              </a:gdLst>
              <a:ahLst/>
              <a:cxnLst>
                <a:cxn ang="0">
                  <a:pos x="connsiteX0" y="connsiteY0"/>
                </a:cxn>
                <a:cxn ang="0">
                  <a:pos x="connsiteX1" y="connsiteY1"/>
                </a:cxn>
              </a:cxnLst>
              <a:rect l="l" t="t" r="r" b="b"/>
              <a:pathLst>
                <a:path w="28575" h="123825">
                  <a:moveTo>
                    <a:pt x="3296" y="128074"/>
                  </a:moveTo>
                  <a:lnTo>
                    <a:pt x="31871" y="3296"/>
                  </a:lnTo>
                </a:path>
              </a:pathLst>
            </a:custGeom>
            <a:ln w="4395" cap="flat">
              <a:solidFill>
                <a:srgbClr val="FEFEFE"/>
              </a:solidFill>
              <a:prstDash val="solid"/>
              <a:miter/>
            </a:ln>
          </p:spPr>
          <p:txBody>
            <a:bodyPr rtlCol="0" anchor="ctr"/>
            <a:lstStyle/>
            <a:p>
              <a:endParaRPr lang="en-US"/>
            </a:p>
          </p:txBody>
        </p:sp>
      </p:grpSp>
      <p:grpSp>
        <p:nvGrpSpPr>
          <p:cNvPr id="293" name="Graphic 291"/>
          <p:cNvGrpSpPr/>
          <p:nvPr/>
        </p:nvGrpSpPr>
        <p:grpSpPr>
          <a:xfrm rot="4459312">
            <a:off x="10424130" y="-25515"/>
            <a:ext cx="783992" cy="2223974"/>
            <a:chOff x="5623831" y="579257"/>
            <a:chExt cx="988874" cy="2805169"/>
          </a:xfrm>
        </p:grpSpPr>
        <p:sp>
          <p:nvSpPr>
            <p:cNvPr id="297" name="Freeform: Shape 296"/>
            <p:cNvSpPr/>
            <p:nvPr/>
          </p:nvSpPr>
          <p:spPr>
            <a:xfrm>
              <a:off x="6148911" y="271189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298" name="Freeform: Shape 297"/>
            <p:cNvSpPr/>
            <p:nvPr/>
          </p:nvSpPr>
          <p:spPr>
            <a:xfrm>
              <a:off x="6141291" y="26861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299" name="Freeform: Shape 298"/>
            <p:cNvSpPr/>
            <p:nvPr/>
          </p:nvSpPr>
          <p:spPr>
            <a:xfrm>
              <a:off x="6132718" y="26499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0" name="Freeform: Shape 299"/>
            <p:cNvSpPr/>
            <p:nvPr/>
          </p:nvSpPr>
          <p:spPr>
            <a:xfrm>
              <a:off x="6125098" y="261378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01" name="Freeform: Shape 300"/>
            <p:cNvSpPr/>
            <p:nvPr/>
          </p:nvSpPr>
          <p:spPr>
            <a:xfrm>
              <a:off x="6119383" y="257473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2" name="Freeform: Shape 301"/>
            <p:cNvSpPr/>
            <p:nvPr/>
          </p:nvSpPr>
          <p:spPr>
            <a:xfrm>
              <a:off x="6111763" y="254901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03" name="Freeform: Shape 302"/>
            <p:cNvSpPr/>
            <p:nvPr/>
          </p:nvSpPr>
          <p:spPr>
            <a:xfrm>
              <a:off x="6104143" y="25128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4" name="Freeform: Shape 303"/>
            <p:cNvSpPr/>
            <p:nvPr/>
          </p:nvSpPr>
          <p:spPr>
            <a:xfrm>
              <a:off x="6096523" y="247662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05" name="Freeform: Shape 304"/>
            <p:cNvSpPr/>
            <p:nvPr/>
          </p:nvSpPr>
          <p:spPr>
            <a:xfrm>
              <a:off x="6089856" y="243662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06" name="Freeform: Shape 305"/>
            <p:cNvSpPr/>
            <p:nvPr/>
          </p:nvSpPr>
          <p:spPr>
            <a:xfrm>
              <a:off x="6082236" y="241185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000000"/>
              </a:solidFill>
              <a:prstDash val="solid"/>
              <a:miter/>
            </a:ln>
          </p:spPr>
          <p:txBody>
            <a:bodyPr rtlCol="0" anchor="ctr"/>
            <a:lstStyle/>
            <a:p>
              <a:endParaRPr lang="en-US"/>
            </a:p>
          </p:txBody>
        </p:sp>
        <p:sp>
          <p:nvSpPr>
            <p:cNvPr id="307" name="Freeform: Shape 306"/>
            <p:cNvSpPr/>
            <p:nvPr/>
          </p:nvSpPr>
          <p:spPr>
            <a:xfrm>
              <a:off x="6074616" y="23747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8" name="Freeform: Shape 307"/>
            <p:cNvSpPr/>
            <p:nvPr/>
          </p:nvSpPr>
          <p:spPr>
            <a:xfrm>
              <a:off x="6066996" y="23385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09" name="Freeform: Shape 308"/>
            <p:cNvSpPr/>
            <p:nvPr/>
          </p:nvSpPr>
          <p:spPr>
            <a:xfrm>
              <a:off x="6238446" y="313671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10" name="Freeform: Shape 309"/>
            <p:cNvSpPr/>
            <p:nvPr/>
          </p:nvSpPr>
          <p:spPr>
            <a:xfrm>
              <a:off x="6230826" y="311099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000000"/>
              </a:solidFill>
              <a:prstDash val="solid"/>
              <a:miter/>
            </a:ln>
          </p:spPr>
          <p:txBody>
            <a:bodyPr rtlCol="0" anchor="ctr"/>
            <a:lstStyle/>
            <a:p>
              <a:endParaRPr lang="en-US"/>
            </a:p>
          </p:txBody>
        </p:sp>
        <p:sp>
          <p:nvSpPr>
            <p:cNvPr id="311" name="Freeform: Shape 310"/>
            <p:cNvSpPr/>
            <p:nvPr/>
          </p:nvSpPr>
          <p:spPr>
            <a:xfrm>
              <a:off x="6223206" y="307479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2" name="Freeform: Shape 311"/>
            <p:cNvSpPr/>
            <p:nvPr/>
          </p:nvSpPr>
          <p:spPr>
            <a:xfrm>
              <a:off x="6215586" y="303860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3" name="Freeform: Shape 312"/>
            <p:cNvSpPr/>
            <p:nvPr/>
          </p:nvSpPr>
          <p:spPr>
            <a:xfrm>
              <a:off x="6268926" y="327672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000000"/>
              </a:solidFill>
              <a:prstDash val="solid"/>
              <a:miter/>
            </a:ln>
          </p:spPr>
          <p:txBody>
            <a:bodyPr rtlCol="0" anchor="ctr"/>
            <a:lstStyle/>
            <a:p>
              <a:endParaRPr lang="en-US"/>
            </a:p>
          </p:txBody>
        </p:sp>
        <p:sp>
          <p:nvSpPr>
            <p:cNvPr id="314" name="Freeform: Shape 313"/>
            <p:cNvSpPr/>
            <p:nvPr/>
          </p:nvSpPr>
          <p:spPr>
            <a:xfrm>
              <a:off x="6261306" y="325196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15" name="Freeform: Shape 314"/>
            <p:cNvSpPr/>
            <p:nvPr/>
          </p:nvSpPr>
          <p:spPr>
            <a:xfrm>
              <a:off x="6253686" y="321481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16" name="Freeform: Shape 315"/>
            <p:cNvSpPr/>
            <p:nvPr/>
          </p:nvSpPr>
          <p:spPr>
            <a:xfrm>
              <a:off x="6245113" y="317862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17" name="Freeform: Shape 316"/>
            <p:cNvSpPr/>
            <p:nvPr/>
          </p:nvSpPr>
          <p:spPr>
            <a:xfrm>
              <a:off x="6209871" y="2999552"/>
              <a:ext cx="161925" cy="38100"/>
            </a:xfrm>
            <a:custGeom>
              <a:avLst/>
              <a:gdLst>
                <a:gd name="connsiteX0" fmla="*/ 4281 w 161925"/>
                <a:gd name="connsiteY0" fmla="*/ 38570 h 38100"/>
                <a:gd name="connsiteX1" fmla="*/ 166206 w 161925"/>
                <a:gd name="connsiteY1" fmla="*/ 4281 h 38100"/>
              </a:gdLst>
              <a:ahLst/>
              <a:cxnLst>
                <a:cxn ang="0">
                  <a:pos x="connsiteX0" y="connsiteY0"/>
                </a:cxn>
                <a:cxn ang="0">
                  <a:pos x="connsiteX1" y="connsiteY1"/>
                </a:cxn>
              </a:cxnLst>
              <a:rect l="l" t="t" r="r" b="b"/>
              <a:pathLst>
                <a:path w="161925" h="38100">
                  <a:moveTo>
                    <a:pt x="4281" y="38570"/>
                  </a:moveTo>
                  <a:lnTo>
                    <a:pt x="166206" y="4281"/>
                  </a:lnTo>
                </a:path>
              </a:pathLst>
            </a:custGeom>
            <a:ln w="5707" cap="flat">
              <a:solidFill>
                <a:srgbClr val="000000"/>
              </a:solidFill>
              <a:prstDash val="solid"/>
              <a:miter/>
            </a:ln>
          </p:spPr>
          <p:txBody>
            <a:bodyPr rtlCol="0" anchor="ctr"/>
            <a:lstStyle/>
            <a:p>
              <a:endParaRPr lang="en-US"/>
            </a:p>
          </p:txBody>
        </p:sp>
        <p:sp>
          <p:nvSpPr>
            <p:cNvPr id="318" name="Freeform: Shape 317"/>
            <p:cNvSpPr/>
            <p:nvPr/>
          </p:nvSpPr>
          <p:spPr>
            <a:xfrm>
              <a:off x="6202251" y="29738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19" name="Freeform: Shape 318"/>
            <p:cNvSpPr/>
            <p:nvPr/>
          </p:nvSpPr>
          <p:spPr>
            <a:xfrm>
              <a:off x="6194631" y="293763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20" name="Freeform: Shape 319"/>
            <p:cNvSpPr/>
            <p:nvPr/>
          </p:nvSpPr>
          <p:spPr>
            <a:xfrm>
              <a:off x="6186058" y="290049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1" name="Freeform: Shape 320"/>
            <p:cNvSpPr/>
            <p:nvPr/>
          </p:nvSpPr>
          <p:spPr>
            <a:xfrm>
              <a:off x="6180343" y="286143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22" name="Freeform: Shape 321"/>
            <p:cNvSpPr/>
            <p:nvPr/>
          </p:nvSpPr>
          <p:spPr>
            <a:xfrm>
              <a:off x="6172723" y="28357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3" name="Freeform: Shape 322"/>
            <p:cNvSpPr/>
            <p:nvPr/>
          </p:nvSpPr>
          <p:spPr>
            <a:xfrm>
              <a:off x="6165103" y="279952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24" name="Freeform: Shape 323"/>
            <p:cNvSpPr/>
            <p:nvPr/>
          </p:nvSpPr>
          <p:spPr>
            <a:xfrm>
              <a:off x="6157483" y="276333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25" name="Freeform: Shape 324"/>
            <p:cNvSpPr/>
            <p:nvPr/>
          </p:nvSpPr>
          <p:spPr>
            <a:xfrm>
              <a:off x="6061281" y="229946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26" name="Freeform: Shape 325"/>
            <p:cNvSpPr/>
            <p:nvPr/>
          </p:nvSpPr>
          <p:spPr>
            <a:xfrm>
              <a:off x="6052708" y="227374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7" name="Freeform: Shape 326"/>
            <p:cNvSpPr/>
            <p:nvPr/>
          </p:nvSpPr>
          <p:spPr>
            <a:xfrm>
              <a:off x="6045088" y="223755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28" name="Freeform: Shape 327"/>
            <p:cNvSpPr/>
            <p:nvPr/>
          </p:nvSpPr>
          <p:spPr>
            <a:xfrm>
              <a:off x="6037468" y="220135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29" name="Freeform: Shape 328"/>
            <p:cNvSpPr/>
            <p:nvPr/>
          </p:nvSpPr>
          <p:spPr>
            <a:xfrm>
              <a:off x="6031753" y="216135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000000"/>
              </a:solidFill>
              <a:prstDash val="solid"/>
              <a:miter/>
            </a:ln>
          </p:spPr>
          <p:txBody>
            <a:bodyPr rtlCol="0" anchor="ctr"/>
            <a:lstStyle/>
            <a:p>
              <a:endParaRPr lang="en-US"/>
            </a:p>
          </p:txBody>
        </p:sp>
        <p:sp>
          <p:nvSpPr>
            <p:cNvPr id="330" name="Freeform: Shape 329"/>
            <p:cNvSpPr/>
            <p:nvPr/>
          </p:nvSpPr>
          <p:spPr>
            <a:xfrm>
              <a:off x="6024133" y="213658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31" name="Freeform: Shape 330"/>
            <p:cNvSpPr/>
            <p:nvPr/>
          </p:nvSpPr>
          <p:spPr>
            <a:xfrm>
              <a:off x="6016513" y="20994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2" name="Freeform: Shape 331"/>
            <p:cNvSpPr/>
            <p:nvPr/>
          </p:nvSpPr>
          <p:spPr>
            <a:xfrm>
              <a:off x="6008893" y="206324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000000"/>
              </a:solidFill>
              <a:prstDash val="solid"/>
              <a:miter/>
            </a:ln>
          </p:spPr>
          <p:txBody>
            <a:bodyPr rtlCol="0" anchor="ctr"/>
            <a:lstStyle/>
            <a:p>
              <a:endParaRPr lang="en-US"/>
            </a:p>
          </p:txBody>
        </p:sp>
        <p:sp>
          <p:nvSpPr>
            <p:cNvPr id="333" name="Freeform: Shape 332"/>
            <p:cNvSpPr/>
            <p:nvPr/>
          </p:nvSpPr>
          <p:spPr>
            <a:xfrm>
              <a:off x="6002226" y="202419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000000"/>
              </a:solidFill>
              <a:prstDash val="solid"/>
              <a:miter/>
            </a:ln>
          </p:spPr>
          <p:txBody>
            <a:bodyPr rtlCol="0" anchor="ctr"/>
            <a:lstStyle/>
            <a:p>
              <a:endParaRPr lang="en-US"/>
            </a:p>
          </p:txBody>
        </p:sp>
        <p:sp>
          <p:nvSpPr>
            <p:cNvPr id="334" name="Freeform: Shape 333"/>
            <p:cNvSpPr/>
            <p:nvPr/>
          </p:nvSpPr>
          <p:spPr>
            <a:xfrm>
              <a:off x="5994606" y="19984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5" name="Freeform: Shape 334"/>
            <p:cNvSpPr/>
            <p:nvPr/>
          </p:nvSpPr>
          <p:spPr>
            <a:xfrm>
              <a:off x="5986986" y="196227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6" name="Freeform: Shape 335"/>
            <p:cNvSpPr/>
            <p:nvPr/>
          </p:nvSpPr>
          <p:spPr>
            <a:xfrm>
              <a:off x="5979366" y="19260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37" name="Freeform: Shape 336"/>
            <p:cNvSpPr/>
            <p:nvPr/>
          </p:nvSpPr>
          <p:spPr>
            <a:xfrm>
              <a:off x="5973651" y="188703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000000"/>
              </a:solidFill>
              <a:prstDash val="solid"/>
              <a:miter/>
            </a:ln>
          </p:spPr>
          <p:txBody>
            <a:bodyPr rtlCol="0" anchor="ctr"/>
            <a:lstStyle/>
            <a:p>
              <a:endParaRPr lang="en-US"/>
            </a:p>
          </p:txBody>
        </p:sp>
        <p:sp>
          <p:nvSpPr>
            <p:cNvPr id="338" name="Freeform: Shape 337"/>
            <p:cNvSpPr/>
            <p:nvPr/>
          </p:nvSpPr>
          <p:spPr>
            <a:xfrm>
              <a:off x="5965078" y="186131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39" name="Freeform: Shape 338"/>
            <p:cNvSpPr/>
            <p:nvPr/>
          </p:nvSpPr>
          <p:spPr>
            <a:xfrm>
              <a:off x="5957458" y="182511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000000"/>
              </a:solidFill>
              <a:prstDash val="solid"/>
              <a:miter/>
            </a:ln>
          </p:spPr>
          <p:txBody>
            <a:bodyPr rtlCol="0" anchor="ctr"/>
            <a:lstStyle/>
            <a:p>
              <a:endParaRPr lang="en-US"/>
            </a:p>
          </p:txBody>
        </p:sp>
        <p:sp>
          <p:nvSpPr>
            <p:cNvPr id="340" name="Freeform: Shape 339"/>
            <p:cNvSpPr/>
            <p:nvPr/>
          </p:nvSpPr>
          <p:spPr>
            <a:xfrm>
              <a:off x="5949838" y="17879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1" name="Freeform: Shape 340"/>
            <p:cNvSpPr/>
            <p:nvPr/>
          </p:nvSpPr>
          <p:spPr>
            <a:xfrm>
              <a:off x="5944123" y="174891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42" name="Freeform: Shape 341"/>
            <p:cNvSpPr/>
            <p:nvPr/>
          </p:nvSpPr>
          <p:spPr>
            <a:xfrm>
              <a:off x="5936503" y="172320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3" name="Freeform: Shape 342"/>
            <p:cNvSpPr/>
            <p:nvPr/>
          </p:nvSpPr>
          <p:spPr>
            <a:xfrm>
              <a:off x="5928883" y="168700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4" name="Freeform: Shape 343"/>
            <p:cNvSpPr/>
            <p:nvPr/>
          </p:nvSpPr>
          <p:spPr>
            <a:xfrm>
              <a:off x="5920311" y="165081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45" name="Freeform: Shape 344"/>
            <p:cNvSpPr/>
            <p:nvPr/>
          </p:nvSpPr>
          <p:spPr>
            <a:xfrm>
              <a:off x="5914596" y="161175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46" name="Freeform: Shape 345"/>
            <p:cNvSpPr/>
            <p:nvPr/>
          </p:nvSpPr>
          <p:spPr>
            <a:xfrm>
              <a:off x="5906976" y="158604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47" name="Freeform: Shape 346"/>
            <p:cNvSpPr/>
            <p:nvPr/>
          </p:nvSpPr>
          <p:spPr>
            <a:xfrm>
              <a:off x="5899356" y="154984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8" name="Freeform: Shape 347"/>
            <p:cNvSpPr/>
            <p:nvPr/>
          </p:nvSpPr>
          <p:spPr>
            <a:xfrm>
              <a:off x="5891736" y="151365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49" name="Freeform: Shape 348"/>
            <p:cNvSpPr/>
            <p:nvPr/>
          </p:nvSpPr>
          <p:spPr>
            <a:xfrm>
              <a:off x="5885068" y="147364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0" name="Freeform: Shape 349"/>
            <p:cNvSpPr/>
            <p:nvPr/>
          </p:nvSpPr>
          <p:spPr>
            <a:xfrm>
              <a:off x="5877448" y="144888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1" name="Freeform: Shape 350"/>
            <p:cNvSpPr/>
            <p:nvPr/>
          </p:nvSpPr>
          <p:spPr>
            <a:xfrm>
              <a:off x="5869828" y="14117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2" name="Freeform: Shape 351"/>
            <p:cNvSpPr/>
            <p:nvPr/>
          </p:nvSpPr>
          <p:spPr>
            <a:xfrm>
              <a:off x="5862208" y="137553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3" name="Freeform: Shape 352"/>
            <p:cNvSpPr/>
            <p:nvPr/>
          </p:nvSpPr>
          <p:spPr>
            <a:xfrm>
              <a:off x="5856493" y="133648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54" name="Freeform: Shape 353"/>
            <p:cNvSpPr/>
            <p:nvPr/>
          </p:nvSpPr>
          <p:spPr>
            <a:xfrm>
              <a:off x="5848873" y="131076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5" name="Freeform: Shape 354"/>
            <p:cNvSpPr/>
            <p:nvPr/>
          </p:nvSpPr>
          <p:spPr>
            <a:xfrm>
              <a:off x="5841253" y="1274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56" name="Freeform: Shape 355"/>
            <p:cNvSpPr/>
            <p:nvPr/>
          </p:nvSpPr>
          <p:spPr>
            <a:xfrm>
              <a:off x="5832681" y="123837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000000"/>
              </a:solidFill>
              <a:prstDash val="solid"/>
              <a:miter/>
            </a:ln>
          </p:spPr>
          <p:txBody>
            <a:bodyPr rtlCol="0" anchor="ctr"/>
            <a:lstStyle/>
            <a:p>
              <a:endParaRPr lang="en-US"/>
            </a:p>
          </p:txBody>
        </p:sp>
        <p:sp>
          <p:nvSpPr>
            <p:cNvPr id="357" name="Freeform: Shape 356"/>
            <p:cNvSpPr/>
            <p:nvPr/>
          </p:nvSpPr>
          <p:spPr>
            <a:xfrm>
              <a:off x="5826966" y="119837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000000"/>
              </a:solidFill>
              <a:prstDash val="solid"/>
              <a:miter/>
            </a:ln>
          </p:spPr>
          <p:txBody>
            <a:bodyPr rtlCol="0" anchor="ctr"/>
            <a:lstStyle/>
            <a:p>
              <a:endParaRPr lang="en-US"/>
            </a:p>
          </p:txBody>
        </p:sp>
        <p:sp>
          <p:nvSpPr>
            <p:cNvPr id="358" name="Freeform: Shape 357"/>
            <p:cNvSpPr/>
            <p:nvPr/>
          </p:nvSpPr>
          <p:spPr>
            <a:xfrm>
              <a:off x="5819346" y="117360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59" name="Freeform: Shape 358"/>
            <p:cNvSpPr/>
            <p:nvPr/>
          </p:nvSpPr>
          <p:spPr>
            <a:xfrm>
              <a:off x="5811726" y="11364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0" name="Freeform: Shape 359"/>
            <p:cNvSpPr/>
            <p:nvPr/>
          </p:nvSpPr>
          <p:spPr>
            <a:xfrm>
              <a:off x="5804106" y="11002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1" name="Freeform: Shape 360"/>
            <p:cNvSpPr/>
            <p:nvPr/>
          </p:nvSpPr>
          <p:spPr>
            <a:xfrm>
              <a:off x="5797438" y="106121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62" name="Freeform: Shape 361"/>
            <p:cNvSpPr/>
            <p:nvPr/>
          </p:nvSpPr>
          <p:spPr>
            <a:xfrm>
              <a:off x="5788866" y="103168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3" name="Freeform: Shape 362"/>
            <p:cNvSpPr/>
            <p:nvPr/>
          </p:nvSpPr>
          <p:spPr>
            <a:xfrm>
              <a:off x="5781246" y="99549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64" name="Freeform: Shape 363"/>
            <p:cNvSpPr/>
            <p:nvPr/>
          </p:nvSpPr>
          <p:spPr>
            <a:xfrm>
              <a:off x="5773626" y="95834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5" name="Freeform: Shape 364"/>
            <p:cNvSpPr/>
            <p:nvPr/>
          </p:nvSpPr>
          <p:spPr>
            <a:xfrm>
              <a:off x="5767911" y="91929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000000"/>
              </a:solidFill>
              <a:prstDash val="solid"/>
              <a:miter/>
            </a:ln>
          </p:spPr>
          <p:txBody>
            <a:bodyPr rtlCol="0" anchor="ctr"/>
            <a:lstStyle/>
            <a:p>
              <a:endParaRPr lang="en-US"/>
            </a:p>
          </p:txBody>
        </p:sp>
        <p:sp>
          <p:nvSpPr>
            <p:cNvPr id="366" name="Freeform: Shape 365"/>
            <p:cNvSpPr/>
            <p:nvPr/>
          </p:nvSpPr>
          <p:spPr>
            <a:xfrm>
              <a:off x="5760291" y="89357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67" name="Freeform: Shape 366"/>
            <p:cNvSpPr/>
            <p:nvPr/>
          </p:nvSpPr>
          <p:spPr>
            <a:xfrm>
              <a:off x="5751718" y="85737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8" name="Freeform: Shape 367"/>
            <p:cNvSpPr/>
            <p:nvPr/>
          </p:nvSpPr>
          <p:spPr>
            <a:xfrm>
              <a:off x="5744098" y="82118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000000"/>
              </a:solidFill>
              <a:prstDash val="solid"/>
              <a:miter/>
            </a:ln>
          </p:spPr>
          <p:txBody>
            <a:bodyPr rtlCol="0" anchor="ctr"/>
            <a:lstStyle/>
            <a:p>
              <a:endParaRPr lang="en-US"/>
            </a:p>
          </p:txBody>
        </p:sp>
        <p:sp>
          <p:nvSpPr>
            <p:cNvPr id="369" name="Freeform: Shape 368"/>
            <p:cNvSpPr/>
            <p:nvPr/>
          </p:nvSpPr>
          <p:spPr>
            <a:xfrm>
              <a:off x="5738383" y="78213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000000"/>
              </a:solidFill>
              <a:prstDash val="solid"/>
              <a:miter/>
            </a:ln>
          </p:spPr>
          <p:txBody>
            <a:bodyPr rtlCol="0" anchor="ctr"/>
            <a:lstStyle/>
            <a:p>
              <a:endParaRPr lang="en-US"/>
            </a:p>
          </p:txBody>
        </p:sp>
        <p:sp>
          <p:nvSpPr>
            <p:cNvPr id="370" name="Freeform: Shape 369"/>
            <p:cNvSpPr/>
            <p:nvPr/>
          </p:nvSpPr>
          <p:spPr>
            <a:xfrm>
              <a:off x="5730763" y="75641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000000"/>
              </a:solidFill>
              <a:prstDash val="solid"/>
              <a:miter/>
            </a:ln>
          </p:spPr>
          <p:txBody>
            <a:bodyPr rtlCol="0" anchor="ctr"/>
            <a:lstStyle/>
            <a:p>
              <a:endParaRPr lang="en-US"/>
            </a:p>
          </p:txBody>
        </p:sp>
        <p:sp>
          <p:nvSpPr>
            <p:cNvPr id="371" name="Freeform: Shape 370"/>
            <p:cNvSpPr/>
            <p:nvPr/>
          </p:nvSpPr>
          <p:spPr>
            <a:xfrm>
              <a:off x="5723143" y="72021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2" name="Freeform: Shape 371"/>
            <p:cNvSpPr/>
            <p:nvPr/>
          </p:nvSpPr>
          <p:spPr>
            <a:xfrm>
              <a:off x="5715523" y="68402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000000"/>
              </a:solidFill>
              <a:prstDash val="solid"/>
              <a:miter/>
            </a:ln>
          </p:spPr>
          <p:txBody>
            <a:bodyPr rtlCol="0" anchor="ctr"/>
            <a:lstStyle/>
            <a:p>
              <a:endParaRPr lang="en-US"/>
            </a:p>
          </p:txBody>
        </p:sp>
        <p:sp>
          <p:nvSpPr>
            <p:cNvPr id="373" name="Freeform: Shape 372"/>
            <p:cNvSpPr/>
            <p:nvPr/>
          </p:nvSpPr>
          <p:spPr>
            <a:xfrm>
              <a:off x="5650680" y="579257"/>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2"/>
            </a:solidFill>
            <a:ln w="9525" cap="flat">
              <a:noFill/>
              <a:prstDash val="solid"/>
              <a:miter/>
            </a:ln>
          </p:spPr>
          <p:txBody>
            <a:bodyPr rtlCol="0" anchor="ctr"/>
            <a:lstStyle/>
            <a:p>
              <a:endParaRPr lang="en-US"/>
            </a:p>
          </p:txBody>
        </p:sp>
        <p:sp>
          <p:nvSpPr>
            <p:cNvPr id="374" name="Freeform: Shape 373"/>
            <p:cNvSpPr/>
            <p:nvPr/>
          </p:nvSpPr>
          <p:spPr>
            <a:xfrm>
              <a:off x="5623831" y="584076"/>
              <a:ext cx="962025" cy="2800350"/>
            </a:xfrm>
            <a:custGeom>
              <a:avLst/>
              <a:gdLst>
                <a:gd name="connsiteX0" fmla="*/ 8473 w 962025"/>
                <a:gd name="connsiteY0" fmla="*/ 87089 h 2800350"/>
                <a:gd name="connsiteX1" fmla="*/ 378372 w 962025"/>
                <a:gd name="connsiteY1" fmla="*/ 8473 h 2800350"/>
                <a:gd name="connsiteX2" fmla="*/ 954030 w 962025"/>
                <a:gd name="connsiteY2" fmla="*/ 2717029 h 2800350"/>
                <a:gd name="connsiteX3" fmla="*/ 584131 w 962025"/>
                <a:gd name="connsiteY3" fmla="*/ 2795644 h 2800350"/>
              </a:gdLst>
              <a:ahLst/>
              <a:cxnLst>
                <a:cxn ang="0">
                  <a:pos x="connsiteX0" y="connsiteY0"/>
                </a:cxn>
                <a:cxn ang="0">
                  <a:pos x="connsiteX1" y="connsiteY1"/>
                </a:cxn>
                <a:cxn ang="0">
                  <a:pos x="connsiteX2" y="connsiteY2"/>
                </a:cxn>
                <a:cxn ang="0">
                  <a:pos x="connsiteX3" y="connsiteY3"/>
                </a:cxn>
              </a:cxnLst>
              <a:rect l="l" t="t" r="r" b="b"/>
              <a:pathLst>
                <a:path w="962025" h="2800350">
                  <a:moveTo>
                    <a:pt x="8473" y="87089"/>
                  </a:moveTo>
                  <a:lnTo>
                    <a:pt x="378372" y="8473"/>
                  </a:lnTo>
                  <a:lnTo>
                    <a:pt x="954030" y="2717029"/>
                  </a:lnTo>
                  <a:lnTo>
                    <a:pt x="584131" y="2795644"/>
                  </a:lnTo>
                  <a:close/>
                </a:path>
              </a:pathLst>
            </a:custGeom>
            <a:solidFill>
              <a:schemeClr val="accent1"/>
            </a:solidFill>
            <a:ln w="9525" cap="flat">
              <a:noFill/>
              <a:prstDash val="solid"/>
              <a:miter/>
            </a:ln>
          </p:spPr>
          <p:txBody>
            <a:bodyPr rtlCol="0" anchor="ctr"/>
            <a:lstStyle/>
            <a:p>
              <a:endParaRPr lang="en-US"/>
            </a:p>
          </p:txBody>
        </p:sp>
        <p:sp>
          <p:nvSpPr>
            <p:cNvPr id="375" name="Freeform: Shape 374"/>
            <p:cNvSpPr/>
            <p:nvPr/>
          </p:nvSpPr>
          <p:spPr>
            <a:xfrm>
              <a:off x="5624033" y="655812"/>
              <a:ext cx="619125" cy="2724150"/>
            </a:xfrm>
            <a:custGeom>
              <a:avLst/>
              <a:gdLst>
                <a:gd name="connsiteX0" fmla="*/ 8473 w 619125"/>
                <a:gd name="connsiteY0" fmla="*/ 15998 h 2724150"/>
                <a:gd name="connsiteX1" fmla="*/ 43879 w 619125"/>
                <a:gd name="connsiteY1" fmla="*/ 8473 h 2724150"/>
                <a:gd name="connsiteX2" fmla="*/ 619537 w 619125"/>
                <a:gd name="connsiteY2" fmla="*/ 2717028 h 2724150"/>
                <a:gd name="connsiteX3" fmla="*/ 584131 w 619125"/>
                <a:gd name="connsiteY3" fmla="*/ 2724553 h 2724150"/>
              </a:gdLst>
              <a:ahLst/>
              <a:cxnLst>
                <a:cxn ang="0">
                  <a:pos x="connsiteX0" y="connsiteY0"/>
                </a:cxn>
                <a:cxn ang="0">
                  <a:pos x="connsiteX1" y="connsiteY1"/>
                </a:cxn>
                <a:cxn ang="0">
                  <a:pos x="connsiteX2" y="connsiteY2"/>
                </a:cxn>
                <a:cxn ang="0">
                  <a:pos x="connsiteX3" y="connsiteY3"/>
                </a:cxn>
              </a:cxnLst>
              <a:rect l="l" t="t" r="r" b="b"/>
              <a:pathLst>
                <a:path w="619125" h="2724150">
                  <a:moveTo>
                    <a:pt x="8473" y="15998"/>
                  </a:moveTo>
                  <a:lnTo>
                    <a:pt x="43879" y="8473"/>
                  </a:lnTo>
                  <a:lnTo>
                    <a:pt x="619537" y="2717028"/>
                  </a:lnTo>
                  <a:lnTo>
                    <a:pt x="584131" y="2724553"/>
                  </a:lnTo>
                  <a:close/>
                </a:path>
              </a:pathLst>
            </a:custGeom>
            <a:solidFill>
              <a:schemeClr val="accent3"/>
            </a:solidFill>
            <a:ln w="9525" cap="flat">
              <a:noFill/>
              <a:prstDash val="solid"/>
              <a:miter/>
            </a:ln>
          </p:spPr>
          <p:txBody>
            <a:bodyPr rtlCol="0" anchor="ctr"/>
            <a:lstStyle/>
            <a:p>
              <a:endParaRPr lang="en-US"/>
            </a:p>
          </p:txBody>
        </p:sp>
        <p:sp>
          <p:nvSpPr>
            <p:cNvPr id="376" name="Freeform: Shape 375"/>
            <p:cNvSpPr/>
            <p:nvPr/>
          </p:nvSpPr>
          <p:spPr>
            <a:xfrm>
              <a:off x="6129861" y="269284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77" name="Freeform: Shape 376"/>
            <p:cNvSpPr/>
            <p:nvPr/>
          </p:nvSpPr>
          <p:spPr>
            <a:xfrm>
              <a:off x="6122241" y="26671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78" name="Freeform: Shape 377"/>
            <p:cNvSpPr/>
            <p:nvPr/>
          </p:nvSpPr>
          <p:spPr>
            <a:xfrm>
              <a:off x="6113668" y="26309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79" name="Freeform: Shape 378"/>
            <p:cNvSpPr/>
            <p:nvPr/>
          </p:nvSpPr>
          <p:spPr>
            <a:xfrm>
              <a:off x="6106048" y="259473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80" name="Freeform: Shape 379"/>
            <p:cNvSpPr/>
            <p:nvPr/>
          </p:nvSpPr>
          <p:spPr>
            <a:xfrm>
              <a:off x="6100333" y="2555687"/>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1" name="Freeform: Shape 380"/>
            <p:cNvSpPr/>
            <p:nvPr/>
          </p:nvSpPr>
          <p:spPr>
            <a:xfrm>
              <a:off x="6092713" y="2529969"/>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82" name="Freeform: Shape 381"/>
            <p:cNvSpPr/>
            <p:nvPr/>
          </p:nvSpPr>
          <p:spPr>
            <a:xfrm>
              <a:off x="6085093" y="24937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3" name="Freeform: Shape 382"/>
            <p:cNvSpPr/>
            <p:nvPr/>
          </p:nvSpPr>
          <p:spPr>
            <a:xfrm>
              <a:off x="6077473" y="245757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84" name="Freeform: Shape 383"/>
            <p:cNvSpPr/>
            <p:nvPr/>
          </p:nvSpPr>
          <p:spPr>
            <a:xfrm>
              <a:off x="6070806" y="241757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5" name="Freeform: Shape 384"/>
            <p:cNvSpPr/>
            <p:nvPr/>
          </p:nvSpPr>
          <p:spPr>
            <a:xfrm>
              <a:off x="6063186" y="2392809"/>
              <a:ext cx="114300" cy="28575"/>
            </a:xfrm>
            <a:custGeom>
              <a:avLst/>
              <a:gdLst>
                <a:gd name="connsiteX0" fmla="*/ 4281 w 114300"/>
                <a:gd name="connsiteY0" fmla="*/ 27140 h 28575"/>
                <a:gd name="connsiteX1" fmla="*/ 114771 w 114300"/>
                <a:gd name="connsiteY1" fmla="*/ 4281 h 28575"/>
              </a:gdLst>
              <a:ahLst/>
              <a:cxnLst>
                <a:cxn ang="0">
                  <a:pos x="connsiteX0" y="connsiteY0"/>
                </a:cxn>
                <a:cxn ang="0">
                  <a:pos x="connsiteX1" y="connsiteY1"/>
                </a:cxn>
              </a:cxnLst>
              <a:rect l="l" t="t" r="r" b="b"/>
              <a:pathLst>
                <a:path w="114300" h="28575">
                  <a:moveTo>
                    <a:pt x="4281" y="27140"/>
                  </a:moveTo>
                  <a:lnTo>
                    <a:pt x="114771" y="4281"/>
                  </a:lnTo>
                </a:path>
              </a:pathLst>
            </a:custGeom>
            <a:ln w="5707" cap="flat">
              <a:solidFill>
                <a:srgbClr val="FEFEFE"/>
              </a:solidFill>
              <a:prstDash val="solid"/>
              <a:miter/>
            </a:ln>
          </p:spPr>
          <p:txBody>
            <a:bodyPr rtlCol="0" anchor="ctr"/>
            <a:lstStyle/>
            <a:p>
              <a:endParaRPr lang="en-US"/>
            </a:p>
          </p:txBody>
        </p:sp>
        <p:sp>
          <p:nvSpPr>
            <p:cNvPr id="386" name="Freeform: Shape 385"/>
            <p:cNvSpPr/>
            <p:nvPr/>
          </p:nvSpPr>
          <p:spPr>
            <a:xfrm>
              <a:off x="6055566" y="235566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7" name="Freeform: Shape 386"/>
            <p:cNvSpPr/>
            <p:nvPr/>
          </p:nvSpPr>
          <p:spPr>
            <a:xfrm>
              <a:off x="6047946" y="231946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88" name="Freeform: Shape 387"/>
            <p:cNvSpPr/>
            <p:nvPr/>
          </p:nvSpPr>
          <p:spPr>
            <a:xfrm>
              <a:off x="6219396" y="311766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389" name="Freeform: Shape 388"/>
            <p:cNvSpPr/>
            <p:nvPr/>
          </p:nvSpPr>
          <p:spPr>
            <a:xfrm>
              <a:off x="6211776" y="3091944"/>
              <a:ext cx="114300" cy="28575"/>
            </a:xfrm>
            <a:custGeom>
              <a:avLst/>
              <a:gdLst>
                <a:gd name="connsiteX0" fmla="*/ 4281 w 114300"/>
                <a:gd name="connsiteY0" fmla="*/ 28093 h 28575"/>
                <a:gd name="connsiteX1" fmla="*/ 115723 w 114300"/>
                <a:gd name="connsiteY1" fmla="*/ 4280 h 28575"/>
              </a:gdLst>
              <a:ahLst/>
              <a:cxnLst>
                <a:cxn ang="0">
                  <a:pos x="connsiteX0" y="connsiteY0"/>
                </a:cxn>
                <a:cxn ang="0">
                  <a:pos x="connsiteX1" y="connsiteY1"/>
                </a:cxn>
              </a:cxnLst>
              <a:rect l="l" t="t" r="r" b="b"/>
              <a:pathLst>
                <a:path w="114300" h="28575">
                  <a:moveTo>
                    <a:pt x="4281" y="28093"/>
                  </a:moveTo>
                  <a:lnTo>
                    <a:pt x="115723" y="4280"/>
                  </a:lnTo>
                </a:path>
              </a:pathLst>
            </a:custGeom>
            <a:ln w="5707" cap="flat">
              <a:solidFill>
                <a:srgbClr val="FEFEFE"/>
              </a:solidFill>
              <a:prstDash val="solid"/>
              <a:miter/>
            </a:ln>
          </p:spPr>
          <p:txBody>
            <a:bodyPr rtlCol="0" anchor="ctr"/>
            <a:lstStyle/>
            <a:p>
              <a:endParaRPr lang="en-US"/>
            </a:p>
          </p:txBody>
        </p:sp>
        <p:sp>
          <p:nvSpPr>
            <p:cNvPr id="390" name="Freeform: Shape 389"/>
            <p:cNvSpPr/>
            <p:nvPr/>
          </p:nvSpPr>
          <p:spPr>
            <a:xfrm>
              <a:off x="6204156" y="305574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1" name="Freeform: Shape 390"/>
            <p:cNvSpPr/>
            <p:nvPr/>
          </p:nvSpPr>
          <p:spPr>
            <a:xfrm>
              <a:off x="6196536" y="301955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2" name="Freeform: Shape 391"/>
            <p:cNvSpPr/>
            <p:nvPr/>
          </p:nvSpPr>
          <p:spPr>
            <a:xfrm>
              <a:off x="6249876" y="3257679"/>
              <a:ext cx="161925" cy="38100"/>
            </a:xfrm>
            <a:custGeom>
              <a:avLst/>
              <a:gdLst>
                <a:gd name="connsiteX0" fmla="*/ 4281 w 161925"/>
                <a:gd name="connsiteY0" fmla="*/ 38570 h 38100"/>
                <a:gd name="connsiteX1" fmla="*/ 166206 w 161925"/>
                <a:gd name="connsiteY1" fmla="*/ 4280 h 38100"/>
              </a:gdLst>
              <a:ahLst/>
              <a:cxnLst>
                <a:cxn ang="0">
                  <a:pos x="connsiteX0" y="connsiteY0"/>
                </a:cxn>
                <a:cxn ang="0">
                  <a:pos x="connsiteX1" y="connsiteY1"/>
                </a:cxn>
              </a:cxnLst>
              <a:rect l="l" t="t" r="r" b="b"/>
              <a:pathLst>
                <a:path w="161925" h="38100">
                  <a:moveTo>
                    <a:pt x="4281" y="38570"/>
                  </a:moveTo>
                  <a:lnTo>
                    <a:pt x="166206" y="4280"/>
                  </a:lnTo>
                </a:path>
              </a:pathLst>
            </a:custGeom>
            <a:ln w="5707" cap="flat">
              <a:solidFill>
                <a:srgbClr val="FEFEFE"/>
              </a:solidFill>
              <a:prstDash val="solid"/>
              <a:miter/>
            </a:ln>
          </p:spPr>
          <p:txBody>
            <a:bodyPr rtlCol="0" anchor="ctr"/>
            <a:lstStyle/>
            <a:p>
              <a:endParaRPr lang="en-US"/>
            </a:p>
          </p:txBody>
        </p:sp>
        <p:sp>
          <p:nvSpPr>
            <p:cNvPr id="393" name="Freeform: Shape 392"/>
            <p:cNvSpPr/>
            <p:nvPr/>
          </p:nvSpPr>
          <p:spPr>
            <a:xfrm>
              <a:off x="6242256" y="323291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4" name="Freeform: Shape 393"/>
            <p:cNvSpPr/>
            <p:nvPr/>
          </p:nvSpPr>
          <p:spPr>
            <a:xfrm>
              <a:off x="6234636" y="3195767"/>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395" name="Freeform: Shape 394"/>
            <p:cNvSpPr/>
            <p:nvPr/>
          </p:nvSpPr>
          <p:spPr>
            <a:xfrm>
              <a:off x="6226063" y="315957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396" name="Freeform: Shape 395"/>
            <p:cNvSpPr/>
            <p:nvPr/>
          </p:nvSpPr>
          <p:spPr>
            <a:xfrm>
              <a:off x="6190821" y="298050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397" name="Freeform: Shape 396"/>
            <p:cNvSpPr/>
            <p:nvPr/>
          </p:nvSpPr>
          <p:spPr>
            <a:xfrm>
              <a:off x="6183201" y="29547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398" name="Freeform: Shape 397"/>
            <p:cNvSpPr/>
            <p:nvPr/>
          </p:nvSpPr>
          <p:spPr>
            <a:xfrm>
              <a:off x="6175581" y="291858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399" name="Freeform: Shape 398"/>
            <p:cNvSpPr/>
            <p:nvPr/>
          </p:nvSpPr>
          <p:spPr>
            <a:xfrm>
              <a:off x="6167008" y="288144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0" name="Freeform: Shape 399"/>
            <p:cNvSpPr/>
            <p:nvPr/>
          </p:nvSpPr>
          <p:spPr>
            <a:xfrm>
              <a:off x="6161293" y="284238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01" name="Freeform: Shape 400"/>
            <p:cNvSpPr/>
            <p:nvPr/>
          </p:nvSpPr>
          <p:spPr>
            <a:xfrm>
              <a:off x="6153673" y="281667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2" name="Freeform: Shape 401"/>
            <p:cNvSpPr/>
            <p:nvPr/>
          </p:nvSpPr>
          <p:spPr>
            <a:xfrm>
              <a:off x="6146053" y="278047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03" name="Freeform: Shape 402"/>
            <p:cNvSpPr/>
            <p:nvPr/>
          </p:nvSpPr>
          <p:spPr>
            <a:xfrm>
              <a:off x="6138433" y="2744282"/>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04" name="Freeform: Shape 403"/>
            <p:cNvSpPr/>
            <p:nvPr/>
          </p:nvSpPr>
          <p:spPr>
            <a:xfrm>
              <a:off x="6042231" y="2280414"/>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05" name="Freeform: Shape 404"/>
            <p:cNvSpPr/>
            <p:nvPr/>
          </p:nvSpPr>
          <p:spPr>
            <a:xfrm>
              <a:off x="6033658" y="225469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6" name="Freeform: Shape 405"/>
            <p:cNvSpPr/>
            <p:nvPr/>
          </p:nvSpPr>
          <p:spPr>
            <a:xfrm>
              <a:off x="6026038" y="221850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07" name="Freeform: Shape 406"/>
            <p:cNvSpPr/>
            <p:nvPr/>
          </p:nvSpPr>
          <p:spPr>
            <a:xfrm>
              <a:off x="6018418" y="2182307"/>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08" name="Freeform: Shape 407"/>
            <p:cNvSpPr/>
            <p:nvPr/>
          </p:nvSpPr>
          <p:spPr>
            <a:xfrm>
              <a:off x="6012703" y="2142302"/>
              <a:ext cx="161925" cy="38100"/>
            </a:xfrm>
            <a:custGeom>
              <a:avLst/>
              <a:gdLst>
                <a:gd name="connsiteX0" fmla="*/ 4281 w 161925"/>
                <a:gd name="connsiteY0" fmla="*/ 39523 h 38100"/>
                <a:gd name="connsiteX1" fmla="*/ 166206 w 161925"/>
                <a:gd name="connsiteY1" fmla="*/ 4281 h 38100"/>
              </a:gdLst>
              <a:ahLst/>
              <a:cxnLst>
                <a:cxn ang="0">
                  <a:pos x="connsiteX0" y="connsiteY0"/>
                </a:cxn>
                <a:cxn ang="0">
                  <a:pos x="connsiteX1" y="connsiteY1"/>
                </a:cxn>
              </a:cxnLst>
              <a:rect l="l" t="t" r="r" b="b"/>
              <a:pathLst>
                <a:path w="161925" h="38100">
                  <a:moveTo>
                    <a:pt x="4281" y="39523"/>
                  </a:moveTo>
                  <a:lnTo>
                    <a:pt x="166206" y="4281"/>
                  </a:lnTo>
                </a:path>
              </a:pathLst>
            </a:custGeom>
            <a:ln w="5707" cap="flat">
              <a:solidFill>
                <a:srgbClr val="FEFEFE"/>
              </a:solidFill>
              <a:prstDash val="solid"/>
              <a:miter/>
            </a:ln>
          </p:spPr>
          <p:txBody>
            <a:bodyPr rtlCol="0" anchor="ctr"/>
            <a:lstStyle/>
            <a:p>
              <a:endParaRPr lang="en-US"/>
            </a:p>
          </p:txBody>
        </p:sp>
        <p:sp>
          <p:nvSpPr>
            <p:cNvPr id="409" name="Freeform: Shape 408"/>
            <p:cNvSpPr/>
            <p:nvPr/>
          </p:nvSpPr>
          <p:spPr>
            <a:xfrm>
              <a:off x="6005083" y="211753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10" name="Freeform: Shape 409"/>
            <p:cNvSpPr/>
            <p:nvPr/>
          </p:nvSpPr>
          <p:spPr>
            <a:xfrm>
              <a:off x="5997463" y="20803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1" name="Freeform: Shape 410"/>
            <p:cNvSpPr/>
            <p:nvPr/>
          </p:nvSpPr>
          <p:spPr>
            <a:xfrm>
              <a:off x="5989843" y="2044194"/>
              <a:ext cx="114300" cy="28575"/>
            </a:xfrm>
            <a:custGeom>
              <a:avLst/>
              <a:gdLst>
                <a:gd name="connsiteX0" fmla="*/ 4281 w 114300"/>
                <a:gd name="connsiteY0" fmla="*/ 28093 h 28575"/>
                <a:gd name="connsiteX1" fmla="*/ 114771 w 114300"/>
                <a:gd name="connsiteY1" fmla="*/ 4280 h 28575"/>
              </a:gdLst>
              <a:ahLst/>
              <a:cxnLst>
                <a:cxn ang="0">
                  <a:pos x="connsiteX0" y="connsiteY0"/>
                </a:cxn>
                <a:cxn ang="0">
                  <a:pos x="connsiteX1" y="connsiteY1"/>
                </a:cxn>
              </a:cxnLst>
              <a:rect l="l" t="t" r="r" b="b"/>
              <a:pathLst>
                <a:path w="114300" h="28575">
                  <a:moveTo>
                    <a:pt x="4281" y="28093"/>
                  </a:moveTo>
                  <a:lnTo>
                    <a:pt x="114771" y="4280"/>
                  </a:lnTo>
                </a:path>
              </a:pathLst>
            </a:custGeom>
            <a:ln w="5707" cap="flat">
              <a:solidFill>
                <a:srgbClr val="FEFEFE"/>
              </a:solidFill>
              <a:prstDash val="solid"/>
              <a:miter/>
            </a:ln>
          </p:spPr>
          <p:txBody>
            <a:bodyPr rtlCol="0" anchor="ctr"/>
            <a:lstStyle/>
            <a:p>
              <a:endParaRPr lang="en-US"/>
            </a:p>
          </p:txBody>
        </p:sp>
        <p:sp>
          <p:nvSpPr>
            <p:cNvPr id="412" name="Freeform: Shape 411"/>
            <p:cNvSpPr/>
            <p:nvPr/>
          </p:nvSpPr>
          <p:spPr>
            <a:xfrm>
              <a:off x="5983176" y="2005142"/>
              <a:ext cx="161925" cy="38100"/>
            </a:xfrm>
            <a:custGeom>
              <a:avLst/>
              <a:gdLst>
                <a:gd name="connsiteX0" fmla="*/ 4281 w 161925"/>
                <a:gd name="connsiteY0" fmla="*/ 38570 h 38100"/>
                <a:gd name="connsiteX1" fmla="*/ 167158 w 161925"/>
                <a:gd name="connsiteY1" fmla="*/ 4281 h 38100"/>
              </a:gdLst>
              <a:ahLst/>
              <a:cxnLst>
                <a:cxn ang="0">
                  <a:pos x="connsiteX0" y="connsiteY0"/>
                </a:cxn>
                <a:cxn ang="0">
                  <a:pos x="connsiteX1" y="connsiteY1"/>
                </a:cxn>
              </a:cxnLst>
              <a:rect l="l" t="t" r="r" b="b"/>
              <a:pathLst>
                <a:path w="161925" h="38100">
                  <a:moveTo>
                    <a:pt x="4281" y="38570"/>
                  </a:moveTo>
                  <a:lnTo>
                    <a:pt x="167158" y="4281"/>
                  </a:lnTo>
                </a:path>
              </a:pathLst>
            </a:custGeom>
            <a:ln w="5707" cap="flat">
              <a:solidFill>
                <a:srgbClr val="FEFEFE"/>
              </a:solidFill>
              <a:prstDash val="solid"/>
              <a:miter/>
            </a:ln>
          </p:spPr>
          <p:txBody>
            <a:bodyPr rtlCol="0" anchor="ctr"/>
            <a:lstStyle/>
            <a:p>
              <a:endParaRPr lang="en-US"/>
            </a:p>
          </p:txBody>
        </p:sp>
        <p:sp>
          <p:nvSpPr>
            <p:cNvPr id="413" name="Freeform: Shape 412"/>
            <p:cNvSpPr/>
            <p:nvPr/>
          </p:nvSpPr>
          <p:spPr>
            <a:xfrm>
              <a:off x="5975556" y="19794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4" name="Freeform: Shape 413"/>
            <p:cNvSpPr/>
            <p:nvPr/>
          </p:nvSpPr>
          <p:spPr>
            <a:xfrm>
              <a:off x="5967936" y="194322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5" name="Freeform: Shape 414"/>
            <p:cNvSpPr/>
            <p:nvPr/>
          </p:nvSpPr>
          <p:spPr>
            <a:xfrm>
              <a:off x="5960316" y="190703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16" name="Freeform: Shape 415"/>
            <p:cNvSpPr/>
            <p:nvPr/>
          </p:nvSpPr>
          <p:spPr>
            <a:xfrm>
              <a:off x="5954601" y="1867982"/>
              <a:ext cx="161925" cy="38100"/>
            </a:xfrm>
            <a:custGeom>
              <a:avLst/>
              <a:gdLst>
                <a:gd name="connsiteX0" fmla="*/ 4281 w 161925"/>
                <a:gd name="connsiteY0" fmla="*/ 38571 h 38100"/>
                <a:gd name="connsiteX1" fmla="*/ 166206 w 161925"/>
                <a:gd name="connsiteY1" fmla="*/ 4280 h 38100"/>
              </a:gdLst>
              <a:ahLst/>
              <a:cxnLst>
                <a:cxn ang="0">
                  <a:pos x="connsiteX0" y="connsiteY0"/>
                </a:cxn>
                <a:cxn ang="0">
                  <a:pos x="connsiteX1" y="connsiteY1"/>
                </a:cxn>
              </a:cxnLst>
              <a:rect l="l" t="t" r="r" b="b"/>
              <a:pathLst>
                <a:path w="161925" h="38100">
                  <a:moveTo>
                    <a:pt x="4281" y="38571"/>
                  </a:moveTo>
                  <a:lnTo>
                    <a:pt x="166206" y="4280"/>
                  </a:lnTo>
                </a:path>
              </a:pathLst>
            </a:custGeom>
            <a:ln w="5707" cap="flat">
              <a:solidFill>
                <a:srgbClr val="FEFEFE"/>
              </a:solidFill>
              <a:prstDash val="solid"/>
              <a:miter/>
            </a:ln>
          </p:spPr>
          <p:txBody>
            <a:bodyPr rtlCol="0" anchor="ctr"/>
            <a:lstStyle/>
            <a:p>
              <a:endParaRPr lang="en-US"/>
            </a:p>
          </p:txBody>
        </p:sp>
        <p:sp>
          <p:nvSpPr>
            <p:cNvPr id="417" name="Freeform: Shape 416"/>
            <p:cNvSpPr/>
            <p:nvPr/>
          </p:nvSpPr>
          <p:spPr>
            <a:xfrm>
              <a:off x="5946028" y="184226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18" name="Freeform: Shape 417"/>
            <p:cNvSpPr/>
            <p:nvPr/>
          </p:nvSpPr>
          <p:spPr>
            <a:xfrm>
              <a:off x="5938408" y="1806069"/>
              <a:ext cx="114300" cy="28575"/>
            </a:xfrm>
            <a:custGeom>
              <a:avLst/>
              <a:gdLst>
                <a:gd name="connsiteX0" fmla="*/ 4281 w 114300"/>
                <a:gd name="connsiteY0" fmla="*/ 27141 h 28575"/>
                <a:gd name="connsiteX1" fmla="*/ 115723 w 114300"/>
                <a:gd name="connsiteY1" fmla="*/ 4280 h 28575"/>
              </a:gdLst>
              <a:ahLst/>
              <a:cxnLst>
                <a:cxn ang="0">
                  <a:pos x="connsiteX0" y="connsiteY0"/>
                </a:cxn>
                <a:cxn ang="0">
                  <a:pos x="connsiteX1" y="connsiteY1"/>
                </a:cxn>
              </a:cxnLst>
              <a:rect l="l" t="t" r="r" b="b"/>
              <a:pathLst>
                <a:path w="114300" h="28575">
                  <a:moveTo>
                    <a:pt x="4281" y="27141"/>
                  </a:moveTo>
                  <a:lnTo>
                    <a:pt x="115723" y="4280"/>
                  </a:lnTo>
                </a:path>
              </a:pathLst>
            </a:custGeom>
            <a:ln w="5707" cap="flat">
              <a:solidFill>
                <a:srgbClr val="FEFEFE"/>
              </a:solidFill>
              <a:prstDash val="solid"/>
              <a:miter/>
            </a:ln>
          </p:spPr>
          <p:txBody>
            <a:bodyPr rtlCol="0" anchor="ctr"/>
            <a:lstStyle/>
            <a:p>
              <a:endParaRPr lang="en-US"/>
            </a:p>
          </p:txBody>
        </p:sp>
        <p:sp>
          <p:nvSpPr>
            <p:cNvPr id="419" name="Freeform: Shape 418"/>
            <p:cNvSpPr/>
            <p:nvPr/>
          </p:nvSpPr>
          <p:spPr>
            <a:xfrm>
              <a:off x="5930788" y="176892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0" name="Freeform: Shape 419"/>
            <p:cNvSpPr/>
            <p:nvPr/>
          </p:nvSpPr>
          <p:spPr>
            <a:xfrm>
              <a:off x="5925073" y="1729869"/>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21" name="Freeform: Shape 420"/>
            <p:cNvSpPr/>
            <p:nvPr/>
          </p:nvSpPr>
          <p:spPr>
            <a:xfrm>
              <a:off x="5917453" y="170415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2" name="Freeform: Shape 421"/>
            <p:cNvSpPr/>
            <p:nvPr/>
          </p:nvSpPr>
          <p:spPr>
            <a:xfrm>
              <a:off x="5909833" y="166795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3" name="Freeform: Shape 422"/>
            <p:cNvSpPr/>
            <p:nvPr/>
          </p:nvSpPr>
          <p:spPr>
            <a:xfrm>
              <a:off x="5901261" y="1631762"/>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24" name="Freeform: Shape 423"/>
            <p:cNvSpPr/>
            <p:nvPr/>
          </p:nvSpPr>
          <p:spPr>
            <a:xfrm>
              <a:off x="5895546" y="1592709"/>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25" name="Freeform: Shape 424"/>
            <p:cNvSpPr/>
            <p:nvPr/>
          </p:nvSpPr>
          <p:spPr>
            <a:xfrm>
              <a:off x="5887926" y="156699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26" name="Freeform: Shape 425"/>
            <p:cNvSpPr/>
            <p:nvPr/>
          </p:nvSpPr>
          <p:spPr>
            <a:xfrm>
              <a:off x="5880306" y="1530797"/>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7" name="Freeform: Shape 426"/>
            <p:cNvSpPr/>
            <p:nvPr/>
          </p:nvSpPr>
          <p:spPr>
            <a:xfrm>
              <a:off x="5872686" y="149460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28" name="Freeform: Shape 427"/>
            <p:cNvSpPr/>
            <p:nvPr/>
          </p:nvSpPr>
          <p:spPr>
            <a:xfrm>
              <a:off x="5866018" y="1454597"/>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29" name="Freeform: Shape 428"/>
            <p:cNvSpPr/>
            <p:nvPr/>
          </p:nvSpPr>
          <p:spPr>
            <a:xfrm>
              <a:off x="5858398" y="1429832"/>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0" name="Freeform: Shape 429"/>
            <p:cNvSpPr/>
            <p:nvPr/>
          </p:nvSpPr>
          <p:spPr>
            <a:xfrm>
              <a:off x="5850778" y="139268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1" name="Freeform: Shape 430"/>
            <p:cNvSpPr/>
            <p:nvPr/>
          </p:nvSpPr>
          <p:spPr>
            <a:xfrm>
              <a:off x="5843158" y="135648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2" name="Freeform: Shape 431"/>
            <p:cNvSpPr/>
            <p:nvPr/>
          </p:nvSpPr>
          <p:spPr>
            <a:xfrm>
              <a:off x="5837443" y="1317437"/>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33" name="Freeform: Shape 432"/>
            <p:cNvSpPr/>
            <p:nvPr/>
          </p:nvSpPr>
          <p:spPr>
            <a:xfrm>
              <a:off x="5829823" y="1291719"/>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4" name="Freeform: Shape 433"/>
            <p:cNvSpPr/>
            <p:nvPr/>
          </p:nvSpPr>
          <p:spPr>
            <a:xfrm>
              <a:off x="5822203" y="1255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5" name="Freeform: Shape 434"/>
            <p:cNvSpPr/>
            <p:nvPr/>
          </p:nvSpPr>
          <p:spPr>
            <a:xfrm>
              <a:off x="5813631" y="1219329"/>
              <a:ext cx="114300" cy="28575"/>
            </a:xfrm>
            <a:custGeom>
              <a:avLst/>
              <a:gdLst>
                <a:gd name="connsiteX0" fmla="*/ 4281 w 114300"/>
                <a:gd name="connsiteY0" fmla="*/ 27141 h 28575"/>
                <a:gd name="connsiteX1" fmla="*/ 115723 w 114300"/>
                <a:gd name="connsiteY1" fmla="*/ 4281 h 28575"/>
              </a:gdLst>
              <a:ahLst/>
              <a:cxnLst>
                <a:cxn ang="0">
                  <a:pos x="connsiteX0" y="connsiteY0"/>
                </a:cxn>
                <a:cxn ang="0">
                  <a:pos x="connsiteX1" y="connsiteY1"/>
                </a:cxn>
              </a:cxnLst>
              <a:rect l="l" t="t" r="r" b="b"/>
              <a:pathLst>
                <a:path w="114300" h="28575">
                  <a:moveTo>
                    <a:pt x="4281" y="27141"/>
                  </a:moveTo>
                  <a:lnTo>
                    <a:pt x="115723" y="4281"/>
                  </a:lnTo>
                </a:path>
              </a:pathLst>
            </a:custGeom>
            <a:ln w="5707" cap="flat">
              <a:solidFill>
                <a:srgbClr val="FEFEFE"/>
              </a:solidFill>
              <a:prstDash val="solid"/>
              <a:miter/>
            </a:ln>
          </p:spPr>
          <p:txBody>
            <a:bodyPr rtlCol="0" anchor="ctr"/>
            <a:lstStyle/>
            <a:p>
              <a:endParaRPr lang="en-US"/>
            </a:p>
          </p:txBody>
        </p:sp>
        <p:sp>
          <p:nvSpPr>
            <p:cNvPr id="436" name="Freeform: Shape 435"/>
            <p:cNvSpPr/>
            <p:nvPr/>
          </p:nvSpPr>
          <p:spPr>
            <a:xfrm>
              <a:off x="5807916" y="1179324"/>
              <a:ext cx="161925" cy="38100"/>
            </a:xfrm>
            <a:custGeom>
              <a:avLst/>
              <a:gdLst>
                <a:gd name="connsiteX0" fmla="*/ 4281 w 161925"/>
                <a:gd name="connsiteY0" fmla="*/ 39523 h 38100"/>
                <a:gd name="connsiteX1" fmla="*/ 167158 w 161925"/>
                <a:gd name="connsiteY1" fmla="*/ 4281 h 38100"/>
              </a:gdLst>
              <a:ahLst/>
              <a:cxnLst>
                <a:cxn ang="0">
                  <a:pos x="connsiteX0" y="connsiteY0"/>
                </a:cxn>
                <a:cxn ang="0">
                  <a:pos x="connsiteX1" y="connsiteY1"/>
                </a:cxn>
              </a:cxnLst>
              <a:rect l="l" t="t" r="r" b="b"/>
              <a:pathLst>
                <a:path w="161925" h="38100">
                  <a:moveTo>
                    <a:pt x="4281" y="39523"/>
                  </a:moveTo>
                  <a:lnTo>
                    <a:pt x="167158" y="4281"/>
                  </a:lnTo>
                </a:path>
              </a:pathLst>
            </a:custGeom>
            <a:ln w="5707" cap="flat">
              <a:solidFill>
                <a:srgbClr val="FEFEFE"/>
              </a:solidFill>
              <a:prstDash val="solid"/>
              <a:miter/>
            </a:ln>
          </p:spPr>
          <p:txBody>
            <a:bodyPr rtlCol="0" anchor="ctr"/>
            <a:lstStyle/>
            <a:p>
              <a:endParaRPr lang="en-US"/>
            </a:p>
          </p:txBody>
        </p:sp>
        <p:sp>
          <p:nvSpPr>
            <p:cNvPr id="437" name="Freeform: Shape 436"/>
            <p:cNvSpPr/>
            <p:nvPr/>
          </p:nvSpPr>
          <p:spPr>
            <a:xfrm>
              <a:off x="5800296" y="115455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38" name="Freeform: Shape 437"/>
            <p:cNvSpPr/>
            <p:nvPr/>
          </p:nvSpPr>
          <p:spPr>
            <a:xfrm>
              <a:off x="5792676" y="1117412"/>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39" name="Freeform: Shape 438"/>
            <p:cNvSpPr/>
            <p:nvPr/>
          </p:nvSpPr>
          <p:spPr>
            <a:xfrm>
              <a:off x="5785056" y="1081217"/>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0" name="Freeform: Shape 439"/>
            <p:cNvSpPr/>
            <p:nvPr/>
          </p:nvSpPr>
          <p:spPr>
            <a:xfrm>
              <a:off x="5778388" y="1042164"/>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1" name="Freeform: Shape 440"/>
            <p:cNvSpPr/>
            <p:nvPr/>
          </p:nvSpPr>
          <p:spPr>
            <a:xfrm>
              <a:off x="5769816" y="1012637"/>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2" name="Freeform: Shape 441"/>
            <p:cNvSpPr/>
            <p:nvPr/>
          </p:nvSpPr>
          <p:spPr>
            <a:xfrm>
              <a:off x="5762196" y="976442"/>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43" name="Freeform: Shape 442"/>
            <p:cNvSpPr/>
            <p:nvPr/>
          </p:nvSpPr>
          <p:spPr>
            <a:xfrm>
              <a:off x="5754576" y="93929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4" name="Freeform: Shape 443"/>
            <p:cNvSpPr/>
            <p:nvPr/>
          </p:nvSpPr>
          <p:spPr>
            <a:xfrm>
              <a:off x="5748861" y="900242"/>
              <a:ext cx="161925" cy="38100"/>
            </a:xfrm>
            <a:custGeom>
              <a:avLst/>
              <a:gdLst>
                <a:gd name="connsiteX0" fmla="*/ 4281 w 161925"/>
                <a:gd name="connsiteY0" fmla="*/ 38571 h 38100"/>
                <a:gd name="connsiteX1" fmla="*/ 166206 w 161925"/>
                <a:gd name="connsiteY1" fmla="*/ 4281 h 38100"/>
              </a:gdLst>
              <a:ahLst/>
              <a:cxnLst>
                <a:cxn ang="0">
                  <a:pos x="connsiteX0" y="connsiteY0"/>
                </a:cxn>
                <a:cxn ang="0">
                  <a:pos x="connsiteX1" y="connsiteY1"/>
                </a:cxn>
              </a:cxnLst>
              <a:rect l="l" t="t" r="r" b="b"/>
              <a:pathLst>
                <a:path w="161925" h="38100">
                  <a:moveTo>
                    <a:pt x="4281" y="38571"/>
                  </a:moveTo>
                  <a:lnTo>
                    <a:pt x="166206" y="4281"/>
                  </a:lnTo>
                </a:path>
              </a:pathLst>
            </a:custGeom>
            <a:ln w="5707" cap="flat">
              <a:solidFill>
                <a:srgbClr val="FEFEFE"/>
              </a:solidFill>
              <a:prstDash val="solid"/>
              <a:miter/>
            </a:ln>
          </p:spPr>
          <p:txBody>
            <a:bodyPr rtlCol="0" anchor="ctr"/>
            <a:lstStyle/>
            <a:p>
              <a:endParaRPr lang="en-US"/>
            </a:p>
          </p:txBody>
        </p:sp>
        <p:sp>
          <p:nvSpPr>
            <p:cNvPr id="445" name="Freeform: Shape 444"/>
            <p:cNvSpPr/>
            <p:nvPr/>
          </p:nvSpPr>
          <p:spPr>
            <a:xfrm>
              <a:off x="5741241" y="87452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46" name="Freeform: Shape 445"/>
            <p:cNvSpPr/>
            <p:nvPr/>
          </p:nvSpPr>
          <p:spPr>
            <a:xfrm>
              <a:off x="5732668" y="838329"/>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7" name="Freeform: Shape 446"/>
            <p:cNvSpPr/>
            <p:nvPr/>
          </p:nvSpPr>
          <p:spPr>
            <a:xfrm>
              <a:off x="5725048" y="802134"/>
              <a:ext cx="114300" cy="28575"/>
            </a:xfrm>
            <a:custGeom>
              <a:avLst/>
              <a:gdLst>
                <a:gd name="connsiteX0" fmla="*/ 4281 w 114300"/>
                <a:gd name="connsiteY0" fmla="*/ 28093 h 28575"/>
                <a:gd name="connsiteX1" fmla="*/ 115723 w 114300"/>
                <a:gd name="connsiteY1" fmla="*/ 4281 h 28575"/>
              </a:gdLst>
              <a:ahLst/>
              <a:cxnLst>
                <a:cxn ang="0">
                  <a:pos x="connsiteX0" y="connsiteY0"/>
                </a:cxn>
                <a:cxn ang="0">
                  <a:pos x="connsiteX1" y="connsiteY1"/>
                </a:cxn>
              </a:cxnLst>
              <a:rect l="l" t="t" r="r" b="b"/>
              <a:pathLst>
                <a:path w="114300" h="28575">
                  <a:moveTo>
                    <a:pt x="4281" y="28093"/>
                  </a:moveTo>
                  <a:lnTo>
                    <a:pt x="115723" y="4281"/>
                  </a:lnTo>
                </a:path>
              </a:pathLst>
            </a:custGeom>
            <a:ln w="5707" cap="flat">
              <a:solidFill>
                <a:srgbClr val="FEFEFE"/>
              </a:solidFill>
              <a:prstDash val="solid"/>
              <a:miter/>
            </a:ln>
          </p:spPr>
          <p:txBody>
            <a:bodyPr rtlCol="0" anchor="ctr"/>
            <a:lstStyle/>
            <a:p>
              <a:endParaRPr lang="en-US"/>
            </a:p>
          </p:txBody>
        </p:sp>
        <p:sp>
          <p:nvSpPr>
            <p:cNvPr id="448" name="Freeform: Shape 447"/>
            <p:cNvSpPr/>
            <p:nvPr/>
          </p:nvSpPr>
          <p:spPr>
            <a:xfrm>
              <a:off x="5719333" y="763082"/>
              <a:ext cx="161925" cy="38100"/>
            </a:xfrm>
            <a:custGeom>
              <a:avLst/>
              <a:gdLst>
                <a:gd name="connsiteX0" fmla="*/ 4281 w 161925"/>
                <a:gd name="connsiteY0" fmla="*/ 38571 h 38100"/>
                <a:gd name="connsiteX1" fmla="*/ 167158 w 161925"/>
                <a:gd name="connsiteY1" fmla="*/ 4281 h 38100"/>
              </a:gdLst>
              <a:ahLst/>
              <a:cxnLst>
                <a:cxn ang="0">
                  <a:pos x="connsiteX0" y="connsiteY0"/>
                </a:cxn>
                <a:cxn ang="0">
                  <a:pos x="connsiteX1" y="connsiteY1"/>
                </a:cxn>
              </a:cxnLst>
              <a:rect l="l" t="t" r="r" b="b"/>
              <a:pathLst>
                <a:path w="161925" h="38100">
                  <a:moveTo>
                    <a:pt x="4281" y="38571"/>
                  </a:moveTo>
                  <a:lnTo>
                    <a:pt x="167158" y="4281"/>
                  </a:lnTo>
                </a:path>
              </a:pathLst>
            </a:custGeom>
            <a:ln w="5707" cap="flat">
              <a:solidFill>
                <a:srgbClr val="FEFEFE"/>
              </a:solidFill>
              <a:prstDash val="solid"/>
              <a:miter/>
            </a:ln>
          </p:spPr>
          <p:txBody>
            <a:bodyPr rtlCol="0" anchor="ctr"/>
            <a:lstStyle/>
            <a:p>
              <a:endParaRPr lang="en-US"/>
            </a:p>
          </p:txBody>
        </p:sp>
        <p:sp>
          <p:nvSpPr>
            <p:cNvPr id="449" name="Freeform: Shape 448"/>
            <p:cNvSpPr/>
            <p:nvPr/>
          </p:nvSpPr>
          <p:spPr>
            <a:xfrm>
              <a:off x="5711713" y="737364"/>
              <a:ext cx="114300" cy="28575"/>
            </a:xfrm>
            <a:custGeom>
              <a:avLst/>
              <a:gdLst>
                <a:gd name="connsiteX0" fmla="*/ 4281 w 114300"/>
                <a:gd name="connsiteY0" fmla="*/ 28093 h 28575"/>
                <a:gd name="connsiteX1" fmla="*/ 114771 w 114300"/>
                <a:gd name="connsiteY1" fmla="*/ 4281 h 28575"/>
              </a:gdLst>
              <a:ahLst/>
              <a:cxnLst>
                <a:cxn ang="0">
                  <a:pos x="connsiteX0" y="connsiteY0"/>
                </a:cxn>
                <a:cxn ang="0">
                  <a:pos x="connsiteX1" y="connsiteY1"/>
                </a:cxn>
              </a:cxnLst>
              <a:rect l="l" t="t" r="r" b="b"/>
              <a:pathLst>
                <a:path w="114300" h="28575">
                  <a:moveTo>
                    <a:pt x="4281" y="28093"/>
                  </a:moveTo>
                  <a:lnTo>
                    <a:pt x="114771" y="4281"/>
                  </a:lnTo>
                </a:path>
              </a:pathLst>
            </a:custGeom>
            <a:ln w="5707" cap="flat">
              <a:solidFill>
                <a:srgbClr val="FEFEFE"/>
              </a:solidFill>
              <a:prstDash val="solid"/>
              <a:miter/>
            </a:ln>
          </p:spPr>
          <p:txBody>
            <a:bodyPr rtlCol="0" anchor="ctr"/>
            <a:lstStyle/>
            <a:p>
              <a:endParaRPr lang="en-US"/>
            </a:p>
          </p:txBody>
        </p:sp>
        <p:sp>
          <p:nvSpPr>
            <p:cNvPr id="450" name="Freeform: Shape 449"/>
            <p:cNvSpPr/>
            <p:nvPr/>
          </p:nvSpPr>
          <p:spPr>
            <a:xfrm>
              <a:off x="5704093" y="701169"/>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sp>
          <p:nvSpPr>
            <p:cNvPr id="451" name="Freeform: Shape 450"/>
            <p:cNvSpPr/>
            <p:nvPr/>
          </p:nvSpPr>
          <p:spPr>
            <a:xfrm>
              <a:off x="5696473" y="664974"/>
              <a:ext cx="114300" cy="28575"/>
            </a:xfrm>
            <a:custGeom>
              <a:avLst/>
              <a:gdLst>
                <a:gd name="connsiteX0" fmla="*/ 4281 w 114300"/>
                <a:gd name="connsiteY0" fmla="*/ 27141 h 28575"/>
                <a:gd name="connsiteX1" fmla="*/ 114771 w 114300"/>
                <a:gd name="connsiteY1" fmla="*/ 4281 h 28575"/>
              </a:gdLst>
              <a:ahLst/>
              <a:cxnLst>
                <a:cxn ang="0">
                  <a:pos x="connsiteX0" y="connsiteY0"/>
                </a:cxn>
                <a:cxn ang="0">
                  <a:pos x="connsiteX1" y="connsiteY1"/>
                </a:cxn>
              </a:cxnLst>
              <a:rect l="l" t="t" r="r" b="b"/>
              <a:pathLst>
                <a:path w="114300" h="28575">
                  <a:moveTo>
                    <a:pt x="4281" y="27141"/>
                  </a:moveTo>
                  <a:lnTo>
                    <a:pt x="114771" y="4281"/>
                  </a:lnTo>
                </a:path>
              </a:pathLst>
            </a:custGeom>
            <a:ln w="5707" cap="flat">
              <a:solidFill>
                <a:srgbClr val="FEFEFE"/>
              </a:solidFill>
              <a:prstDash val="solid"/>
              <a:miter/>
            </a:ln>
          </p:spPr>
          <p:txBody>
            <a:bodyPr rtlCol="0" anchor="ctr"/>
            <a:lstStyle/>
            <a:p>
              <a:endParaRPr lang="en-US"/>
            </a:p>
          </p:txBody>
        </p:sp>
      </p:grpSp>
      <p:sp>
        <p:nvSpPr>
          <p:cNvPr id="452" name="TextBox 18"/>
          <p:cNvSpPr txBox="1">
            <a:spLocks noChangeArrowheads="1"/>
          </p:cNvSpPr>
          <p:nvPr/>
        </p:nvSpPr>
        <p:spPr bwMode="auto">
          <a:xfrm>
            <a:off x="506813" y="635491"/>
            <a:ext cx="5453282" cy="36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n-US" altLang="vi-VN" sz="11500" b="1" dirty="0">
                <a:solidFill>
                  <a:srgbClr val="FF0000"/>
                </a:solidFill>
                <a:ea typeface="Microsoft YaHei" panose="020B0503020204020204" charset="-122"/>
                <a:sym typeface="Microsoft YaHei" panose="020B0503020204020204" charset="-122"/>
              </a:rPr>
              <a:t>VẬN DỤNG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66421" y="416560"/>
            <a:ext cx="11250295" cy="6000750"/>
          </a:xfrm>
          <a:prstGeom prst="rect">
            <a:avLst/>
          </a:prstGeom>
          <a:noFill/>
          <a:ln w="9525">
            <a:noFill/>
          </a:ln>
        </p:spPr>
        <p:txBody>
          <a:bodyPr wrap="square">
            <a:spAutoFit/>
          </a:bodyPr>
          <a:lstStyle/>
          <a:p>
            <a:r>
              <a:rPr lang="en-US" sz="3200" b="1">
                <a:latin typeface="Times New Roman" panose="02020603050405020304" pitchFamily="18" charset="0"/>
              </a:rPr>
              <a:t>Câu 1:</a:t>
            </a:r>
            <a:r>
              <a:rPr lang="en-US" sz="3200">
                <a:latin typeface="Times New Roman" panose="02020603050405020304" pitchFamily="18" charset="0"/>
                <a:cs typeface="Calibri" panose="020F0502020204030204" charset="0"/>
              </a:rPr>
              <a:t> </a:t>
            </a:r>
          </a:p>
          <a:p>
            <a:r>
              <a:rPr lang="en-US" sz="3200">
                <a:latin typeface="Times New Roman" panose="02020603050405020304" pitchFamily="18" charset="0"/>
                <a:cs typeface="Calibri" panose="020F0502020204030204" charset="0"/>
              </a:rPr>
              <a:t>a) Liên kết cộng hoá trị là gì?</a:t>
            </a:r>
          </a:p>
          <a:p>
            <a:r>
              <a:rPr lang="en-US" sz="3200">
                <a:latin typeface="Times New Roman" panose="02020603050405020304" pitchFamily="18" charset="0"/>
                <a:cs typeface="Calibri" panose="020F0502020204030204" charset="0"/>
              </a:rPr>
              <a:t>b) Liên kết cộng hoá trị khác với liên kết ion như thế nào?</a:t>
            </a:r>
          </a:p>
          <a:p>
            <a:r>
              <a:rPr lang="en-US" sz="3200">
                <a:latin typeface="Times New Roman" panose="02020603050405020304" pitchFamily="18" charset="0"/>
                <a:cs typeface="Calibri" panose="020F0502020204030204" charset="0"/>
              </a:rPr>
              <a:t>c) Liên kết cộng hoá trị và liên kết ion có điểm gì tương tự nhau?</a:t>
            </a:r>
            <a:endParaRPr lang="en-US" sz="3200" b="1">
              <a:latin typeface="Times New Roman" panose="02020603050405020304" pitchFamily="18" charset="0"/>
            </a:endParaRPr>
          </a:p>
          <a:p>
            <a:r>
              <a:rPr lang="en-US" sz="3200" b="1">
                <a:latin typeface="Times New Roman" panose="02020603050405020304" pitchFamily="18" charset="0"/>
              </a:rPr>
              <a:t>Câu 2:</a:t>
            </a:r>
            <a:r>
              <a:rPr lang="en-US" sz="3200">
                <a:latin typeface="Times New Roman" panose="02020603050405020304" pitchFamily="18" charset="0"/>
                <a:cs typeface="Calibri" panose="020F0502020204030204" charset="0"/>
              </a:rPr>
              <a:t> Hãy vẽ sơ đồ mô tả sự hình thành liên kết ion giữa calcium và oxygen.</a:t>
            </a:r>
            <a:endParaRPr lang="en-US" sz="3200" b="1">
              <a:latin typeface="Times New Roman" panose="02020603050405020304" pitchFamily="18" charset="0"/>
            </a:endParaRPr>
          </a:p>
          <a:p>
            <a:r>
              <a:rPr lang="en-US" sz="3200" b="1">
                <a:latin typeface="Times New Roman" panose="02020603050405020304" pitchFamily="18" charset="0"/>
              </a:rPr>
              <a:t>Câu 3:</a:t>
            </a:r>
            <a:r>
              <a:rPr lang="en-US" sz="3200">
                <a:latin typeface="Times New Roman" panose="02020603050405020304" pitchFamily="18" charset="0"/>
                <a:cs typeface="Calibri" panose="020F0502020204030204" charset="0"/>
              </a:rPr>
              <a:t> Hãy vẽ sơ đồ mô tả sự hình thành liên kết cộng hoá trị trong phân tử CH</a:t>
            </a:r>
            <a:r>
              <a:rPr lang="en-US" sz="3200" baseline="-25000">
                <a:latin typeface="Times New Roman" panose="02020603050405020304" pitchFamily="18" charset="0"/>
                <a:cs typeface="Calibri" panose="020F0502020204030204" charset="0"/>
              </a:rPr>
              <a:t>4</a:t>
            </a:r>
            <a:r>
              <a:rPr lang="en-US" sz="3200">
                <a:latin typeface="Times New Roman" panose="02020603050405020304" pitchFamily="18" charset="0"/>
                <a:cs typeface="Calibri" panose="020F0502020204030204" charset="0"/>
              </a:rPr>
              <a:t>, giữa 1 nguyên tử C và 4 nguyên tử H.</a:t>
            </a:r>
            <a:endParaRPr lang="en-US" sz="3200" b="1">
              <a:latin typeface="Times New Roman" panose="02020603050405020304" pitchFamily="18" charset="0"/>
            </a:endParaRPr>
          </a:p>
          <a:p>
            <a:r>
              <a:rPr lang="en-US" sz="3200" b="1">
                <a:latin typeface="Times New Roman" panose="02020603050405020304" pitchFamily="18" charset="0"/>
              </a:rPr>
              <a:t>Câu 4: </a:t>
            </a:r>
            <a:r>
              <a:rPr lang="en-US" sz="3200">
                <a:latin typeface="Times New Roman" panose="02020603050405020304" pitchFamily="18" charset="0"/>
              </a:rPr>
              <a:t>Vận dụng khái niệm liên kết hóa học để giải thích được vì sao trong tự nhiên, muối ăn ở trạng thái rắn, khó nóng chảy, khó bay hơi, còn đường ăn, nước đá ở thể rắn dễ nóng chảy và nước ở thể lỏng dễ bay hơi?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527050" y="349885"/>
            <a:ext cx="11099165" cy="6000750"/>
          </a:xfrm>
          <a:prstGeom prst="rect">
            <a:avLst/>
          </a:prstGeom>
          <a:noFill/>
          <a:ln w="9525">
            <a:noFill/>
          </a:ln>
        </p:spPr>
        <p:txBody>
          <a:bodyPr wrap="square">
            <a:spAutoFit/>
          </a:bodyPr>
          <a:lstStyle/>
          <a:p>
            <a:r>
              <a:rPr lang="en-US" sz="3200" b="1">
                <a:latin typeface="Times New Roman" panose="02020603050405020304" pitchFamily="18" charset="0"/>
              </a:rPr>
              <a:t>ĐÁP ÁN</a:t>
            </a:r>
          </a:p>
          <a:p>
            <a:r>
              <a:rPr lang="en-US" sz="3200" b="1">
                <a:latin typeface="Times New Roman" panose="02020603050405020304" pitchFamily="18" charset="0"/>
              </a:rPr>
              <a:t>Câu 1:</a:t>
            </a:r>
            <a:r>
              <a:rPr lang="en-US" sz="3200">
                <a:latin typeface="Times New Roman" panose="02020603050405020304" pitchFamily="18" charset="0"/>
                <a:cs typeface="Calibri" panose="020F0502020204030204" charset="0"/>
              </a:rPr>
              <a:t> </a:t>
            </a:r>
          </a:p>
          <a:p>
            <a:r>
              <a:rPr lang="en-US" sz="3200">
                <a:latin typeface="Times New Roman" panose="02020603050405020304" pitchFamily="18" charset="0"/>
                <a:cs typeface="Calibri" panose="020F0502020204030204" charset="0"/>
              </a:rPr>
              <a:t>a) Liên kết cộng hoá trị là liên kết được tạo nên giữa hai nguyên tử bằng một hay nhiều cặp electron dùng chung. </a:t>
            </a:r>
          </a:p>
          <a:p>
            <a:r>
              <a:rPr lang="en-US" sz="3200">
                <a:latin typeface="Times New Roman" panose="02020603050405020304" pitchFamily="18" charset="0"/>
                <a:cs typeface="Calibri" panose="020F0502020204030204" charset="0"/>
              </a:rPr>
              <a:t>b) Liên kết cộng hoá trị khác với liên kết ion như sau: Trong liên kết cộng hoá trị, các nguyên tử góp chung electron để tạo liên kết; trong liên kết ion, electron được chuyển hẳn từ nguyên tử này sang nguyên tử kia để tạo thành các ion mang điện tích trái dấu hút nhau.</a:t>
            </a:r>
          </a:p>
          <a:p>
            <a:r>
              <a:rPr lang="en-US" sz="3200">
                <a:latin typeface="Times New Roman" panose="02020603050405020304" pitchFamily="18" charset="0"/>
                <a:cs typeface="Calibri" panose="020F0502020204030204" charset="0"/>
              </a:rPr>
              <a:t>c) Liên kết cộng hoá trị và liên kết ion đều là liên kết hoá học, các nguyên tử sau khi hình thành liên kết thì bền hơn trước khi hình thành liên kết.</a:t>
            </a:r>
            <a:r>
              <a:rPr lang="en-US" sz="1400">
                <a:latin typeface="Times New Roman" panose="02020603050405020304" pitchFamily="18" charset="0"/>
                <a:cs typeface="Calibri" panose="020F050202020403020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555752" y="700407"/>
            <a:ext cx="9251315" cy="1076325"/>
          </a:xfrm>
          <a:prstGeom prst="rect">
            <a:avLst/>
          </a:prstGeom>
          <a:noFill/>
          <a:ln w="9525">
            <a:noFill/>
          </a:ln>
        </p:spPr>
        <p:txBody>
          <a:bodyPr wrap="square">
            <a:spAutoFit/>
          </a:bodyPr>
          <a:lstStyle/>
          <a:p>
            <a:r>
              <a:rPr lang="en-US" sz="3200" b="1">
                <a:latin typeface="Times New Roman" panose="02020603050405020304" pitchFamily="18" charset="0"/>
              </a:rPr>
              <a:t>Câu 2:</a:t>
            </a:r>
            <a:r>
              <a:rPr lang="en-US" sz="3200">
                <a:latin typeface="Times New Roman" panose="02020603050405020304" pitchFamily="18" charset="0"/>
                <a:cs typeface="Calibri" panose="020F0502020204030204" charset="0"/>
              </a:rPr>
              <a:t> Sơ đồ mô tả sự hình thành liên kết ion giữa calcium và oxygen</a:t>
            </a:r>
            <a:r>
              <a:rPr lang="en-US" sz="1400">
                <a:latin typeface="Times New Roman" panose="02020603050405020304" pitchFamily="18" charset="0"/>
                <a:cs typeface="Calibri" panose="020F0502020204030204" charset="0"/>
              </a:rPr>
              <a:t>.</a:t>
            </a:r>
          </a:p>
        </p:txBody>
      </p:sp>
      <p:pic>
        <p:nvPicPr>
          <p:cNvPr id="2" name="Picture 1"/>
          <p:cNvPicPr/>
          <p:nvPr/>
        </p:nvPicPr>
        <p:blipFill>
          <a:blip r:embed="rId2"/>
          <a:stretch>
            <a:fillRect/>
          </a:stretch>
        </p:blipFill>
        <p:spPr>
          <a:xfrm>
            <a:off x="2660650" y="1924050"/>
            <a:ext cx="7632700" cy="1493520"/>
          </a:xfrm>
          <a:prstGeom prst="rect">
            <a:avLst/>
          </a:prstGeom>
          <a:noFill/>
          <a:ln w="9525">
            <a:noFill/>
          </a:ln>
        </p:spPr>
      </p:pic>
      <p:sp>
        <p:nvSpPr>
          <p:cNvPr id="106" name="Text Box 105"/>
          <p:cNvSpPr txBox="1"/>
          <p:nvPr/>
        </p:nvSpPr>
        <p:spPr>
          <a:xfrm>
            <a:off x="1918337" y="3418205"/>
            <a:ext cx="8889365" cy="2753360"/>
          </a:xfrm>
          <a:prstGeom prst="rect">
            <a:avLst/>
          </a:prstGeom>
          <a:noFill/>
          <a:ln w="9525">
            <a:noFill/>
          </a:ln>
        </p:spPr>
        <p:txBody>
          <a:bodyPr wrap="square">
            <a:spAutoFit/>
          </a:bodyPr>
          <a:lstStyle/>
          <a:p>
            <a:pPr algn="just"/>
            <a:endParaRPr lang="en-US" sz="1300">
              <a:latin typeface="Times New Roman" panose="02020603050405020304" pitchFamily="18" charset="0"/>
              <a:cs typeface="Calibri" panose="020F0502020204030204" charset="0"/>
            </a:endParaRPr>
          </a:p>
          <a:p>
            <a:pPr algn="just"/>
            <a:r>
              <a:rPr lang="en-US" sz="1300">
                <a:latin typeface="Times New Roman" panose="02020603050405020304" pitchFamily="18" charset="0"/>
                <a:cs typeface="Calibri" panose="020F0502020204030204" charset="0"/>
              </a:rPr>
              <a:t> </a:t>
            </a:r>
            <a:r>
              <a:rPr lang="en-US" sz="4000">
                <a:latin typeface="Times New Roman" panose="02020603050405020304" pitchFamily="18" charset="0"/>
                <a:cs typeface="Calibri" panose="020F0502020204030204" charset="0"/>
              </a:rPr>
              <a:t>Nguyên tử Ca nhường 2 electron ở lớp ngoài cùng của nó cho nguyên tử O tạo thành các ion Ca</a:t>
            </a:r>
            <a:r>
              <a:rPr lang="en-US" sz="4000" baseline="30000">
                <a:latin typeface="Times New Roman" panose="02020603050405020304" pitchFamily="18" charset="0"/>
                <a:cs typeface="Calibri" panose="020F0502020204030204" charset="0"/>
              </a:rPr>
              <a:t>2+</a:t>
            </a:r>
            <a:r>
              <a:rPr lang="en-US" sz="4000">
                <a:latin typeface="Times New Roman" panose="02020603050405020304" pitchFamily="18" charset="0"/>
                <a:cs typeface="Calibri" panose="020F0502020204030204" charset="0"/>
              </a:rPr>
              <a:t> và O</a:t>
            </a:r>
            <a:r>
              <a:rPr lang="en-US" sz="4000" baseline="30000">
                <a:latin typeface="Times New Roman" panose="02020603050405020304" pitchFamily="18" charset="0"/>
                <a:cs typeface="Calibri" panose="020F0502020204030204" charset="0"/>
              </a:rPr>
              <a:t>2-</a:t>
            </a:r>
            <a:r>
              <a:rPr lang="en-US" sz="4000">
                <a:latin typeface="Times New Roman" panose="02020603050405020304" pitchFamily="18" charset="0"/>
                <a:cs typeface="Calibri" panose="020F0502020204030204" charset="0"/>
              </a:rPr>
              <a:t> mang điện tích trái dấu hút nhau.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7281763" y="175838"/>
            <a:ext cx="5134864" cy="3707001"/>
            <a:chOff x="6100618" y="3078086"/>
            <a:chExt cx="5134864" cy="3707001"/>
          </a:xfrm>
        </p:grpSpPr>
        <p:sp>
          <p:nvSpPr>
            <p:cNvPr id="8" name="Freeform: Shape 7"/>
            <p:cNvSpPr/>
            <p:nvPr/>
          </p:nvSpPr>
          <p:spPr>
            <a:xfrm>
              <a:off x="8588996" y="5059929"/>
              <a:ext cx="24569" cy="515943"/>
            </a:xfrm>
            <a:custGeom>
              <a:avLst/>
              <a:gdLst>
                <a:gd name="connsiteX0" fmla="*/ 25797 w 24568"/>
                <a:gd name="connsiteY0" fmla="*/ 504887 h 515943"/>
                <a:gd name="connsiteX1" fmla="*/ 20883 w 24568"/>
                <a:gd name="connsiteY1" fmla="*/ 18427 h 515943"/>
                <a:gd name="connsiteX2" fmla="*/ 18427 w 24568"/>
                <a:gd name="connsiteY2" fmla="*/ 18427 h 515943"/>
                <a:gd name="connsiteX3" fmla="*/ 25797 w 24568"/>
                <a:gd name="connsiteY3" fmla="*/ 504887 h 515943"/>
              </a:gdLst>
              <a:ahLst/>
              <a:cxnLst>
                <a:cxn ang="0">
                  <a:pos x="connsiteX0" y="connsiteY0"/>
                </a:cxn>
                <a:cxn ang="0">
                  <a:pos x="connsiteX1" y="connsiteY1"/>
                </a:cxn>
                <a:cxn ang="0">
                  <a:pos x="connsiteX2" y="connsiteY2"/>
                </a:cxn>
                <a:cxn ang="0">
                  <a:pos x="connsiteX3" y="connsiteY3"/>
                </a:cxn>
              </a:cxnLst>
              <a:rect l="l" t="t" r="r" b="b"/>
              <a:pathLst>
                <a:path w="24568" h="515943">
                  <a:moveTo>
                    <a:pt x="25797" y="504887"/>
                  </a:moveTo>
                  <a:cubicBezTo>
                    <a:pt x="25797" y="504887"/>
                    <a:pt x="23340" y="320622"/>
                    <a:pt x="20883" y="18427"/>
                  </a:cubicBezTo>
                  <a:cubicBezTo>
                    <a:pt x="20883" y="18427"/>
                    <a:pt x="18427" y="18427"/>
                    <a:pt x="18427" y="18427"/>
                  </a:cubicBezTo>
                  <a:lnTo>
                    <a:pt x="25797" y="504887"/>
                  </a:lnTo>
                  <a:close/>
                </a:path>
              </a:pathLst>
            </a:custGeom>
            <a:solidFill>
              <a:srgbClr val="F79828"/>
            </a:solidFill>
            <a:ln w="9525" cap="flat">
              <a:noFill/>
              <a:prstDash val="solid"/>
              <a:miter/>
            </a:ln>
          </p:spPr>
          <p:txBody>
            <a:bodyPr rtlCol="0" anchor="ctr"/>
            <a:lstStyle/>
            <a:p>
              <a:endParaRPr lang="en-US"/>
            </a:p>
          </p:txBody>
        </p:sp>
        <p:sp>
          <p:nvSpPr>
            <p:cNvPr id="10" name="Freeform: Shape 9"/>
            <p:cNvSpPr/>
            <p:nvPr/>
          </p:nvSpPr>
          <p:spPr>
            <a:xfrm>
              <a:off x="6100618" y="5925182"/>
              <a:ext cx="5134864" cy="859905"/>
            </a:xfrm>
            <a:custGeom>
              <a:avLst/>
              <a:gdLst>
                <a:gd name="connsiteX0" fmla="*/ 5093892 w 5134863"/>
                <a:gd name="connsiteY0" fmla="*/ 438118 h 859905"/>
                <a:gd name="connsiteX1" fmla="*/ 2570684 w 5134863"/>
                <a:gd name="connsiteY1" fmla="*/ 828761 h 859905"/>
                <a:gd name="connsiteX2" fmla="*/ 47475 w 5134863"/>
                <a:gd name="connsiteY2" fmla="*/ 438118 h 859905"/>
                <a:gd name="connsiteX3" fmla="*/ 2570684 w 5134863"/>
                <a:gd name="connsiteY3" fmla="*/ 47476 h 859905"/>
                <a:gd name="connsiteX4" fmla="*/ 5093892 w 5134863"/>
                <a:gd name="connsiteY4" fmla="*/ 438118 h 859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863" h="859905">
                  <a:moveTo>
                    <a:pt x="5093892" y="438118"/>
                  </a:moveTo>
                  <a:cubicBezTo>
                    <a:pt x="5093892" y="653865"/>
                    <a:pt x="3964213" y="828761"/>
                    <a:pt x="2570684" y="828761"/>
                  </a:cubicBezTo>
                  <a:cubicBezTo>
                    <a:pt x="1177154" y="828761"/>
                    <a:pt x="47475" y="653864"/>
                    <a:pt x="47475" y="438118"/>
                  </a:cubicBezTo>
                  <a:cubicBezTo>
                    <a:pt x="47475" y="222372"/>
                    <a:pt x="1177154" y="47476"/>
                    <a:pt x="2570684" y="47476"/>
                  </a:cubicBezTo>
                  <a:cubicBezTo>
                    <a:pt x="3964213" y="47476"/>
                    <a:pt x="5093892" y="222372"/>
                    <a:pt x="5093892" y="438118"/>
                  </a:cubicBezTo>
                  <a:close/>
                </a:path>
              </a:pathLst>
            </a:custGeom>
            <a:solidFill>
              <a:schemeClr val="tx2">
                <a:alpha val="10000"/>
              </a:schemeClr>
            </a:solidFill>
            <a:ln w="24541" cap="flat">
              <a:noFill/>
              <a:prstDash val="solid"/>
              <a:miter/>
            </a:ln>
          </p:spPr>
          <p:txBody>
            <a:bodyPr rtlCol="0" anchor="ctr"/>
            <a:lstStyle/>
            <a:p>
              <a:endParaRPr lang="en-US"/>
            </a:p>
          </p:txBody>
        </p:sp>
        <p:sp>
          <p:nvSpPr>
            <p:cNvPr id="11" name="Freeform: Shape 10"/>
            <p:cNvSpPr/>
            <p:nvPr/>
          </p:nvSpPr>
          <p:spPr>
            <a:xfrm>
              <a:off x="10214081" y="6204832"/>
              <a:ext cx="368531" cy="221119"/>
            </a:xfrm>
            <a:custGeom>
              <a:avLst/>
              <a:gdLst>
                <a:gd name="connsiteX0" fmla="*/ 36990 w 368530"/>
                <a:gd name="connsiteY0" fmla="*/ 28254 h 221118"/>
                <a:gd name="connsiteX1" fmla="*/ 36990 w 368530"/>
                <a:gd name="connsiteY1" fmla="*/ 217433 h 221118"/>
                <a:gd name="connsiteX2" fmla="*/ 373582 w 368530"/>
                <a:gd name="connsiteY2" fmla="*/ 116701 h 221118"/>
                <a:gd name="connsiteX3" fmla="*/ 363753 w 368530"/>
                <a:gd name="connsiteY3" fmla="*/ 99503 h 221118"/>
                <a:gd name="connsiteX4" fmla="*/ 68929 w 368530"/>
                <a:gd name="connsiteY4" fmla="*/ 18427 h 221118"/>
                <a:gd name="connsiteX5" fmla="*/ 36990 w 368530"/>
                <a:gd name="connsiteY5" fmla="*/ 28254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530" h="221118">
                  <a:moveTo>
                    <a:pt x="36990" y="28254"/>
                  </a:moveTo>
                  <a:cubicBezTo>
                    <a:pt x="-4777" y="111788"/>
                    <a:pt x="36990" y="217433"/>
                    <a:pt x="36990" y="217433"/>
                  </a:cubicBezTo>
                  <a:lnTo>
                    <a:pt x="373582" y="116701"/>
                  </a:lnTo>
                  <a:cubicBezTo>
                    <a:pt x="368668" y="111788"/>
                    <a:pt x="366211" y="106874"/>
                    <a:pt x="363753" y="99503"/>
                  </a:cubicBezTo>
                  <a:cubicBezTo>
                    <a:pt x="263022" y="82305"/>
                    <a:pt x="164747" y="55280"/>
                    <a:pt x="68929" y="18427"/>
                  </a:cubicBezTo>
                  <a:lnTo>
                    <a:pt x="36990" y="28254"/>
                  </a:lnTo>
                  <a:close/>
                </a:path>
              </a:pathLst>
            </a:custGeom>
            <a:solidFill>
              <a:srgbClr val="E3E3E8"/>
            </a:solidFill>
            <a:ln w="9525" cap="flat">
              <a:noFill/>
              <a:prstDash val="solid"/>
              <a:miter/>
            </a:ln>
          </p:spPr>
          <p:txBody>
            <a:bodyPr rtlCol="0" anchor="ctr"/>
            <a:lstStyle/>
            <a:p>
              <a:endParaRPr lang="en-US"/>
            </a:p>
          </p:txBody>
        </p:sp>
        <p:sp>
          <p:nvSpPr>
            <p:cNvPr id="12" name="Freeform: Shape 11"/>
            <p:cNvSpPr/>
            <p:nvPr/>
          </p:nvSpPr>
          <p:spPr>
            <a:xfrm>
              <a:off x="10264583" y="6121298"/>
              <a:ext cx="319393" cy="196550"/>
            </a:xfrm>
            <a:custGeom>
              <a:avLst/>
              <a:gdLst>
                <a:gd name="connsiteX0" fmla="*/ 315708 w 319393"/>
                <a:gd name="connsiteY0" fmla="*/ 18427 h 196549"/>
                <a:gd name="connsiteX1" fmla="*/ 18427 w 319393"/>
                <a:gd name="connsiteY1" fmla="*/ 101960 h 196549"/>
                <a:gd name="connsiteX2" fmla="*/ 313251 w 319393"/>
                <a:gd name="connsiteY2" fmla="*/ 183037 h 196549"/>
                <a:gd name="connsiteX3" fmla="*/ 315708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15708" y="18427"/>
                  </a:moveTo>
                  <a:lnTo>
                    <a:pt x="18427" y="101960"/>
                  </a:lnTo>
                  <a:cubicBezTo>
                    <a:pt x="114245" y="138814"/>
                    <a:pt x="212520" y="165839"/>
                    <a:pt x="313251" y="183037"/>
                  </a:cubicBezTo>
                  <a:cubicBezTo>
                    <a:pt x="288683" y="124072"/>
                    <a:pt x="315708" y="18427"/>
                    <a:pt x="315708" y="18427"/>
                  </a:cubicBezTo>
                  <a:close/>
                </a:path>
              </a:pathLst>
            </a:custGeom>
            <a:solidFill>
              <a:srgbClr val="FFFFFF"/>
            </a:solidFill>
            <a:ln w="9525" cap="flat">
              <a:noFill/>
              <a:prstDash val="solid"/>
              <a:miter/>
            </a:ln>
          </p:spPr>
          <p:txBody>
            <a:bodyPr rtlCol="0" anchor="ctr"/>
            <a:lstStyle/>
            <a:p>
              <a:endParaRPr lang="en-US"/>
            </a:p>
          </p:txBody>
        </p:sp>
        <p:sp>
          <p:nvSpPr>
            <p:cNvPr id="13" name="Freeform: Shape 12"/>
            <p:cNvSpPr/>
            <p:nvPr/>
          </p:nvSpPr>
          <p:spPr>
            <a:xfrm>
              <a:off x="9308942" y="6138497"/>
              <a:ext cx="171981" cy="294825"/>
            </a:xfrm>
            <a:custGeom>
              <a:avLst/>
              <a:gdLst>
                <a:gd name="connsiteX0" fmla="*/ 158387 w 171981"/>
                <a:gd name="connsiteY0" fmla="*/ 23340 h 294824"/>
                <a:gd name="connsiteX1" fmla="*/ 60112 w 171981"/>
                <a:gd name="connsiteY1" fmla="*/ 18427 h 294824"/>
                <a:gd name="connsiteX2" fmla="*/ 47827 w 171981"/>
                <a:gd name="connsiteY2" fmla="*/ 273941 h 294824"/>
                <a:gd name="connsiteX3" fmla="*/ 160843 w 171981"/>
                <a:gd name="connsiteY3" fmla="*/ 278855 h 294824"/>
                <a:gd name="connsiteX4" fmla="*/ 158387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58387" y="23340"/>
                  </a:moveTo>
                  <a:lnTo>
                    <a:pt x="60112" y="18427"/>
                  </a:lnTo>
                  <a:cubicBezTo>
                    <a:pt x="-25879" y="143727"/>
                    <a:pt x="47827" y="273941"/>
                    <a:pt x="47827" y="273941"/>
                  </a:cubicBezTo>
                  <a:lnTo>
                    <a:pt x="160843" y="278855"/>
                  </a:lnTo>
                  <a:cubicBezTo>
                    <a:pt x="123990" y="197778"/>
                    <a:pt x="128904" y="109331"/>
                    <a:pt x="158387" y="23340"/>
                  </a:cubicBezTo>
                  <a:close/>
                </a:path>
              </a:pathLst>
            </a:custGeom>
            <a:solidFill>
              <a:srgbClr val="FFCB73"/>
            </a:solidFill>
            <a:ln w="9525" cap="flat">
              <a:noFill/>
              <a:prstDash val="solid"/>
              <a:miter/>
            </a:ln>
          </p:spPr>
          <p:txBody>
            <a:bodyPr rtlCol="0" anchor="ctr"/>
            <a:lstStyle/>
            <a:p>
              <a:endParaRPr lang="en-US"/>
            </a:p>
          </p:txBody>
        </p:sp>
        <p:sp>
          <p:nvSpPr>
            <p:cNvPr id="14" name="Freeform: Shape 13"/>
            <p:cNvSpPr/>
            <p:nvPr/>
          </p:nvSpPr>
          <p:spPr>
            <a:xfrm>
              <a:off x="9424017" y="6143410"/>
              <a:ext cx="147412" cy="294825"/>
            </a:xfrm>
            <a:custGeom>
              <a:avLst/>
              <a:gdLst>
                <a:gd name="connsiteX0" fmla="*/ 131758 w 147412"/>
                <a:gd name="connsiteY0" fmla="*/ 23340 h 294824"/>
                <a:gd name="connsiteX1" fmla="*/ 40854 w 147412"/>
                <a:gd name="connsiteY1" fmla="*/ 18427 h 294824"/>
                <a:gd name="connsiteX2" fmla="*/ 45768 w 147412"/>
                <a:gd name="connsiteY2" fmla="*/ 273942 h 294824"/>
                <a:gd name="connsiteX3" fmla="*/ 139129 w 147412"/>
                <a:gd name="connsiteY3" fmla="*/ 278855 h 294824"/>
                <a:gd name="connsiteX4" fmla="*/ 131758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31758" y="23340"/>
                  </a:moveTo>
                  <a:lnTo>
                    <a:pt x="40854" y="18427"/>
                  </a:lnTo>
                  <a:cubicBezTo>
                    <a:pt x="11372" y="101960"/>
                    <a:pt x="8915" y="192864"/>
                    <a:pt x="45768" y="273942"/>
                  </a:cubicBezTo>
                  <a:lnTo>
                    <a:pt x="139129" y="278855"/>
                  </a:lnTo>
                  <a:cubicBezTo>
                    <a:pt x="114560" y="195321"/>
                    <a:pt x="112103" y="106874"/>
                    <a:pt x="131758" y="23340"/>
                  </a:cubicBezTo>
                  <a:close/>
                </a:path>
              </a:pathLst>
            </a:custGeom>
            <a:solidFill>
              <a:srgbClr val="F16953"/>
            </a:solidFill>
            <a:ln w="9525" cap="flat">
              <a:noFill/>
              <a:prstDash val="solid"/>
              <a:miter/>
            </a:ln>
          </p:spPr>
          <p:txBody>
            <a:bodyPr rtlCol="0" anchor="ctr"/>
            <a:lstStyle/>
            <a:p>
              <a:endParaRPr lang="en-US"/>
            </a:p>
          </p:txBody>
        </p:sp>
        <p:sp>
          <p:nvSpPr>
            <p:cNvPr id="15" name="Freeform: Shape 14"/>
            <p:cNvSpPr/>
            <p:nvPr/>
          </p:nvSpPr>
          <p:spPr>
            <a:xfrm>
              <a:off x="9524246" y="6148324"/>
              <a:ext cx="442237" cy="294825"/>
            </a:xfrm>
            <a:custGeom>
              <a:avLst/>
              <a:gdLst>
                <a:gd name="connsiteX0" fmla="*/ 427087 w 442237"/>
                <a:gd name="connsiteY0" fmla="*/ 35625 h 294824"/>
                <a:gd name="connsiteX1" fmla="*/ 31530 w 442237"/>
                <a:gd name="connsiteY1" fmla="*/ 18427 h 294824"/>
                <a:gd name="connsiteX2" fmla="*/ 38901 w 442237"/>
                <a:gd name="connsiteY2" fmla="*/ 273941 h 294824"/>
                <a:gd name="connsiteX3" fmla="*/ 436914 w 442237"/>
                <a:gd name="connsiteY3" fmla="*/ 291140 h 294824"/>
                <a:gd name="connsiteX4" fmla="*/ 427087 w 442237"/>
                <a:gd name="connsiteY4" fmla="*/ 35625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294824">
                  <a:moveTo>
                    <a:pt x="427087" y="35625"/>
                  </a:moveTo>
                  <a:lnTo>
                    <a:pt x="31530" y="18427"/>
                  </a:lnTo>
                  <a:cubicBezTo>
                    <a:pt x="11875" y="101960"/>
                    <a:pt x="14332" y="190408"/>
                    <a:pt x="38901" y="273941"/>
                  </a:cubicBezTo>
                  <a:lnTo>
                    <a:pt x="436914" y="291140"/>
                  </a:lnTo>
                  <a:cubicBezTo>
                    <a:pt x="409888" y="210062"/>
                    <a:pt x="407431" y="121615"/>
                    <a:pt x="427087" y="35625"/>
                  </a:cubicBezTo>
                  <a:close/>
                </a:path>
              </a:pathLst>
            </a:custGeom>
            <a:solidFill>
              <a:srgbClr val="FFCB73"/>
            </a:solidFill>
            <a:ln w="9525" cap="flat">
              <a:noFill/>
              <a:prstDash val="solid"/>
              <a:miter/>
            </a:ln>
          </p:spPr>
          <p:txBody>
            <a:bodyPr rtlCol="0" anchor="ctr"/>
            <a:lstStyle/>
            <a:p>
              <a:endParaRPr lang="en-US"/>
            </a:p>
          </p:txBody>
        </p:sp>
        <p:sp>
          <p:nvSpPr>
            <p:cNvPr id="16" name="Freeform: Shape 15"/>
            <p:cNvSpPr/>
            <p:nvPr/>
          </p:nvSpPr>
          <p:spPr>
            <a:xfrm>
              <a:off x="9922467" y="6165522"/>
              <a:ext cx="171981" cy="294825"/>
            </a:xfrm>
            <a:custGeom>
              <a:avLst/>
              <a:gdLst>
                <a:gd name="connsiteX0" fmla="*/ 139424 w 171981"/>
                <a:gd name="connsiteY0" fmla="*/ 23340 h 294824"/>
                <a:gd name="connsiteX1" fmla="*/ 31322 w 171981"/>
                <a:gd name="connsiteY1" fmla="*/ 18427 h 294824"/>
                <a:gd name="connsiteX2" fmla="*/ 41149 w 171981"/>
                <a:gd name="connsiteY2" fmla="*/ 273942 h 294824"/>
                <a:gd name="connsiteX3" fmla="*/ 161536 w 171981"/>
                <a:gd name="connsiteY3" fmla="*/ 278855 h 294824"/>
                <a:gd name="connsiteX4" fmla="*/ 139424 w 171981"/>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39424" y="23340"/>
                  </a:moveTo>
                  <a:lnTo>
                    <a:pt x="31322" y="18427"/>
                  </a:lnTo>
                  <a:cubicBezTo>
                    <a:pt x="11667" y="104417"/>
                    <a:pt x="14124" y="192864"/>
                    <a:pt x="41149" y="273942"/>
                  </a:cubicBezTo>
                  <a:lnTo>
                    <a:pt x="161536" y="278855"/>
                  </a:lnTo>
                  <a:cubicBezTo>
                    <a:pt x="134511" y="197778"/>
                    <a:pt x="127140" y="109331"/>
                    <a:pt x="139424" y="23340"/>
                  </a:cubicBezTo>
                  <a:close/>
                </a:path>
              </a:pathLst>
            </a:custGeom>
            <a:solidFill>
              <a:srgbClr val="F16953"/>
            </a:solidFill>
            <a:ln w="9525" cap="flat">
              <a:noFill/>
              <a:prstDash val="solid"/>
              <a:miter/>
            </a:ln>
          </p:spPr>
          <p:txBody>
            <a:bodyPr rtlCol="0" anchor="ctr"/>
            <a:lstStyle/>
            <a:p>
              <a:endParaRPr lang="en-US"/>
            </a:p>
          </p:txBody>
        </p:sp>
        <p:sp>
          <p:nvSpPr>
            <p:cNvPr id="17" name="Freeform: Shape 16"/>
            <p:cNvSpPr/>
            <p:nvPr/>
          </p:nvSpPr>
          <p:spPr>
            <a:xfrm>
              <a:off x="10040163" y="6079531"/>
              <a:ext cx="589649" cy="368531"/>
            </a:xfrm>
            <a:custGeom>
              <a:avLst/>
              <a:gdLst>
                <a:gd name="connsiteX0" fmla="*/ 576981 w 589649"/>
                <a:gd name="connsiteY0" fmla="*/ 232174 h 368530"/>
                <a:gd name="connsiteX1" fmla="*/ 210907 w 589649"/>
                <a:gd name="connsiteY1" fmla="*/ 342734 h 368530"/>
                <a:gd name="connsiteX2" fmla="*/ 210907 w 589649"/>
                <a:gd name="connsiteY2" fmla="*/ 153555 h 368530"/>
                <a:gd name="connsiteX3" fmla="*/ 210907 w 589649"/>
                <a:gd name="connsiteY3" fmla="*/ 153555 h 368530"/>
                <a:gd name="connsiteX4" fmla="*/ 572068 w 589649"/>
                <a:gd name="connsiteY4" fmla="*/ 52823 h 368530"/>
                <a:gd name="connsiteX5" fmla="*/ 574524 w 589649"/>
                <a:gd name="connsiteY5" fmla="*/ 18427 h 368530"/>
                <a:gd name="connsiteX6" fmla="*/ 230562 w 589649"/>
                <a:gd name="connsiteY6" fmla="*/ 119158 h 368530"/>
                <a:gd name="connsiteX7" fmla="*/ 24185 w 589649"/>
                <a:gd name="connsiteY7" fmla="*/ 109331 h 368530"/>
                <a:gd name="connsiteX8" fmla="*/ 46297 w 589649"/>
                <a:gd name="connsiteY8" fmla="*/ 364845 h 368530"/>
                <a:gd name="connsiteX9" fmla="*/ 220735 w 589649"/>
                <a:gd name="connsiteY9" fmla="*/ 372216 h 368530"/>
                <a:gd name="connsiteX10" fmla="*/ 220735 w 589649"/>
                <a:gd name="connsiteY10" fmla="*/ 372216 h 368530"/>
                <a:gd name="connsiteX11" fmla="*/ 220735 w 589649"/>
                <a:gd name="connsiteY11" fmla="*/ 372216 h 368530"/>
                <a:gd name="connsiteX12" fmla="*/ 579438 w 589649"/>
                <a:gd name="connsiteY12" fmla="*/ 266570 h 368530"/>
                <a:gd name="connsiteX13" fmla="*/ 576981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576981" y="232174"/>
                  </a:moveTo>
                  <a:lnTo>
                    <a:pt x="210907" y="342734"/>
                  </a:lnTo>
                  <a:cubicBezTo>
                    <a:pt x="191253" y="246916"/>
                    <a:pt x="198623" y="185494"/>
                    <a:pt x="210907" y="153555"/>
                  </a:cubicBezTo>
                  <a:lnTo>
                    <a:pt x="210907" y="153555"/>
                  </a:lnTo>
                  <a:lnTo>
                    <a:pt x="572068" y="52823"/>
                  </a:lnTo>
                  <a:cubicBezTo>
                    <a:pt x="581895" y="38082"/>
                    <a:pt x="574524" y="18427"/>
                    <a:pt x="574524" y="18427"/>
                  </a:cubicBezTo>
                  <a:lnTo>
                    <a:pt x="230562" y="119158"/>
                  </a:lnTo>
                  <a:lnTo>
                    <a:pt x="24185" y="109331"/>
                  </a:lnTo>
                  <a:cubicBezTo>
                    <a:pt x="11900" y="195321"/>
                    <a:pt x="19271" y="283769"/>
                    <a:pt x="46297" y="364845"/>
                  </a:cubicBezTo>
                  <a:lnTo>
                    <a:pt x="220735" y="372216"/>
                  </a:lnTo>
                  <a:lnTo>
                    <a:pt x="220735" y="372216"/>
                  </a:lnTo>
                  <a:lnTo>
                    <a:pt x="220735" y="372216"/>
                  </a:lnTo>
                  <a:lnTo>
                    <a:pt x="579438" y="266570"/>
                  </a:lnTo>
                  <a:cubicBezTo>
                    <a:pt x="586809" y="251830"/>
                    <a:pt x="576981" y="232174"/>
                    <a:pt x="576981" y="232174"/>
                  </a:cubicBezTo>
                  <a:close/>
                </a:path>
              </a:pathLst>
            </a:custGeom>
            <a:solidFill>
              <a:srgbClr val="FFCB73"/>
            </a:solidFill>
            <a:ln w="9525" cap="flat">
              <a:noFill/>
              <a:prstDash val="solid"/>
              <a:miter/>
            </a:ln>
          </p:spPr>
          <p:txBody>
            <a:bodyPr rtlCol="0" anchor="ctr"/>
            <a:lstStyle/>
            <a:p>
              <a:endParaRPr lang="en-US"/>
            </a:p>
          </p:txBody>
        </p:sp>
        <p:sp>
          <p:nvSpPr>
            <p:cNvPr id="18" name="Freeform: Shape 17"/>
            <p:cNvSpPr/>
            <p:nvPr/>
          </p:nvSpPr>
          <p:spPr>
            <a:xfrm>
              <a:off x="9350627" y="6045135"/>
              <a:ext cx="1277574" cy="171981"/>
            </a:xfrm>
            <a:custGeom>
              <a:avLst/>
              <a:gdLst>
                <a:gd name="connsiteX0" fmla="*/ 18427 w 1277573"/>
                <a:gd name="connsiteY0" fmla="*/ 114244 h 171981"/>
                <a:gd name="connsiteX1" fmla="*/ 453293 w 1277573"/>
                <a:gd name="connsiteY1" fmla="*/ 18427 h 171981"/>
                <a:gd name="connsiteX2" fmla="*/ 1261604 w 1277573"/>
                <a:gd name="connsiteY2" fmla="*/ 52823 h 171981"/>
                <a:gd name="connsiteX3" fmla="*/ 917642 w 1277573"/>
                <a:gd name="connsiteY3" fmla="*/ 153555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8427" y="114244"/>
                  </a:moveTo>
                  <a:lnTo>
                    <a:pt x="453293" y="18427"/>
                  </a:lnTo>
                  <a:lnTo>
                    <a:pt x="1261604" y="52823"/>
                  </a:lnTo>
                  <a:lnTo>
                    <a:pt x="917642" y="153555"/>
                  </a:lnTo>
                  <a:close/>
                </a:path>
              </a:pathLst>
            </a:custGeom>
            <a:solidFill>
              <a:srgbClr val="FBB21A"/>
            </a:solidFill>
            <a:ln w="9525" cap="flat">
              <a:noFill/>
              <a:prstDash val="solid"/>
              <a:miter/>
            </a:ln>
          </p:spPr>
          <p:txBody>
            <a:bodyPr rtlCol="0" anchor="ctr"/>
            <a:lstStyle/>
            <a:p>
              <a:endParaRPr lang="en-US"/>
            </a:p>
          </p:txBody>
        </p:sp>
        <p:sp>
          <p:nvSpPr>
            <p:cNvPr id="19" name="Freeform: Shape 18"/>
            <p:cNvSpPr/>
            <p:nvPr/>
          </p:nvSpPr>
          <p:spPr>
            <a:xfrm>
              <a:off x="9638081" y="6202375"/>
              <a:ext cx="196550" cy="196550"/>
            </a:xfrm>
            <a:custGeom>
              <a:avLst/>
              <a:gdLst>
                <a:gd name="connsiteX0" fmla="*/ 148641 w 196549"/>
                <a:gd name="connsiteY0" fmla="*/ 119158 h 196549"/>
                <a:gd name="connsiteX1" fmla="*/ 195321 w 196549"/>
                <a:gd name="connsiteY1" fmla="*/ 55280 h 196549"/>
                <a:gd name="connsiteX2" fmla="*/ 119158 w 196549"/>
                <a:gd name="connsiteY2" fmla="*/ 65107 h 196549"/>
                <a:gd name="connsiteX3" fmla="*/ 55280 w 196549"/>
                <a:gd name="connsiteY3" fmla="*/ 18427 h 196549"/>
                <a:gd name="connsiteX4" fmla="*/ 65107 w 196549"/>
                <a:gd name="connsiteY4" fmla="*/ 94589 h 196549"/>
                <a:gd name="connsiteX5" fmla="*/ 18427 w 196549"/>
                <a:gd name="connsiteY5" fmla="*/ 158468 h 196549"/>
                <a:gd name="connsiteX6" fmla="*/ 94589 w 196549"/>
                <a:gd name="connsiteY6" fmla="*/ 148641 h 196549"/>
                <a:gd name="connsiteX7" fmla="*/ 158468 w 196549"/>
                <a:gd name="connsiteY7" fmla="*/ 195321 h 196549"/>
                <a:gd name="connsiteX8" fmla="*/ 148641 w 196549"/>
                <a:gd name="connsiteY8" fmla="*/ 11915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148641" y="119158"/>
                  </a:moveTo>
                  <a:lnTo>
                    <a:pt x="195321" y="55280"/>
                  </a:lnTo>
                  <a:lnTo>
                    <a:pt x="119158" y="65107"/>
                  </a:lnTo>
                  <a:lnTo>
                    <a:pt x="55280" y="18427"/>
                  </a:lnTo>
                  <a:lnTo>
                    <a:pt x="65107" y="94589"/>
                  </a:lnTo>
                  <a:lnTo>
                    <a:pt x="18427" y="158468"/>
                  </a:lnTo>
                  <a:lnTo>
                    <a:pt x="94589" y="148641"/>
                  </a:lnTo>
                  <a:lnTo>
                    <a:pt x="158468" y="195321"/>
                  </a:lnTo>
                  <a:lnTo>
                    <a:pt x="148641" y="119158"/>
                  </a:lnTo>
                  <a:close/>
                </a:path>
              </a:pathLst>
            </a:custGeom>
            <a:solidFill>
              <a:srgbClr val="F17FB0"/>
            </a:solidFill>
            <a:ln w="9525" cap="flat">
              <a:noFill/>
              <a:prstDash val="solid"/>
              <a:miter/>
            </a:ln>
          </p:spPr>
          <p:txBody>
            <a:bodyPr rtlCol="0" anchor="ctr"/>
            <a:lstStyle/>
            <a:p>
              <a:endParaRPr lang="en-US"/>
            </a:p>
          </p:txBody>
        </p:sp>
        <p:sp>
          <p:nvSpPr>
            <p:cNvPr id="20" name="Freeform: Shape 19"/>
            <p:cNvSpPr/>
            <p:nvPr/>
          </p:nvSpPr>
          <p:spPr>
            <a:xfrm>
              <a:off x="6824962" y="6118842"/>
              <a:ext cx="393100" cy="221119"/>
            </a:xfrm>
            <a:custGeom>
              <a:avLst/>
              <a:gdLst>
                <a:gd name="connsiteX0" fmla="*/ 352561 w 393099"/>
                <a:gd name="connsiteY0" fmla="*/ 25797 h 221118"/>
                <a:gd name="connsiteX1" fmla="*/ 359932 w 393099"/>
                <a:gd name="connsiteY1" fmla="*/ 214976 h 221118"/>
                <a:gd name="connsiteX2" fmla="*/ 18427 w 393099"/>
                <a:gd name="connsiteY2" fmla="*/ 126529 h 221118"/>
                <a:gd name="connsiteX3" fmla="*/ 28254 w 393099"/>
                <a:gd name="connsiteY3" fmla="*/ 109331 h 221118"/>
                <a:gd name="connsiteX4" fmla="*/ 320622 w 393099"/>
                <a:gd name="connsiteY4" fmla="*/ 18427 h 221118"/>
                <a:gd name="connsiteX5" fmla="*/ 352561 w 393099"/>
                <a:gd name="connsiteY5" fmla="*/ 25797 h 22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221118">
                  <a:moveTo>
                    <a:pt x="352561" y="25797"/>
                  </a:moveTo>
                  <a:cubicBezTo>
                    <a:pt x="399242" y="106874"/>
                    <a:pt x="359932" y="214976"/>
                    <a:pt x="359932" y="214976"/>
                  </a:cubicBezTo>
                  <a:lnTo>
                    <a:pt x="18427" y="126529"/>
                  </a:lnTo>
                  <a:cubicBezTo>
                    <a:pt x="23340" y="121615"/>
                    <a:pt x="25797" y="114244"/>
                    <a:pt x="28254" y="109331"/>
                  </a:cubicBezTo>
                  <a:cubicBezTo>
                    <a:pt x="128986" y="87219"/>
                    <a:pt x="224804" y="57736"/>
                    <a:pt x="320622" y="18427"/>
                  </a:cubicBezTo>
                  <a:lnTo>
                    <a:pt x="352561" y="25797"/>
                  </a:lnTo>
                  <a:close/>
                </a:path>
              </a:pathLst>
            </a:custGeom>
            <a:solidFill>
              <a:srgbClr val="E3E3E8"/>
            </a:solidFill>
            <a:ln w="9525" cap="flat">
              <a:noFill/>
              <a:prstDash val="solid"/>
              <a:miter/>
            </a:ln>
          </p:spPr>
          <p:txBody>
            <a:bodyPr rtlCol="0" anchor="ctr"/>
            <a:lstStyle/>
            <a:p>
              <a:endParaRPr lang="en-US"/>
            </a:p>
          </p:txBody>
        </p:sp>
        <p:sp>
          <p:nvSpPr>
            <p:cNvPr id="21" name="Freeform: Shape 20"/>
            <p:cNvSpPr/>
            <p:nvPr/>
          </p:nvSpPr>
          <p:spPr>
            <a:xfrm>
              <a:off x="6824962" y="6045135"/>
              <a:ext cx="319393" cy="196550"/>
            </a:xfrm>
            <a:custGeom>
              <a:avLst/>
              <a:gdLst>
                <a:gd name="connsiteX0" fmla="*/ 18427 w 319393"/>
                <a:gd name="connsiteY0" fmla="*/ 18427 h 196549"/>
                <a:gd name="connsiteX1" fmla="*/ 318165 w 319393"/>
                <a:gd name="connsiteY1" fmla="*/ 89676 h 196549"/>
                <a:gd name="connsiteX2" fmla="*/ 25797 w 319393"/>
                <a:gd name="connsiteY2" fmla="*/ 180580 h 196549"/>
                <a:gd name="connsiteX3" fmla="*/ 18427 w 319393"/>
                <a:gd name="connsiteY3" fmla="*/ 18427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18427"/>
                  </a:moveTo>
                  <a:lnTo>
                    <a:pt x="318165" y="89676"/>
                  </a:lnTo>
                  <a:cubicBezTo>
                    <a:pt x="224804" y="128986"/>
                    <a:pt x="126529" y="160925"/>
                    <a:pt x="25797" y="180580"/>
                  </a:cubicBezTo>
                  <a:cubicBezTo>
                    <a:pt x="50366" y="121615"/>
                    <a:pt x="18427" y="18427"/>
                    <a:pt x="18427" y="18427"/>
                  </a:cubicBezTo>
                  <a:close/>
                </a:path>
              </a:pathLst>
            </a:custGeom>
            <a:solidFill>
              <a:srgbClr val="FFFFFF"/>
            </a:solidFill>
            <a:ln w="9525" cap="flat">
              <a:noFill/>
              <a:prstDash val="solid"/>
              <a:miter/>
            </a:ln>
          </p:spPr>
          <p:txBody>
            <a:bodyPr rtlCol="0" anchor="ctr"/>
            <a:lstStyle/>
            <a:p>
              <a:endParaRPr lang="en-US"/>
            </a:p>
          </p:txBody>
        </p:sp>
        <p:sp>
          <p:nvSpPr>
            <p:cNvPr id="22" name="Freeform: Shape 21"/>
            <p:cNvSpPr/>
            <p:nvPr/>
          </p:nvSpPr>
          <p:spPr>
            <a:xfrm>
              <a:off x="7940382" y="6018110"/>
              <a:ext cx="171981" cy="294825"/>
            </a:xfrm>
            <a:custGeom>
              <a:avLst/>
              <a:gdLst>
                <a:gd name="connsiteX0" fmla="*/ 18427 w 171981"/>
                <a:gd name="connsiteY0" fmla="*/ 25797 h 294824"/>
                <a:gd name="connsiteX1" fmla="*/ 114245 w 171981"/>
                <a:gd name="connsiteY1" fmla="*/ 18427 h 294824"/>
                <a:gd name="connsiteX2" fmla="*/ 136357 w 171981"/>
                <a:gd name="connsiteY2" fmla="*/ 271485 h 294824"/>
                <a:gd name="connsiteX3" fmla="*/ 23340 w 171981"/>
                <a:gd name="connsiteY3" fmla="*/ 281312 h 294824"/>
                <a:gd name="connsiteX4" fmla="*/ 18427 w 171981"/>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18427" y="25797"/>
                  </a:moveTo>
                  <a:lnTo>
                    <a:pt x="114245" y="18427"/>
                  </a:lnTo>
                  <a:cubicBezTo>
                    <a:pt x="205149" y="141270"/>
                    <a:pt x="136357" y="271485"/>
                    <a:pt x="136357" y="271485"/>
                  </a:cubicBezTo>
                  <a:lnTo>
                    <a:pt x="23340" y="281312"/>
                  </a:lnTo>
                  <a:cubicBezTo>
                    <a:pt x="57737" y="197778"/>
                    <a:pt x="50366" y="106874"/>
                    <a:pt x="18427" y="25797"/>
                  </a:cubicBezTo>
                  <a:close/>
                </a:path>
              </a:pathLst>
            </a:custGeom>
            <a:solidFill>
              <a:srgbClr val="7CD0E8"/>
            </a:solidFill>
            <a:ln w="9525" cap="flat">
              <a:noFill/>
              <a:prstDash val="solid"/>
              <a:miter/>
            </a:ln>
          </p:spPr>
          <p:txBody>
            <a:bodyPr rtlCol="0" anchor="ctr"/>
            <a:lstStyle/>
            <a:p>
              <a:endParaRPr lang="en-US"/>
            </a:p>
          </p:txBody>
        </p:sp>
        <p:sp>
          <p:nvSpPr>
            <p:cNvPr id="23" name="Freeform: Shape 22"/>
            <p:cNvSpPr/>
            <p:nvPr/>
          </p:nvSpPr>
          <p:spPr>
            <a:xfrm>
              <a:off x="7849478" y="6025480"/>
              <a:ext cx="147412" cy="294825"/>
            </a:xfrm>
            <a:custGeom>
              <a:avLst/>
              <a:gdLst>
                <a:gd name="connsiteX0" fmla="*/ 18427 w 147412"/>
                <a:gd name="connsiteY0" fmla="*/ 25797 h 294824"/>
                <a:gd name="connsiteX1" fmla="*/ 109331 w 147412"/>
                <a:gd name="connsiteY1" fmla="*/ 18427 h 294824"/>
                <a:gd name="connsiteX2" fmla="*/ 114244 w 147412"/>
                <a:gd name="connsiteY2" fmla="*/ 273941 h 294824"/>
                <a:gd name="connsiteX3" fmla="*/ 20884 w 147412"/>
                <a:gd name="connsiteY3" fmla="*/ 281312 h 294824"/>
                <a:gd name="connsiteX4" fmla="*/ 18427 w 147412"/>
                <a:gd name="connsiteY4" fmla="*/ 25797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8427" y="25797"/>
                  </a:moveTo>
                  <a:lnTo>
                    <a:pt x="109331" y="18427"/>
                  </a:lnTo>
                  <a:cubicBezTo>
                    <a:pt x="141270" y="101960"/>
                    <a:pt x="148641" y="190408"/>
                    <a:pt x="114244" y="273941"/>
                  </a:cubicBezTo>
                  <a:lnTo>
                    <a:pt x="20884" y="281312"/>
                  </a:lnTo>
                  <a:cubicBezTo>
                    <a:pt x="42995" y="195321"/>
                    <a:pt x="40538" y="106874"/>
                    <a:pt x="18427" y="25797"/>
                  </a:cubicBezTo>
                  <a:close/>
                </a:path>
              </a:pathLst>
            </a:custGeom>
            <a:solidFill>
              <a:srgbClr val="4FC1B2"/>
            </a:solidFill>
            <a:ln w="9525" cap="flat">
              <a:noFill/>
              <a:prstDash val="solid"/>
              <a:miter/>
            </a:ln>
          </p:spPr>
          <p:txBody>
            <a:bodyPr rtlCol="0" anchor="ctr"/>
            <a:lstStyle/>
            <a:p>
              <a:endParaRPr lang="en-US"/>
            </a:p>
          </p:txBody>
        </p:sp>
        <p:sp>
          <p:nvSpPr>
            <p:cNvPr id="24" name="Freeform: Shape 23"/>
            <p:cNvSpPr/>
            <p:nvPr/>
          </p:nvSpPr>
          <p:spPr>
            <a:xfrm>
              <a:off x="7453921" y="6032851"/>
              <a:ext cx="442237" cy="319393"/>
            </a:xfrm>
            <a:custGeom>
              <a:avLst/>
              <a:gdLst>
                <a:gd name="connsiteX0" fmla="*/ 18427 w 442237"/>
                <a:gd name="connsiteY0" fmla="*/ 50366 h 319393"/>
                <a:gd name="connsiteX1" fmla="*/ 413983 w 442237"/>
                <a:gd name="connsiteY1" fmla="*/ 18427 h 319393"/>
                <a:gd name="connsiteX2" fmla="*/ 416440 w 442237"/>
                <a:gd name="connsiteY2" fmla="*/ 273942 h 319393"/>
                <a:gd name="connsiteX3" fmla="*/ 20884 w 442237"/>
                <a:gd name="connsiteY3" fmla="*/ 305881 h 319393"/>
                <a:gd name="connsiteX4" fmla="*/ 18427 w 442237"/>
                <a:gd name="connsiteY4" fmla="*/ 50366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50366"/>
                  </a:moveTo>
                  <a:lnTo>
                    <a:pt x="413983" y="18427"/>
                  </a:lnTo>
                  <a:cubicBezTo>
                    <a:pt x="436095" y="101960"/>
                    <a:pt x="438552" y="187951"/>
                    <a:pt x="416440" y="273942"/>
                  </a:cubicBezTo>
                  <a:lnTo>
                    <a:pt x="20884" y="305881"/>
                  </a:lnTo>
                  <a:cubicBezTo>
                    <a:pt x="42995" y="224804"/>
                    <a:pt x="42995" y="136357"/>
                    <a:pt x="18427" y="50366"/>
                  </a:cubicBezTo>
                  <a:close/>
                </a:path>
              </a:pathLst>
            </a:custGeom>
            <a:solidFill>
              <a:srgbClr val="7CD0E8"/>
            </a:solidFill>
            <a:ln w="9525" cap="flat">
              <a:noFill/>
              <a:prstDash val="solid"/>
              <a:miter/>
            </a:ln>
          </p:spPr>
          <p:txBody>
            <a:bodyPr rtlCol="0" anchor="ctr"/>
            <a:lstStyle/>
            <a:p>
              <a:endParaRPr lang="en-US"/>
            </a:p>
          </p:txBody>
        </p:sp>
        <p:sp>
          <p:nvSpPr>
            <p:cNvPr id="25" name="Freeform: Shape 24"/>
            <p:cNvSpPr/>
            <p:nvPr/>
          </p:nvSpPr>
          <p:spPr>
            <a:xfrm>
              <a:off x="7335991" y="6064790"/>
              <a:ext cx="171981" cy="294825"/>
            </a:xfrm>
            <a:custGeom>
              <a:avLst/>
              <a:gdLst>
                <a:gd name="connsiteX0" fmla="*/ 28254 w 171981"/>
                <a:gd name="connsiteY0" fmla="*/ 28254 h 294824"/>
                <a:gd name="connsiteX1" fmla="*/ 136356 w 171981"/>
                <a:gd name="connsiteY1" fmla="*/ 18427 h 294824"/>
                <a:gd name="connsiteX2" fmla="*/ 138813 w 171981"/>
                <a:gd name="connsiteY2" fmla="*/ 273941 h 294824"/>
                <a:gd name="connsiteX3" fmla="*/ 18427 w 171981"/>
                <a:gd name="connsiteY3" fmla="*/ 283769 h 294824"/>
                <a:gd name="connsiteX4" fmla="*/ 28254 w 171981"/>
                <a:gd name="connsiteY4" fmla="*/ 2825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81" h="294824">
                  <a:moveTo>
                    <a:pt x="28254" y="28254"/>
                  </a:moveTo>
                  <a:lnTo>
                    <a:pt x="136356" y="18427"/>
                  </a:lnTo>
                  <a:cubicBezTo>
                    <a:pt x="158468" y="104417"/>
                    <a:pt x="160925" y="192864"/>
                    <a:pt x="138813" y="273941"/>
                  </a:cubicBezTo>
                  <a:lnTo>
                    <a:pt x="18427" y="283769"/>
                  </a:lnTo>
                  <a:cubicBezTo>
                    <a:pt x="40538" y="200235"/>
                    <a:pt x="42995" y="111787"/>
                    <a:pt x="28254" y="28254"/>
                  </a:cubicBezTo>
                  <a:close/>
                </a:path>
              </a:pathLst>
            </a:custGeom>
            <a:solidFill>
              <a:srgbClr val="4FC1B2"/>
            </a:solidFill>
            <a:ln w="9525" cap="flat">
              <a:noFill/>
              <a:prstDash val="solid"/>
              <a:miter/>
            </a:ln>
          </p:spPr>
          <p:txBody>
            <a:bodyPr rtlCol="0" anchor="ctr"/>
            <a:lstStyle/>
            <a:p>
              <a:endParaRPr lang="en-US"/>
            </a:p>
          </p:txBody>
        </p:sp>
        <p:sp>
          <p:nvSpPr>
            <p:cNvPr id="26" name="Freeform: Shape 25"/>
            <p:cNvSpPr/>
            <p:nvPr/>
          </p:nvSpPr>
          <p:spPr>
            <a:xfrm>
              <a:off x="6789301" y="6005825"/>
              <a:ext cx="589649" cy="368531"/>
            </a:xfrm>
            <a:custGeom>
              <a:avLst/>
              <a:gdLst>
                <a:gd name="connsiteX0" fmla="*/ 24605 w 589649"/>
                <a:gd name="connsiteY0" fmla="*/ 232174 h 368530"/>
                <a:gd name="connsiteX1" fmla="*/ 395593 w 589649"/>
                <a:gd name="connsiteY1" fmla="*/ 327992 h 368530"/>
                <a:gd name="connsiteX2" fmla="*/ 388222 w 589649"/>
                <a:gd name="connsiteY2" fmla="*/ 138814 h 368530"/>
                <a:gd name="connsiteX3" fmla="*/ 388222 w 589649"/>
                <a:gd name="connsiteY3" fmla="*/ 138814 h 368530"/>
                <a:gd name="connsiteX4" fmla="*/ 24605 w 589649"/>
                <a:gd name="connsiteY4" fmla="*/ 52823 h 368530"/>
                <a:gd name="connsiteX5" fmla="*/ 22148 w 589649"/>
                <a:gd name="connsiteY5" fmla="*/ 18427 h 368530"/>
                <a:gd name="connsiteX6" fmla="*/ 368567 w 589649"/>
                <a:gd name="connsiteY6" fmla="*/ 104417 h 368530"/>
                <a:gd name="connsiteX7" fmla="*/ 574945 w 589649"/>
                <a:gd name="connsiteY7" fmla="*/ 87219 h 368530"/>
                <a:gd name="connsiteX8" fmla="*/ 562660 w 589649"/>
                <a:gd name="connsiteY8" fmla="*/ 342734 h 368530"/>
                <a:gd name="connsiteX9" fmla="*/ 390679 w 589649"/>
                <a:gd name="connsiteY9" fmla="*/ 357475 h 368530"/>
                <a:gd name="connsiteX10" fmla="*/ 390679 w 589649"/>
                <a:gd name="connsiteY10" fmla="*/ 357475 h 368530"/>
                <a:gd name="connsiteX11" fmla="*/ 390679 w 589649"/>
                <a:gd name="connsiteY11" fmla="*/ 357475 h 368530"/>
                <a:gd name="connsiteX12" fmla="*/ 27062 w 589649"/>
                <a:gd name="connsiteY12" fmla="*/ 266571 h 368530"/>
                <a:gd name="connsiteX13" fmla="*/ 24605 w 589649"/>
                <a:gd name="connsiteY13" fmla="*/ 232174 h 36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649" h="368530">
                  <a:moveTo>
                    <a:pt x="24605" y="232174"/>
                  </a:moveTo>
                  <a:lnTo>
                    <a:pt x="395593" y="327992"/>
                  </a:lnTo>
                  <a:cubicBezTo>
                    <a:pt x="417705" y="197778"/>
                    <a:pt x="422619" y="224804"/>
                    <a:pt x="388222" y="138814"/>
                  </a:cubicBezTo>
                  <a:lnTo>
                    <a:pt x="388222" y="138814"/>
                  </a:lnTo>
                  <a:lnTo>
                    <a:pt x="24605" y="52823"/>
                  </a:lnTo>
                  <a:cubicBezTo>
                    <a:pt x="12321" y="40539"/>
                    <a:pt x="22148" y="18427"/>
                    <a:pt x="22148" y="18427"/>
                  </a:cubicBezTo>
                  <a:lnTo>
                    <a:pt x="368567" y="104417"/>
                  </a:lnTo>
                  <a:lnTo>
                    <a:pt x="574945" y="87219"/>
                  </a:lnTo>
                  <a:cubicBezTo>
                    <a:pt x="589686" y="173210"/>
                    <a:pt x="584772" y="261657"/>
                    <a:pt x="562660" y="342734"/>
                  </a:cubicBezTo>
                  <a:lnTo>
                    <a:pt x="390679" y="357475"/>
                  </a:lnTo>
                  <a:lnTo>
                    <a:pt x="390679" y="357475"/>
                  </a:lnTo>
                  <a:lnTo>
                    <a:pt x="390679" y="357475"/>
                  </a:lnTo>
                  <a:lnTo>
                    <a:pt x="27062" y="266571"/>
                  </a:lnTo>
                  <a:cubicBezTo>
                    <a:pt x="14778" y="251829"/>
                    <a:pt x="24605" y="232174"/>
                    <a:pt x="24605" y="232174"/>
                  </a:cubicBezTo>
                  <a:close/>
                </a:path>
              </a:pathLst>
            </a:custGeom>
            <a:solidFill>
              <a:srgbClr val="7CD0E8"/>
            </a:solidFill>
            <a:ln w="9525" cap="flat">
              <a:noFill/>
              <a:prstDash val="solid"/>
              <a:miter/>
            </a:ln>
          </p:spPr>
          <p:txBody>
            <a:bodyPr rtlCol="0" anchor="ctr"/>
            <a:lstStyle/>
            <a:p>
              <a:endParaRPr lang="en-US"/>
            </a:p>
          </p:txBody>
        </p:sp>
        <p:sp>
          <p:nvSpPr>
            <p:cNvPr id="27" name="Freeform: Shape 26"/>
            <p:cNvSpPr/>
            <p:nvPr/>
          </p:nvSpPr>
          <p:spPr>
            <a:xfrm>
              <a:off x="6793022" y="5937033"/>
              <a:ext cx="1277574" cy="171981"/>
            </a:xfrm>
            <a:custGeom>
              <a:avLst/>
              <a:gdLst>
                <a:gd name="connsiteX0" fmla="*/ 1261604 w 1277573"/>
                <a:gd name="connsiteY0" fmla="*/ 97047 h 171981"/>
                <a:gd name="connsiteX1" fmla="*/ 821824 w 1277573"/>
                <a:gd name="connsiteY1" fmla="*/ 18427 h 171981"/>
                <a:gd name="connsiteX2" fmla="*/ 18427 w 1277573"/>
                <a:gd name="connsiteY2" fmla="*/ 87219 h 171981"/>
                <a:gd name="connsiteX3" fmla="*/ 364846 w 1277573"/>
                <a:gd name="connsiteY3" fmla="*/ 173210 h 171981"/>
              </a:gdLst>
              <a:ahLst/>
              <a:cxnLst>
                <a:cxn ang="0">
                  <a:pos x="connsiteX0" y="connsiteY0"/>
                </a:cxn>
                <a:cxn ang="0">
                  <a:pos x="connsiteX1" y="connsiteY1"/>
                </a:cxn>
                <a:cxn ang="0">
                  <a:pos x="connsiteX2" y="connsiteY2"/>
                </a:cxn>
                <a:cxn ang="0">
                  <a:pos x="connsiteX3" y="connsiteY3"/>
                </a:cxn>
              </a:cxnLst>
              <a:rect l="l" t="t" r="r" b="b"/>
              <a:pathLst>
                <a:path w="1277573" h="171981">
                  <a:moveTo>
                    <a:pt x="1261604" y="97047"/>
                  </a:moveTo>
                  <a:lnTo>
                    <a:pt x="821824" y="18427"/>
                  </a:lnTo>
                  <a:lnTo>
                    <a:pt x="18427" y="87219"/>
                  </a:lnTo>
                  <a:lnTo>
                    <a:pt x="364846" y="173210"/>
                  </a:lnTo>
                  <a:close/>
                </a:path>
              </a:pathLst>
            </a:custGeom>
            <a:solidFill>
              <a:srgbClr val="55C7E4"/>
            </a:solidFill>
            <a:ln w="9525" cap="flat">
              <a:noFill/>
              <a:prstDash val="solid"/>
              <a:miter/>
            </a:ln>
          </p:spPr>
          <p:txBody>
            <a:bodyPr rtlCol="0" anchor="ctr"/>
            <a:lstStyle/>
            <a:p>
              <a:endParaRPr lang="en-US"/>
            </a:p>
          </p:txBody>
        </p:sp>
        <p:sp>
          <p:nvSpPr>
            <p:cNvPr id="28" name="Freeform: Shape 27"/>
            <p:cNvSpPr/>
            <p:nvPr/>
          </p:nvSpPr>
          <p:spPr>
            <a:xfrm>
              <a:off x="7576765" y="6094273"/>
              <a:ext cx="196550" cy="196550"/>
            </a:xfrm>
            <a:custGeom>
              <a:avLst/>
              <a:gdLst>
                <a:gd name="connsiteX0" fmla="*/ 60194 w 196549"/>
                <a:gd name="connsiteY0" fmla="*/ 197778 h 196549"/>
                <a:gd name="connsiteX1" fmla="*/ 121615 w 196549"/>
                <a:gd name="connsiteY1" fmla="*/ 148641 h 196549"/>
                <a:gd name="connsiteX2" fmla="*/ 197778 w 196549"/>
                <a:gd name="connsiteY2" fmla="*/ 156011 h 196549"/>
                <a:gd name="connsiteX3" fmla="*/ 148641 w 196549"/>
                <a:gd name="connsiteY3" fmla="*/ 94589 h 196549"/>
                <a:gd name="connsiteX4" fmla="*/ 156012 w 196549"/>
                <a:gd name="connsiteY4" fmla="*/ 18427 h 196549"/>
                <a:gd name="connsiteX5" fmla="*/ 94590 w 196549"/>
                <a:gd name="connsiteY5" fmla="*/ 67564 h 196549"/>
                <a:gd name="connsiteX6" fmla="*/ 18427 w 196549"/>
                <a:gd name="connsiteY6" fmla="*/ 60193 h 196549"/>
                <a:gd name="connsiteX7" fmla="*/ 67564 w 196549"/>
                <a:gd name="connsiteY7" fmla="*/ 121615 h 196549"/>
                <a:gd name="connsiteX8" fmla="*/ 60194 w 196549"/>
                <a:gd name="connsiteY8" fmla="*/ 197778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549" h="196549">
                  <a:moveTo>
                    <a:pt x="60194" y="197778"/>
                  </a:moveTo>
                  <a:lnTo>
                    <a:pt x="121615" y="148641"/>
                  </a:lnTo>
                  <a:lnTo>
                    <a:pt x="197778" y="156011"/>
                  </a:lnTo>
                  <a:lnTo>
                    <a:pt x="148641" y="94589"/>
                  </a:lnTo>
                  <a:lnTo>
                    <a:pt x="156012" y="18427"/>
                  </a:lnTo>
                  <a:lnTo>
                    <a:pt x="94590" y="67564"/>
                  </a:lnTo>
                  <a:lnTo>
                    <a:pt x="18427" y="60193"/>
                  </a:lnTo>
                  <a:lnTo>
                    <a:pt x="67564" y="121615"/>
                  </a:lnTo>
                  <a:lnTo>
                    <a:pt x="60194" y="197778"/>
                  </a:lnTo>
                  <a:close/>
                </a:path>
              </a:pathLst>
            </a:custGeom>
            <a:solidFill>
              <a:srgbClr val="635BA8"/>
            </a:solidFill>
            <a:ln w="9525" cap="flat">
              <a:noFill/>
              <a:prstDash val="solid"/>
              <a:miter/>
            </a:ln>
          </p:spPr>
          <p:txBody>
            <a:bodyPr rtlCol="0" anchor="ctr"/>
            <a:lstStyle/>
            <a:p>
              <a:endParaRPr lang="en-US"/>
            </a:p>
          </p:txBody>
        </p:sp>
        <p:sp>
          <p:nvSpPr>
            <p:cNvPr id="29" name="Freeform: Shape 28"/>
            <p:cNvSpPr/>
            <p:nvPr/>
          </p:nvSpPr>
          <p:spPr>
            <a:xfrm>
              <a:off x="10225430" y="5910007"/>
              <a:ext cx="270256" cy="221119"/>
            </a:xfrm>
            <a:custGeom>
              <a:avLst/>
              <a:gdLst>
                <a:gd name="connsiteX0" fmla="*/ 35468 w 270255"/>
                <a:gd name="connsiteY0" fmla="*/ 33168 h 221118"/>
                <a:gd name="connsiteX1" fmla="*/ 33011 w 270255"/>
                <a:gd name="connsiteY1" fmla="*/ 222347 h 221118"/>
                <a:gd name="connsiteX2" fmla="*/ 263958 w 270255"/>
                <a:gd name="connsiteY2" fmla="*/ 136357 h 221118"/>
                <a:gd name="connsiteX3" fmla="*/ 72321 w 270255"/>
                <a:gd name="connsiteY3" fmla="*/ 18427 h 221118"/>
                <a:gd name="connsiteX4" fmla="*/ 35468 w 270255"/>
                <a:gd name="connsiteY4" fmla="*/ 33168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35468" y="33168"/>
                  </a:moveTo>
                  <a:cubicBezTo>
                    <a:pt x="-1385" y="116701"/>
                    <a:pt x="33011" y="222347"/>
                    <a:pt x="33011" y="222347"/>
                  </a:cubicBezTo>
                  <a:lnTo>
                    <a:pt x="263958" y="136357"/>
                  </a:lnTo>
                  <a:cubicBezTo>
                    <a:pt x="192708" y="111788"/>
                    <a:pt x="126372" y="72478"/>
                    <a:pt x="72321" y="18427"/>
                  </a:cubicBezTo>
                  <a:lnTo>
                    <a:pt x="35468" y="33168"/>
                  </a:lnTo>
                  <a:close/>
                </a:path>
              </a:pathLst>
            </a:custGeom>
            <a:solidFill>
              <a:srgbClr val="E3E3E8"/>
            </a:solidFill>
            <a:ln w="9525" cap="flat">
              <a:noFill/>
              <a:prstDash val="solid"/>
              <a:miter/>
            </a:ln>
          </p:spPr>
          <p:txBody>
            <a:bodyPr rtlCol="0" anchor="ctr"/>
            <a:lstStyle/>
            <a:p>
              <a:endParaRPr lang="en-US"/>
            </a:p>
          </p:txBody>
        </p:sp>
        <p:sp>
          <p:nvSpPr>
            <p:cNvPr id="30" name="Freeform: Shape 29"/>
            <p:cNvSpPr/>
            <p:nvPr/>
          </p:nvSpPr>
          <p:spPr>
            <a:xfrm>
              <a:off x="10281782" y="5828931"/>
              <a:ext cx="270256" cy="221119"/>
            </a:xfrm>
            <a:custGeom>
              <a:avLst/>
              <a:gdLst>
                <a:gd name="connsiteX0" fmla="*/ 254286 w 270255"/>
                <a:gd name="connsiteY0" fmla="*/ 18427 h 221118"/>
                <a:gd name="connsiteX1" fmla="*/ 18427 w 270255"/>
                <a:gd name="connsiteY1" fmla="*/ 99503 h 221118"/>
                <a:gd name="connsiteX2" fmla="*/ 210062 w 270255"/>
                <a:gd name="connsiteY2" fmla="*/ 217433 h 221118"/>
                <a:gd name="connsiteX3" fmla="*/ 259200 w 270255"/>
                <a:gd name="connsiteY3" fmla="*/ 200235 h 221118"/>
                <a:gd name="connsiteX4" fmla="*/ 254286 w 270255"/>
                <a:gd name="connsiteY4" fmla="*/ 18427 h 2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255" h="221118">
                  <a:moveTo>
                    <a:pt x="254286" y="18427"/>
                  </a:moveTo>
                  <a:lnTo>
                    <a:pt x="18427" y="99503"/>
                  </a:lnTo>
                  <a:cubicBezTo>
                    <a:pt x="72478" y="153555"/>
                    <a:pt x="138813" y="192865"/>
                    <a:pt x="210062" y="217433"/>
                  </a:cubicBezTo>
                  <a:lnTo>
                    <a:pt x="259200" y="200235"/>
                  </a:lnTo>
                  <a:cubicBezTo>
                    <a:pt x="224804" y="146184"/>
                    <a:pt x="254286" y="18427"/>
                    <a:pt x="254286" y="18427"/>
                  </a:cubicBezTo>
                  <a:close/>
                </a:path>
              </a:pathLst>
            </a:custGeom>
            <a:solidFill>
              <a:srgbClr val="FFFFFF"/>
            </a:solidFill>
            <a:ln w="9525" cap="flat">
              <a:noFill/>
              <a:prstDash val="solid"/>
              <a:miter/>
            </a:ln>
          </p:spPr>
          <p:txBody>
            <a:bodyPr rtlCol="0" anchor="ctr"/>
            <a:lstStyle/>
            <a:p>
              <a:endParaRPr lang="en-US"/>
            </a:p>
          </p:txBody>
        </p:sp>
        <p:sp>
          <p:nvSpPr>
            <p:cNvPr id="31" name="Freeform: Shape 30"/>
            <p:cNvSpPr/>
            <p:nvPr/>
          </p:nvSpPr>
          <p:spPr>
            <a:xfrm>
              <a:off x="9476503" y="5855956"/>
              <a:ext cx="122844" cy="294825"/>
            </a:xfrm>
            <a:custGeom>
              <a:avLst/>
              <a:gdLst>
                <a:gd name="connsiteX0" fmla="*/ 111212 w 122843"/>
                <a:gd name="connsiteY0" fmla="*/ 20883 h 294824"/>
                <a:gd name="connsiteX1" fmla="*/ 54704 w 122843"/>
                <a:gd name="connsiteY1" fmla="*/ 18427 h 294824"/>
                <a:gd name="connsiteX2" fmla="*/ 42419 w 122843"/>
                <a:gd name="connsiteY2" fmla="*/ 273941 h 294824"/>
                <a:gd name="connsiteX3" fmla="*/ 108755 w 122843"/>
                <a:gd name="connsiteY3" fmla="*/ 276398 h 294824"/>
                <a:gd name="connsiteX4" fmla="*/ 111212 w 122843"/>
                <a:gd name="connsiteY4" fmla="*/ 20883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294824">
                  <a:moveTo>
                    <a:pt x="111212" y="20883"/>
                  </a:moveTo>
                  <a:lnTo>
                    <a:pt x="54704" y="18427"/>
                  </a:lnTo>
                  <a:cubicBezTo>
                    <a:pt x="-19002" y="143727"/>
                    <a:pt x="42419" y="273941"/>
                    <a:pt x="42419" y="273941"/>
                  </a:cubicBezTo>
                  <a:lnTo>
                    <a:pt x="108755" y="276398"/>
                  </a:lnTo>
                  <a:cubicBezTo>
                    <a:pt x="86643" y="195321"/>
                    <a:pt x="84186" y="101960"/>
                    <a:pt x="111212" y="20883"/>
                  </a:cubicBezTo>
                  <a:close/>
                </a:path>
              </a:pathLst>
            </a:custGeom>
            <a:solidFill>
              <a:srgbClr val="F17FB0"/>
            </a:solidFill>
            <a:ln w="9525" cap="flat">
              <a:noFill/>
              <a:prstDash val="solid"/>
              <a:miter/>
            </a:ln>
          </p:spPr>
          <p:txBody>
            <a:bodyPr rtlCol="0" anchor="ctr"/>
            <a:lstStyle/>
            <a:p>
              <a:endParaRPr lang="en-US"/>
            </a:p>
          </p:txBody>
        </p:sp>
        <p:sp>
          <p:nvSpPr>
            <p:cNvPr id="32" name="Freeform: Shape 31"/>
            <p:cNvSpPr/>
            <p:nvPr/>
          </p:nvSpPr>
          <p:spPr>
            <a:xfrm>
              <a:off x="9552387" y="5858413"/>
              <a:ext cx="98275" cy="294825"/>
            </a:xfrm>
            <a:custGeom>
              <a:avLst/>
              <a:gdLst>
                <a:gd name="connsiteX0" fmla="*/ 94293 w 98274"/>
                <a:gd name="connsiteY0" fmla="*/ 20884 h 294824"/>
                <a:gd name="connsiteX1" fmla="*/ 37785 w 98274"/>
                <a:gd name="connsiteY1" fmla="*/ 18427 h 294824"/>
                <a:gd name="connsiteX2" fmla="*/ 37785 w 98274"/>
                <a:gd name="connsiteY2" fmla="*/ 273942 h 294824"/>
                <a:gd name="connsiteX3" fmla="*/ 96750 w 98274"/>
                <a:gd name="connsiteY3" fmla="*/ 276398 h 294824"/>
                <a:gd name="connsiteX4" fmla="*/ 94293 w 98274"/>
                <a:gd name="connsiteY4" fmla="*/ 20884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294824">
                  <a:moveTo>
                    <a:pt x="94293" y="20884"/>
                  </a:moveTo>
                  <a:lnTo>
                    <a:pt x="37785" y="18427"/>
                  </a:lnTo>
                  <a:cubicBezTo>
                    <a:pt x="10760" y="99503"/>
                    <a:pt x="13217" y="195321"/>
                    <a:pt x="37785" y="273942"/>
                  </a:cubicBezTo>
                  <a:lnTo>
                    <a:pt x="96750" y="276398"/>
                  </a:lnTo>
                  <a:cubicBezTo>
                    <a:pt x="79552" y="190408"/>
                    <a:pt x="72182" y="101960"/>
                    <a:pt x="94293" y="20884"/>
                  </a:cubicBezTo>
                  <a:close/>
                </a:path>
              </a:pathLst>
            </a:custGeom>
            <a:solidFill>
              <a:srgbClr val="FFCB73"/>
            </a:solidFill>
            <a:ln w="9525" cap="flat">
              <a:noFill/>
              <a:prstDash val="solid"/>
              <a:miter/>
            </a:ln>
          </p:spPr>
          <p:txBody>
            <a:bodyPr rtlCol="0" anchor="ctr"/>
            <a:lstStyle/>
            <a:p>
              <a:endParaRPr lang="en-US"/>
            </a:p>
          </p:txBody>
        </p:sp>
        <p:sp>
          <p:nvSpPr>
            <p:cNvPr id="33" name="Freeform: Shape 32"/>
            <p:cNvSpPr/>
            <p:nvPr/>
          </p:nvSpPr>
          <p:spPr>
            <a:xfrm>
              <a:off x="10028312" y="5878068"/>
              <a:ext cx="147412" cy="294825"/>
            </a:xfrm>
            <a:custGeom>
              <a:avLst/>
              <a:gdLst>
                <a:gd name="connsiteX0" fmla="*/ 144139 w 147412"/>
                <a:gd name="connsiteY0" fmla="*/ 23340 h 294824"/>
                <a:gd name="connsiteX1" fmla="*/ 26209 w 147412"/>
                <a:gd name="connsiteY1" fmla="*/ 18427 h 294824"/>
                <a:gd name="connsiteX2" fmla="*/ 38493 w 147412"/>
                <a:gd name="connsiteY2" fmla="*/ 273941 h 294824"/>
                <a:gd name="connsiteX3" fmla="*/ 146596 w 147412"/>
                <a:gd name="connsiteY3" fmla="*/ 278855 h 294824"/>
                <a:gd name="connsiteX4" fmla="*/ 144139 w 147412"/>
                <a:gd name="connsiteY4" fmla="*/ 23340 h 29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12" h="294824">
                  <a:moveTo>
                    <a:pt x="144139" y="23340"/>
                  </a:moveTo>
                  <a:lnTo>
                    <a:pt x="26209" y="18427"/>
                  </a:lnTo>
                  <a:cubicBezTo>
                    <a:pt x="11468" y="104417"/>
                    <a:pt x="18838" y="192865"/>
                    <a:pt x="38493" y="273941"/>
                  </a:cubicBezTo>
                  <a:lnTo>
                    <a:pt x="146596" y="278855"/>
                  </a:lnTo>
                  <a:cubicBezTo>
                    <a:pt x="131854" y="195321"/>
                    <a:pt x="129398" y="106874"/>
                    <a:pt x="144139" y="23340"/>
                  </a:cubicBezTo>
                  <a:close/>
                </a:path>
              </a:pathLst>
            </a:custGeom>
            <a:solidFill>
              <a:srgbClr val="FFCB73"/>
            </a:solidFill>
            <a:ln w="9525" cap="flat">
              <a:noFill/>
              <a:prstDash val="solid"/>
              <a:miter/>
            </a:ln>
          </p:spPr>
          <p:txBody>
            <a:bodyPr rtlCol="0" anchor="ctr"/>
            <a:lstStyle/>
            <a:p>
              <a:endParaRPr lang="en-US"/>
            </a:p>
          </p:txBody>
        </p:sp>
        <p:sp>
          <p:nvSpPr>
            <p:cNvPr id="34" name="Freeform: Shape 33"/>
            <p:cNvSpPr/>
            <p:nvPr/>
          </p:nvSpPr>
          <p:spPr>
            <a:xfrm>
              <a:off x="10147554" y="5787164"/>
              <a:ext cx="417668" cy="393100"/>
            </a:xfrm>
            <a:custGeom>
              <a:avLst/>
              <a:gdLst>
                <a:gd name="connsiteX0" fmla="*/ 417996 w 417668"/>
                <a:gd name="connsiteY0" fmla="*/ 232174 h 393099"/>
                <a:gd name="connsiteX1" fmla="*/ 113344 w 417668"/>
                <a:gd name="connsiteY1" fmla="*/ 345191 h 393099"/>
                <a:gd name="connsiteX2" fmla="*/ 115801 w 417668"/>
                <a:gd name="connsiteY2" fmla="*/ 156011 h 393099"/>
                <a:gd name="connsiteX3" fmla="*/ 115801 w 417668"/>
                <a:gd name="connsiteY3" fmla="*/ 156011 h 393099"/>
                <a:gd name="connsiteX4" fmla="*/ 415540 w 417668"/>
                <a:gd name="connsiteY4" fmla="*/ 52823 h 393099"/>
                <a:gd name="connsiteX5" fmla="*/ 417996 w 417668"/>
                <a:gd name="connsiteY5" fmla="*/ 18427 h 393099"/>
                <a:gd name="connsiteX6" fmla="*/ 133000 w 417668"/>
                <a:gd name="connsiteY6" fmla="*/ 121615 h 393099"/>
                <a:gd name="connsiteX7" fmla="*/ 27354 w 417668"/>
                <a:gd name="connsiteY7" fmla="*/ 116701 h 393099"/>
                <a:gd name="connsiteX8" fmla="*/ 29811 w 417668"/>
                <a:gd name="connsiteY8" fmla="*/ 372216 h 393099"/>
                <a:gd name="connsiteX9" fmla="*/ 123172 w 417668"/>
                <a:gd name="connsiteY9" fmla="*/ 377130 h 393099"/>
                <a:gd name="connsiteX10" fmla="*/ 123172 w 417668"/>
                <a:gd name="connsiteY10" fmla="*/ 377130 h 393099"/>
                <a:gd name="connsiteX11" fmla="*/ 123172 w 417668"/>
                <a:gd name="connsiteY11" fmla="*/ 377130 h 393099"/>
                <a:gd name="connsiteX12" fmla="*/ 420453 w 417668"/>
                <a:gd name="connsiteY12" fmla="*/ 269028 h 393099"/>
                <a:gd name="connsiteX13" fmla="*/ 417996 w 417668"/>
                <a:gd name="connsiteY13" fmla="*/ 232174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7668" h="393099">
                  <a:moveTo>
                    <a:pt x="417996" y="232174"/>
                  </a:moveTo>
                  <a:lnTo>
                    <a:pt x="113344" y="345191"/>
                  </a:lnTo>
                  <a:cubicBezTo>
                    <a:pt x="96147" y="249372"/>
                    <a:pt x="105974" y="187951"/>
                    <a:pt x="115801" y="156011"/>
                  </a:cubicBezTo>
                  <a:lnTo>
                    <a:pt x="115801" y="156011"/>
                  </a:lnTo>
                  <a:lnTo>
                    <a:pt x="415540" y="52823"/>
                  </a:lnTo>
                  <a:cubicBezTo>
                    <a:pt x="425367" y="38082"/>
                    <a:pt x="417996" y="18427"/>
                    <a:pt x="417996" y="18427"/>
                  </a:cubicBezTo>
                  <a:lnTo>
                    <a:pt x="133000" y="121615"/>
                  </a:lnTo>
                  <a:lnTo>
                    <a:pt x="27354" y="116701"/>
                  </a:lnTo>
                  <a:cubicBezTo>
                    <a:pt x="15069" y="200235"/>
                    <a:pt x="15069" y="286226"/>
                    <a:pt x="29811" y="372216"/>
                  </a:cubicBezTo>
                  <a:lnTo>
                    <a:pt x="123172" y="377130"/>
                  </a:lnTo>
                  <a:lnTo>
                    <a:pt x="123172" y="377130"/>
                  </a:lnTo>
                  <a:lnTo>
                    <a:pt x="123172" y="377130"/>
                  </a:lnTo>
                  <a:lnTo>
                    <a:pt x="420453" y="269028"/>
                  </a:lnTo>
                  <a:cubicBezTo>
                    <a:pt x="425367" y="251829"/>
                    <a:pt x="417996" y="232174"/>
                    <a:pt x="417996" y="232174"/>
                  </a:cubicBezTo>
                  <a:close/>
                </a:path>
              </a:pathLst>
            </a:custGeom>
            <a:solidFill>
              <a:srgbClr val="F17FB0"/>
            </a:solidFill>
            <a:ln w="9525" cap="flat">
              <a:noFill/>
              <a:prstDash val="solid"/>
              <a:miter/>
            </a:ln>
          </p:spPr>
          <p:txBody>
            <a:bodyPr rtlCol="0" anchor="ctr"/>
            <a:lstStyle/>
            <a:p>
              <a:endParaRPr lang="en-US"/>
            </a:p>
          </p:txBody>
        </p:sp>
        <p:sp>
          <p:nvSpPr>
            <p:cNvPr id="35" name="Freeform: Shape 34"/>
            <p:cNvSpPr/>
            <p:nvPr/>
          </p:nvSpPr>
          <p:spPr>
            <a:xfrm>
              <a:off x="9614515" y="5860870"/>
              <a:ext cx="466806" cy="294825"/>
            </a:xfrm>
            <a:custGeom>
              <a:avLst/>
              <a:gdLst>
                <a:gd name="connsiteX0" fmla="*/ 440006 w 466805"/>
                <a:gd name="connsiteY0" fmla="*/ 35625 h 294824"/>
                <a:gd name="connsiteX1" fmla="*/ 216430 w 466805"/>
                <a:gd name="connsiteY1" fmla="*/ 25797 h 294824"/>
                <a:gd name="connsiteX2" fmla="*/ 103414 w 466805"/>
                <a:gd name="connsiteY2" fmla="*/ 20883 h 294824"/>
                <a:gd name="connsiteX3" fmla="*/ 32165 w 466805"/>
                <a:gd name="connsiteY3" fmla="*/ 18427 h 294824"/>
                <a:gd name="connsiteX4" fmla="*/ 34622 w 466805"/>
                <a:gd name="connsiteY4" fmla="*/ 273941 h 294824"/>
                <a:gd name="connsiteX5" fmla="*/ 113242 w 466805"/>
                <a:gd name="connsiteY5" fmla="*/ 276398 h 294824"/>
                <a:gd name="connsiteX6" fmla="*/ 209060 w 466805"/>
                <a:gd name="connsiteY6" fmla="*/ 281312 h 294824"/>
                <a:gd name="connsiteX7" fmla="*/ 452290 w 466805"/>
                <a:gd name="connsiteY7" fmla="*/ 291139 h 294824"/>
                <a:gd name="connsiteX8" fmla="*/ 440006 w 466805"/>
                <a:gd name="connsiteY8" fmla="*/ 35625 h 29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805" h="294824">
                  <a:moveTo>
                    <a:pt x="440006" y="35625"/>
                  </a:moveTo>
                  <a:lnTo>
                    <a:pt x="216430" y="25797"/>
                  </a:lnTo>
                  <a:lnTo>
                    <a:pt x="103414" y="20883"/>
                  </a:lnTo>
                  <a:lnTo>
                    <a:pt x="32165" y="18427"/>
                  </a:lnTo>
                  <a:cubicBezTo>
                    <a:pt x="10053" y="99503"/>
                    <a:pt x="17424" y="187951"/>
                    <a:pt x="34622" y="273941"/>
                  </a:cubicBezTo>
                  <a:lnTo>
                    <a:pt x="113242" y="276398"/>
                  </a:lnTo>
                  <a:lnTo>
                    <a:pt x="209060" y="281312"/>
                  </a:lnTo>
                  <a:lnTo>
                    <a:pt x="452290" y="291139"/>
                  </a:lnTo>
                  <a:cubicBezTo>
                    <a:pt x="430179" y="210063"/>
                    <a:pt x="425265" y="121615"/>
                    <a:pt x="440006" y="35625"/>
                  </a:cubicBezTo>
                  <a:close/>
                </a:path>
              </a:pathLst>
            </a:custGeom>
            <a:solidFill>
              <a:srgbClr val="F17FB0"/>
            </a:solidFill>
            <a:ln w="9525" cap="flat">
              <a:noFill/>
              <a:prstDash val="solid"/>
              <a:miter/>
            </a:ln>
          </p:spPr>
          <p:txBody>
            <a:bodyPr rtlCol="0" anchor="ctr"/>
            <a:lstStyle/>
            <a:p>
              <a:endParaRPr lang="en-US"/>
            </a:p>
          </p:txBody>
        </p:sp>
        <p:sp>
          <p:nvSpPr>
            <p:cNvPr id="36" name="Freeform: Shape 35"/>
            <p:cNvSpPr/>
            <p:nvPr/>
          </p:nvSpPr>
          <p:spPr>
            <a:xfrm>
              <a:off x="9515237" y="5757681"/>
              <a:ext cx="1056455" cy="147412"/>
            </a:xfrm>
            <a:custGeom>
              <a:avLst/>
              <a:gdLst>
                <a:gd name="connsiteX0" fmla="*/ 18427 w 1056455"/>
                <a:gd name="connsiteY0" fmla="*/ 116701 h 147412"/>
                <a:gd name="connsiteX1" fmla="*/ 379587 w 1056455"/>
                <a:gd name="connsiteY1" fmla="*/ 18427 h 147412"/>
                <a:gd name="connsiteX2" fmla="*/ 1047856 w 1056455"/>
                <a:gd name="connsiteY2" fmla="*/ 45452 h 147412"/>
                <a:gd name="connsiteX3" fmla="*/ 762859 w 1056455"/>
                <a:gd name="connsiteY3" fmla="*/ 148641 h 147412"/>
              </a:gdLst>
              <a:ahLst/>
              <a:cxnLst>
                <a:cxn ang="0">
                  <a:pos x="connsiteX0" y="connsiteY0"/>
                </a:cxn>
                <a:cxn ang="0">
                  <a:pos x="connsiteX1" y="connsiteY1"/>
                </a:cxn>
                <a:cxn ang="0">
                  <a:pos x="connsiteX2" y="connsiteY2"/>
                </a:cxn>
                <a:cxn ang="0">
                  <a:pos x="connsiteX3" y="connsiteY3"/>
                </a:cxn>
              </a:cxnLst>
              <a:rect l="l" t="t" r="r" b="b"/>
              <a:pathLst>
                <a:path w="1056455" h="147412">
                  <a:moveTo>
                    <a:pt x="18427" y="116701"/>
                  </a:moveTo>
                  <a:lnTo>
                    <a:pt x="379587" y="18427"/>
                  </a:lnTo>
                  <a:lnTo>
                    <a:pt x="1047856" y="45452"/>
                  </a:lnTo>
                  <a:lnTo>
                    <a:pt x="762859" y="148641"/>
                  </a:lnTo>
                  <a:close/>
                </a:path>
              </a:pathLst>
            </a:custGeom>
            <a:solidFill>
              <a:srgbClr val="F0678F"/>
            </a:solidFill>
            <a:ln w="9525" cap="flat">
              <a:noFill/>
              <a:prstDash val="solid"/>
              <a:miter/>
            </a:ln>
          </p:spPr>
          <p:txBody>
            <a:bodyPr rtlCol="0" anchor="ctr"/>
            <a:lstStyle/>
            <a:p>
              <a:endParaRPr lang="en-US"/>
            </a:p>
          </p:txBody>
        </p:sp>
        <p:sp>
          <p:nvSpPr>
            <p:cNvPr id="37" name="Freeform: Shape 36"/>
            <p:cNvSpPr/>
            <p:nvPr/>
          </p:nvSpPr>
          <p:spPr>
            <a:xfrm>
              <a:off x="7928548" y="5625010"/>
              <a:ext cx="1474124" cy="737062"/>
            </a:xfrm>
            <a:custGeom>
              <a:avLst/>
              <a:gdLst>
                <a:gd name="connsiteX0" fmla="*/ 1189904 w 1474123"/>
                <a:gd name="connsiteY0" fmla="*/ 94590 h 737061"/>
                <a:gd name="connsiteX1" fmla="*/ 293146 w 1474123"/>
                <a:gd name="connsiteY1" fmla="*/ 87219 h 737061"/>
                <a:gd name="connsiteX2" fmla="*/ 116251 w 1474123"/>
                <a:gd name="connsiteY2" fmla="*/ 18427 h 737061"/>
                <a:gd name="connsiteX3" fmla="*/ 300516 w 1474123"/>
                <a:gd name="connsiteY3" fmla="*/ 654757 h 737061"/>
                <a:gd name="connsiteX4" fmla="*/ 1440506 w 1474123"/>
                <a:gd name="connsiteY4" fmla="*/ 541741 h 737061"/>
                <a:gd name="connsiteX5" fmla="*/ 1189904 w 1474123"/>
                <a:gd name="connsiteY5" fmla="*/ 9459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3" h="737061">
                  <a:moveTo>
                    <a:pt x="1189904" y="94590"/>
                  </a:moveTo>
                  <a:cubicBezTo>
                    <a:pt x="1189904" y="94590"/>
                    <a:pt x="809089" y="305881"/>
                    <a:pt x="293146" y="87219"/>
                  </a:cubicBezTo>
                  <a:lnTo>
                    <a:pt x="116251" y="18427"/>
                  </a:lnTo>
                  <a:cubicBezTo>
                    <a:pt x="116251" y="18427"/>
                    <a:pt x="-198229" y="492603"/>
                    <a:pt x="300516" y="654757"/>
                  </a:cubicBezTo>
                  <a:cubicBezTo>
                    <a:pt x="799262" y="816911"/>
                    <a:pt x="1369256" y="644929"/>
                    <a:pt x="1440506" y="541741"/>
                  </a:cubicBezTo>
                  <a:cubicBezTo>
                    <a:pt x="1514212" y="438552"/>
                    <a:pt x="1425764" y="101960"/>
                    <a:pt x="1189904" y="94590"/>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8" name="Freeform: Shape 37"/>
            <p:cNvSpPr/>
            <p:nvPr/>
          </p:nvSpPr>
          <p:spPr>
            <a:xfrm>
              <a:off x="8313826" y="5902637"/>
              <a:ext cx="958180" cy="638787"/>
            </a:xfrm>
            <a:custGeom>
              <a:avLst/>
              <a:gdLst>
                <a:gd name="connsiteX0" fmla="*/ 460664 w 958180"/>
                <a:gd name="connsiteY0" fmla="*/ 42995 h 638786"/>
                <a:gd name="connsiteX1" fmla="*/ 18427 w 958180"/>
                <a:gd name="connsiteY1" fmla="*/ 332906 h 638786"/>
                <a:gd name="connsiteX2" fmla="*/ 168296 w 958180"/>
                <a:gd name="connsiteY2" fmla="*/ 642472 h 638786"/>
                <a:gd name="connsiteX3" fmla="*/ 807083 w 958180"/>
                <a:gd name="connsiteY3" fmla="*/ 342734 h 638786"/>
                <a:gd name="connsiteX4" fmla="*/ 959409 w 958180"/>
                <a:gd name="connsiteY4" fmla="*/ 264114 h 638786"/>
                <a:gd name="connsiteX5" fmla="*/ 497517 w 958180"/>
                <a:gd name="connsiteY5" fmla="*/ 18427 h 638786"/>
                <a:gd name="connsiteX6" fmla="*/ 460664 w 958180"/>
                <a:gd name="connsiteY6" fmla="*/ 42995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8180" h="638786">
                  <a:moveTo>
                    <a:pt x="460664" y="42995"/>
                  </a:moveTo>
                  <a:lnTo>
                    <a:pt x="18427" y="332906"/>
                  </a:lnTo>
                  <a:lnTo>
                    <a:pt x="168296" y="642472"/>
                  </a:lnTo>
                  <a:lnTo>
                    <a:pt x="807083" y="342734"/>
                  </a:lnTo>
                  <a:lnTo>
                    <a:pt x="959409" y="264114"/>
                  </a:lnTo>
                  <a:cubicBezTo>
                    <a:pt x="794798" y="207606"/>
                    <a:pt x="635102" y="119158"/>
                    <a:pt x="497517" y="18427"/>
                  </a:cubicBezTo>
                  <a:lnTo>
                    <a:pt x="460664" y="42995"/>
                  </a:lnTo>
                  <a:close/>
                </a:path>
              </a:pathLst>
            </a:custGeom>
            <a:solidFill>
              <a:schemeClr val="accent3">
                <a:lumMod val="75000"/>
              </a:schemeClr>
            </a:solidFill>
            <a:ln w="9525" cap="flat">
              <a:noFill/>
              <a:prstDash val="solid"/>
              <a:miter/>
            </a:ln>
          </p:spPr>
          <p:txBody>
            <a:bodyPr rtlCol="0" anchor="ctr"/>
            <a:lstStyle/>
            <a:p>
              <a:endParaRPr lang="en-US"/>
            </a:p>
          </p:txBody>
        </p:sp>
        <p:sp>
          <p:nvSpPr>
            <p:cNvPr id="39" name="Freeform: Shape 38"/>
            <p:cNvSpPr/>
            <p:nvPr/>
          </p:nvSpPr>
          <p:spPr>
            <a:xfrm>
              <a:off x="8792917" y="5622328"/>
              <a:ext cx="712493" cy="540512"/>
            </a:xfrm>
            <a:custGeom>
              <a:avLst/>
              <a:gdLst>
                <a:gd name="connsiteX0" fmla="*/ 603162 w 712493"/>
                <a:gd name="connsiteY0" fmla="*/ 57961 h 540512"/>
                <a:gd name="connsiteX1" fmla="*/ 394328 w 712493"/>
                <a:gd name="connsiteY1" fmla="*/ 53048 h 540512"/>
                <a:gd name="connsiteX2" fmla="*/ 18427 w 712493"/>
                <a:gd name="connsiteY2" fmla="*/ 298735 h 540512"/>
                <a:gd name="connsiteX3" fmla="*/ 480319 w 712493"/>
                <a:gd name="connsiteY3" fmla="*/ 544422 h 540512"/>
                <a:gd name="connsiteX4" fmla="*/ 605619 w 712493"/>
                <a:gd name="connsiteY4" fmla="*/ 480543 h 540512"/>
                <a:gd name="connsiteX5" fmla="*/ 603162 w 712493"/>
                <a:gd name="connsiteY5" fmla="*/ 57961 h 5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493" h="540512">
                  <a:moveTo>
                    <a:pt x="603162" y="57961"/>
                  </a:moveTo>
                  <a:cubicBezTo>
                    <a:pt x="522085" y="-28029"/>
                    <a:pt x="394328" y="53048"/>
                    <a:pt x="394328" y="53048"/>
                  </a:cubicBezTo>
                  <a:lnTo>
                    <a:pt x="18427" y="298735"/>
                  </a:lnTo>
                  <a:cubicBezTo>
                    <a:pt x="158469" y="399467"/>
                    <a:pt x="315708" y="487914"/>
                    <a:pt x="480319" y="544422"/>
                  </a:cubicBezTo>
                  <a:lnTo>
                    <a:pt x="605619" y="480543"/>
                  </a:lnTo>
                  <a:cubicBezTo>
                    <a:pt x="605619" y="480543"/>
                    <a:pt x="856220" y="323304"/>
                    <a:pt x="603162" y="57961"/>
                  </a:cubicBezTo>
                  <a:close/>
                </a:path>
              </a:pathLst>
            </a:custGeom>
            <a:solidFill>
              <a:schemeClr val="accent3"/>
            </a:solidFill>
            <a:ln w="9525" cap="flat">
              <a:noFill/>
              <a:prstDash val="solid"/>
              <a:miter/>
            </a:ln>
          </p:spPr>
          <p:txBody>
            <a:bodyPr rtlCol="0" anchor="ctr"/>
            <a:lstStyle/>
            <a:p>
              <a:endParaRPr lang="en-US"/>
            </a:p>
          </p:txBody>
        </p:sp>
        <p:sp>
          <p:nvSpPr>
            <p:cNvPr id="40" name="Freeform: Shape 39"/>
            <p:cNvSpPr/>
            <p:nvPr/>
          </p:nvSpPr>
          <p:spPr>
            <a:xfrm>
              <a:off x="7836717" y="6219689"/>
              <a:ext cx="687924" cy="368531"/>
            </a:xfrm>
            <a:custGeom>
              <a:avLst/>
              <a:gdLst>
                <a:gd name="connsiteX0" fmla="*/ 478338 w 687924"/>
                <a:gd name="connsiteY0" fmla="*/ 23225 h 368530"/>
                <a:gd name="connsiteX1" fmla="*/ 650319 w 687924"/>
                <a:gd name="connsiteY1" fmla="*/ 335248 h 368530"/>
                <a:gd name="connsiteX2" fmla="*/ 28730 w 687924"/>
                <a:gd name="connsiteY2" fmla="*/ 190292 h 368530"/>
                <a:gd name="connsiteX3" fmla="*/ 478338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478338" y="23225"/>
                  </a:moveTo>
                  <a:cubicBezTo>
                    <a:pt x="534846" y="453178"/>
                    <a:pt x="770706" y="246801"/>
                    <a:pt x="650319" y="335248"/>
                  </a:cubicBezTo>
                  <a:cubicBezTo>
                    <a:pt x="650319" y="335248"/>
                    <a:pt x="129462" y="433522"/>
                    <a:pt x="28730" y="190292"/>
                  </a:cubicBezTo>
                  <a:cubicBezTo>
                    <a:pt x="-62174" y="-25912"/>
                    <a:pt x="478338" y="23225"/>
                    <a:pt x="478338" y="23225"/>
                  </a:cubicBezTo>
                  <a:close/>
                </a:path>
              </a:pathLst>
            </a:custGeom>
            <a:solidFill>
              <a:schemeClr val="tx2"/>
            </a:solidFill>
            <a:ln w="9525" cap="flat">
              <a:noFill/>
              <a:prstDash val="solid"/>
              <a:miter/>
            </a:ln>
          </p:spPr>
          <p:txBody>
            <a:bodyPr rtlCol="0" anchor="ctr"/>
            <a:lstStyle/>
            <a:p>
              <a:endParaRPr lang="en-US"/>
            </a:p>
          </p:txBody>
        </p:sp>
        <p:sp>
          <p:nvSpPr>
            <p:cNvPr id="41" name="Freeform: Shape 40"/>
            <p:cNvSpPr/>
            <p:nvPr/>
          </p:nvSpPr>
          <p:spPr>
            <a:xfrm>
              <a:off x="8016545" y="6205360"/>
              <a:ext cx="491375" cy="368531"/>
            </a:xfrm>
            <a:custGeom>
              <a:avLst/>
              <a:gdLst>
                <a:gd name="connsiteX0" fmla="*/ 158468 w 491374"/>
                <a:gd name="connsiteY0" fmla="*/ 347120 h 368530"/>
                <a:gd name="connsiteX1" fmla="*/ 480319 w 491374"/>
                <a:gd name="connsiteY1" fmla="*/ 332379 h 368530"/>
                <a:gd name="connsiteX2" fmla="*/ 327992 w 491374"/>
                <a:gd name="connsiteY2" fmla="*/ 22812 h 368530"/>
                <a:gd name="connsiteX3" fmla="*/ 18427 w 491374"/>
                <a:gd name="connsiteY3" fmla="*/ 32640 h 368530"/>
                <a:gd name="connsiteX4" fmla="*/ 158468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158468" y="347120"/>
                  </a:moveTo>
                  <a:cubicBezTo>
                    <a:pt x="318165" y="364318"/>
                    <a:pt x="480319" y="332379"/>
                    <a:pt x="480319" y="332379"/>
                  </a:cubicBezTo>
                  <a:cubicBezTo>
                    <a:pt x="401698" y="239017"/>
                    <a:pt x="327992" y="22812"/>
                    <a:pt x="327992" y="22812"/>
                  </a:cubicBezTo>
                  <a:cubicBezTo>
                    <a:pt x="327992" y="22812"/>
                    <a:pt x="153555" y="8071"/>
                    <a:pt x="18427" y="32640"/>
                  </a:cubicBezTo>
                  <a:cubicBezTo>
                    <a:pt x="104417" y="118630"/>
                    <a:pt x="146184" y="229190"/>
                    <a:pt x="158468" y="347120"/>
                  </a:cubicBezTo>
                  <a:close/>
                </a:path>
              </a:pathLst>
            </a:custGeom>
            <a:solidFill>
              <a:srgbClr val="EBE9F4"/>
            </a:solidFill>
            <a:ln w="9525" cap="flat">
              <a:noFill/>
              <a:prstDash val="solid"/>
              <a:miter/>
            </a:ln>
          </p:spPr>
          <p:txBody>
            <a:bodyPr rtlCol="0" anchor="ctr"/>
            <a:lstStyle/>
            <a:p>
              <a:endParaRPr lang="en-US"/>
            </a:p>
          </p:txBody>
        </p:sp>
        <p:sp>
          <p:nvSpPr>
            <p:cNvPr id="42" name="Freeform: Shape 41"/>
            <p:cNvSpPr/>
            <p:nvPr/>
          </p:nvSpPr>
          <p:spPr>
            <a:xfrm>
              <a:off x="8286129" y="6156709"/>
              <a:ext cx="270256" cy="270256"/>
            </a:xfrm>
            <a:custGeom>
              <a:avLst/>
              <a:gdLst>
                <a:gd name="connsiteX0" fmla="*/ 36296 w 270255"/>
                <a:gd name="connsiteY0" fmla="*/ 194307 h 270256"/>
                <a:gd name="connsiteX1" fmla="*/ 200907 w 270255"/>
                <a:gd name="connsiteY1" fmla="*/ 218876 h 270256"/>
                <a:gd name="connsiteX2" fmla="*/ 205820 w 270255"/>
                <a:gd name="connsiteY2" fmla="*/ 174653 h 270256"/>
                <a:gd name="connsiteX3" fmla="*/ 149312 w 270255"/>
                <a:gd name="connsiteY3" fmla="*/ 177109 h 270256"/>
                <a:gd name="connsiteX4" fmla="*/ 41210 w 270255"/>
                <a:gd name="connsiteY4" fmla="*/ 213962 h 270256"/>
                <a:gd name="connsiteX5" fmla="*/ 28925 w 270255"/>
                <a:gd name="connsiteY5" fmla="*/ 186937 h 270256"/>
                <a:gd name="connsiteX6" fmla="*/ 132114 w 270255"/>
                <a:gd name="connsiteY6" fmla="*/ 142713 h 270256"/>
                <a:gd name="connsiteX7" fmla="*/ 203364 w 270255"/>
                <a:gd name="connsiteY7" fmla="*/ 46895 h 270256"/>
                <a:gd name="connsiteX8" fmla="*/ 110002 w 270255"/>
                <a:gd name="connsiteY8" fmla="*/ 125515 h 270256"/>
                <a:gd name="connsiteX9" fmla="*/ 48580 w 270255"/>
                <a:gd name="connsiteY9" fmla="*/ 211506 h 270256"/>
                <a:gd name="connsiteX10" fmla="*/ 21555 w 270255"/>
                <a:gd name="connsiteY10" fmla="*/ 191850 h 270256"/>
                <a:gd name="connsiteX11" fmla="*/ 232846 w 270255"/>
                <a:gd name="connsiteY11" fmla="*/ 29697 h 270256"/>
                <a:gd name="connsiteX12" fmla="*/ 41210 w 270255"/>
                <a:gd name="connsiteY12" fmla="*/ 213962 h 270256"/>
                <a:gd name="connsiteX13" fmla="*/ 28925 w 270255"/>
                <a:gd name="connsiteY13" fmla="*/ 186937 h 270256"/>
                <a:gd name="connsiteX14" fmla="*/ 203364 w 270255"/>
                <a:gd name="connsiteY14" fmla="*/ 145170 h 270256"/>
                <a:gd name="connsiteX15" fmla="*/ 257415 w 270255"/>
                <a:gd name="connsiteY15" fmla="*/ 199221 h 270256"/>
                <a:gd name="connsiteX16" fmla="*/ 31382 w 270255"/>
                <a:gd name="connsiteY16" fmla="*/ 206592 h 270256"/>
                <a:gd name="connsiteX17" fmla="*/ 36296 w 270255"/>
                <a:gd name="connsiteY17" fmla="*/ 194307 h 270256"/>
                <a:gd name="connsiteX18" fmla="*/ 36296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36296" y="194307"/>
                  </a:moveTo>
                  <a:cubicBezTo>
                    <a:pt x="85434" y="213962"/>
                    <a:pt x="149312" y="238531"/>
                    <a:pt x="200907" y="218876"/>
                  </a:cubicBezTo>
                  <a:cubicBezTo>
                    <a:pt x="223019" y="211506"/>
                    <a:pt x="230389" y="184480"/>
                    <a:pt x="205820" y="174653"/>
                  </a:cubicBezTo>
                  <a:cubicBezTo>
                    <a:pt x="188622" y="167281"/>
                    <a:pt x="164053" y="174653"/>
                    <a:pt x="149312" y="177109"/>
                  </a:cubicBezTo>
                  <a:cubicBezTo>
                    <a:pt x="112459" y="184480"/>
                    <a:pt x="75606" y="199221"/>
                    <a:pt x="41210" y="213962"/>
                  </a:cubicBezTo>
                  <a:cubicBezTo>
                    <a:pt x="36296" y="204135"/>
                    <a:pt x="33839" y="196764"/>
                    <a:pt x="28925" y="186937"/>
                  </a:cubicBezTo>
                  <a:cubicBezTo>
                    <a:pt x="63322" y="172195"/>
                    <a:pt x="97718" y="157454"/>
                    <a:pt x="132114" y="142713"/>
                  </a:cubicBezTo>
                  <a:cubicBezTo>
                    <a:pt x="144398" y="135342"/>
                    <a:pt x="269699" y="56722"/>
                    <a:pt x="203364" y="46895"/>
                  </a:cubicBezTo>
                  <a:cubicBezTo>
                    <a:pt x="168967" y="41981"/>
                    <a:pt x="127200" y="103403"/>
                    <a:pt x="110002" y="125515"/>
                  </a:cubicBezTo>
                  <a:cubicBezTo>
                    <a:pt x="87891" y="152540"/>
                    <a:pt x="68236" y="182023"/>
                    <a:pt x="48580" y="211506"/>
                  </a:cubicBezTo>
                  <a:cubicBezTo>
                    <a:pt x="36296" y="228703"/>
                    <a:pt x="9270" y="209049"/>
                    <a:pt x="21555" y="191850"/>
                  </a:cubicBezTo>
                  <a:cubicBezTo>
                    <a:pt x="53494" y="145170"/>
                    <a:pt x="159140" y="-26811"/>
                    <a:pt x="232846" y="29697"/>
                  </a:cubicBezTo>
                  <a:cubicBezTo>
                    <a:pt x="326207" y="103403"/>
                    <a:pt x="80520" y="196764"/>
                    <a:pt x="41210" y="213962"/>
                  </a:cubicBezTo>
                  <a:cubicBezTo>
                    <a:pt x="24012" y="221333"/>
                    <a:pt x="11727" y="194307"/>
                    <a:pt x="28925" y="186937"/>
                  </a:cubicBezTo>
                  <a:cubicBezTo>
                    <a:pt x="82977" y="162368"/>
                    <a:pt x="144398" y="140256"/>
                    <a:pt x="203364" y="145170"/>
                  </a:cubicBezTo>
                  <a:cubicBezTo>
                    <a:pt x="227932" y="147627"/>
                    <a:pt x="264785" y="169738"/>
                    <a:pt x="257415" y="199221"/>
                  </a:cubicBezTo>
                  <a:cubicBezTo>
                    <a:pt x="232846" y="297496"/>
                    <a:pt x="82977" y="238531"/>
                    <a:pt x="31382" y="206592"/>
                  </a:cubicBezTo>
                  <a:cubicBezTo>
                    <a:pt x="19098" y="201678"/>
                    <a:pt x="26469" y="189393"/>
                    <a:pt x="36296" y="194307"/>
                  </a:cubicBezTo>
                  <a:lnTo>
                    <a:pt x="36296" y="194307"/>
                  </a:lnTo>
                  <a:close/>
                </a:path>
              </a:pathLst>
            </a:custGeom>
            <a:solidFill>
              <a:schemeClr val="tx2"/>
            </a:solidFill>
            <a:ln w="9525" cap="flat">
              <a:noFill/>
              <a:prstDash val="solid"/>
              <a:miter/>
            </a:ln>
          </p:spPr>
          <p:txBody>
            <a:bodyPr rtlCol="0" anchor="ctr"/>
            <a:lstStyle/>
            <a:p>
              <a:endParaRPr lang="en-US"/>
            </a:p>
          </p:txBody>
        </p:sp>
        <p:sp>
          <p:nvSpPr>
            <p:cNvPr id="43" name="Freeform: Shape 42"/>
            <p:cNvSpPr/>
            <p:nvPr/>
          </p:nvSpPr>
          <p:spPr>
            <a:xfrm>
              <a:off x="7864621" y="6219573"/>
              <a:ext cx="319393" cy="343962"/>
            </a:xfrm>
            <a:custGeom>
              <a:avLst/>
              <a:gdLst>
                <a:gd name="connsiteX0" fmla="*/ 170351 w 319393"/>
                <a:gd name="connsiteY0" fmla="*/ 18427 h 343962"/>
                <a:gd name="connsiteX1" fmla="*/ 27852 w 319393"/>
                <a:gd name="connsiteY1" fmla="*/ 175666 h 343962"/>
                <a:gd name="connsiteX2" fmla="*/ 310392 w 319393"/>
                <a:gd name="connsiteY2" fmla="*/ 332907 h 343962"/>
                <a:gd name="connsiteX3" fmla="*/ 170351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70351" y="18427"/>
                  </a:moveTo>
                  <a:cubicBezTo>
                    <a:pt x="67162" y="38082"/>
                    <a:pt x="-9001" y="82305"/>
                    <a:pt x="27852" y="175666"/>
                  </a:cubicBezTo>
                  <a:cubicBezTo>
                    <a:pt x="72076" y="278855"/>
                    <a:pt x="190006" y="320622"/>
                    <a:pt x="310392" y="332907"/>
                  </a:cubicBezTo>
                  <a:cubicBezTo>
                    <a:pt x="298108" y="214976"/>
                    <a:pt x="256341" y="104417"/>
                    <a:pt x="170351" y="18427"/>
                  </a:cubicBezTo>
                  <a:close/>
                </a:path>
              </a:pathLst>
            </a:custGeom>
            <a:solidFill>
              <a:schemeClr val="tx2"/>
            </a:solidFill>
            <a:ln w="9525" cap="flat">
              <a:noFill/>
              <a:prstDash val="solid"/>
              <a:miter/>
            </a:ln>
          </p:spPr>
          <p:txBody>
            <a:bodyPr rtlCol="0" anchor="ctr"/>
            <a:lstStyle/>
            <a:p>
              <a:endParaRPr lang="en-US"/>
            </a:p>
          </p:txBody>
        </p:sp>
        <p:sp>
          <p:nvSpPr>
            <p:cNvPr id="44" name="Freeform: Shape 43"/>
            <p:cNvSpPr/>
            <p:nvPr/>
          </p:nvSpPr>
          <p:spPr>
            <a:xfrm>
              <a:off x="8212593" y="6231636"/>
              <a:ext cx="147412" cy="270256"/>
            </a:xfrm>
            <a:custGeom>
              <a:avLst/>
              <a:gdLst>
                <a:gd name="connsiteX0" fmla="*/ 18928 w 147412"/>
                <a:gd name="connsiteY0" fmla="*/ 23562 h 270256"/>
                <a:gd name="connsiteX1" fmla="*/ 134401 w 147412"/>
                <a:gd name="connsiteY1" fmla="*/ 271706 h 270256"/>
                <a:gd name="connsiteX2" fmla="*/ 144228 w 147412"/>
                <a:gd name="connsiteY2" fmla="*/ 271706 h 270256"/>
                <a:gd name="connsiteX3" fmla="*/ 23842 w 147412"/>
                <a:gd name="connsiteY3" fmla="*/ 21105 h 270256"/>
                <a:gd name="connsiteX4" fmla="*/ 18928 w 147412"/>
                <a:gd name="connsiteY4" fmla="*/ 23562 h 270256"/>
                <a:gd name="connsiteX5" fmla="*/ 18928 w 147412"/>
                <a:gd name="connsiteY5" fmla="*/ 23562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3562"/>
                  </a:moveTo>
                  <a:cubicBezTo>
                    <a:pt x="68065" y="104638"/>
                    <a:pt x="122117" y="175888"/>
                    <a:pt x="134401" y="271706"/>
                  </a:cubicBezTo>
                  <a:cubicBezTo>
                    <a:pt x="134401" y="276620"/>
                    <a:pt x="146685" y="276620"/>
                    <a:pt x="144228" y="271706"/>
                  </a:cubicBezTo>
                  <a:cubicBezTo>
                    <a:pt x="139315" y="175888"/>
                    <a:pt x="75436" y="97268"/>
                    <a:pt x="23842" y="21105"/>
                  </a:cubicBezTo>
                  <a:cubicBezTo>
                    <a:pt x="23842" y="16191"/>
                    <a:pt x="16471" y="18648"/>
                    <a:pt x="18928" y="23562"/>
                  </a:cubicBezTo>
                  <a:lnTo>
                    <a:pt x="18928" y="23562"/>
                  </a:lnTo>
                  <a:close/>
                </a:path>
              </a:pathLst>
            </a:custGeom>
            <a:solidFill>
              <a:schemeClr val="tx2"/>
            </a:solidFill>
            <a:ln w="9525" cap="flat">
              <a:noFill/>
              <a:prstDash val="solid"/>
              <a:miter/>
            </a:ln>
          </p:spPr>
          <p:txBody>
            <a:bodyPr rtlCol="0" anchor="ctr"/>
            <a:lstStyle/>
            <a:p>
              <a:endParaRPr lang="en-US"/>
            </a:p>
          </p:txBody>
        </p:sp>
        <p:sp>
          <p:nvSpPr>
            <p:cNvPr id="45" name="Freeform: Shape 44"/>
            <p:cNvSpPr/>
            <p:nvPr/>
          </p:nvSpPr>
          <p:spPr>
            <a:xfrm>
              <a:off x="8133974" y="6239583"/>
              <a:ext cx="147412" cy="270256"/>
            </a:xfrm>
            <a:custGeom>
              <a:avLst/>
              <a:gdLst>
                <a:gd name="connsiteX0" fmla="*/ 18928 w 147412"/>
                <a:gd name="connsiteY0" fmla="*/ 22986 h 270256"/>
                <a:gd name="connsiteX1" fmla="*/ 134401 w 147412"/>
                <a:gd name="connsiteY1" fmla="*/ 271130 h 270256"/>
                <a:gd name="connsiteX2" fmla="*/ 144228 w 147412"/>
                <a:gd name="connsiteY2" fmla="*/ 271130 h 270256"/>
                <a:gd name="connsiteX3" fmla="*/ 23842 w 147412"/>
                <a:gd name="connsiteY3" fmla="*/ 20529 h 270256"/>
                <a:gd name="connsiteX4" fmla="*/ 18928 w 147412"/>
                <a:gd name="connsiteY4" fmla="*/ 22986 h 270256"/>
                <a:gd name="connsiteX5" fmla="*/ 18928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8928" y="22986"/>
                  </a:moveTo>
                  <a:cubicBezTo>
                    <a:pt x="68065" y="104063"/>
                    <a:pt x="122117" y="175312"/>
                    <a:pt x="134401" y="271130"/>
                  </a:cubicBezTo>
                  <a:cubicBezTo>
                    <a:pt x="134401" y="276044"/>
                    <a:pt x="146685" y="276044"/>
                    <a:pt x="144228" y="271130"/>
                  </a:cubicBezTo>
                  <a:cubicBezTo>
                    <a:pt x="139315" y="175312"/>
                    <a:pt x="75436" y="96692"/>
                    <a:pt x="23842" y="20529"/>
                  </a:cubicBezTo>
                  <a:cubicBezTo>
                    <a:pt x="23842" y="15615"/>
                    <a:pt x="16471" y="20529"/>
                    <a:pt x="18928" y="22986"/>
                  </a:cubicBezTo>
                  <a:lnTo>
                    <a:pt x="18928" y="22986"/>
                  </a:lnTo>
                  <a:close/>
                </a:path>
              </a:pathLst>
            </a:custGeom>
            <a:solidFill>
              <a:schemeClr val="tx2"/>
            </a:solidFill>
            <a:ln w="9525" cap="flat">
              <a:noFill/>
              <a:prstDash val="solid"/>
              <a:miter/>
            </a:ln>
          </p:spPr>
          <p:txBody>
            <a:bodyPr rtlCol="0" anchor="ctr"/>
            <a:lstStyle/>
            <a:p>
              <a:endParaRPr lang="en-US"/>
            </a:p>
          </p:txBody>
        </p:sp>
        <p:sp>
          <p:nvSpPr>
            <p:cNvPr id="46" name="Freeform: Shape 45"/>
            <p:cNvSpPr/>
            <p:nvPr/>
          </p:nvSpPr>
          <p:spPr>
            <a:xfrm>
              <a:off x="7795530" y="5848586"/>
              <a:ext cx="1203868" cy="687924"/>
            </a:xfrm>
            <a:custGeom>
              <a:avLst/>
              <a:gdLst>
                <a:gd name="connsiteX0" fmla="*/ 128882 w 1203867"/>
                <a:gd name="connsiteY0" fmla="*/ 254286 h 687924"/>
                <a:gd name="connsiteX1" fmla="*/ 445818 w 1203867"/>
                <a:gd name="connsiteY1" fmla="*/ 384500 h 687924"/>
                <a:gd name="connsiteX2" fmla="*/ 1084605 w 1203867"/>
                <a:gd name="connsiteY2" fmla="*/ 684239 h 687924"/>
                <a:gd name="connsiteX3" fmla="*/ 1195165 w 1203867"/>
                <a:gd name="connsiteY3" fmla="*/ 455750 h 687924"/>
                <a:gd name="connsiteX4" fmla="*/ 23236 w 1203867"/>
                <a:gd name="connsiteY4" fmla="*/ 18427 h 687924"/>
                <a:gd name="connsiteX5" fmla="*/ 128882 w 1203867"/>
                <a:gd name="connsiteY5" fmla="*/ 254286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867" h="687924">
                  <a:moveTo>
                    <a:pt x="128882" y="254286"/>
                  </a:moveTo>
                  <a:lnTo>
                    <a:pt x="445818" y="384500"/>
                  </a:lnTo>
                  <a:lnTo>
                    <a:pt x="1084605" y="684239"/>
                  </a:lnTo>
                  <a:lnTo>
                    <a:pt x="1195165" y="455750"/>
                  </a:lnTo>
                  <a:cubicBezTo>
                    <a:pt x="779953" y="445923"/>
                    <a:pt x="345087" y="291139"/>
                    <a:pt x="23236" y="18427"/>
                  </a:cubicBezTo>
                  <a:cubicBezTo>
                    <a:pt x="-8703" y="168296"/>
                    <a:pt x="128882" y="254286"/>
                    <a:pt x="128882" y="254286"/>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47" name="Freeform: Shape 46"/>
            <p:cNvSpPr/>
            <p:nvPr/>
          </p:nvSpPr>
          <p:spPr>
            <a:xfrm>
              <a:off x="7800340" y="5622328"/>
              <a:ext cx="1228436" cy="687924"/>
            </a:xfrm>
            <a:custGeom>
              <a:avLst/>
              <a:gdLst>
                <a:gd name="connsiteX0" fmla="*/ 787428 w 1228436"/>
                <a:gd name="connsiteY0" fmla="*/ 308562 h 687924"/>
                <a:gd name="connsiteX1" fmla="*/ 335363 w 1228436"/>
                <a:gd name="connsiteY1" fmla="*/ 53048 h 687924"/>
                <a:gd name="connsiteX2" fmla="*/ 126529 w 1228436"/>
                <a:gd name="connsiteY2" fmla="*/ 57961 h 687924"/>
                <a:gd name="connsiteX3" fmla="*/ 18427 w 1228436"/>
                <a:gd name="connsiteY3" fmla="*/ 242227 h 687924"/>
                <a:gd name="connsiteX4" fmla="*/ 1190355 w 1228436"/>
                <a:gd name="connsiteY4" fmla="*/ 679550 h 687924"/>
                <a:gd name="connsiteX5" fmla="*/ 1229665 w 1228436"/>
                <a:gd name="connsiteY5" fmla="*/ 598473 h 687924"/>
                <a:gd name="connsiteX6" fmla="*/ 787428 w 1228436"/>
                <a:gd name="connsiteY6" fmla="*/ 308562 h 68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6" h="687924">
                  <a:moveTo>
                    <a:pt x="787428" y="308562"/>
                  </a:moveTo>
                  <a:lnTo>
                    <a:pt x="335363" y="53048"/>
                  </a:lnTo>
                  <a:cubicBezTo>
                    <a:pt x="335363" y="53048"/>
                    <a:pt x="207606" y="-28029"/>
                    <a:pt x="126529" y="57961"/>
                  </a:cubicBezTo>
                  <a:cubicBezTo>
                    <a:pt x="60193" y="126754"/>
                    <a:pt x="28254" y="188176"/>
                    <a:pt x="18427" y="242227"/>
                  </a:cubicBezTo>
                  <a:cubicBezTo>
                    <a:pt x="340277" y="517397"/>
                    <a:pt x="777600" y="669723"/>
                    <a:pt x="1190355" y="679550"/>
                  </a:cubicBezTo>
                  <a:lnTo>
                    <a:pt x="1229665" y="598473"/>
                  </a:lnTo>
                  <a:lnTo>
                    <a:pt x="787428" y="308562"/>
                  </a:lnTo>
                  <a:close/>
                </a:path>
              </a:pathLst>
            </a:custGeom>
            <a:solidFill>
              <a:schemeClr val="accent3"/>
            </a:solidFill>
            <a:ln w="9525" cap="flat">
              <a:noFill/>
              <a:prstDash val="solid"/>
              <a:miter/>
            </a:ln>
          </p:spPr>
          <p:txBody>
            <a:bodyPr rtlCol="0" anchor="ctr"/>
            <a:lstStyle/>
            <a:p>
              <a:endParaRPr lang="en-US"/>
            </a:p>
          </p:txBody>
        </p:sp>
        <p:sp>
          <p:nvSpPr>
            <p:cNvPr id="48" name="Freeform: Shape 47"/>
            <p:cNvSpPr/>
            <p:nvPr/>
          </p:nvSpPr>
          <p:spPr>
            <a:xfrm>
              <a:off x="8823027" y="6204947"/>
              <a:ext cx="687924" cy="368531"/>
            </a:xfrm>
            <a:custGeom>
              <a:avLst/>
              <a:gdLst>
                <a:gd name="connsiteX0" fmla="*/ 224176 w 687924"/>
                <a:gd name="connsiteY0" fmla="*/ 23225 h 368530"/>
                <a:gd name="connsiteX1" fmla="*/ 52195 w 687924"/>
                <a:gd name="connsiteY1" fmla="*/ 335248 h 368530"/>
                <a:gd name="connsiteX2" fmla="*/ 673784 w 687924"/>
                <a:gd name="connsiteY2" fmla="*/ 190292 h 368530"/>
                <a:gd name="connsiteX3" fmla="*/ 224176 w 687924"/>
                <a:gd name="connsiteY3" fmla="*/ 23225 h 368530"/>
              </a:gdLst>
              <a:ahLst/>
              <a:cxnLst>
                <a:cxn ang="0">
                  <a:pos x="connsiteX0" y="connsiteY0"/>
                </a:cxn>
                <a:cxn ang="0">
                  <a:pos x="connsiteX1" y="connsiteY1"/>
                </a:cxn>
                <a:cxn ang="0">
                  <a:pos x="connsiteX2" y="connsiteY2"/>
                </a:cxn>
                <a:cxn ang="0">
                  <a:pos x="connsiteX3" y="connsiteY3"/>
                </a:cxn>
              </a:cxnLst>
              <a:rect l="l" t="t" r="r" b="b"/>
              <a:pathLst>
                <a:path w="687924" h="368530">
                  <a:moveTo>
                    <a:pt x="224176" y="23225"/>
                  </a:moveTo>
                  <a:cubicBezTo>
                    <a:pt x="167668" y="453178"/>
                    <a:pt x="-68191" y="246801"/>
                    <a:pt x="52195" y="335248"/>
                  </a:cubicBezTo>
                  <a:cubicBezTo>
                    <a:pt x="52195" y="335248"/>
                    <a:pt x="573052" y="433523"/>
                    <a:pt x="673784" y="190292"/>
                  </a:cubicBezTo>
                  <a:cubicBezTo>
                    <a:pt x="767145" y="-25912"/>
                    <a:pt x="224176" y="23225"/>
                    <a:pt x="224176" y="23225"/>
                  </a:cubicBezTo>
                  <a:close/>
                </a:path>
              </a:pathLst>
            </a:custGeom>
            <a:solidFill>
              <a:schemeClr val="tx2"/>
            </a:solidFill>
            <a:ln w="9525" cap="flat">
              <a:noFill/>
              <a:prstDash val="solid"/>
              <a:miter/>
            </a:ln>
          </p:spPr>
          <p:txBody>
            <a:bodyPr rtlCol="0" anchor="ctr"/>
            <a:lstStyle/>
            <a:p>
              <a:endParaRPr lang="en-US"/>
            </a:p>
          </p:txBody>
        </p:sp>
        <p:sp>
          <p:nvSpPr>
            <p:cNvPr id="49" name="Freeform: Shape 48"/>
            <p:cNvSpPr/>
            <p:nvPr/>
          </p:nvSpPr>
          <p:spPr>
            <a:xfrm>
              <a:off x="8846968" y="6190619"/>
              <a:ext cx="491375" cy="368531"/>
            </a:xfrm>
            <a:custGeom>
              <a:avLst/>
              <a:gdLst>
                <a:gd name="connsiteX0" fmla="*/ 340277 w 491374"/>
                <a:gd name="connsiteY0" fmla="*/ 347120 h 368530"/>
                <a:gd name="connsiteX1" fmla="*/ 18427 w 491374"/>
                <a:gd name="connsiteY1" fmla="*/ 332378 h 368530"/>
                <a:gd name="connsiteX2" fmla="*/ 170753 w 491374"/>
                <a:gd name="connsiteY2" fmla="*/ 22812 h 368530"/>
                <a:gd name="connsiteX3" fmla="*/ 480318 w 491374"/>
                <a:gd name="connsiteY3" fmla="*/ 32640 h 368530"/>
                <a:gd name="connsiteX4" fmla="*/ 340277 w 491374"/>
                <a:gd name="connsiteY4" fmla="*/ 347120 h 368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368530">
                  <a:moveTo>
                    <a:pt x="340277" y="347120"/>
                  </a:moveTo>
                  <a:cubicBezTo>
                    <a:pt x="180580" y="364317"/>
                    <a:pt x="18427" y="332378"/>
                    <a:pt x="18427" y="332378"/>
                  </a:cubicBezTo>
                  <a:cubicBezTo>
                    <a:pt x="97046" y="239017"/>
                    <a:pt x="170753" y="22812"/>
                    <a:pt x="170753" y="22812"/>
                  </a:cubicBezTo>
                  <a:cubicBezTo>
                    <a:pt x="170753" y="22812"/>
                    <a:pt x="345190" y="8071"/>
                    <a:pt x="480318" y="32640"/>
                  </a:cubicBezTo>
                  <a:cubicBezTo>
                    <a:pt x="396785" y="118630"/>
                    <a:pt x="352561" y="229189"/>
                    <a:pt x="340277" y="347120"/>
                  </a:cubicBezTo>
                  <a:close/>
                </a:path>
              </a:pathLst>
            </a:custGeom>
            <a:solidFill>
              <a:srgbClr val="EBE9F4"/>
            </a:solidFill>
            <a:ln w="9525" cap="flat">
              <a:noFill/>
              <a:prstDash val="solid"/>
              <a:miter/>
            </a:ln>
          </p:spPr>
          <p:txBody>
            <a:bodyPr rtlCol="0" anchor="ctr"/>
            <a:lstStyle/>
            <a:p>
              <a:endParaRPr lang="en-US"/>
            </a:p>
          </p:txBody>
        </p:sp>
        <p:sp>
          <p:nvSpPr>
            <p:cNvPr id="50" name="Freeform: Shape 49"/>
            <p:cNvSpPr/>
            <p:nvPr/>
          </p:nvSpPr>
          <p:spPr>
            <a:xfrm>
              <a:off x="8801787" y="6141967"/>
              <a:ext cx="270256" cy="270256"/>
            </a:xfrm>
            <a:custGeom>
              <a:avLst/>
              <a:gdLst>
                <a:gd name="connsiteX0" fmla="*/ 240502 w 270255"/>
                <a:gd name="connsiteY0" fmla="*/ 194307 h 270256"/>
                <a:gd name="connsiteX1" fmla="*/ 75892 w 270255"/>
                <a:gd name="connsiteY1" fmla="*/ 218876 h 270256"/>
                <a:gd name="connsiteX2" fmla="*/ 70978 w 270255"/>
                <a:gd name="connsiteY2" fmla="*/ 174653 h 270256"/>
                <a:gd name="connsiteX3" fmla="*/ 127486 w 270255"/>
                <a:gd name="connsiteY3" fmla="*/ 177110 h 270256"/>
                <a:gd name="connsiteX4" fmla="*/ 235588 w 270255"/>
                <a:gd name="connsiteY4" fmla="*/ 213963 h 270256"/>
                <a:gd name="connsiteX5" fmla="*/ 247873 w 270255"/>
                <a:gd name="connsiteY5" fmla="*/ 186937 h 270256"/>
                <a:gd name="connsiteX6" fmla="*/ 144684 w 270255"/>
                <a:gd name="connsiteY6" fmla="*/ 142713 h 270256"/>
                <a:gd name="connsiteX7" fmla="*/ 73435 w 270255"/>
                <a:gd name="connsiteY7" fmla="*/ 46895 h 270256"/>
                <a:gd name="connsiteX8" fmla="*/ 166796 w 270255"/>
                <a:gd name="connsiteY8" fmla="*/ 125515 h 270256"/>
                <a:gd name="connsiteX9" fmla="*/ 228218 w 270255"/>
                <a:gd name="connsiteY9" fmla="*/ 211506 h 270256"/>
                <a:gd name="connsiteX10" fmla="*/ 255243 w 270255"/>
                <a:gd name="connsiteY10" fmla="*/ 191850 h 270256"/>
                <a:gd name="connsiteX11" fmla="*/ 43952 w 270255"/>
                <a:gd name="connsiteY11" fmla="*/ 29697 h 270256"/>
                <a:gd name="connsiteX12" fmla="*/ 235588 w 270255"/>
                <a:gd name="connsiteY12" fmla="*/ 213963 h 270256"/>
                <a:gd name="connsiteX13" fmla="*/ 247873 w 270255"/>
                <a:gd name="connsiteY13" fmla="*/ 186937 h 270256"/>
                <a:gd name="connsiteX14" fmla="*/ 73435 w 270255"/>
                <a:gd name="connsiteY14" fmla="*/ 145170 h 270256"/>
                <a:gd name="connsiteX15" fmla="*/ 19384 w 270255"/>
                <a:gd name="connsiteY15" fmla="*/ 199221 h 270256"/>
                <a:gd name="connsiteX16" fmla="*/ 245416 w 270255"/>
                <a:gd name="connsiteY16" fmla="*/ 206592 h 270256"/>
                <a:gd name="connsiteX17" fmla="*/ 240502 w 270255"/>
                <a:gd name="connsiteY17" fmla="*/ 194307 h 270256"/>
                <a:gd name="connsiteX18" fmla="*/ 240502 w 270255"/>
                <a:gd name="connsiteY18" fmla="*/ 194307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255" h="270256">
                  <a:moveTo>
                    <a:pt x="240502" y="194307"/>
                  </a:moveTo>
                  <a:cubicBezTo>
                    <a:pt x="191365" y="213963"/>
                    <a:pt x="127486" y="238531"/>
                    <a:pt x="75892" y="218876"/>
                  </a:cubicBezTo>
                  <a:cubicBezTo>
                    <a:pt x="53780" y="211506"/>
                    <a:pt x="46409" y="184480"/>
                    <a:pt x="70978" y="174653"/>
                  </a:cubicBezTo>
                  <a:cubicBezTo>
                    <a:pt x="88176" y="167281"/>
                    <a:pt x="112745" y="174653"/>
                    <a:pt x="127486" y="177110"/>
                  </a:cubicBezTo>
                  <a:cubicBezTo>
                    <a:pt x="164339" y="184480"/>
                    <a:pt x="201192" y="199221"/>
                    <a:pt x="235588" y="213963"/>
                  </a:cubicBezTo>
                  <a:cubicBezTo>
                    <a:pt x="240502" y="204135"/>
                    <a:pt x="242959" y="196764"/>
                    <a:pt x="247873" y="186937"/>
                  </a:cubicBezTo>
                  <a:cubicBezTo>
                    <a:pt x="213476" y="172195"/>
                    <a:pt x="179080" y="157454"/>
                    <a:pt x="144684" y="142713"/>
                  </a:cubicBezTo>
                  <a:cubicBezTo>
                    <a:pt x="132399" y="135342"/>
                    <a:pt x="7099" y="56723"/>
                    <a:pt x="73435" y="46895"/>
                  </a:cubicBezTo>
                  <a:cubicBezTo>
                    <a:pt x="107831" y="41981"/>
                    <a:pt x="149598" y="103403"/>
                    <a:pt x="166796" y="125515"/>
                  </a:cubicBezTo>
                  <a:cubicBezTo>
                    <a:pt x="188908" y="152541"/>
                    <a:pt x="208563" y="182023"/>
                    <a:pt x="228218" y="211506"/>
                  </a:cubicBezTo>
                  <a:cubicBezTo>
                    <a:pt x="240502" y="228703"/>
                    <a:pt x="267527" y="209049"/>
                    <a:pt x="255243" y="191850"/>
                  </a:cubicBezTo>
                  <a:cubicBezTo>
                    <a:pt x="223304" y="145170"/>
                    <a:pt x="117658" y="-26811"/>
                    <a:pt x="43952" y="29697"/>
                  </a:cubicBezTo>
                  <a:cubicBezTo>
                    <a:pt x="-49409" y="103403"/>
                    <a:pt x="196278" y="196764"/>
                    <a:pt x="235588" y="213963"/>
                  </a:cubicBezTo>
                  <a:cubicBezTo>
                    <a:pt x="252786" y="221333"/>
                    <a:pt x="265071" y="194307"/>
                    <a:pt x="247873" y="186937"/>
                  </a:cubicBezTo>
                  <a:cubicBezTo>
                    <a:pt x="193821" y="162368"/>
                    <a:pt x="132399" y="140256"/>
                    <a:pt x="73435" y="145170"/>
                  </a:cubicBezTo>
                  <a:cubicBezTo>
                    <a:pt x="48866" y="147627"/>
                    <a:pt x="12013" y="169738"/>
                    <a:pt x="19384" y="199221"/>
                  </a:cubicBezTo>
                  <a:cubicBezTo>
                    <a:pt x="43952" y="297496"/>
                    <a:pt x="193821" y="238531"/>
                    <a:pt x="245416" y="206592"/>
                  </a:cubicBezTo>
                  <a:cubicBezTo>
                    <a:pt x="255243" y="201678"/>
                    <a:pt x="247873" y="189394"/>
                    <a:pt x="240502" y="194307"/>
                  </a:cubicBezTo>
                  <a:lnTo>
                    <a:pt x="240502" y="194307"/>
                  </a:lnTo>
                  <a:close/>
                </a:path>
              </a:pathLst>
            </a:custGeom>
            <a:solidFill>
              <a:schemeClr val="tx2"/>
            </a:solidFill>
            <a:ln w="9525" cap="flat">
              <a:noFill/>
              <a:prstDash val="solid"/>
              <a:miter/>
            </a:ln>
          </p:spPr>
          <p:txBody>
            <a:bodyPr rtlCol="0" anchor="ctr"/>
            <a:lstStyle/>
            <a:p>
              <a:endParaRPr lang="en-US"/>
            </a:p>
          </p:txBody>
        </p:sp>
        <p:sp>
          <p:nvSpPr>
            <p:cNvPr id="51" name="Freeform: Shape 50"/>
            <p:cNvSpPr/>
            <p:nvPr/>
          </p:nvSpPr>
          <p:spPr>
            <a:xfrm>
              <a:off x="9168818" y="6204832"/>
              <a:ext cx="319393" cy="343962"/>
            </a:xfrm>
            <a:custGeom>
              <a:avLst/>
              <a:gdLst>
                <a:gd name="connsiteX0" fmla="*/ 158468 w 319393"/>
                <a:gd name="connsiteY0" fmla="*/ 18427 h 343962"/>
                <a:gd name="connsiteX1" fmla="*/ 300967 w 319393"/>
                <a:gd name="connsiteY1" fmla="*/ 175667 h 343962"/>
                <a:gd name="connsiteX2" fmla="*/ 18427 w 319393"/>
                <a:gd name="connsiteY2" fmla="*/ 332906 h 343962"/>
                <a:gd name="connsiteX3" fmla="*/ 158468 w 319393"/>
                <a:gd name="connsiteY3" fmla="*/ 18427 h 343962"/>
              </a:gdLst>
              <a:ahLst/>
              <a:cxnLst>
                <a:cxn ang="0">
                  <a:pos x="connsiteX0" y="connsiteY0"/>
                </a:cxn>
                <a:cxn ang="0">
                  <a:pos x="connsiteX1" y="connsiteY1"/>
                </a:cxn>
                <a:cxn ang="0">
                  <a:pos x="connsiteX2" y="connsiteY2"/>
                </a:cxn>
                <a:cxn ang="0">
                  <a:pos x="connsiteX3" y="connsiteY3"/>
                </a:cxn>
              </a:cxnLst>
              <a:rect l="l" t="t" r="r" b="b"/>
              <a:pathLst>
                <a:path w="319393" h="343962">
                  <a:moveTo>
                    <a:pt x="158468" y="18427"/>
                  </a:moveTo>
                  <a:cubicBezTo>
                    <a:pt x="261657" y="38082"/>
                    <a:pt x="337820" y="82305"/>
                    <a:pt x="300967" y="175667"/>
                  </a:cubicBezTo>
                  <a:cubicBezTo>
                    <a:pt x="256743" y="278855"/>
                    <a:pt x="138814" y="320622"/>
                    <a:pt x="18427" y="332906"/>
                  </a:cubicBezTo>
                  <a:cubicBezTo>
                    <a:pt x="30711" y="214976"/>
                    <a:pt x="74935" y="104417"/>
                    <a:pt x="158468" y="18427"/>
                  </a:cubicBezTo>
                  <a:close/>
                </a:path>
              </a:pathLst>
            </a:custGeom>
            <a:solidFill>
              <a:schemeClr val="tx2"/>
            </a:solidFill>
            <a:ln w="9525" cap="flat">
              <a:noFill/>
              <a:prstDash val="solid"/>
              <a:miter/>
            </a:ln>
          </p:spPr>
          <p:txBody>
            <a:bodyPr rtlCol="0" anchor="ctr"/>
            <a:lstStyle/>
            <a:p>
              <a:endParaRPr lang="en-US"/>
            </a:p>
          </p:txBody>
        </p:sp>
        <p:sp>
          <p:nvSpPr>
            <p:cNvPr id="52" name="Freeform: Shape 51"/>
            <p:cNvSpPr/>
            <p:nvPr/>
          </p:nvSpPr>
          <p:spPr>
            <a:xfrm>
              <a:off x="8986685" y="6217471"/>
              <a:ext cx="147412" cy="270256"/>
            </a:xfrm>
            <a:custGeom>
              <a:avLst/>
              <a:gdLst>
                <a:gd name="connsiteX0" fmla="*/ 144052 w 147412"/>
                <a:gd name="connsiteY0" fmla="*/ 22986 h 270256"/>
                <a:gd name="connsiteX1" fmla="*/ 28579 w 147412"/>
                <a:gd name="connsiteY1" fmla="*/ 271130 h 270256"/>
                <a:gd name="connsiteX2" fmla="*/ 18751 w 147412"/>
                <a:gd name="connsiteY2" fmla="*/ 271130 h 270256"/>
                <a:gd name="connsiteX3" fmla="*/ 139138 w 147412"/>
                <a:gd name="connsiteY3" fmla="*/ 20529 h 270256"/>
                <a:gd name="connsiteX4" fmla="*/ 144052 w 147412"/>
                <a:gd name="connsiteY4" fmla="*/ 22986 h 270256"/>
                <a:gd name="connsiteX5" fmla="*/ 144052 w 147412"/>
                <a:gd name="connsiteY5" fmla="*/ 22986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2986"/>
                  </a:moveTo>
                  <a:cubicBezTo>
                    <a:pt x="94914" y="104063"/>
                    <a:pt x="40863" y="175312"/>
                    <a:pt x="28579" y="271130"/>
                  </a:cubicBezTo>
                  <a:cubicBezTo>
                    <a:pt x="28579" y="276044"/>
                    <a:pt x="16294" y="276044"/>
                    <a:pt x="18751" y="271130"/>
                  </a:cubicBezTo>
                  <a:cubicBezTo>
                    <a:pt x="23665" y="175312"/>
                    <a:pt x="87544" y="96692"/>
                    <a:pt x="139138" y="20529"/>
                  </a:cubicBezTo>
                  <a:cubicBezTo>
                    <a:pt x="141595" y="15615"/>
                    <a:pt x="146509" y="20529"/>
                    <a:pt x="144052" y="22986"/>
                  </a:cubicBezTo>
                  <a:lnTo>
                    <a:pt x="144052" y="22986"/>
                  </a:lnTo>
                  <a:close/>
                </a:path>
              </a:pathLst>
            </a:custGeom>
            <a:solidFill>
              <a:schemeClr val="tx2"/>
            </a:solidFill>
            <a:ln w="9525" cap="flat">
              <a:noFill/>
              <a:prstDash val="solid"/>
              <a:miter/>
            </a:ln>
          </p:spPr>
          <p:txBody>
            <a:bodyPr rtlCol="0" anchor="ctr"/>
            <a:lstStyle/>
            <a:p>
              <a:endParaRPr lang="en-US"/>
            </a:p>
          </p:txBody>
        </p:sp>
        <p:sp>
          <p:nvSpPr>
            <p:cNvPr id="53" name="Freeform: Shape 52"/>
            <p:cNvSpPr/>
            <p:nvPr/>
          </p:nvSpPr>
          <p:spPr>
            <a:xfrm>
              <a:off x="9065305" y="6225926"/>
              <a:ext cx="147412" cy="270256"/>
            </a:xfrm>
            <a:custGeom>
              <a:avLst/>
              <a:gdLst>
                <a:gd name="connsiteX0" fmla="*/ 144052 w 147412"/>
                <a:gd name="connsiteY0" fmla="*/ 21901 h 270256"/>
                <a:gd name="connsiteX1" fmla="*/ 28579 w 147412"/>
                <a:gd name="connsiteY1" fmla="*/ 270045 h 270256"/>
                <a:gd name="connsiteX2" fmla="*/ 18751 w 147412"/>
                <a:gd name="connsiteY2" fmla="*/ 270045 h 270256"/>
                <a:gd name="connsiteX3" fmla="*/ 139138 w 147412"/>
                <a:gd name="connsiteY3" fmla="*/ 19444 h 270256"/>
                <a:gd name="connsiteX4" fmla="*/ 144052 w 147412"/>
                <a:gd name="connsiteY4" fmla="*/ 21901 h 270256"/>
                <a:gd name="connsiteX5" fmla="*/ 144052 w 147412"/>
                <a:gd name="connsiteY5" fmla="*/ 21901 h 2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270256">
                  <a:moveTo>
                    <a:pt x="144052" y="21901"/>
                  </a:moveTo>
                  <a:cubicBezTo>
                    <a:pt x="94915" y="102978"/>
                    <a:pt x="40863" y="174227"/>
                    <a:pt x="28579" y="270045"/>
                  </a:cubicBezTo>
                  <a:cubicBezTo>
                    <a:pt x="28579" y="274959"/>
                    <a:pt x="16294" y="274959"/>
                    <a:pt x="18751" y="270045"/>
                  </a:cubicBezTo>
                  <a:cubicBezTo>
                    <a:pt x="23665" y="174227"/>
                    <a:pt x="87544" y="95607"/>
                    <a:pt x="139138" y="19444"/>
                  </a:cubicBezTo>
                  <a:cubicBezTo>
                    <a:pt x="139138" y="16987"/>
                    <a:pt x="146509" y="19444"/>
                    <a:pt x="144052" y="21901"/>
                  </a:cubicBezTo>
                  <a:lnTo>
                    <a:pt x="144052" y="21901"/>
                  </a:lnTo>
                  <a:close/>
                </a:path>
              </a:pathLst>
            </a:custGeom>
            <a:solidFill>
              <a:schemeClr val="tx2"/>
            </a:solidFill>
            <a:ln w="9525" cap="flat">
              <a:noFill/>
              <a:prstDash val="solid"/>
              <a:miter/>
            </a:ln>
          </p:spPr>
          <p:txBody>
            <a:bodyPr rtlCol="0" anchor="ctr"/>
            <a:lstStyle/>
            <a:p>
              <a:endParaRPr lang="en-US"/>
            </a:p>
          </p:txBody>
        </p:sp>
        <p:sp>
          <p:nvSpPr>
            <p:cNvPr id="54" name="Freeform: Shape 53"/>
            <p:cNvSpPr/>
            <p:nvPr/>
          </p:nvSpPr>
          <p:spPr>
            <a:xfrm>
              <a:off x="7451464" y="3580892"/>
              <a:ext cx="589649" cy="1596967"/>
            </a:xfrm>
            <a:custGeom>
              <a:avLst/>
              <a:gdLst>
                <a:gd name="connsiteX0" fmla="*/ 438552 w 589649"/>
                <a:gd name="connsiteY0" fmla="*/ 33168 h 1596967"/>
                <a:gd name="connsiteX1" fmla="*/ 18427 w 589649"/>
                <a:gd name="connsiteY1" fmla="*/ 1465524 h 1596967"/>
                <a:gd name="connsiteX2" fmla="*/ 87219 w 589649"/>
                <a:gd name="connsiteY2" fmla="*/ 1514662 h 1596967"/>
                <a:gd name="connsiteX3" fmla="*/ 249372 w 589649"/>
                <a:gd name="connsiteY3" fmla="*/ 1389362 h 1596967"/>
                <a:gd name="connsiteX4" fmla="*/ 202692 w 589649"/>
                <a:gd name="connsiteY4" fmla="*/ 1578541 h 1596967"/>
                <a:gd name="connsiteX5" fmla="*/ 249372 w 589649"/>
                <a:gd name="connsiteY5" fmla="*/ 1598196 h 1596967"/>
                <a:gd name="connsiteX6" fmla="*/ 578594 w 589649"/>
                <a:gd name="connsiteY6" fmla="*/ 18427 h 1596967"/>
                <a:gd name="connsiteX7" fmla="*/ 438552 w 589649"/>
                <a:gd name="connsiteY7" fmla="*/ 33168 h 159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9649" h="1596967">
                  <a:moveTo>
                    <a:pt x="438552" y="33168"/>
                  </a:moveTo>
                  <a:cubicBezTo>
                    <a:pt x="438552" y="33168"/>
                    <a:pt x="143727" y="1330396"/>
                    <a:pt x="18427" y="1465524"/>
                  </a:cubicBezTo>
                  <a:cubicBezTo>
                    <a:pt x="18427" y="1465524"/>
                    <a:pt x="45452" y="1487637"/>
                    <a:pt x="87219" y="1514662"/>
                  </a:cubicBezTo>
                  <a:cubicBezTo>
                    <a:pt x="109331" y="1529403"/>
                    <a:pt x="249372" y="1389362"/>
                    <a:pt x="249372" y="1389362"/>
                  </a:cubicBezTo>
                  <a:cubicBezTo>
                    <a:pt x="278855" y="1406560"/>
                    <a:pt x="202692" y="1578541"/>
                    <a:pt x="202692" y="1578541"/>
                  </a:cubicBezTo>
                  <a:cubicBezTo>
                    <a:pt x="214976" y="1583454"/>
                    <a:pt x="232174" y="1590825"/>
                    <a:pt x="249372" y="1598196"/>
                  </a:cubicBezTo>
                  <a:cubicBezTo>
                    <a:pt x="480319" y="1111735"/>
                    <a:pt x="571223" y="558939"/>
                    <a:pt x="578594" y="18427"/>
                  </a:cubicBezTo>
                  <a:cubicBezTo>
                    <a:pt x="492603" y="28254"/>
                    <a:pt x="438552" y="33168"/>
                    <a:pt x="438552" y="33168"/>
                  </a:cubicBezTo>
                  <a:close/>
                </a:path>
              </a:pathLst>
            </a:custGeom>
            <a:solidFill>
              <a:srgbClr val="582938"/>
            </a:solidFill>
            <a:ln w="9525" cap="flat">
              <a:noFill/>
              <a:prstDash val="solid"/>
              <a:miter/>
            </a:ln>
          </p:spPr>
          <p:txBody>
            <a:bodyPr rtlCol="0" anchor="ctr"/>
            <a:lstStyle/>
            <a:p>
              <a:endParaRPr lang="en-US"/>
            </a:p>
          </p:txBody>
        </p:sp>
        <p:sp>
          <p:nvSpPr>
            <p:cNvPr id="55" name="Freeform: Shape 54"/>
            <p:cNvSpPr/>
            <p:nvPr/>
          </p:nvSpPr>
          <p:spPr>
            <a:xfrm>
              <a:off x="7682410" y="3555737"/>
              <a:ext cx="1842654" cy="1695242"/>
            </a:xfrm>
            <a:custGeom>
              <a:avLst/>
              <a:gdLst>
                <a:gd name="connsiteX0" fmla="*/ 347648 w 1842654"/>
                <a:gd name="connsiteY0" fmla="*/ 46039 h 1695242"/>
                <a:gd name="connsiteX1" fmla="*/ 18427 w 1842654"/>
                <a:gd name="connsiteY1" fmla="*/ 1625808 h 1695242"/>
                <a:gd name="connsiteX2" fmla="*/ 308338 w 1842654"/>
                <a:gd name="connsiteY2" fmla="*/ 1694600 h 1695242"/>
                <a:gd name="connsiteX3" fmla="*/ 1829142 w 1842654"/>
                <a:gd name="connsiteY3" fmla="*/ 1608610 h 1695242"/>
                <a:gd name="connsiteX4" fmla="*/ 1440956 w 1842654"/>
                <a:gd name="connsiteY4" fmla="*/ 63237 h 1695242"/>
                <a:gd name="connsiteX5" fmla="*/ 347648 w 1842654"/>
                <a:gd name="connsiteY5" fmla="*/ 46039 h 169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2654" h="1695242">
                  <a:moveTo>
                    <a:pt x="347648" y="46039"/>
                  </a:moveTo>
                  <a:cubicBezTo>
                    <a:pt x="340277" y="586551"/>
                    <a:pt x="249373" y="1139347"/>
                    <a:pt x="18427" y="1625808"/>
                  </a:cubicBezTo>
                  <a:cubicBezTo>
                    <a:pt x="106874" y="1660204"/>
                    <a:pt x="232174" y="1701971"/>
                    <a:pt x="308338" y="1694600"/>
                  </a:cubicBezTo>
                  <a:cubicBezTo>
                    <a:pt x="517172" y="1672488"/>
                    <a:pt x="1480266" y="1701971"/>
                    <a:pt x="1829142" y="1608610"/>
                  </a:cubicBezTo>
                  <a:cubicBezTo>
                    <a:pt x="1610480" y="1117235"/>
                    <a:pt x="1453240" y="593921"/>
                    <a:pt x="1440956" y="63237"/>
                  </a:cubicBezTo>
                  <a:cubicBezTo>
                    <a:pt x="1121563" y="-10469"/>
                    <a:pt x="598249" y="23927"/>
                    <a:pt x="347648" y="46039"/>
                  </a:cubicBezTo>
                  <a:close/>
                </a:path>
              </a:pathLst>
            </a:custGeom>
            <a:solidFill>
              <a:srgbClr val="421C2A"/>
            </a:solidFill>
            <a:ln w="9525" cap="flat">
              <a:noFill/>
              <a:prstDash val="solid"/>
              <a:miter/>
            </a:ln>
          </p:spPr>
          <p:txBody>
            <a:bodyPr rtlCol="0" anchor="ctr"/>
            <a:lstStyle/>
            <a:p>
              <a:endParaRPr lang="en-US"/>
            </a:p>
          </p:txBody>
        </p:sp>
        <p:sp>
          <p:nvSpPr>
            <p:cNvPr id="56" name="Freeform: Shape 55"/>
            <p:cNvSpPr/>
            <p:nvPr/>
          </p:nvSpPr>
          <p:spPr>
            <a:xfrm>
              <a:off x="9104940" y="3598090"/>
              <a:ext cx="786199" cy="1572399"/>
            </a:xfrm>
            <a:custGeom>
              <a:avLst/>
              <a:gdLst>
                <a:gd name="connsiteX0" fmla="*/ 775143 w 786199"/>
                <a:gd name="connsiteY0" fmla="*/ 1362336 h 1572398"/>
                <a:gd name="connsiteX1" fmla="*/ 278855 w 786199"/>
                <a:gd name="connsiteY1" fmla="*/ 178123 h 1572398"/>
                <a:gd name="connsiteX2" fmla="*/ 18427 w 786199"/>
                <a:gd name="connsiteY2" fmla="*/ 18427 h 1572398"/>
                <a:gd name="connsiteX3" fmla="*/ 406612 w 786199"/>
                <a:gd name="connsiteY3" fmla="*/ 1563800 h 1572398"/>
                <a:gd name="connsiteX4" fmla="*/ 522085 w 786199"/>
                <a:gd name="connsiteY4" fmla="*/ 1509748 h 1572398"/>
                <a:gd name="connsiteX5" fmla="*/ 485232 w 786199"/>
                <a:gd name="connsiteY5" fmla="*/ 1318113 h 1572398"/>
                <a:gd name="connsiteX6" fmla="*/ 620360 w 786199"/>
                <a:gd name="connsiteY6" fmla="*/ 1480266 h 1572398"/>
                <a:gd name="connsiteX7" fmla="*/ 775143 w 786199"/>
                <a:gd name="connsiteY7" fmla="*/ 1362336 h 15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199" h="1572398">
                  <a:moveTo>
                    <a:pt x="775143" y="1362336"/>
                  </a:moveTo>
                  <a:cubicBezTo>
                    <a:pt x="775143" y="1362336"/>
                    <a:pt x="372216" y="502430"/>
                    <a:pt x="278855" y="178123"/>
                  </a:cubicBezTo>
                  <a:cubicBezTo>
                    <a:pt x="256743" y="99503"/>
                    <a:pt x="156011" y="50366"/>
                    <a:pt x="18427" y="18427"/>
                  </a:cubicBezTo>
                  <a:cubicBezTo>
                    <a:pt x="30711" y="549111"/>
                    <a:pt x="187951" y="1072425"/>
                    <a:pt x="406612" y="1563800"/>
                  </a:cubicBezTo>
                  <a:cubicBezTo>
                    <a:pt x="463120" y="1549058"/>
                    <a:pt x="502430" y="1529403"/>
                    <a:pt x="522085" y="1509748"/>
                  </a:cubicBezTo>
                  <a:lnTo>
                    <a:pt x="485232" y="1318113"/>
                  </a:lnTo>
                  <a:lnTo>
                    <a:pt x="620360" y="1480266"/>
                  </a:lnTo>
                  <a:cubicBezTo>
                    <a:pt x="620360" y="1480266"/>
                    <a:pt x="708808" y="1431128"/>
                    <a:pt x="775143" y="1362336"/>
                  </a:cubicBezTo>
                  <a:close/>
                </a:path>
              </a:pathLst>
            </a:custGeom>
            <a:solidFill>
              <a:srgbClr val="582938"/>
            </a:solidFill>
            <a:ln w="9525" cap="flat">
              <a:noFill/>
              <a:prstDash val="solid"/>
              <a:miter/>
            </a:ln>
          </p:spPr>
          <p:txBody>
            <a:bodyPr rtlCol="0" anchor="ctr"/>
            <a:lstStyle/>
            <a:p>
              <a:endParaRPr lang="en-US"/>
            </a:p>
          </p:txBody>
        </p:sp>
        <p:sp>
          <p:nvSpPr>
            <p:cNvPr id="57" name="Freeform: Shape 56"/>
            <p:cNvSpPr/>
            <p:nvPr/>
          </p:nvSpPr>
          <p:spPr>
            <a:xfrm>
              <a:off x="7704204" y="5013249"/>
              <a:ext cx="515943" cy="442237"/>
            </a:xfrm>
            <a:custGeom>
              <a:avLst/>
              <a:gdLst>
                <a:gd name="connsiteX0" fmla="*/ 230036 w 515943"/>
                <a:gd name="connsiteY0" fmla="*/ 18427 h 442237"/>
                <a:gd name="connsiteX1" fmla="*/ 18745 w 515943"/>
                <a:gd name="connsiteY1" fmla="*/ 396785 h 442237"/>
                <a:gd name="connsiteX2" fmla="*/ 254604 w 515943"/>
                <a:gd name="connsiteY2" fmla="*/ 411526 h 442237"/>
                <a:gd name="connsiteX3" fmla="*/ 510119 w 515943"/>
                <a:gd name="connsiteY3" fmla="*/ 148641 h 442237"/>
                <a:gd name="connsiteX4" fmla="*/ 230036 w 515943"/>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943" h="442237">
                  <a:moveTo>
                    <a:pt x="230036" y="18427"/>
                  </a:moveTo>
                  <a:cubicBezTo>
                    <a:pt x="230036" y="18427"/>
                    <a:pt x="8917" y="300967"/>
                    <a:pt x="18745" y="396785"/>
                  </a:cubicBezTo>
                  <a:cubicBezTo>
                    <a:pt x="26115" y="492603"/>
                    <a:pt x="254604" y="411526"/>
                    <a:pt x="254604" y="411526"/>
                  </a:cubicBezTo>
                  <a:lnTo>
                    <a:pt x="510119" y="148641"/>
                  </a:lnTo>
                  <a:lnTo>
                    <a:pt x="230036" y="18427"/>
                  </a:lnTo>
                  <a:close/>
                </a:path>
              </a:pathLst>
            </a:custGeom>
            <a:solidFill>
              <a:srgbClr val="ED9996"/>
            </a:solidFill>
            <a:ln w="9525" cap="flat">
              <a:noFill/>
              <a:prstDash val="solid"/>
              <a:miter/>
            </a:ln>
          </p:spPr>
          <p:txBody>
            <a:bodyPr rtlCol="0" anchor="ctr"/>
            <a:lstStyle/>
            <a:p>
              <a:endParaRPr lang="en-US"/>
            </a:p>
          </p:txBody>
        </p:sp>
        <p:sp>
          <p:nvSpPr>
            <p:cNvPr id="58" name="Freeform: Shape 57"/>
            <p:cNvSpPr/>
            <p:nvPr/>
          </p:nvSpPr>
          <p:spPr>
            <a:xfrm>
              <a:off x="9127051" y="5013249"/>
              <a:ext cx="491375" cy="442237"/>
            </a:xfrm>
            <a:custGeom>
              <a:avLst/>
              <a:gdLst>
                <a:gd name="connsiteX0" fmla="*/ 271485 w 491374"/>
                <a:gd name="connsiteY0" fmla="*/ 18427 h 442237"/>
                <a:gd name="connsiteX1" fmla="*/ 487689 w 491374"/>
                <a:gd name="connsiteY1" fmla="*/ 394328 h 442237"/>
                <a:gd name="connsiteX2" fmla="*/ 158468 w 491374"/>
                <a:gd name="connsiteY2" fmla="*/ 396785 h 442237"/>
                <a:gd name="connsiteX3" fmla="*/ 18427 w 491374"/>
                <a:gd name="connsiteY3" fmla="*/ 163382 h 442237"/>
                <a:gd name="connsiteX4" fmla="*/ 271485 w 491374"/>
                <a:gd name="connsiteY4" fmla="*/ 18427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4" h="442237">
                  <a:moveTo>
                    <a:pt x="271485" y="18427"/>
                  </a:moveTo>
                  <a:cubicBezTo>
                    <a:pt x="271485" y="18427"/>
                    <a:pt x="495060" y="298510"/>
                    <a:pt x="487689" y="394328"/>
                  </a:cubicBezTo>
                  <a:cubicBezTo>
                    <a:pt x="480319" y="490146"/>
                    <a:pt x="158468" y="396785"/>
                    <a:pt x="158468" y="396785"/>
                  </a:cubicBezTo>
                  <a:lnTo>
                    <a:pt x="18427" y="163382"/>
                  </a:lnTo>
                  <a:lnTo>
                    <a:pt x="271485" y="18427"/>
                  </a:lnTo>
                  <a:close/>
                </a:path>
              </a:pathLst>
            </a:custGeom>
            <a:solidFill>
              <a:srgbClr val="ED9996"/>
            </a:solidFill>
            <a:ln w="9525" cap="flat">
              <a:noFill/>
              <a:prstDash val="solid"/>
              <a:miter/>
            </a:ln>
          </p:spPr>
          <p:txBody>
            <a:bodyPr rtlCol="0" anchor="ctr"/>
            <a:lstStyle/>
            <a:p>
              <a:endParaRPr lang="en-US"/>
            </a:p>
          </p:txBody>
        </p:sp>
        <p:sp>
          <p:nvSpPr>
            <p:cNvPr id="59" name="Freeform: Shape 58"/>
            <p:cNvSpPr/>
            <p:nvPr/>
          </p:nvSpPr>
          <p:spPr>
            <a:xfrm>
              <a:off x="7891244" y="4639804"/>
              <a:ext cx="1547830" cy="1203868"/>
            </a:xfrm>
            <a:custGeom>
              <a:avLst/>
              <a:gdLst>
                <a:gd name="connsiteX0" fmla="*/ 949582 w 1547829"/>
                <a:gd name="connsiteY0" fmla="*/ 18427 h 1203867"/>
                <a:gd name="connsiteX1" fmla="*/ 927469 w 1547829"/>
                <a:gd name="connsiteY1" fmla="*/ 84762 h 1203867"/>
                <a:gd name="connsiteX2" fmla="*/ 777600 w 1547829"/>
                <a:gd name="connsiteY2" fmla="*/ 109331 h 1203867"/>
                <a:gd name="connsiteX3" fmla="*/ 775143 w 1547829"/>
                <a:gd name="connsiteY3" fmla="*/ 109331 h 1203867"/>
                <a:gd name="connsiteX4" fmla="*/ 625274 w 1547829"/>
                <a:gd name="connsiteY4" fmla="*/ 84762 h 1203867"/>
                <a:gd name="connsiteX5" fmla="*/ 622817 w 1547829"/>
                <a:gd name="connsiteY5" fmla="*/ 25797 h 1203867"/>
                <a:gd name="connsiteX6" fmla="*/ 18427 w 1547829"/>
                <a:gd name="connsiteY6" fmla="*/ 394328 h 1203867"/>
                <a:gd name="connsiteX7" fmla="*/ 315708 w 1547829"/>
                <a:gd name="connsiteY7" fmla="*/ 561395 h 1203867"/>
                <a:gd name="connsiteX8" fmla="*/ 264114 w 1547829"/>
                <a:gd name="connsiteY8" fmla="*/ 1045399 h 1203867"/>
                <a:gd name="connsiteX9" fmla="*/ 1313198 w 1547829"/>
                <a:gd name="connsiteY9" fmla="*/ 1065054 h 1203867"/>
                <a:gd name="connsiteX10" fmla="*/ 1239492 w 1547829"/>
                <a:gd name="connsiteY10" fmla="*/ 561395 h 1203867"/>
                <a:gd name="connsiteX11" fmla="*/ 1536774 w 1547829"/>
                <a:gd name="connsiteY11" fmla="*/ 394328 h 1203867"/>
                <a:gd name="connsiteX12" fmla="*/ 949582 w 1547829"/>
                <a:gd name="connsiteY12" fmla="*/ 18427 h 120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7829" h="1203867">
                  <a:moveTo>
                    <a:pt x="949582" y="18427"/>
                  </a:moveTo>
                  <a:lnTo>
                    <a:pt x="927469" y="84762"/>
                  </a:lnTo>
                  <a:cubicBezTo>
                    <a:pt x="880789" y="106874"/>
                    <a:pt x="804626" y="109331"/>
                    <a:pt x="777600" y="109331"/>
                  </a:cubicBezTo>
                  <a:cubicBezTo>
                    <a:pt x="777600" y="109331"/>
                    <a:pt x="775143" y="109331"/>
                    <a:pt x="775143" y="109331"/>
                  </a:cubicBezTo>
                  <a:cubicBezTo>
                    <a:pt x="748118" y="109331"/>
                    <a:pt x="671955" y="106874"/>
                    <a:pt x="625274" y="84762"/>
                  </a:cubicBezTo>
                  <a:lnTo>
                    <a:pt x="622817" y="25797"/>
                  </a:lnTo>
                  <a:cubicBezTo>
                    <a:pt x="622817" y="25797"/>
                    <a:pt x="214976" y="-62650"/>
                    <a:pt x="18427" y="394328"/>
                  </a:cubicBezTo>
                  <a:cubicBezTo>
                    <a:pt x="18427" y="394328"/>
                    <a:pt x="244459" y="551568"/>
                    <a:pt x="315708" y="561395"/>
                  </a:cubicBezTo>
                  <a:cubicBezTo>
                    <a:pt x="315708" y="561395"/>
                    <a:pt x="239545" y="1030658"/>
                    <a:pt x="264114" y="1045399"/>
                  </a:cubicBezTo>
                  <a:cubicBezTo>
                    <a:pt x="811997" y="1354965"/>
                    <a:pt x="1313198" y="1065054"/>
                    <a:pt x="1313198" y="1065054"/>
                  </a:cubicBezTo>
                  <a:lnTo>
                    <a:pt x="1239492" y="561395"/>
                  </a:lnTo>
                  <a:cubicBezTo>
                    <a:pt x="1308285" y="551568"/>
                    <a:pt x="1536774" y="394328"/>
                    <a:pt x="1536774" y="394328"/>
                  </a:cubicBezTo>
                  <a:cubicBezTo>
                    <a:pt x="1482723" y="180580"/>
                    <a:pt x="1330397" y="33168"/>
                    <a:pt x="949582" y="18427"/>
                  </a:cubicBezTo>
                  <a:close/>
                </a:path>
              </a:pathLst>
            </a:custGeom>
            <a:solidFill>
              <a:schemeClr val="accent2"/>
            </a:solidFill>
            <a:ln w="9525" cap="flat">
              <a:noFill/>
              <a:prstDash val="solid"/>
              <a:miter/>
            </a:ln>
          </p:spPr>
          <p:txBody>
            <a:bodyPr rtlCol="0" anchor="ctr"/>
            <a:lstStyle/>
            <a:p>
              <a:endParaRPr lang="en-US"/>
            </a:p>
          </p:txBody>
        </p:sp>
        <p:sp>
          <p:nvSpPr>
            <p:cNvPr id="60" name="Freeform: Shape 59"/>
            <p:cNvSpPr/>
            <p:nvPr/>
          </p:nvSpPr>
          <p:spPr>
            <a:xfrm>
              <a:off x="8461239" y="4455539"/>
              <a:ext cx="442237" cy="319393"/>
            </a:xfrm>
            <a:custGeom>
              <a:avLst/>
              <a:gdLst>
                <a:gd name="connsiteX0" fmla="*/ 18427 w 442237"/>
                <a:gd name="connsiteY0" fmla="*/ 60193 h 319393"/>
                <a:gd name="connsiteX1" fmla="*/ 57737 w 442237"/>
                <a:gd name="connsiteY1" fmla="*/ 283769 h 319393"/>
                <a:gd name="connsiteX2" fmla="*/ 352561 w 442237"/>
                <a:gd name="connsiteY2" fmla="*/ 281312 h 319393"/>
                <a:gd name="connsiteX3" fmla="*/ 438552 w 442237"/>
                <a:gd name="connsiteY3" fmla="*/ 18427 h 319393"/>
                <a:gd name="connsiteX4" fmla="*/ 18427 w 442237"/>
                <a:gd name="connsiteY4" fmla="*/ 60193 h 319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237" h="319393">
                  <a:moveTo>
                    <a:pt x="18427" y="60193"/>
                  </a:moveTo>
                  <a:cubicBezTo>
                    <a:pt x="18427" y="60193"/>
                    <a:pt x="55280" y="148641"/>
                    <a:pt x="57737" y="283769"/>
                  </a:cubicBezTo>
                  <a:cubicBezTo>
                    <a:pt x="57737" y="283769"/>
                    <a:pt x="224804" y="330449"/>
                    <a:pt x="352561" y="281312"/>
                  </a:cubicBezTo>
                  <a:lnTo>
                    <a:pt x="438552" y="18427"/>
                  </a:lnTo>
                  <a:lnTo>
                    <a:pt x="18427" y="60193"/>
                  </a:lnTo>
                  <a:close/>
                </a:path>
              </a:pathLst>
            </a:custGeom>
            <a:solidFill>
              <a:srgbClr val="F9C1B9"/>
            </a:solidFill>
            <a:ln w="9525" cap="flat">
              <a:noFill/>
              <a:prstDash val="solid"/>
              <a:miter/>
            </a:ln>
          </p:spPr>
          <p:txBody>
            <a:bodyPr rtlCol="0" anchor="ctr"/>
            <a:lstStyle/>
            <a:p>
              <a:endParaRPr lang="en-US"/>
            </a:p>
          </p:txBody>
        </p:sp>
        <p:sp>
          <p:nvSpPr>
            <p:cNvPr id="61" name="Freeform: Shape 60"/>
            <p:cNvSpPr/>
            <p:nvPr/>
          </p:nvSpPr>
          <p:spPr>
            <a:xfrm>
              <a:off x="7741375" y="4096724"/>
              <a:ext cx="319393" cy="196550"/>
            </a:xfrm>
            <a:custGeom>
              <a:avLst/>
              <a:gdLst>
                <a:gd name="connsiteX0" fmla="*/ 18427 w 319393"/>
                <a:gd name="connsiteY0" fmla="*/ 75046 h 196549"/>
                <a:gd name="connsiteX1" fmla="*/ 310794 w 319393"/>
                <a:gd name="connsiteY1" fmla="*/ 170864 h 196549"/>
                <a:gd name="connsiteX2" fmla="*/ 303424 w 319393"/>
                <a:gd name="connsiteY2" fmla="*/ 45564 h 196549"/>
                <a:gd name="connsiteX3" fmla="*/ 18427 w 319393"/>
                <a:gd name="connsiteY3" fmla="*/ 75046 h 196549"/>
              </a:gdLst>
              <a:ahLst/>
              <a:cxnLst>
                <a:cxn ang="0">
                  <a:pos x="connsiteX0" y="connsiteY0"/>
                </a:cxn>
                <a:cxn ang="0">
                  <a:pos x="connsiteX1" y="connsiteY1"/>
                </a:cxn>
                <a:cxn ang="0">
                  <a:pos x="connsiteX2" y="connsiteY2"/>
                </a:cxn>
                <a:cxn ang="0">
                  <a:pos x="connsiteX3" y="connsiteY3"/>
                </a:cxn>
              </a:cxnLst>
              <a:rect l="l" t="t" r="r" b="b"/>
              <a:pathLst>
                <a:path w="319393" h="196549">
                  <a:moveTo>
                    <a:pt x="18427" y="75046"/>
                  </a:moveTo>
                  <a:cubicBezTo>
                    <a:pt x="35625" y="163494"/>
                    <a:pt x="133899" y="247027"/>
                    <a:pt x="310794" y="170864"/>
                  </a:cubicBezTo>
                  <a:lnTo>
                    <a:pt x="303424" y="45564"/>
                  </a:lnTo>
                  <a:cubicBezTo>
                    <a:pt x="212519" y="1340"/>
                    <a:pt x="99503" y="11167"/>
                    <a:pt x="18427" y="75046"/>
                  </a:cubicBezTo>
                  <a:close/>
                </a:path>
              </a:pathLst>
            </a:custGeom>
            <a:solidFill>
              <a:srgbClr val="F9C1B9"/>
            </a:solidFill>
            <a:ln w="9525" cap="flat">
              <a:noFill/>
              <a:prstDash val="solid"/>
              <a:miter/>
            </a:ln>
          </p:spPr>
          <p:txBody>
            <a:bodyPr rtlCol="0" anchor="ctr"/>
            <a:lstStyle/>
            <a:p>
              <a:endParaRPr lang="en-US"/>
            </a:p>
          </p:txBody>
        </p:sp>
        <p:sp>
          <p:nvSpPr>
            <p:cNvPr id="62" name="Freeform: Shape 61"/>
            <p:cNvSpPr/>
            <p:nvPr/>
          </p:nvSpPr>
          <p:spPr>
            <a:xfrm>
              <a:off x="7738446" y="4012394"/>
              <a:ext cx="319393" cy="196550"/>
            </a:xfrm>
            <a:custGeom>
              <a:avLst/>
              <a:gdLst>
                <a:gd name="connsiteX0" fmla="*/ 68036 w 319393"/>
                <a:gd name="connsiteY0" fmla="*/ 48212 h 196549"/>
                <a:gd name="connsiteX1" fmla="*/ 21356 w 319393"/>
                <a:gd name="connsiteY1" fmla="*/ 178426 h 196549"/>
                <a:gd name="connsiteX2" fmla="*/ 308810 w 319393"/>
                <a:gd name="connsiteY2" fmla="*/ 148944 h 196549"/>
                <a:gd name="connsiteX3" fmla="*/ 303896 w 319393"/>
                <a:gd name="connsiteY3" fmla="*/ 62953 h 196549"/>
                <a:gd name="connsiteX4" fmla="*/ 68036 w 319393"/>
                <a:gd name="connsiteY4" fmla="*/ 48212 h 19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96549">
                  <a:moveTo>
                    <a:pt x="68036" y="48212"/>
                  </a:moveTo>
                  <a:cubicBezTo>
                    <a:pt x="26269" y="75237"/>
                    <a:pt x="11528" y="126831"/>
                    <a:pt x="21356" y="178426"/>
                  </a:cubicBezTo>
                  <a:cubicBezTo>
                    <a:pt x="102432" y="114547"/>
                    <a:pt x="215448" y="104720"/>
                    <a:pt x="308810" y="148944"/>
                  </a:cubicBezTo>
                  <a:lnTo>
                    <a:pt x="303896" y="62953"/>
                  </a:lnTo>
                  <a:cubicBezTo>
                    <a:pt x="303896" y="60496"/>
                    <a:pt x="181052" y="-25495"/>
                    <a:pt x="68036" y="48212"/>
                  </a:cubicBezTo>
                  <a:close/>
                </a:path>
              </a:pathLst>
            </a:custGeom>
            <a:solidFill>
              <a:srgbClr val="F9C1B9"/>
            </a:solidFill>
            <a:ln w="9525" cap="flat">
              <a:noFill/>
              <a:prstDash val="solid"/>
              <a:miter/>
            </a:ln>
          </p:spPr>
          <p:txBody>
            <a:bodyPr rtlCol="0" anchor="ctr"/>
            <a:lstStyle/>
            <a:p>
              <a:endParaRPr lang="en-US"/>
            </a:p>
          </p:txBody>
        </p:sp>
        <p:sp>
          <p:nvSpPr>
            <p:cNvPr id="63" name="Freeform: Shape 62"/>
            <p:cNvSpPr/>
            <p:nvPr/>
          </p:nvSpPr>
          <p:spPr>
            <a:xfrm>
              <a:off x="7824909" y="4101572"/>
              <a:ext cx="221119" cy="171981"/>
            </a:xfrm>
            <a:custGeom>
              <a:avLst/>
              <a:gdLst>
                <a:gd name="connsiteX0" fmla="*/ 20884 w 221118"/>
                <a:gd name="connsiteY0" fmla="*/ 38259 h 171981"/>
                <a:gd name="connsiteX1" fmla="*/ 163382 w 221118"/>
                <a:gd name="connsiteY1" fmla="*/ 50543 h 171981"/>
                <a:gd name="connsiteX2" fmla="*/ 192865 w 221118"/>
                <a:gd name="connsiteY2" fmla="*/ 161103 h 171981"/>
                <a:gd name="connsiteX3" fmla="*/ 202692 w 221118"/>
                <a:gd name="connsiteY3" fmla="*/ 161103 h 171981"/>
                <a:gd name="connsiteX4" fmla="*/ 165839 w 221118"/>
                <a:gd name="connsiteY4" fmla="*/ 40716 h 171981"/>
                <a:gd name="connsiteX5" fmla="*/ 18427 w 221118"/>
                <a:gd name="connsiteY5" fmla="*/ 33345 h 171981"/>
                <a:gd name="connsiteX6" fmla="*/ 20884 w 221118"/>
                <a:gd name="connsiteY6" fmla="*/ 38259 h 171981"/>
                <a:gd name="connsiteX7" fmla="*/ 20884 w 221118"/>
                <a:gd name="connsiteY7" fmla="*/ 38259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118" h="171981">
                  <a:moveTo>
                    <a:pt x="20884" y="38259"/>
                  </a:moveTo>
                  <a:cubicBezTo>
                    <a:pt x="67564" y="35802"/>
                    <a:pt x="124072" y="11233"/>
                    <a:pt x="163382" y="50543"/>
                  </a:cubicBezTo>
                  <a:cubicBezTo>
                    <a:pt x="190408" y="77569"/>
                    <a:pt x="190408" y="124249"/>
                    <a:pt x="192865" y="161103"/>
                  </a:cubicBezTo>
                  <a:cubicBezTo>
                    <a:pt x="192865" y="168473"/>
                    <a:pt x="202692" y="168473"/>
                    <a:pt x="202692" y="161103"/>
                  </a:cubicBezTo>
                  <a:cubicBezTo>
                    <a:pt x="202692" y="121792"/>
                    <a:pt x="197778" y="70198"/>
                    <a:pt x="165839" y="40716"/>
                  </a:cubicBezTo>
                  <a:cubicBezTo>
                    <a:pt x="126529" y="3863"/>
                    <a:pt x="65107" y="21061"/>
                    <a:pt x="18427" y="33345"/>
                  </a:cubicBezTo>
                  <a:cubicBezTo>
                    <a:pt x="18427" y="35802"/>
                    <a:pt x="18427" y="38259"/>
                    <a:pt x="20884" y="38259"/>
                  </a:cubicBezTo>
                  <a:lnTo>
                    <a:pt x="20884" y="38259"/>
                  </a:lnTo>
                  <a:close/>
                </a:path>
              </a:pathLst>
            </a:custGeom>
            <a:solidFill>
              <a:srgbClr val="8E4F4F"/>
            </a:solidFill>
            <a:ln w="9525" cap="flat">
              <a:noFill/>
              <a:prstDash val="solid"/>
              <a:miter/>
            </a:ln>
          </p:spPr>
          <p:txBody>
            <a:bodyPr rtlCol="0" anchor="ctr"/>
            <a:lstStyle/>
            <a:p>
              <a:endParaRPr lang="en-US"/>
            </a:p>
          </p:txBody>
        </p:sp>
        <p:sp>
          <p:nvSpPr>
            <p:cNvPr id="64" name="Freeform: Shape 63"/>
            <p:cNvSpPr/>
            <p:nvPr/>
          </p:nvSpPr>
          <p:spPr>
            <a:xfrm>
              <a:off x="7905316" y="4144701"/>
              <a:ext cx="122844" cy="73706"/>
            </a:xfrm>
            <a:custGeom>
              <a:avLst/>
              <a:gdLst>
                <a:gd name="connsiteX0" fmla="*/ 24010 w 122843"/>
                <a:gd name="connsiteY0" fmla="*/ 39353 h 73706"/>
                <a:gd name="connsiteX1" fmla="*/ 80518 w 122843"/>
                <a:gd name="connsiteY1" fmla="*/ 41810 h 73706"/>
                <a:gd name="connsiteX2" fmla="*/ 110000 w 122843"/>
                <a:gd name="connsiteY2" fmla="*/ 76206 h 73706"/>
                <a:gd name="connsiteX3" fmla="*/ 119828 w 122843"/>
                <a:gd name="connsiteY3" fmla="*/ 68835 h 73706"/>
                <a:gd name="connsiteX4" fmla="*/ 19096 w 122843"/>
                <a:gd name="connsiteY4" fmla="*/ 31982 h 73706"/>
                <a:gd name="connsiteX5" fmla="*/ 24010 w 122843"/>
                <a:gd name="connsiteY5" fmla="*/ 39353 h 73706"/>
                <a:gd name="connsiteX6" fmla="*/ 24010 w 122843"/>
                <a:gd name="connsiteY6" fmla="*/ 39353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73706">
                  <a:moveTo>
                    <a:pt x="24010" y="39353"/>
                  </a:moveTo>
                  <a:cubicBezTo>
                    <a:pt x="43665" y="29525"/>
                    <a:pt x="63320" y="24612"/>
                    <a:pt x="80518" y="41810"/>
                  </a:cubicBezTo>
                  <a:cubicBezTo>
                    <a:pt x="92802" y="51637"/>
                    <a:pt x="100173" y="66378"/>
                    <a:pt x="110000" y="76206"/>
                  </a:cubicBezTo>
                  <a:cubicBezTo>
                    <a:pt x="114914" y="81120"/>
                    <a:pt x="122285" y="73749"/>
                    <a:pt x="119828" y="68835"/>
                  </a:cubicBezTo>
                  <a:cubicBezTo>
                    <a:pt x="100173" y="29525"/>
                    <a:pt x="58406" y="43"/>
                    <a:pt x="19096" y="31982"/>
                  </a:cubicBezTo>
                  <a:cubicBezTo>
                    <a:pt x="16639" y="36896"/>
                    <a:pt x="21553" y="41810"/>
                    <a:pt x="24010" y="39353"/>
                  </a:cubicBezTo>
                  <a:lnTo>
                    <a:pt x="24010" y="39353"/>
                  </a:lnTo>
                  <a:close/>
                </a:path>
              </a:pathLst>
            </a:custGeom>
            <a:solidFill>
              <a:srgbClr val="8E4F4F"/>
            </a:solidFill>
            <a:ln w="9525" cap="flat">
              <a:noFill/>
              <a:prstDash val="solid"/>
              <a:miter/>
            </a:ln>
          </p:spPr>
          <p:txBody>
            <a:bodyPr rtlCol="0" anchor="ctr"/>
            <a:lstStyle/>
            <a:p>
              <a:endParaRPr lang="en-US"/>
            </a:p>
          </p:txBody>
        </p:sp>
        <p:sp>
          <p:nvSpPr>
            <p:cNvPr id="65" name="Freeform: Shape 64"/>
            <p:cNvSpPr/>
            <p:nvPr/>
          </p:nvSpPr>
          <p:spPr>
            <a:xfrm>
              <a:off x="9279377" y="4043700"/>
              <a:ext cx="319393" cy="196550"/>
            </a:xfrm>
            <a:custGeom>
              <a:avLst/>
              <a:gdLst>
                <a:gd name="connsiteX0" fmla="*/ 308338 w 319393"/>
                <a:gd name="connsiteY0" fmla="*/ 59277 h 196549"/>
                <a:gd name="connsiteX1" fmla="*/ 25797 w 319393"/>
                <a:gd name="connsiteY1" fmla="*/ 182121 h 196549"/>
                <a:gd name="connsiteX2" fmla="*/ 18427 w 319393"/>
                <a:gd name="connsiteY2" fmla="*/ 56820 h 196549"/>
                <a:gd name="connsiteX3" fmla="*/ 308338 w 319393"/>
                <a:gd name="connsiteY3" fmla="*/ 59277 h 196549"/>
              </a:gdLst>
              <a:ahLst/>
              <a:cxnLst>
                <a:cxn ang="0">
                  <a:pos x="connsiteX0" y="connsiteY0"/>
                </a:cxn>
                <a:cxn ang="0">
                  <a:pos x="connsiteX1" y="connsiteY1"/>
                </a:cxn>
                <a:cxn ang="0">
                  <a:pos x="connsiteX2" y="connsiteY2"/>
                </a:cxn>
                <a:cxn ang="0">
                  <a:pos x="connsiteX3" y="connsiteY3"/>
                </a:cxn>
              </a:cxnLst>
              <a:rect l="l" t="t" r="r" b="b"/>
              <a:pathLst>
                <a:path w="319393" h="196549">
                  <a:moveTo>
                    <a:pt x="308338" y="59277"/>
                  </a:moveTo>
                  <a:cubicBezTo>
                    <a:pt x="298510" y="150182"/>
                    <a:pt x="210063" y="241086"/>
                    <a:pt x="25797" y="182121"/>
                  </a:cubicBezTo>
                  <a:lnTo>
                    <a:pt x="18427" y="56820"/>
                  </a:lnTo>
                  <a:cubicBezTo>
                    <a:pt x="106874" y="5226"/>
                    <a:pt x="219890" y="5226"/>
                    <a:pt x="308338" y="59277"/>
                  </a:cubicBezTo>
                  <a:close/>
                </a:path>
              </a:pathLst>
            </a:custGeom>
            <a:solidFill>
              <a:srgbClr val="F9C1B9"/>
            </a:solidFill>
            <a:ln w="9525" cap="flat">
              <a:noFill/>
              <a:prstDash val="solid"/>
              <a:miter/>
            </a:ln>
          </p:spPr>
          <p:txBody>
            <a:bodyPr rtlCol="0" anchor="ctr"/>
            <a:lstStyle/>
            <a:p>
              <a:endParaRPr lang="en-US"/>
            </a:p>
          </p:txBody>
        </p:sp>
        <p:sp>
          <p:nvSpPr>
            <p:cNvPr id="66" name="Freeform: Shape 65"/>
            <p:cNvSpPr/>
            <p:nvPr/>
          </p:nvSpPr>
          <p:spPr>
            <a:xfrm>
              <a:off x="9276921" y="3952619"/>
              <a:ext cx="319393" cy="171981"/>
            </a:xfrm>
            <a:custGeom>
              <a:avLst/>
              <a:gdLst>
                <a:gd name="connsiteX0" fmla="*/ 251829 w 319393"/>
                <a:gd name="connsiteY0" fmla="*/ 38945 h 171981"/>
                <a:gd name="connsiteX1" fmla="*/ 310794 w 319393"/>
                <a:gd name="connsiteY1" fmla="*/ 164245 h 171981"/>
                <a:gd name="connsiteX2" fmla="*/ 23340 w 319393"/>
                <a:gd name="connsiteY2" fmla="*/ 161788 h 171981"/>
                <a:gd name="connsiteX3" fmla="*/ 18427 w 319393"/>
                <a:gd name="connsiteY3" fmla="*/ 75798 h 171981"/>
                <a:gd name="connsiteX4" fmla="*/ 251829 w 319393"/>
                <a:gd name="connsiteY4" fmla="*/ 38945 h 17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393" h="171981">
                  <a:moveTo>
                    <a:pt x="251829" y="38945"/>
                  </a:moveTo>
                  <a:cubicBezTo>
                    <a:pt x="296053" y="61056"/>
                    <a:pt x="315708" y="112651"/>
                    <a:pt x="310794" y="164245"/>
                  </a:cubicBezTo>
                  <a:cubicBezTo>
                    <a:pt x="224804" y="110194"/>
                    <a:pt x="109331" y="110194"/>
                    <a:pt x="23340" y="161788"/>
                  </a:cubicBezTo>
                  <a:lnTo>
                    <a:pt x="18427" y="75798"/>
                  </a:lnTo>
                  <a:cubicBezTo>
                    <a:pt x="18427" y="73341"/>
                    <a:pt x="131442" y="-22477"/>
                    <a:pt x="251829" y="38945"/>
                  </a:cubicBezTo>
                  <a:close/>
                </a:path>
              </a:pathLst>
            </a:custGeom>
            <a:solidFill>
              <a:srgbClr val="F9C1B9"/>
            </a:solidFill>
            <a:ln w="9525" cap="flat">
              <a:noFill/>
              <a:prstDash val="solid"/>
              <a:miter/>
            </a:ln>
          </p:spPr>
          <p:txBody>
            <a:bodyPr rtlCol="0" anchor="ctr"/>
            <a:lstStyle/>
            <a:p>
              <a:endParaRPr lang="en-US"/>
            </a:p>
          </p:txBody>
        </p:sp>
        <p:sp>
          <p:nvSpPr>
            <p:cNvPr id="67" name="Freeform: Shape 66"/>
            <p:cNvSpPr/>
            <p:nvPr/>
          </p:nvSpPr>
          <p:spPr>
            <a:xfrm>
              <a:off x="9311275" y="4052176"/>
              <a:ext cx="196550" cy="171981"/>
            </a:xfrm>
            <a:custGeom>
              <a:avLst/>
              <a:gdLst>
                <a:gd name="connsiteX0" fmla="*/ 187992 w 196549"/>
                <a:gd name="connsiteY0" fmla="*/ 26233 h 171981"/>
                <a:gd name="connsiteX1" fmla="*/ 43037 w 196549"/>
                <a:gd name="connsiteY1" fmla="*/ 48344 h 171981"/>
                <a:gd name="connsiteX2" fmla="*/ 20925 w 196549"/>
                <a:gd name="connsiteY2" fmla="*/ 168731 h 171981"/>
                <a:gd name="connsiteX3" fmla="*/ 30753 w 196549"/>
                <a:gd name="connsiteY3" fmla="*/ 168731 h 171981"/>
                <a:gd name="connsiteX4" fmla="*/ 45494 w 196549"/>
                <a:gd name="connsiteY4" fmla="*/ 60629 h 171981"/>
                <a:gd name="connsiteX5" fmla="*/ 190449 w 196549"/>
                <a:gd name="connsiteY5" fmla="*/ 26233 h 171981"/>
                <a:gd name="connsiteX6" fmla="*/ 187992 w 196549"/>
                <a:gd name="connsiteY6" fmla="*/ 26233 h 171981"/>
                <a:gd name="connsiteX7" fmla="*/ 187992 w 196549"/>
                <a:gd name="connsiteY7" fmla="*/ 26233 h 17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49" h="171981">
                  <a:moveTo>
                    <a:pt x="187992" y="26233"/>
                  </a:moveTo>
                  <a:cubicBezTo>
                    <a:pt x="141312" y="16405"/>
                    <a:pt x="77433" y="9035"/>
                    <a:pt x="43037" y="48344"/>
                  </a:cubicBezTo>
                  <a:cubicBezTo>
                    <a:pt x="16011" y="80284"/>
                    <a:pt x="16011" y="129421"/>
                    <a:pt x="20925" y="168731"/>
                  </a:cubicBezTo>
                  <a:cubicBezTo>
                    <a:pt x="20925" y="176102"/>
                    <a:pt x="30753" y="176102"/>
                    <a:pt x="30753" y="168731"/>
                  </a:cubicBezTo>
                  <a:cubicBezTo>
                    <a:pt x="30753" y="134335"/>
                    <a:pt x="25839" y="92568"/>
                    <a:pt x="45494" y="60629"/>
                  </a:cubicBezTo>
                  <a:cubicBezTo>
                    <a:pt x="77433" y="9035"/>
                    <a:pt x="141312" y="31146"/>
                    <a:pt x="190449" y="26233"/>
                  </a:cubicBezTo>
                  <a:cubicBezTo>
                    <a:pt x="187992" y="28690"/>
                    <a:pt x="190449" y="26233"/>
                    <a:pt x="187992" y="26233"/>
                  </a:cubicBezTo>
                  <a:lnTo>
                    <a:pt x="187992" y="26233"/>
                  </a:lnTo>
                  <a:close/>
                </a:path>
              </a:pathLst>
            </a:custGeom>
            <a:solidFill>
              <a:srgbClr val="8E4F4F"/>
            </a:solidFill>
            <a:ln w="9525" cap="flat">
              <a:noFill/>
              <a:prstDash val="solid"/>
              <a:miter/>
            </a:ln>
          </p:spPr>
          <p:txBody>
            <a:bodyPr rtlCol="0" anchor="ctr"/>
            <a:lstStyle/>
            <a:p>
              <a:endParaRPr lang="en-US"/>
            </a:p>
          </p:txBody>
        </p:sp>
        <p:sp>
          <p:nvSpPr>
            <p:cNvPr id="68" name="Freeform: Shape 67"/>
            <p:cNvSpPr/>
            <p:nvPr/>
          </p:nvSpPr>
          <p:spPr>
            <a:xfrm>
              <a:off x="9308469" y="4095989"/>
              <a:ext cx="122844" cy="98275"/>
            </a:xfrm>
            <a:custGeom>
              <a:avLst/>
              <a:gdLst>
                <a:gd name="connsiteX0" fmla="*/ 114636 w 122843"/>
                <a:gd name="connsiteY0" fmla="*/ 29100 h 98274"/>
                <a:gd name="connsiteX1" fmla="*/ 18817 w 122843"/>
                <a:gd name="connsiteY1" fmla="*/ 75781 h 98274"/>
                <a:gd name="connsiteX2" fmla="*/ 28645 w 122843"/>
                <a:gd name="connsiteY2" fmla="*/ 80694 h 98274"/>
                <a:gd name="connsiteX3" fmla="*/ 58128 w 122843"/>
                <a:gd name="connsiteY3" fmla="*/ 41384 h 98274"/>
                <a:gd name="connsiteX4" fmla="*/ 112179 w 122843"/>
                <a:gd name="connsiteY4" fmla="*/ 36471 h 98274"/>
                <a:gd name="connsiteX5" fmla="*/ 114636 w 122843"/>
                <a:gd name="connsiteY5" fmla="*/ 29100 h 98274"/>
                <a:gd name="connsiteX6" fmla="*/ 114636 w 122843"/>
                <a:gd name="connsiteY6" fmla="*/ 29100 h 9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43" h="98274">
                  <a:moveTo>
                    <a:pt x="114636" y="29100"/>
                  </a:moveTo>
                  <a:cubicBezTo>
                    <a:pt x="72869" y="-382"/>
                    <a:pt x="33559" y="36471"/>
                    <a:pt x="18817" y="75781"/>
                  </a:cubicBezTo>
                  <a:cubicBezTo>
                    <a:pt x="16361" y="83151"/>
                    <a:pt x="26188" y="85608"/>
                    <a:pt x="28645" y="80694"/>
                  </a:cubicBezTo>
                  <a:cubicBezTo>
                    <a:pt x="38473" y="68410"/>
                    <a:pt x="45843" y="51212"/>
                    <a:pt x="58128" y="41384"/>
                  </a:cubicBezTo>
                  <a:cubicBezTo>
                    <a:pt x="75326" y="26643"/>
                    <a:pt x="92524" y="29100"/>
                    <a:pt x="112179" y="36471"/>
                  </a:cubicBezTo>
                  <a:cubicBezTo>
                    <a:pt x="117092" y="38928"/>
                    <a:pt x="117092" y="31557"/>
                    <a:pt x="114636" y="29100"/>
                  </a:cubicBezTo>
                  <a:lnTo>
                    <a:pt x="114636" y="29100"/>
                  </a:lnTo>
                  <a:close/>
                </a:path>
              </a:pathLst>
            </a:custGeom>
            <a:solidFill>
              <a:srgbClr val="8E4F4F"/>
            </a:solidFill>
            <a:ln w="9525" cap="flat">
              <a:noFill/>
              <a:prstDash val="solid"/>
              <a:miter/>
            </a:ln>
          </p:spPr>
          <p:txBody>
            <a:bodyPr rtlCol="0" anchor="ctr"/>
            <a:lstStyle/>
            <a:p>
              <a:endParaRPr lang="en-US"/>
            </a:p>
          </p:txBody>
        </p:sp>
        <p:sp>
          <p:nvSpPr>
            <p:cNvPr id="69" name="Freeform: Shape 68"/>
            <p:cNvSpPr/>
            <p:nvPr/>
          </p:nvSpPr>
          <p:spPr>
            <a:xfrm>
              <a:off x="7972002" y="3196478"/>
              <a:ext cx="1400417" cy="1302143"/>
            </a:xfrm>
            <a:custGeom>
              <a:avLst/>
              <a:gdLst>
                <a:gd name="connsiteX0" fmla="*/ 1080115 w 1400417"/>
                <a:gd name="connsiteY0" fmla="*/ 1287315 h 1302142"/>
                <a:gd name="connsiteX1" fmla="*/ 1311061 w 1400417"/>
                <a:gd name="connsiteY1" fmla="*/ 1080937 h 1302142"/>
                <a:gd name="connsiteX2" fmla="*/ 1372483 w 1400417"/>
                <a:gd name="connsiteY2" fmla="*/ 560080 h 1302142"/>
                <a:gd name="connsiteX3" fmla="*/ 1102227 w 1400417"/>
                <a:gd name="connsiteY3" fmla="*/ 98188 h 1302142"/>
                <a:gd name="connsiteX4" fmla="*/ 23659 w 1400417"/>
                <a:gd name="connsiteY4" fmla="*/ 749259 h 1302142"/>
                <a:gd name="connsiteX5" fmla="*/ 28573 w 1400417"/>
                <a:gd name="connsiteY5" fmla="*/ 845077 h 1302142"/>
                <a:gd name="connsiteX6" fmla="*/ 1080115 w 1400417"/>
                <a:gd name="connsiteY6" fmla="*/ 1287315 h 13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417" h="1302142">
                  <a:moveTo>
                    <a:pt x="1080115" y="1287315"/>
                  </a:moveTo>
                  <a:cubicBezTo>
                    <a:pt x="1190674" y="1238177"/>
                    <a:pt x="1279122" y="1169385"/>
                    <a:pt x="1311061" y="1080937"/>
                  </a:cubicBezTo>
                  <a:cubicBezTo>
                    <a:pt x="1382310" y="886844"/>
                    <a:pt x="1406879" y="751716"/>
                    <a:pt x="1372483" y="560080"/>
                  </a:cubicBezTo>
                  <a:cubicBezTo>
                    <a:pt x="1338086" y="365987"/>
                    <a:pt x="1308604" y="238230"/>
                    <a:pt x="1102227" y="98188"/>
                  </a:cubicBezTo>
                  <a:cubicBezTo>
                    <a:pt x="937616" y="-14828"/>
                    <a:pt x="-62331" y="-142585"/>
                    <a:pt x="23659" y="749259"/>
                  </a:cubicBezTo>
                  <a:cubicBezTo>
                    <a:pt x="23659" y="749259"/>
                    <a:pt x="23659" y="788569"/>
                    <a:pt x="28573" y="845077"/>
                  </a:cubicBezTo>
                  <a:cubicBezTo>
                    <a:pt x="271804" y="1162014"/>
                    <a:pt x="679644" y="1306970"/>
                    <a:pt x="1080115" y="1287315"/>
                  </a:cubicBezTo>
                  <a:close/>
                </a:path>
              </a:pathLst>
            </a:custGeom>
            <a:solidFill>
              <a:srgbClr val="F9C1B9"/>
            </a:solidFill>
            <a:ln w="9525" cap="flat">
              <a:noFill/>
              <a:prstDash val="solid"/>
              <a:miter/>
            </a:ln>
          </p:spPr>
          <p:txBody>
            <a:bodyPr rtlCol="0" anchor="ctr"/>
            <a:lstStyle/>
            <a:p>
              <a:endParaRPr lang="en-US"/>
            </a:p>
          </p:txBody>
        </p:sp>
        <p:sp>
          <p:nvSpPr>
            <p:cNvPr id="70" name="Freeform: Shape 69"/>
            <p:cNvSpPr/>
            <p:nvPr/>
          </p:nvSpPr>
          <p:spPr>
            <a:xfrm>
              <a:off x="7859262" y="3131284"/>
              <a:ext cx="393100" cy="638787"/>
            </a:xfrm>
            <a:custGeom>
              <a:avLst/>
              <a:gdLst>
                <a:gd name="connsiteX0" fmla="*/ 286269 w 393099"/>
                <a:gd name="connsiteY0" fmla="*/ 65107 h 638786"/>
                <a:gd name="connsiteX1" fmla="*/ 18470 w 393099"/>
                <a:gd name="connsiteY1" fmla="*/ 630188 h 638786"/>
                <a:gd name="connsiteX2" fmla="*/ 131486 w 393099"/>
                <a:gd name="connsiteY2" fmla="*/ 637558 h 638786"/>
                <a:gd name="connsiteX3" fmla="*/ 278898 w 393099"/>
                <a:gd name="connsiteY3" fmla="*/ 436095 h 638786"/>
                <a:gd name="connsiteX4" fmla="*/ 391914 w 393099"/>
                <a:gd name="connsiteY4" fmla="*/ 18427 h 638786"/>
                <a:gd name="connsiteX5" fmla="*/ 286269 w 393099"/>
                <a:gd name="connsiteY5" fmla="*/ 65107 h 6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099" h="638786">
                  <a:moveTo>
                    <a:pt x="286269" y="65107"/>
                  </a:moveTo>
                  <a:cubicBezTo>
                    <a:pt x="8642" y="212520"/>
                    <a:pt x="18470" y="630188"/>
                    <a:pt x="18470" y="630188"/>
                  </a:cubicBezTo>
                  <a:cubicBezTo>
                    <a:pt x="74978" y="612990"/>
                    <a:pt x="131486" y="637558"/>
                    <a:pt x="131486" y="637558"/>
                  </a:cubicBezTo>
                  <a:cubicBezTo>
                    <a:pt x="148684" y="556482"/>
                    <a:pt x="217476" y="487689"/>
                    <a:pt x="278898" y="436095"/>
                  </a:cubicBezTo>
                  <a:cubicBezTo>
                    <a:pt x="281355" y="291140"/>
                    <a:pt x="328036" y="143727"/>
                    <a:pt x="391914" y="18427"/>
                  </a:cubicBezTo>
                  <a:cubicBezTo>
                    <a:pt x="357518" y="30711"/>
                    <a:pt x="323122" y="45452"/>
                    <a:pt x="286269" y="65107"/>
                  </a:cubicBezTo>
                  <a:close/>
                </a:path>
              </a:pathLst>
            </a:custGeom>
            <a:solidFill>
              <a:srgbClr val="582938"/>
            </a:solidFill>
            <a:ln w="9525" cap="flat">
              <a:noFill/>
              <a:prstDash val="solid"/>
              <a:miter/>
            </a:ln>
          </p:spPr>
          <p:txBody>
            <a:bodyPr rtlCol="0" anchor="ctr"/>
            <a:lstStyle/>
            <a:p>
              <a:endParaRPr lang="en-US"/>
            </a:p>
          </p:txBody>
        </p:sp>
        <p:sp>
          <p:nvSpPr>
            <p:cNvPr id="71" name="Freeform: Shape 70"/>
            <p:cNvSpPr/>
            <p:nvPr/>
          </p:nvSpPr>
          <p:spPr>
            <a:xfrm>
              <a:off x="8332390" y="3455591"/>
              <a:ext cx="24569" cy="24569"/>
            </a:xfrm>
            <a:custGeom>
              <a:avLst/>
              <a:gdLst>
                <a:gd name="connsiteX0" fmla="*/ 19518 w 24568"/>
                <a:gd name="connsiteY0" fmla="*/ 18427 h 24568"/>
                <a:gd name="connsiteX1" fmla="*/ 19518 w 24568"/>
                <a:gd name="connsiteY1" fmla="*/ 18427 h 24568"/>
                <a:gd name="connsiteX2" fmla="*/ 19518 w 24568"/>
                <a:gd name="connsiteY2" fmla="*/ 18427 h 24568"/>
              </a:gdLst>
              <a:ahLst/>
              <a:cxnLst>
                <a:cxn ang="0">
                  <a:pos x="connsiteX0" y="connsiteY0"/>
                </a:cxn>
                <a:cxn ang="0">
                  <a:pos x="connsiteX1" y="connsiteY1"/>
                </a:cxn>
                <a:cxn ang="0">
                  <a:pos x="connsiteX2" y="connsiteY2"/>
                </a:cxn>
              </a:cxnLst>
              <a:rect l="l" t="t" r="r" b="b"/>
              <a:pathLst>
                <a:path w="24568" h="24568">
                  <a:moveTo>
                    <a:pt x="19518" y="18427"/>
                  </a:moveTo>
                  <a:cubicBezTo>
                    <a:pt x="19518" y="18427"/>
                    <a:pt x="17062" y="18427"/>
                    <a:pt x="19518" y="18427"/>
                  </a:cubicBezTo>
                  <a:cubicBezTo>
                    <a:pt x="19518" y="20884"/>
                    <a:pt x="19518" y="20884"/>
                    <a:pt x="19518" y="18427"/>
                  </a:cubicBezTo>
                  <a:close/>
                </a:path>
              </a:pathLst>
            </a:custGeom>
            <a:solidFill>
              <a:srgbClr val="3D1926"/>
            </a:solidFill>
            <a:ln w="9525" cap="flat">
              <a:noFill/>
              <a:prstDash val="solid"/>
              <a:miter/>
            </a:ln>
          </p:spPr>
          <p:txBody>
            <a:bodyPr rtlCol="0" anchor="ctr"/>
            <a:lstStyle/>
            <a:p>
              <a:endParaRPr lang="en-US"/>
            </a:p>
          </p:txBody>
        </p:sp>
        <p:sp>
          <p:nvSpPr>
            <p:cNvPr id="72" name="Freeform: Shape 71"/>
            <p:cNvSpPr/>
            <p:nvPr/>
          </p:nvSpPr>
          <p:spPr>
            <a:xfrm>
              <a:off x="8122191" y="3084604"/>
              <a:ext cx="319393" cy="491375"/>
            </a:xfrm>
            <a:custGeom>
              <a:avLst/>
              <a:gdLst>
                <a:gd name="connsiteX0" fmla="*/ 323079 w 319393"/>
                <a:gd name="connsiteY0" fmla="*/ 18427 h 491374"/>
                <a:gd name="connsiteX1" fmla="*/ 131442 w 319393"/>
                <a:gd name="connsiteY1" fmla="*/ 62650 h 491374"/>
                <a:gd name="connsiteX2" fmla="*/ 18427 w 319393"/>
                <a:gd name="connsiteY2" fmla="*/ 480319 h 491374"/>
                <a:gd name="connsiteX3" fmla="*/ 138813 w 319393"/>
                <a:gd name="connsiteY3" fmla="*/ 399242 h 491374"/>
                <a:gd name="connsiteX4" fmla="*/ 197778 w 319393"/>
                <a:gd name="connsiteY4" fmla="*/ 197778 h 491374"/>
                <a:gd name="connsiteX5" fmla="*/ 229717 w 319393"/>
                <a:gd name="connsiteY5" fmla="*/ 386957 h 491374"/>
                <a:gd name="connsiteX6" fmla="*/ 310794 w 319393"/>
                <a:gd name="connsiteY6" fmla="*/ 379587 h 491374"/>
                <a:gd name="connsiteX7" fmla="*/ 323079 w 319393"/>
                <a:gd name="connsiteY7" fmla="*/ 18427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393" h="491374">
                  <a:moveTo>
                    <a:pt x="323079" y="18427"/>
                  </a:moveTo>
                  <a:cubicBezTo>
                    <a:pt x="261657" y="25797"/>
                    <a:pt x="197778" y="40538"/>
                    <a:pt x="131442" y="62650"/>
                  </a:cubicBezTo>
                  <a:cubicBezTo>
                    <a:pt x="67564" y="190408"/>
                    <a:pt x="20883" y="335363"/>
                    <a:pt x="18427" y="480319"/>
                  </a:cubicBezTo>
                  <a:cubicBezTo>
                    <a:pt x="82305" y="431181"/>
                    <a:pt x="138813" y="399242"/>
                    <a:pt x="138813" y="399242"/>
                  </a:cubicBezTo>
                  <a:lnTo>
                    <a:pt x="197778" y="197778"/>
                  </a:lnTo>
                  <a:cubicBezTo>
                    <a:pt x="197778" y="197778"/>
                    <a:pt x="229717" y="364845"/>
                    <a:pt x="229717" y="386957"/>
                  </a:cubicBezTo>
                  <a:cubicBezTo>
                    <a:pt x="234631" y="382044"/>
                    <a:pt x="266570" y="382044"/>
                    <a:pt x="310794" y="379587"/>
                  </a:cubicBezTo>
                  <a:cubicBezTo>
                    <a:pt x="291139" y="261657"/>
                    <a:pt x="296053" y="136357"/>
                    <a:pt x="323079" y="18427"/>
                  </a:cubicBezTo>
                  <a:close/>
                </a:path>
              </a:pathLst>
            </a:custGeom>
            <a:solidFill>
              <a:srgbClr val="673542"/>
            </a:solidFill>
            <a:ln w="9525" cap="flat">
              <a:noFill/>
              <a:prstDash val="solid"/>
              <a:miter/>
            </a:ln>
          </p:spPr>
          <p:txBody>
            <a:bodyPr rtlCol="0" anchor="ctr"/>
            <a:lstStyle/>
            <a:p>
              <a:endParaRPr lang="en-US"/>
            </a:p>
          </p:txBody>
        </p:sp>
        <p:sp>
          <p:nvSpPr>
            <p:cNvPr id="73" name="Freeform: Shape 72"/>
            <p:cNvSpPr/>
            <p:nvPr/>
          </p:nvSpPr>
          <p:spPr>
            <a:xfrm>
              <a:off x="8401196" y="3078086"/>
              <a:ext cx="761631" cy="442237"/>
            </a:xfrm>
            <a:custGeom>
              <a:avLst/>
              <a:gdLst>
                <a:gd name="connsiteX0" fmla="*/ 518250 w 761630"/>
                <a:gd name="connsiteY0" fmla="*/ 88823 h 442237"/>
                <a:gd name="connsiteX1" fmla="*/ 41616 w 761630"/>
                <a:gd name="connsiteY1" fmla="*/ 24945 h 442237"/>
                <a:gd name="connsiteX2" fmla="*/ 29332 w 761630"/>
                <a:gd name="connsiteY2" fmla="*/ 388562 h 442237"/>
                <a:gd name="connsiteX3" fmla="*/ 447000 w 761630"/>
                <a:gd name="connsiteY3" fmla="*/ 395932 h 442237"/>
                <a:gd name="connsiteX4" fmla="*/ 471569 w 761630"/>
                <a:gd name="connsiteY4" fmla="*/ 290287 h 442237"/>
                <a:gd name="connsiteX5" fmla="*/ 518250 w 761630"/>
                <a:gd name="connsiteY5" fmla="*/ 413131 h 442237"/>
                <a:gd name="connsiteX6" fmla="*/ 754109 w 761630"/>
                <a:gd name="connsiteY6" fmla="*/ 447527 h 442237"/>
                <a:gd name="connsiteX7" fmla="*/ 653378 w 761630"/>
                <a:gd name="connsiteY7" fmla="*/ 98651 h 442237"/>
                <a:gd name="connsiteX8" fmla="*/ 518250 w 761630"/>
                <a:gd name="connsiteY8" fmla="*/ 88823 h 44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630" h="442237">
                  <a:moveTo>
                    <a:pt x="518250" y="88823"/>
                  </a:moveTo>
                  <a:cubicBezTo>
                    <a:pt x="518250" y="88823"/>
                    <a:pt x="306958" y="-6995"/>
                    <a:pt x="41616" y="24945"/>
                  </a:cubicBezTo>
                  <a:cubicBezTo>
                    <a:pt x="14591" y="142875"/>
                    <a:pt x="12134" y="268175"/>
                    <a:pt x="29332" y="388562"/>
                  </a:cubicBezTo>
                  <a:cubicBezTo>
                    <a:pt x="171830" y="386105"/>
                    <a:pt x="447000" y="395932"/>
                    <a:pt x="447000" y="395932"/>
                  </a:cubicBezTo>
                  <a:lnTo>
                    <a:pt x="471569" y="290287"/>
                  </a:lnTo>
                  <a:lnTo>
                    <a:pt x="518250" y="413131"/>
                  </a:lnTo>
                  <a:cubicBezTo>
                    <a:pt x="618981" y="413131"/>
                    <a:pt x="695144" y="427872"/>
                    <a:pt x="754109" y="447527"/>
                  </a:cubicBezTo>
                  <a:cubicBezTo>
                    <a:pt x="744282" y="324683"/>
                    <a:pt x="712342" y="204297"/>
                    <a:pt x="653378" y="98651"/>
                  </a:cubicBezTo>
                  <a:cubicBezTo>
                    <a:pt x="579671" y="86367"/>
                    <a:pt x="518250" y="88823"/>
                    <a:pt x="518250" y="88823"/>
                  </a:cubicBezTo>
                  <a:close/>
                </a:path>
              </a:pathLst>
            </a:custGeom>
            <a:solidFill>
              <a:srgbClr val="582938"/>
            </a:solidFill>
            <a:ln w="9525" cap="flat">
              <a:noFill/>
              <a:prstDash val="solid"/>
              <a:miter/>
            </a:ln>
          </p:spPr>
          <p:txBody>
            <a:bodyPr rtlCol="0" anchor="ctr"/>
            <a:lstStyle/>
            <a:p>
              <a:endParaRPr lang="en-US"/>
            </a:p>
          </p:txBody>
        </p:sp>
        <p:sp>
          <p:nvSpPr>
            <p:cNvPr id="74" name="Freeform: Shape 73"/>
            <p:cNvSpPr/>
            <p:nvPr/>
          </p:nvSpPr>
          <p:spPr>
            <a:xfrm>
              <a:off x="9036147" y="3160767"/>
              <a:ext cx="245687" cy="442237"/>
            </a:xfrm>
            <a:custGeom>
              <a:avLst/>
              <a:gdLst>
                <a:gd name="connsiteX0" fmla="*/ 126529 w 245687"/>
                <a:gd name="connsiteY0" fmla="*/ 55280 h 442237"/>
                <a:gd name="connsiteX1" fmla="*/ 18427 w 245687"/>
                <a:gd name="connsiteY1" fmla="*/ 18427 h 442237"/>
                <a:gd name="connsiteX2" fmla="*/ 119158 w 245687"/>
                <a:gd name="connsiteY2" fmla="*/ 367303 h 442237"/>
                <a:gd name="connsiteX3" fmla="*/ 229717 w 245687"/>
                <a:gd name="connsiteY3" fmla="*/ 431181 h 442237"/>
                <a:gd name="connsiteX4" fmla="*/ 126529 w 245687"/>
                <a:gd name="connsiteY4" fmla="*/ 55280 h 44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87" h="442237">
                  <a:moveTo>
                    <a:pt x="126529" y="55280"/>
                  </a:moveTo>
                  <a:cubicBezTo>
                    <a:pt x="89676" y="38082"/>
                    <a:pt x="52823" y="25797"/>
                    <a:pt x="18427" y="18427"/>
                  </a:cubicBezTo>
                  <a:cubicBezTo>
                    <a:pt x="77391" y="124072"/>
                    <a:pt x="109331" y="244459"/>
                    <a:pt x="119158" y="367303"/>
                  </a:cubicBezTo>
                  <a:cubicBezTo>
                    <a:pt x="168296" y="384501"/>
                    <a:pt x="202692" y="406613"/>
                    <a:pt x="229717" y="431181"/>
                  </a:cubicBezTo>
                  <a:cubicBezTo>
                    <a:pt x="222347" y="303424"/>
                    <a:pt x="183037" y="175667"/>
                    <a:pt x="126529" y="55280"/>
                  </a:cubicBezTo>
                  <a:close/>
                </a:path>
              </a:pathLst>
            </a:custGeom>
            <a:solidFill>
              <a:srgbClr val="673542"/>
            </a:solidFill>
            <a:ln w="9525" cap="flat">
              <a:noFill/>
              <a:prstDash val="solid"/>
              <a:miter/>
            </a:ln>
          </p:spPr>
          <p:txBody>
            <a:bodyPr rtlCol="0" anchor="ctr"/>
            <a:lstStyle/>
            <a:p>
              <a:endParaRPr lang="en-US"/>
            </a:p>
          </p:txBody>
        </p:sp>
        <p:sp>
          <p:nvSpPr>
            <p:cNvPr id="75" name="Freeform: Shape 74"/>
            <p:cNvSpPr/>
            <p:nvPr/>
          </p:nvSpPr>
          <p:spPr>
            <a:xfrm>
              <a:off x="9144249" y="3197620"/>
              <a:ext cx="294825" cy="737062"/>
            </a:xfrm>
            <a:custGeom>
              <a:avLst/>
              <a:gdLst>
                <a:gd name="connsiteX0" fmla="*/ 214976 w 294824"/>
                <a:gd name="connsiteY0" fmla="*/ 259200 h 737061"/>
                <a:gd name="connsiteX1" fmla="*/ 18427 w 294824"/>
                <a:gd name="connsiteY1" fmla="*/ 18427 h 737061"/>
                <a:gd name="connsiteX2" fmla="*/ 121615 w 294824"/>
                <a:gd name="connsiteY2" fmla="*/ 394328 h 737061"/>
                <a:gd name="connsiteX3" fmla="*/ 195321 w 294824"/>
                <a:gd name="connsiteY3" fmla="*/ 531913 h 737061"/>
                <a:gd name="connsiteX4" fmla="*/ 296053 w 294824"/>
                <a:gd name="connsiteY4" fmla="*/ 728463 h 737061"/>
                <a:gd name="connsiteX5" fmla="*/ 214976 w 294824"/>
                <a:gd name="connsiteY5" fmla="*/ 259200 h 73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737061">
                  <a:moveTo>
                    <a:pt x="214976" y="259200"/>
                  </a:moveTo>
                  <a:cubicBezTo>
                    <a:pt x="183037" y="131443"/>
                    <a:pt x="101960" y="57737"/>
                    <a:pt x="18427" y="18427"/>
                  </a:cubicBezTo>
                  <a:cubicBezTo>
                    <a:pt x="74935" y="136357"/>
                    <a:pt x="114245" y="266571"/>
                    <a:pt x="121615" y="394328"/>
                  </a:cubicBezTo>
                  <a:cubicBezTo>
                    <a:pt x="192865" y="458207"/>
                    <a:pt x="195321" y="531913"/>
                    <a:pt x="195321" y="531913"/>
                  </a:cubicBezTo>
                  <a:lnTo>
                    <a:pt x="296053" y="728463"/>
                  </a:lnTo>
                  <a:cubicBezTo>
                    <a:pt x="296053" y="728463"/>
                    <a:pt x="242002" y="372216"/>
                    <a:pt x="214976" y="259200"/>
                  </a:cubicBezTo>
                  <a:close/>
                </a:path>
              </a:pathLst>
            </a:custGeom>
            <a:solidFill>
              <a:srgbClr val="582938"/>
            </a:solidFill>
            <a:ln w="9525" cap="flat">
              <a:noFill/>
              <a:prstDash val="solid"/>
              <a:miter/>
            </a:ln>
          </p:spPr>
          <p:txBody>
            <a:bodyPr rtlCol="0" anchor="ctr"/>
            <a:lstStyle/>
            <a:p>
              <a:endParaRPr lang="en-US"/>
            </a:p>
          </p:txBody>
        </p:sp>
        <p:sp>
          <p:nvSpPr>
            <p:cNvPr id="76" name="Freeform: Shape 75"/>
            <p:cNvSpPr/>
            <p:nvPr/>
          </p:nvSpPr>
          <p:spPr>
            <a:xfrm>
              <a:off x="7984606" y="4015509"/>
              <a:ext cx="1081024" cy="540512"/>
            </a:xfrm>
            <a:custGeom>
              <a:avLst/>
              <a:gdLst>
                <a:gd name="connsiteX0" fmla="*/ 18427 w 1081023"/>
                <a:gd name="connsiteY0" fmla="*/ 18427 h 540512"/>
                <a:gd name="connsiteX1" fmla="*/ 82305 w 1081023"/>
                <a:gd name="connsiteY1" fmla="*/ 286226 h 540512"/>
                <a:gd name="connsiteX2" fmla="*/ 615447 w 1081023"/>
                <a:gd name="connsiteY2" fmla="*/ 541741 h 540512"/>
                <a:gd name="connsiteX3" fmla="*/ 1067511 w 1081023"/>
                <a:gd name="connsiteY3" fmla="*/ 460664 h 540512"/>
                <a:gd name="connsiteX4" fmla="*/ 18427 w 1081023"/>
                <a:gd name="connsiteY4" fmla="*/ 18427 h 540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023" h="540512">
                  <a:moveTo>
                    <a:pt x="18427" y="18427"/>
                  </a:moveTo>
                  <a:cubicBezTo>
                    <a:pt x="25797" y="99503"/>
                    <a:pt x="42995" y="217433"/>
                    <a:pt x="82305" y="286226"/>
                  </a:cubicBezTo>
                  <a:cubicBezTo>
                    <a:pt x="146184" y="404156"/>
                    <a:pt x="352561" y="529456"/>
                    <a:pt x="615447" y="541741"/>
                  </a:cubicBezTo>
                  <a:cubicBezTo>
                    <a:pt x="760402" y="549111"/>
                    <a:pt x="932383" y="519628"/>
                    <a:pt x="1067511" y="460664"/>
                  </a:cubicBezTo>
                  <a:cubicBezTo>
                    <a:pt x="667041" y="480319"/>
                    <a:pt x="259200" y="335363"/>
                    <a:pt x="18427" y="18427"/>
                  </a:cubicBezTo>
                  <a:close/>
                </a:path>
              </a:pathLst>
            </a:custGeom>
            <a:solidFill>
              <a:srgbClr val="F9C1B9"/>
            </a:solidFill>
            <a:ln w="9525" cap="flat">
              <a:noFill/>
              <a:prstDash val="solid"/>
              <a:miter/>
            </a:ln>
          </p:spPr>
          <p:txBody>
            <a:bodyPr rtlCol="0" anchor="ctr"/>
            <a:lstStyle/>
            <a:p>
              <a:endParaRPr lang="en-US"/>
            </a:p>
          </p:txBody>
        </p:sp>
        <p:sp>
          <p:nvSpPr>
            <p:cNvPr id="77" name="Freeform: Shape 76"/>
            <p:cNvSpPr/>
            <p:nvPr/>
          </p:nvSpPr>
          <p:spPr>
            <a:xfrm>
              <a:off x="8608911" y="3796005"/>
              <a:ext cx="122844" cy="196550"/>
            </a:xfrm>
            <a:custGeom>
              <a:avLst/>
              <a:gdLst>
                <a:gd name="connsiteX0" fmla="*/ 30451 w 122843"/>
                <a:gd name="connsiteY0" fmla="*/ 19519 h 196549"/>
                <a:gd name="connsiteX1" fmla="*/ 20624 w 122843"/>
                <a:gd name="connsiteY1" fmla="*/ 90768 h 196549"/>
                <a:gd name="connsiteX2" fmla="*/ 25538 w 122843"/>
                <a:gd name="connsiteY2" fmla="*/ 137449 h 196549"/>
                <a:gd name="connsiteX3" fmla="*/ 52564 w 122843"/>
                <a:gd name="connsiteY3" fmla="*/ 149733 h 196549"/>
                <a:gd name="connsiteX4" fmla="*/ 67305 w 122843"/>
                <a:gd name="connsiteY4" fmla="*/ 139905 h 196549"/>
                <a:gd name="connsiteX5" fmla="*/ 82046 w 122843"/>
                <a:gd name="connsiteY5" fmla="*/ 130078 h 196549"/>
                <a:gd name="connsiteX6" fmla="*/ 96787 w 122843"/>
                <a:gd name="connsiteY6" fmla="*/ 159560 h 196549"/>
                <a:gd name="connsiteX7" fmla="*/ 79589 w 122843"/>
                <a:gd name="connsiteY7" fmla="*/ 174302 h 196549"/>
                <a:gd name="connsiteX8" fmla="*/ 86960 w 122843"/>
                <a:gd name="connsiteY8" fmla="*/ 184129 h 196549"/>
                <a:gd name="connsiteX9" fmla="*/ 113985 w 122843"/>
                <a:gd name="connsiteY9" fmla="*/ 139905 h 196549"/>
                <a:gd name="connsiteX10" fmla="*/ 79589 w 122843"/>
                <a:gd name="connsiteY10" fmla="*/ 117793 h 196549"/>
                <a:gd name="connsiteX11" fmla="*/ 59934 w 122843"/>
                <a:gd name="connsiteY11" fmla="*/ 130078 h 196549"/>
                <a:gd name="connsiteX12" fmla="*/ 30451 w 122843"/>
                <a:gd name="connsiteY12" fmla="*/ 85854 h 196549"/>
                <a:gd name="connsiteX13" fmla="*/ 32908 w 122843"/>
                <a:gd name="connsiteY13" fmla="*/ 19519 h 196549"/>
                <a:gd name="connsiteX14" fmla="*/ 30451 w 122843"/>
                <a:gd name="connsiteY14" fmla="*/ 19519 h 196549"/>
                <a:gd name="connsiteX15" fmla="*/ 30451 w 122843"/>
                <a:gd name="connsiteY15" fmla="*/ 19519 h 19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843" h="196549">
                  <a:moveTo>
                    <a:pt x="30451" y="19519"/>
                  </a:moveTo>
                  <a:cubicBezTo>
                    <a:pt x="25538" y="41630"/>
                    <a:pt x="23081" y="66199"/>
                    <a:pt x="20624" y="90768"/>
                  </a:cubicBezTo>
                  <a:cubicBezTo>
                    <a:pt x="18167" y="105509"/>
                    <a:pt x="15710" y="122707"/>
                    <a:pt x="25538" y="137449"/>
                  </a:cubicBezTo>
                  <a:cubicBezTo>
                    <a:pt x="32908" y="144819"/>
                    <a:pt x="40279" y="152190"/>
                    <a:pt x="52564" y="149733"/>
                  </a:cubicBezTo>
                  <a:cubicBezTo>
                    <a:pt x="57477" y="147276"/>
                    <a:pt x="62391" y="144819"/>
                    <a:pt x="67305" y="139905"/>
                  </a:cubicBezTo>
                  <a:cubicBezTo>
                    <a:pt x="67305" y="139905"/>
                    <a:pt x="79589" y="130078"/>
                    <a:pt x="82046" y="130078"/>
                  </a:cubicBezTo>
                  <a:cubicBezTo>
                    <a:pt x="86960" y="139905"/>
                    <a:pt x="91873" y="149733"/>
                    <a:pt x="96787" y="159560"/>
                  </a:cubicBezTo>
                  <a:cubicBezTo>
                    <a:pt x="91873" y="166931"/>
                    <a:pt x="86960" y="171845"/>
                    <a:pt x="79589" y="174302"/>
                  </a:cubicBezTo>
                  <a:cubicBezTo>
                    <a:pt x="72219" y="176758"/>
                    <a:pt x="79589" y="189043"/>
                    <a:pt x="86960" y="184129"/>
                  </a:cubicBezTo>
                  <a:cubicBezTo>
                    <a:pt x="104158" y="176758"/>
                    <a:pt x="118899" y="159560"/>
                    <a:pt x="113985" y="139905"/>
                  </a:cubicBezTo>
                  <a:cubicBezTo>
                    <a:pt x="111528" y="125164"/>
                    <a:pt x="94330" y="112880"/>
                    <a:pt x="79589" y="117793"/>
                  </a:cubicBezTo>
                  <a:cubicBezTo>
                    <a:pt x="72219" y="120250"/>
                    <a:pt x="67305" y="127621"/>
                    <a:pt x="59934" y="130078"/>
                  </a:cubicBezTo>
                  <a:cubicBezTo>
                    <a:pt x="25538" y="144819"/>
                    <a:pt x="27995" y="107966"/>
                    <a:pt x="30451" y="85854"/>
                  </a:cubicBezTo>
                  <a:cubicBezTo>
                    <a:pt x="32908" y="68656"/>
                    <a:pt x="45193" y="36717"/>
                    <a:pt x="32908" y="19519"/>
                  </a:cubicBezTo>
                  <a:cubicBezTo>
                    <a:pt x="32908" y="17062"/>
                    <a:pt x="30451" y="19519"/>
                    <a:pt x="30451" y="19519"/>
                  </a:cubicBezTo>
                  <a:lnTo>
                    <a:pt x="30451" y="19519"/>
                  </a:lnTo>
                  <a:close/>
                </a:path>
              </a:pathLst>
            </a:custGeom>
            <a:solidFill>
              <a:srgbClr val="8E4F4F"/>
            </a:solidFill>
            <a:ln w="9525" cap="flat">
              <a:noFill/>
              <a:prstDash val="solid"/>
              <a:miter/>
            </a:ln>
          </p:spPr>
          <p:txBody>
            <a:bodyPr rtlCol="0" anchor="ctr"/>
            <a:lstStyle/>
            <a:p>
              <a:endParaRPr lang="en-US"/>
            </a:p>
          </p:txBody>
        </p:sp>
        <p:sp>
          <p:nvSpPr>
            <p:cNvPr id="78" name="Freeform: Shape 77"/>
            <p:cNvSpPr/>
            <p:nvPr/>
          </p:nvSpPr>
          <p:spPr>
            <a:xfrm>
              <a:off x="8327033" y="3732312"/>
              <a:ext cx="98275" cy="122844"/>
            </a:xfrm>
            <a:custGeom>
              <a:avLst/>
              <a:gdLst>
                <a:gd name="connsiteX0" fmla="*/ 91103 w 98274"/>
                <a:gd name="connsiteY0" fmla="*/ 61305 h 122843"/>
                <a:gd name="connsiteX1" fmla="*/ 59620 w 98274"/>
                <a:gd name="connsiteY1" fmla="*/ 105310 h 122843"/>
                <a:gd name="connsiteX2" fmla="*/ 22469 w 98274"/>
                <a:gd name="connsiteY2" fmla="*/ 65973 h 122843"/>
                <a:gd name="connsiteX3" fmla="*/ 53952 w 98274"/>
                <a:gd name="connsiteY3" fmla="*/ 21968 h 122843"/>
                <a:gd name="connsiteX4" fmla="*/ 91103 w 98274"/>
                <a:gd name="connsiteY4" fmla="*/ 61305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3" y="61305"/>
                  </a:moveTo>
                  <a:cubicBezTo>
                    <a:pt x="92668" y="84319"/>
                    <a:pt x="78572" y="104021"/>
                    <a:pt x="59620" y="105310"/>
                  </a:cubicBezTo>
                  <a:cubicBezTo>
                    <a:pt x="40667" y="106599"/>
                    <a:pt x="24034" y="88987"/>
                    <a:pt x="22469" y="65973"/>
                  </a:cubicBezTo>
                  <a:cubicBezTo>
                    <a:pt x="20903" y="42959"/>
                    <a:pt x="34999" y="23257"/>
                    <a:pt x="53952" y="21968"/>
                  </a:cubicBezTo>
                  <a:cubicBezTo>
                    <a:pt x="72904" y="20679"/>
                    <a:pt x="89537" y="38291"/>
                    <a:pt x="91103" y="61305"/>
                  </a:cubicBezTo>
                  <a:close/>
                </a:path>
              </a:pathLst>
            </a:custGeom>
            <a:solidFill>
              <a:srgbClr val="111111"/>
            </a:solidFill>
            <a:ln w="9525" cap="flat">
              <a:noFill/>
              <a:prstDash val="solid"/>
              <a:miter/>
            </a:ln>
          </p:spPr>
          <p:txBody>
            <a:bodyPr rtlCol="0" anchor="ctr"/>
            <a:lstStyle/>
            <a:p>
              <a:endParaRPr lang="en-US"/>
            </a:p>
          </p:txBody>
        </p:sp>
        <p:sp>
          <p:nvSpPr>
            <p:cNvPr id="79" name="Freeform: Shape 78"/>
            <p:cNvSpPr/>
            <p:nvPr/>
          </p:nvSpPr>
          <p:spPr>
            <a:xfrm>
              <a:off x="8904529" y="3729731"/>
              <a:ext cx="98275" cy="122844"/>
            </a:xfrm>
            <a:custGeom>
              <a:avLst/>
              <a:gdLst>
                <a:gd name="connsiteX0" fmla="*/ 91105 w 98274"/>
                <a:gd name="connsiteY0" fmla="*/ 61306 h 122843"/>
                <a:gd name="connsiteX1" fmla="*/ 59623 w 98274"/>
                <a:gd name="connsiteY1" fmla="*/ 105311 h 122843"/>
                <a:gd name="connsiteX2" fmla="*/ 22471 w 98274"/>
                <a:gd name="connsiteY2" fmla="*/ 65976 h 122843"/>
                <a:gd name="connsiteX3" fmla="*/ 53952 w 98274"/>
                <a:gd name="connsiteY3" fmla="*/ 21970 h 122843"/>
                <a:gd name="connsiteX4" fmla="*/ 91105 w 98274"/>
                <a:gd name="connsiteY4" fmla="*/ 61306 h 122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74" h="122843">
                  <a:moveTo>
                    <a:pt x="91105" y="61306"/>
                  </a:moveTo>
                  <a:cubicBezTo>
                    <a:pt x="92671" y="84320"/>
                    <a:pt x="78576" y="104022"/>
                    <a:pt x="59623" y="105311"/>
                  </a:cubicBezTo>
                  <a:cubicBezTo>
                    <a:pt x="40670" y="106601"/>
                    <a:pt x="24037" y="88990"/>
                    <a:pt x="22471" y="65976"/>
                  </a:cubicBezTo>
                  <a:cubicBezTo>
                    <a:pt x="20905" y="42962"/>
                    <a:pt x="35000" y="23260"/>
                    <a:pt x="53952" y="21970"/>
                  </a:cubicBezTo>
                  <a:cubicBezTo>
                    <a:pt x="72905" y="20680"/>
                    <a:pt x="89539" y="38291"/>
                    <a:pt x="91105" y="61306"/>
                  </a:cubicBezTo>
                  <a:close/>
                </a:path>
              </a:pathLst>
            </a:custGeom>
            <a:solidFill>
              <a:srgbClr val="111111"/>
            </a:solidFill>
            <a:ln w="9525" cap="flat">
              <a:noFill/>
              <a:prstDash val="solid"/>
              <a:miter/>
            </a:ln>
          </p:spPr>
          <p:txBody>
            <a:bodyPr rtlCol="0" anchor="ctr"/>
            <a:lstStyle/>
            <a:p>
              <a:endParaRPr lang="en-US"/>
            </a:p>
          </p:txBody>
        </p:sp>
        <p:sp>
          <p:nvSpPr>
            <p:cNvPr id="80" name="Freeform: Shape 79"/>
            <p:cNvSpPr/>
            <p:nvPr/>
          </p:nvSpPr>
          <p:spPr>
            <a:xfrm>
              <a:off x="8182943" y="3585806"/>
              <a:ext cx="147412" cy="122844"/>
            </a:xfrm>
            <a:custGeom>
              <a:avLst/>
              <a:gdLst>
                <a:gd name="connsiteX0" fmla="*/ 24010 w 147412"/>
                <a:gd name="connsiteY0" fmla="*/ 114245 h 122843"/>
                <a:gd name="connsiteX1" fmla="*/ 139483 w 147412"/>
                <a:gd name="connsiteY1" fmla="*/ 28254 h 122843"/>
                <a:gd name="connsiteX2" fmla="*/ 137026 w 147412"/>
                <a:gd name="connsiteY2" fmla="*/ 18427 h 122843"/>
                <a:gd name="connsiteX3" fmla="*/ 19096 w 147412"/>
                <a:gd name="connsiteY3" fmla="*/ 111788 h 122843"/>
                <a:gd name="connsiteX4" fmla="*/ 24010 w 147412"/>
                <a:gd name="connsiteY4" fmla="*/ 114245 h 122843"/>
                <a:gd name="connsiteX5" fmla="*/ 24010 w 147412"/>
                <a:gd name="connsiteY5" fmla="*/ 114245 h 12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122843">
                  <a:moveTo>
                    <a:pt x="24010" y="114245"/>
                  </a:moveTo>
                  <a:cubicBezTo>
                    <a:pt x="53492" y="70021"/>
                    <a:pt x="85432" y="40539"/>
                    <a:pt x="139483" y="28254"/>
                  </a:cubicBezTo>
                  <a:cubicBezTo>
                    <a:pt x="144397" y="25797"/>
                    <a:pt x="144397" y="18427"/>
                    <a:pt x="137026" y="18427"/>
                  </a:cubicBezTo>
                  <a:cubicBezTo>
                    <a:pt x="90345" y="18427"/>
                    <a:pt x="26467" y="65107"/>
                    <a:pt x="19096" y="111788"/>
                  </a:cubicBezTo>
                  <a:cubicBezTo>
                    <a:pt x="16639" y="114245"/>
                    <a:pt x="21553" y="116701"/>
                    <a:pt x="24010" y="114245"/>
                  </a:cubicBezTo>
                  <a:lnTo>
                    <a:pt x="24010" y="114245"/>
                  </a:lnTo>
                  <a:close/>
                </a:path>
              </a:pathLst>
            </a:custGeom>
            <a:solidFill>
              <a:srgbClr val="8E4F4F"/>
            </a:solidFill>
            <a:ln w="9525" cap="flat">
              <a:noFill/>
              <a:prstDash val="solid"/>
              <a:miter/>
            </a:ln>
          </p:spPr>
          <p:txBody>
            <a:bodyPr rtlCol="0" anchor="ctr"/>
            <a:lstStyle/>
            <a:p>
              <a:endParaRPr lang="en-US"/>
            </a:p>
          </p:txBody>
        </p:sp>
        <p:sp>
          <p:nvSpPr>
            <p:cNvPr id="81" name="Freeform: Shape 80"/>
            <p:cNvSpPr/>
            <p:nvPr/>
          </p:nvSpPr>
          <p:spPr>
            <a:xfrm>
              <a:off x="8953228" y="3538136"/>
              <a:ext cx="171981" cy="73706"/>
            </a:xfrm>
            <a:custGeom>
              <a:avLst/>
              <a:gdLst>
                <a:gd name="connsiteX0" fmla="*/ 20269 w 171981"/>
                <a:gd name="connsiteY0" fmla="*/ 26786 h 73706"/>
                <a:gd name="connsiteX1" fmla="*/ 145570 w 171981"/>
                <a:gd name="connsiteY1" fmla="*/ 73467 h 73706"/>
                <a:gd name="connsiteX2" fmla="*/ 155397 w 171981"/>
                <a:gd name="connsiteY2" fmla="*/ 63639 h 73706"/>
                <a:gd name="connsiteX3" fmla="*/ 20269 w 171981"/>
                <a:gd name="connsiteY3" fmla="*/ 21872 h 73706"/>
                <a:gd name="connsiteX4" fmla="*/ 20269 w 171981"/>
                <a:gd name="connsiteY4" fmla="*/ 26786 h 73706"/>
                <a:gd name="connsiteX5" fmla="*/ 20269 w 171981"/>
                <a:gd name="connsiteY5" fmla="*/ 26786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981" h="73706">
                  <a:moveTo>
                    <a:pt x="20269" y="26786"/>
                  </a:moveTo>
                  <a:cubicBezTo>
                    <a:pt x="64493" y="36614"/>
                    <a:pt x="108717" y="39071"/>
                    <a:pt x="145570" y="73467"/>
                  </a:cubicBezTo>
                  <a:cubicBezTo>
                    <a:pt x="152940" y="80837"/>
                    <a:pt x="162768" y="71010"/>
                    <a:pt x="155397" y="63639"/>
                  </a:cubicBezTo>
                  <a:cubicBezTo>
                    <a:pt x="125915" y="31700"/>
                    <a:pt x="62036" y="9588"/>
                    <a:pt x="20269" y="21872"/>
                  </a:cubicBezTo>
                  <a:cubicBezTo>
                    <a:pt x="17812" y="19416"/>
                    <a:pt x="17812" y="24329"/>
                    <a:pt x="20269" y="26786"/>
                  </a:cubicBezTo>
                  <a:lnTo>
                    <a:pt x="20269" y="26786"/>
                  </a:lnTo>
                  <a:close/>
                </a:path>
              </a:pathLst>
            </a:custGeom>
            <a:solidFill>
              <a:srgbClr val="8E4F4F"/>
            </a:solidFill>
            <a:ln w="9525" cap="flat">
              <a:noFill/>
              <a:prstDash val="solid"/>
              <a:miter/>
            </a:ln>
          </p:spPr>
          <p:txBody>
            <a:bodyPr rtlCol="0" anchor="ctr"/>
            <a:lstStyle/>
            <a:p>
              <a:endParaRPr lang="en-US"/>
            </a:p>
          </p:txBody>
        </p:sp>
        <p:sp>
          <p:nvSpPr>
            <p:cNvPr id="82" name="Freeform: Shape 81"/>
            <p:cNvSpPr/>
            <p:nvPr/>
          </p:nvSpPr>
          <p:spPr>
            <a:xfrm>
              <a:off x="8183532" y="3880546"/>
              <a:ext cx="294825" cy="270256"/>
            </a:xfrm>
            <a:custGeom>
              <a:avLst/>
              <a:gdLst>
                <a:gd name="connsiteX0" fmla="*/ 276479 w 294824"/>
                <a:gd name="connsiteY0" fmla="*/ 133984 h 270256"/>
                <a:gd name="connsiteX1" fmla="*/ 153635 w 294824"/>
                <a:gd name="connsiteY1" fmla="*/ 261741 h 270256"/>
                <a:gd name="connsiteX2" fmla="*/ 18507 w 294824"/>
                <a:gd name="connsiteY2" fmla="*/ 146268 h 270256"/>
                <a:gd name="connsiteX3" fmla="*/ 141351 w 294824"/>
                <a:gd name="connsiteY3" fmla="*/ 18511 h 270256"/>
                <a:gd name="connsiteX4" fmla="*/ 276479 w 294824"/>
                <a:gd name="connsiteY4" fmla="*/ 133984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76479" y="133984"/>
                  </a:moveTo>
                  <a:cubicBezTo>
                    <a:pt x="278935" y="200320"/>
                    <a:pt x="224884" y="259284"/>
                    <a:pt x="153635" y="261741"/>
                  </a:cubicBezTo>
                  <a:cubicBezTo>
                    <a:pt x="82386" y="264198"/>
                    <a:pt x="20964" y="212604"/>
                    <a:pt x="18507" y="146268"/>
                  </a:cubicBezTo>
                  <a:cubicBezTo>
                    <a:pt x="16050" y="79933"/>
                    <a:pt x="70101" y="20968"/>
                    <a:pt x="141351" y="18511"/>
                  </a:cubicBezTo>
                  <a:cubicBezTo>
                    <a:pt x="212600" y="16054"/>
                    <a:pt x="274022" y="67648"/>
                    <a:pt x="276479" y="133984"/>
                  </a:cubicBezTo>
                  <a:close/>
                </a:path>
              </a:pathLst>
            </a:custGeom>
            <a:solidFill>
              <a:srgbClr val="ED9996"/>
            </a:solidFill>
            <a:ln w="9525" cap="flat">
              <a:noFill/>
              <a:prstDash val="solid"/>
              <a:miter/>
            </a:ln>
          </p:spPr>
          <p:txBody>
            <a:bodyPr rtlCol="0" anchor="ctr"/>
            <a:lstStyle/>
            <a:p>
              <a:endParaRPr lang="en-US"/>
            </a:p>
          </p:txBody>
        </p:sp>
        <p:sp>
          <p:nvSpPr>
            <p:cNvPr id="83" name="Freeform: Shape 82"/>
            <p:cNvSpPr/>
            <p:nvPr/>
          </p:nvSpPr>
          <p:spPr>
            <a:xfrm>
              <a:off x="8882152" y="3841612"/>
              <a:ext cx="294825" cy="270256"/>
            </a:xfrm>
            <a:custGeom>
              <a:avLst/>
              <a:gdLst>
                <a:gd name="connsiteX0" fmla="*/ 285328 w 294824"/>
                <a:gd name="connsiteY0" fmla="*/ 139551 h 270256"/>
                <a:gd name="connsiteX1" fmla="*/ 161175 w 294824"/>
                <a:gd name="connsiteY1" fmla="*/ 266179 h 270256"/>
                <a:gd name="connsiteX2" fmla="*/ 25212 w 294824"/>
                <a:gd name="connsiteY2" fmla="*/ 152323 h 270256"/>
                <a:gd name="connsiteX3" fmla="*/ 149366 w 294824"/>
                <a:gd name="connsiteY3" fmla="*/ 25695 h 270256"/>
                <a:gd name="connsiteX4" fmla="*/ 285328 w 294824"/>
                <a:gd name="connsiteY4" fmla="*/ 139551 h 2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824" h="270256">
                  <a:moveTo>
                    <a:pt x="285328" y="139551"/>
                  </a:moveTo>
                  <a:cubicBezTo>
                    <a:pt x="288589" y="205958"/>
                    <a:pt x="233004" y="262652"/>
                    <a:pt x="161175" y="266179"/>
                  </a:cubicBezTo>
                  <a:cubicBezTo>
                    <a:pt x="89346" y="269706"/>
                    <a:pt x="28473" y="218731"/>
                    <a:pt x="25212" y="152323"/>
                  </a:cubicBezTo>
                  <a:cubicBezTo>
                    <a:pt x="21951" y="85915"/>
                    <a:pt x="77537" y="29222"/>
                    <a:pt x="149366" y="25695"/>
                  </a:cubicBezTo>
                  <a:cubicBezTo>
                    <a:pt x="221195" y="22168"/>
                    <a:pt x="282067" y="73143"/>
                    <a:pt x="285328" y="139551"/>
                  </a:cubicBezTo>
                  <a:close/>
                </a:path>
              </a:pathLst>
            </a:custGeom>
            <a:solidFill>
              <a:srgbClr val="ED9996"/>
            </a:solidFill>
            <a:ln w="9525" cap="flat">
              <a:noFill/>
              <a:prstDash val="solid"/>
              <a:miter/>
            </a:ln>
          </p:spPr>
          <p:txBody>
            <a:bodyPr rtlCol="0" anchor="ctr"/>
            <a:lstStyle/>
            <a:p>
              <a:endParaRPr lang="en-US"/>
            </a:p>
          </p:txBody>
        </p:sp>
        <p:sp>
          <p:nvSpPr>
            <p:cNvPr id="84" name="Freeform: Shape 83"/>
            <p:cNvSpPr/>
            <p:nvPr/>
          </p:nvSpPr>
          <p:spPr>
            <a:xfrm>
              <a:off x="8566231" y="3960690"/>
              <a:ext cx="147412" cy="73706"/>
            </a:xfrm>
            <a:custGeom>
              <a:avLst/>
              <a:gdLst>
                <a:gd name="connsiteX0" fmla="*/ 19080 w 147412"/>
                <a:gd name="connsiteY0" fmla="*/ 21901 h 73706"/>
                <a:gd name="connsiteX1" fmla="*/ 146837 w 147412"/>
                <a:gd name="connsiteY1" fmla="*/ 68582 h 73706"/>
                <a:gd name="connsiteX2" fmla="*/ 144381 w 147412"/>
                <a:gd name="connsiteY2" fmla="*/ 58754 h 73706"/>
                <a:gd name="connsiteX3" fmla="*/ 26451 w 147412"/>
                <a:gd name="connsiteY3" fmla="*/ 19444 h 73706"/>
                <a:gd name="connsiteX4" fmla="*/ 19080 w 147412"/>
                <a:gd name="connsiteY4" fmla="*/ 21901 h 73706"/>
                <a:gd name="connsiteX5" fmla="*/ 19080 w 147412"/>
                <a:gd name="connsiteY5" fmla="*/ 21901 h 7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12" h="73706">
                  <a:moveTo>
                    <a:pt x="19080" y="21901"/>
                  </a:moveTo>
                  <a:cubicBezTo>
                    <a:pt x="31364" y="78409"/>
                    <a:pt x="102614" y="78409"/>
                    <a:pt x="146837" y="68582"/>
                  </a:cubicBezTo>
                  <a:cubicBezTo>
                    <a:pt x="151751" y="68582"/>
                    <a:pt x="151751" y="58754"/>
                    <a:pt x="144381" y="58754"/>
                  </a:cubicBezTo>
                  <a:cubicBezTo>
                    <a:pt x="97700" y="58754"/>
                    <a:pt x="53476" y="66125"/>
                    <a:pt x="26451" y="19444"/>
                  </a:cubicBezTo>
                  <a:cubicBezTo>
                    <a:pt x="21537" y="16987"/>
                    <a:pt x="16623" y="19444"/>
                    <a:pt x="19080" y="21901"/>
                  </a:cubicBezTo>
                  <a:lnTo>
                    <a:pt x="19080" y="21901"/>
                  </a:lnTo>
                  <a:close/>
                </a:path>
              </a:pathLst>
            </a:custGeom>
            <a:solidFill>
              <a:srgbClr val="8E4F4F"/>
            </a:solidFill>
            <a:ln w="9525" cap="flat">
              <a:noFill/>
              <a:prstDash val="solid"/>
              <a:miter/>
            </a:ln>
          </p:spPr>
          <p:txBody>
            <a:bodyPr rtlCol="0" anchor="ctr"/>
            <a:lstStyle/>
            <a:p>
              <a:endParaRPr lang="en-US"/>
            </a:p>
          </p:txBody>
        </p:sp>
        <p:sp>
          <p:nvSpPr>
            <p:cNvPr id="85" name="Freeform: Shape 84"/>
            <p:cNvSpPr/>
            <p:nvPr/>
          </p:nvSpPr>
          <p:spPr>
            <a:xfrm>
              <a:off x="8129561" y="4976396"/>
              <a:ext cx="515943" cy="909043"/>
            </a:xfrm>
            <a:custGeom>
              <a:avLst/>
              <a:gdLst>
                <a:gd name="connsiteX0" fmla="*/ 72478 w 515943"/>
                <a:gd name="connsiteY0" fmla="*/ 151098 h 909042"/>
                <a:gd name="connsiteX1" fmla="*/ 99503 w 515943"/>
                <a:gd name="connsiteY1" fmla="*/ 18427 h 909042"/>
                <a:gd name="connsiteX2" fmla="*/ 517172 w 515943"/>
                <a:gd name="connsiteY2" fmla="*/ 283769 h 909042"/>
                <a:gd name="connsiteX3" fmla="*/ 517172 w 515943"/>
                <a:gd name="connsiteY3" fmla="*/ 890616 h 909042"/>
                <a:gd name="connsiteX4" fmla="*/ 18427 w 515943"/>
                <a:gd name="connsiteY4" fmla="*/ 669498 h 909042"/>
                <a:gd name="connsiteX5" fmla="*/ 72478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72478" y="151098"/>
                  </a:moveTo>
                  <a:lnTo>
                    <a:pt x="99503" y="18427"/>
                  </a:lnTo>
                  <a:cubicBezTo>
                    <a:pt x="99503" y="18427"/>
                    <a:pt x="418897" y="146184"/>
                    <a:pt x="517172" y="283769"/>
                  </a:cubicBezTo>
                  <a:lnTo>
                    <a:pt x="517172" y="890616"/>
                  </a:lnTo>
                  <a:lnTo>
                    <a:pt x="18427" y="669498"/>
                  </a:lnTo>
                  <a:lnTo>
                    <a:pt x="72478" y="151098"/>
                  </a:lnTo>
                  <a:close/>
                </a:path>
              </a:pathLst>
            </a:custGeom>
            <a:solidFill>
              <a:srgbClr val="EBE9F4"/>
            </a:solidFill>
            <a:ln w="9525" cap="flat">
              <a:noFill/>
              <a:prstDash val="solid"/>
              <a:miter/>
            </a:ln>
          </p:spPr>
          <p:txBody>
            <a:bodyPr rtlCol="0" anchor="ctr"/>
            <a:lstStyle/>
            <a:p>
              <a:endParaRPr lang="en-US"/>
            </a:p>
          </p:txBody>
        </p:sp>
        <p:sp>
          <p:nvSpPr>
            <p:cNvPr id="86" name="Freeform: Shape 85"/>
            <p:cNvSpPr/>
            <p:nvPr/>
          </p:nvSpPr>
          <p:spPr>
            <a:xfrm>
              <a:off x="8247491" y="4954284"/>
              <a:ext cx="417668" cy="909043"/>
            </a:xfrm>
            <a:custGeom>
              <a:avLst/>
              <a:gdLst>
                <a:gd name="connsiteX0" fmla="*/ 62650 w 417668"/>
                <a:gd name="connsiteY0" fmla="*/ 151098 h 909042"/>
                <a:gd name="connsiteX1" fmla="*/ 84762 w 417668"/>
                <a:gd name="connsiteY1" fmla="*/ 18427 h 909042"/>
                <a:gd name="connsiteX2" fmla="*/ 418897 w 417668"/>
                <a:gd name="connsiteY2" fmla="*/ 283769 h 909042"/>
                <a:gd name="connsiteX3" fmla="*/ 418897 w 417668"/>
                <a:gd name="connsiteY3" fmla="*/ 890616 h 909042"/>
                <a:gd name="connsiteX4" fmla="*/ 18427 w 417668"/>
                <a:gd name="connsiteY4" fmla="*/ 669498 h 909042"/>
                <a:gd name="connsiteX5" fmla="*/ 62650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62650" y="151098"/>
                  </a:moveTo>
                  <a:lnTo>
                    <a:pt x="84762" y="18427"/>
                  </a:lnTo>
                  <a:cubicBezTo>
                    <a:pt x="84762" y="18427"/>
                    <a:pt x="340277" y="146184"/>
                    <a:pt x="418897" y="283769"/>
                  </a:cubicBezTo>
                  <a:lnTo>
                    <a:pt x="418897" y="890616"/>
                  </a:lnTo>
                  <a:lnTo>
                    <a:pt x="18427" y="669498"/>
                  </a:lnTo>
                  <a:lnTo>
                    <a:pt x="62650" y="151098"/>
                  </a:lnTo>
                  <a:close/>
                </a:path>
              </a:pathLst>
            </a:custGeom>
            <a:solidFill>
              <a:srgbClr val="EBE9F4"/>
            </a:solidFill>
            <a:ln w="9525" cap="flat">
              <a:noFill/>
              <a:prstDash val="solid"/>
              <a:miter/>
            </a:ln>
          </p:spPr>
          <p:txBody>
            <a:bodyPr rtlCol="0" anchor="ctr"/>
            <a:lstStyle/>
            <a:p>
              <a:endParaRPr lang="en-US"/>
            </a:p>
          </p:txBody>
        </p:sp>
        <p:sp>
          <p:nvSpPr>
            <p:cNvPr id="87" name="Freeform: Shape 86"/>
            <p:cNvSpPr/>
            <p:nvPr/>
          </p:nvSpPr>
          <p:spPr>
            <a:xfrm>
              <a:off x="8377705" y="4939543"/>
              <a:ext cx="294825" cy="909043"/>
            </a:xfrm>
            <a:custGeom>
              <a:avLst/>
              <a:gdLst>
                <a:gd name="connsiteX0" fmla="*/ 47909 w 294824"/>
                <a:gd name="connsiteY0" fmla="*/ 151098 h 909042"/>
                <a:gd name="connsiteX1" fmla="*/ 62650 w 294824"/>
                <a:gd name="connsiteY1" fmla="*/ 18427 h 909042"/>
                <a:gd name="connsiteX2" fmla="*/ 291140 w 294824"/>
                <a:gd name="connsiteY2" fmla="*/ 283769 h 909042"/>
                <a:gd name="connsiteX3" fmla="*/ 291140 w 294824"/>
                <a:gd name="connsiteY3" fmla="*/ 890616 h 909042"/>
                <a:gd name="connsiteX4" fmla="*/ 18427 w 294824"/>
                <a:gd name="connsiteY4" fmla="*/ 669498 h 909042"/>
                <a:gd name="connsiteX5" fmla="*/ 47909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47909" y="151098"/>
                  </a:moveTo>
                  <a:lnTo>
                    <a:pt x="62650" y="18427"/>
                  </a:lnTo>
                  <a:cubicBezTo>
                    <a:pt x="62650" y="18427"/>
                    <a:pt x="237088" y="146184"/>
                    <a:pt x="291140" y="283769"/>
                  </a:cubicBezTo>
                  <a:lnTo>
                    <a:pt x="291140" y="890616"/>
                  </a:lnTo>
                  <a:lnTo>
                    <a:pt x="18427" y="669498"/>
                  </a:lnTo>
                  <a:lnTo>
                    <a:pt x="47909" y="151098"/>
                  </a:lnTo>
                  <a:close/>
                </a:path>
              </a:pathLst>
            </a:custGeom>
            <a:solidFill>
              <a:srgbClr val="EBE9F4"/>
            </a:solidFill>
            <a:ln w="9525" cap="flat">
              <a:noFill/>
              <a:prstDash val="solid"/>
              <a:miter/>
            </a:ln>
          </p:spPr>
          <p:txBody>
            <a:bodyPr rtlCol="0" anchor="ctr"/>
            <a:lstStyle/>
            <a:p>
              <a:endParaRPr lang="en-US"/>
            </a:p>
          </p:txBody>
        </p:sp>
        <p:sp>
          <p:nvSpPr>
            <p:cNvPr id="88" name="Freeform: Shape 87"/>
            <p:cNvSpPr/>
            <p:nvPr/>
          </p:nvSpPr>
          <p:spPr>
            <a:xfrm>
              <a:off x="8650418" y="4973939"/>
              <a:ext cx="515943" cy="909043"/>
            </a:xfrm>
            <a:custGeom>
              <a:avLst/>
              <a:gdLst>
                <a:gd name="connsiteX0" fmla="*/ 463120 w 515943"/>
                <a:gd name="connsiteY0" fmla="*/ 151098 h 909042"/>
                <a:gd name="connsiteX1" fmla="*/ 436095 w 515943"/>
                <a:gd name="connsiteY1" fmla="*/ 18427 h 909042"/>
                <a:gd name="connsiteX2" fmla="*/ 18427 w 515943"/>
                <a:gd name="connsiteY2" fmla="*/ 283769 h 909042"/>
                <a:gd name="connsiteX3" fmla="*/ 18427 w 515943"/>
                <a:gd name="connsiteY3" fmla="*/ 890616 h 909042"/>
                <a:gd name="connsiteX4" fmla="*/ 517171 w 515943"/>
                <a:gd name="connsiteY4" fmla="*/ 669498 h 909042"/>
                <a:gd name="connsiteX5" fmla="*/ 463120 w 515943"/>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943" h="909042">
                  <a:moveTo>
                    <a:pt x="463120" y="151098"/>
                  </a:moveTo>
                  <a:lnTo>
                    <a:pt x="436095" y="18427"/>
                  </a:lnTo>
                  <a:cubicBezTo>
                    <a:pt x="436095" y="18427"/>
                    <a:pt x="116701" y="146184"/>
                    <a:pt x="18427" y="283769"/>
                  </a:cubicBezTo>
                  <a:lnTo>
                    <a:pt x="18427" y="890616"/>
                  </a:lnTo>
                  <a:lnTo>
                    <a:pt x="517171" y="669498"/>
                  </a:lnTo>
                  <a:lnTo>
                    <a:pt x="463120" y="151098"/>
                  </a:lnTo>
                  <a:close/>
                </a:path>
              </a:pathLst>
            </a:custGeom>
            <a:solidFill>
              <a:srgbClr val="EBE9F4"/>
            </a:solidFill>
            <a:ln w="9525" cap="flat">
              <a:noFill/>
              <a:prstDash val="solid"/>
              <a:miter/>
            </a:ln>
          </p:spPr>
          <p:txBody>
            <a:bodyPr rtlCol="0" anchor="ctr"/>
            <a:lstStyle/>
            <a:p>
              <a:endParaRPr lang="en-US"/>
            </a:p>
          </p:txBody>
        </p:sp>
        <p:sp>
          <p:nvSpPr>
            <p:cNvPr id="89" name="Freeform: Shape 88"/>
            <p:cNvSpPr/>
            <p:nvPr/>
          </p:nvSpPr>
          <p:spPr>
            <a:xfrm>
              <a:off x="8630763" y="4951827"/>
              <a:ext cx="417668" cy="909043"/>
            </a:xfrm>
            <a:custGeom>
              <a:avLst/>
              <a:gdLst>
                <a:gd name="connsiteX0" fmla="*/ 374673 w 417668"/>
                <a:gd name="connsiteY0" fmla="*/ 151098 h 909042"/>
                <a:gd name="connsiteX1" fmla="*/ 352561 w 417668"/>
                <a:gd name="connsiteY1" fmla="*/ 18427 h 909042"/>
                <a:gd name="connsiteX2" fmla="*/ 18427 w 417668"/>
                <a:gd name="connsiteY2" fmla="*/ 283769 h 909042"/>
                <a:gd name="connsiteX3" fmla="*/ 18427 w 417668"/>
                <a:gd name="connsiteY3" fmla="*/ 890616 h 909042"/>
                <a:gd name="connsiteX4" fmla="*/ 418897 w 417668"/>
                <a:gd name="connsiteY4" fmla="*/ 669498 h 909042"/>
                <a:gd name="connsiteX5" fmla="*/ 374673 w 417668"/>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68" h="909042">
                  <a:moveTo>
                    <a:pt x="374673" y="151098"/>
                  </a:moveTo>
                  <a:lnTo>
                    <a:pt x="352561" y="18427"/>
                  </a:lnTo>
                  <a:cubicBezTo>
                    <a:pt x="352561" y="18427"/>
                    <a:pt x="97046" y="146184"/>
                    <a:pt x="18427" y="283769"/>
                  </a:cubicBezTo>
                  <a:lnTo>
                    <a:pt x="18427" y="890616"/>
                  </a:lnTo>
                  <a:lnTo>
                    <a:pt x="418897" y="669498"/>
                  </a:lnTo>
                  <a:lnTo>
                    <a:pt x="374673" y="151098"/>
                  </a:lnTo>
                  <a:close/>
                </a:path>
              </a:pathLst>
            </a:custGeom>
            <a:solidFill>
              <a:srgbClr val="EBE9F4"/>
            </a:solidFill>
            <a:ln w="9525" cap="flat">
              <a:noFill/>
              <a:prstDash val="solid"/>
              <a:miter/>
            </a:ln>
          </p:spPr>
          <p:txBody>
            <a:bodyPr rtlCol="0" anchor="ctr"/>
            <a:lstStyle/>
            <a:p>
              <a:endParaRPr lang="en-US"/>
            </a:p>
          </p:txBody>
        </p:sp>
        <p:sp>
          <p:nvSpPr>
            <p:cNvPr id="90" name="Freeform: Shape 89"/>
            <p:cNvSpPr/>
            <p:nvPr/>
          </p:nvSpPr>
          <p:spPr>
            <a:xfrm>
              <a:off x="8628306" y="4937086"/>
              <a:ext cx="294825" cy="909043"/>
            </a:xfrm>
            <a:custGeom>
              <a:avLst/>
              <a:gdLst>
                <a:gd name="connsiteX0" fmla="*/ 261657 w 294824"/>
                <a:gd name="connsiteY0" fmla="*/ 151098 h 909042"/>
                <a:gd name="connsiteX1" fmla="*/ 246916 w 294824"/>
                <a:gd name="connsiteY1" fmla="*/ 18427 h 909042"/>
                <a:gd name="connsiteX2" fmla="*/ 18427 w 294824"/>
                <a:gd name="connsiteY2" fmla="*/ 283769 h 909042"/>
                <a:gd name="connsiteX3" fmla="*/ 18427 w 294824"/>
                <a:gd name="connsiteY3" fmla="*/ 890616 h 909042"/>
                <a:gd name="connsiteX4" fmla="*/ 291140 w 294824"/>
                <a:gd name="connsiteY4" fmla="*/ 669498 h 909042"/>
                <a:gd name="connsiteX5" fmla="*/ 261657 w 294824"/>
                <a:gd name="connsiteY5" fmla="*/ 151098 h 909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824" h="909042">
                  <a:moveTo>
                    <a:pt x="261657" y="151098"/>
                  </a:moveTo>
                  <a:lnTo>
                    <a:pt x="246916" y="18427"/>
                  </a:lnTo>
                  <a:cubicBezTo>
                    <a:pt x="246916" y="18427"/>
                    <a:pt x="72478" y="146184"/>
                    <a:pt x="18427" y="283769"/>
                  </a:cubicBezTo>
                  <a:lnTo>
                    <a:pt x="18427" y="890616"/>
                  </a:lnTo>
                  <a:lnTo>
                    <a:pt x="291140" y="669498"/>
                  </a:lnTo>
                  <a:lnTo>
                    <a:pt x="261657" y="151098"/>
                  </a:lnTo>
                  <a:close/>
                </a:path>
              </a:pathLst>
            </a:custGeom>
            <a:solidFill>
              <a:srgbClr val="EBE9F4"/>
            </a:solidFill>
            <a:ln w="9525" cap="flat">
              <a:noFill/>
              <a:prstDash val="solid"/>
              <a:miter/>
            </a:ln>
          </p:spPr>
          <p:txBody>
            <a:bodyPr rtlCol="0" anchor="ctr"/>
            <a:lstStyle/>
            <a:p>
              <a:endParaRPr lang="en-US"/>
            </a:p>
          </p:txBody>
        </p:sp>
        <p:sp>
          <p:nvSpPr>
            <p:cNvPr id="91" name="Freeform: Shape 90"/>
            <p:cNvSpPr/>
            <p:nvPr/>
          </p:nvSpPr>
          <p:spPr>
            <a:xfrm>
              <a:off x="8065210" y="5028009"/>
              <a:ext cx="565081" cy="859905"/>
            </a:xfrm>
            <a:custGeom>
              <a:avLst/>
              <a:gdLst>
                <a:gd name="connsiteX0" fmla="*/ 549583 w 565080"/>
                <a:gd name="connsiteY0" fmla="*/ 227242 h 859905"/>
                <a:gd name="connsiteX1" fmla="*/ 549583 w 565080"/>
                <a:gd name="connsiteY1" fmla="*/ 861115 h 859905"/>
                <a:gd name="connsiteX2" fmla="*/ 38554 w 565080"/>
                <a:gd name="connsiteY2" fmla="*/ 644910 h 859905"/>
                <a:gd name="connsiteX3" fmla="*/ 18899 w 565080"/>
                <a:gd name="connsiteY3" fmla="*/ 106855 h 859905"/>
                <a:gd name="connsiteX4" fmla="*/ 107346 w 565080"/>
                <a:gd name="connsiteY4" fmla="*/ 20865 h 859905"/>
                <a:gd name="connsiteX5" fmla="*/ 549583 w 565080"/>
                <a:gd name="connsiteY5" fmla="*/ 22724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549583" y="227242"/>
                  </a:moveTo>
                  <a:lnTo>
                    <a:pt x="549583" y="861115"/>
                  </a:lnTo>
                  <a:cubicBezTo>
                    <a:pt x="549583" y="861115"/>
                    <a:pt x="156483" y="669479"/>
                    <a:pt x="38554" y="644910"/>
                  </a:cubicBezTo>
                  <a:lnTo>
                    <a:pt x="18899" y="106855"/>
                  </a:lnTo>
                  <a:cubicBezTo>
                    <a:pt x="18899" y="106855"/>
                    <a:pt x="6614" y="1209"/>
                    <a:pt x="107346" y="20865"/>
                  </a:cubicBezTo>
                  <a:cubicBezTo>
                    <a:pt x="210535" y="40520"/>
                    <a:pt x="520101" y="202673"/>
                    <a:pt x="549583" y="227242"/>
                  </a:cubicBezTo>
                  <a:close/>
                </a:path>
              </a:pathLst>
            </a:custGeom>
            <a:solidFill>
              <a:srgbClr val="F16953"/>
            </a:solidFill>
            <a:ln w="9525" cap="flat">
              <a:noFill/>
              <a:prstDash val="solid"/>
              <a:miter/>
            </a:ln>
          </p:spPr>
          <p:txBody>
            <a:bodyPr rtlCol="0" anchor="ctr"/>
            <a:lstStyle/>
            <a:p>
              <a:endParaRPr lang="en-US"/>
            </a:p>
          </p:txBody>
        </p:sp>
        <p:sp>
          <p:nvSpPr>
            <p:cNvPr id="92" name="Freeform: Shape 91"/>
            <p:cNvSpPr/>
            <p:nvPr/>
          </p:nvSpPr>
          <p:spPr>
            <a:xfrm>
              <a:off x="8702012" y="5015725"/>
              <a:ext cx="565081" cy="859905"/>
            </a:xfrm>
            <a:custGeom>
              <a:avLst/>
              <a:gdLst>
                <a:gd name="connsiteX0" fmla="*/ 18427 w 565080"/>
                <a:gd name="connsiteY0" fmla="*/ 234612 h 859905"/>
                <a:gd name="connsiteX1" fmla="*/ 18427 w 565080"/>
                <a:gd name="connsiteY1" fmla="*/ 861115 h 859905"/>
                <a:gd name="connsiteX2" fmla="*/ 529456 w 565080"/>
                <a:gd name="connsiteY2" fmla="*/ 644910 h 859905"/>
                <a:gd name="connsiteX3" fmla="*/ 549111 w 565080"/>
                <a:gd name="connsiteY3" fmla="*/ 106855 h 859905"/>
                <a:gd name="connsiteX4" fmla="*/ 460664 w 565080"/>
                <a:gd name="connsiteY4" fmla="*/ 20865 h 859905"/>
                <a:gd name="connsiteX5" fmla="*/ 18427 w 565080"/>
                <a:gd name="connsiteY5" fmla="*/ 234612 h 85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080" h="859905">
                  <a:moveTo>
                    <a:pt x="18427" y="234612"/>
                  </a:moveTo>
                  <a:lnTo>
                    <a:pt x="18427" y="861115"/>
                  </a:lnTo>
                  <a:cubicBezTo>
                    <a:pt x="18427" y="861115"/>
                    <a:pt x="411526" y="669479"/>
                    <a:pt x="529456" y="644910"/>
                  </a:cubicBezTo>
                  <a:lnTo>
                    <a:pt x="549111" y="106855"/>
                  </a:lnTo>
                  <a:cubicBezTo>
                    <a:pt x="549111" y="106855"/>
                    <a:pt x="561396" y="1209"/>
                    <a:pt x="460664" y="20865"/>
                  </a:cubicBezTo>
                  <a:cubicBezTo>
                    <a:pt x="359932" y="40520"/>
                    <a:pt x="50366" y="210044"/>
                    <a:pt x="18427" y="234612"/>
                  </a:cubicBezTo>
                  <a:close/>
                </a:path>
              </a:pathLst>
            </a:custGeom>
            <a:solidFill>
              <a:srgbClr val="F16953"/>
            </a:solidFill>
            <a:ln w="9525" cap="flat">
              <a:noFill/>
              <a:prstDash val="solid"/>
              <a:miter/>
            </a:ln>
          </p:spPr>
          <p:txBody>
            <a:bodyPr rtlCol="0" anchor="ctr"/>
            <a:lstStyle/>
            <a:p>
              <a:endParaRPr lang="en-US"/>
            </a:p>
          </p:txBody>
        </p:sp>
        <p:sp>
          <p:nvSpPr>
            <p:cNvPr id="93" name="Freeform: Shape 92"/>
            <p:cNvSpPr/>
            <p:nvPr/>
          </p:nvSpPr>
          <p:spPr>
            <a:xfrm>
              <a:off x="8596367" y="5215628"/>
              <a:ext cx="122844" cy="687924"/>
            </a:xfrm>
            <a:custGeom>
              <a:avLst/>
              <a:gdLst>
                <a:gd name="connsiteX0" fmla="*/ 18427 w 122843"/>
                <a:gd name="connsiteY0" fmla="*/ 673496 h 687924"/>
                <a:gd name="connsiteX1" fmla="*/ 18427 w 122843"/>
                <a:gd name="connsiteY1" fmla="*/ 39622 h 687924"/>
                <a:gd name="connsiteX2" fmla="*/ 124072 w 122843"/>
                <a:gd name="connsiteY2" fmla="*/ 34709 h 687924"/>
                <a:gd name="connsiteX3" fmla="*/ 124072 w 122843"/>
                <a:gd name="connsiteY3" fmla="*/ 661211 h 687924"/>
                <a:gd name="connsiteX4" fmla="*/ 18427 w 122843"/>
                <a:gd name="connsiteY4" fmla="*/ 673496 h 68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3" h="687924">
                  <a:moveTo>
                    <a:pt x="18427" y="673496"/>
                  </a:moveTo>
                  <a:lnTo>
                    <a:pt x="18427" y="39622"/>
                  </a:lnTo>
                  <a:cubicBezTo>
                    <a:pt x="18427" y="39622"/>
                    <a:pt x="87219" y="-4601"/>
                    <a:pt x="124072" y="34709"/>
                  </a:cubicBezTo>
                  <a:lnTo>
                    <a:pt x="124072" y="661211"/>
                  </a:lnTo>
                  <a:cubicBezTo>
                    <a:pt x="124072" y="661211"/>
                    <a:pt x="109331" y="695608"/>
                    <a:pt x="18427" y="673496"/>
                  </a:cubicBezTo>
                  <a:close/>
                </a:path>
              </a:pathLst>
            </a:custGeom>
            <a:solidFill>
              <a:srgbClr val="F0593B"/>
            </a:solidFill>
            <a:ln w="9525" cap="flat">
              <a:noFill/>
              <a:prstDash val="solid"/>
              <a:miter/>
            </a:ln>
          </p:spPr>
          <p:txBody>
            <a:bodyPr rtlCol="0" anchor="ctr"/>
            <a:lstStyle/>
            <a:p>
              <a:endParaRPr lang="en-US"/>
            </a:p>
          </p:txBody>
        </p:sp>
        <p:sp>
          <p:nvSpPr>
            <p:cNvPr id="94" name="Freeform: Shape 93"/>
            <p:cNvSpPr/>
            <p:nvPr/>
          </p:nvSpPr>
          <p:spPr>
            <a:xfrm>
              <a:off x="7683944" y="5077127"/>
              <a:ext cx="737062" cy="565081"/>
            </a:xfrm>
            <a:custGeom>
              <a:avLst/>
              <a:gdLst>
                <a:gd name="connsiteX0" fmla="*/ 117625 w 737061"/>
                <a:gd name="connsiteY0" fmla="*/ 254286 h 565080"/>
                <a:gd name="connsiteX1" fmla="*/ 434561 w 737061"/>
                <a:gd name="connsiteY1" fmla="*/ 180580 h 565080"/>
                <a:gd name="connsiteX2" fmla="*/ 481242 w 737061"/>
                <a:gd name="connsiteY2" fmla="*/ 18427 h 565080"/>
                <a:gd name="connsiteX3" fmla="*/ 525465 w 737061"/>
                <a:gd name="connsiteY3" fmla="*/ 138814 h 565080"/>
                <a:gd name="connsiteX4" fmla="*/ 680248 w 737061"/>
                <a:gd name="connsiteY4" fmla="*/ 74935 h 565080"/>
                <a:gd name="connsiteX5" fmla="*/ 618827 w 737061"/>
                <a:gd name="connsiteY5" fmla="*/ 178123 h 565080"/>
                <a:gd name="connsiteX6" fmla="*/ 601629 w 737061"/>
                <a:gd name="connsiteY6" fmla="*/ 190408 h 565080"/>
                <a:gd name="connsiteX7" fmla="*/ 724472 w 737061"/>
                <a:gd name="connsiteY7" fmla="*/ 163382 h 565080"/>
                <a:gd name="connsiteX8" fmla="*/ 633568 w 737061"/>
                <a:gd name="connsiteY8" fmla="*/ 232175 h 565080"/>
                <a:gd name="connsiteX9" fmla="*/ 736757 w 737061"/>
                <a:gd name="connsiteY9" fmla="*/ 249373 h 565080"/>
                <a:gd name="connsiteX10" fmla="*/ 272408 w 737061"/>
                <a:gd name="connsiteY10" fmla="*/ 554025 h 565080"/>
                <a:gd name="connsiteX11" fmla="*/ 26721 w 737061"/>
                <a:gd name="connsiteY11" fmla="*/ 298510 h 565080"/>
                <a:gd name="connsiteX12" fmla="*/ 117625 w 737061"/>
                <a:gd name="connsiteY12" fmla="*/ 254286 h 56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061" h="565080">
                  <a:moveTo>
                    <a:pt x="117625" y="254286"/>
                  </a:moveTo>
                  <a:lnTo>
                    <a:pt x="434561" y="180580"/>
                  </a:lnTo>
                  <a:cubicBezTo>
                    <a:pt x="434561" y="180580"/>
                    <a:pt x="422277" y="18427"/>
                    <a:pt x="481242" y="18427"/>
                  </a:cubicBezTo>
                  <a:cubicBezTo>
                    <a:pt x="540207" y="18427"/>
                    <a:pt x="525465" y="138814"/>
                    <a:pt x="525465" y="138814"/>
                  </a:cubicBezTo>
                  <a:cubicBezTo>
                    <a:pt x="525465" y="138814"/>
                    <a:pt x="633568" y="42995"/>
                    <a:pt x="680248" y="74935"/>
                  </a:cubicBezTo>
                  <a:cubicBezTo>
                    <a:pt x="714645" y="99503"/>
                    <a:pt x="650766" y="153555"/>
                    <a:pt x="618827" y="178123"/>
                  </a:cubicBezTo>
                  <a:cubicBezTo>
                    <a:pt x="608999" y="185494"/>
                    <a:pt x="601629" y="190408"/>
                    <a:pt x="601629" y="190408"/>
                  </a:cubicBezTo>
                  <a:cubicBezTo>
                    <a:pt x="601629" y="190408"/>
                    <a:pt x="687619" y="126529"/>
                    <a:pt x="724472" y="163382"/>
                  </a:cubicBezTo>
                  <a:cubicBezTo>
                    <a:pt x="761325" y="202692"/>
                    <a:pt x="633568" y="232175"/>
                    <a:pt x="633568" y="232175"/>
                  </a:cubicBezTo>
                  <a:cubicBezTo>
                    <a:pt x="633568" y="232175"/>
                    <a:pt x="751498" y="195322"/>
                    <a:pt x="736757" y="249373"/>
                  </a:cubicBezTo>
                  <a:cubicBezTo>
                    <a:pt x="729386" y="278855"/>
                    <a:pt x="407536" y="507344"/>
                    <a:pt x="272408" y="554025"/>
                  </a:cubicBezTo>
                  <a:cubicBezTo>
                    <a:pt x="139736" y="600706"/>
                    <a:pt x="-19960" y="391872"/>
                    <a:pt x="26721" y="298510"/>
                  </a:cubicBezTo>
                  <a:cubicBezTo>
                    <a:pt x="43919" y="266571"/>
                    <a:pt x="117625" y="254286"/>
                    <a:pt x="117625" y="254286"/>
                  </a:cubicBezTo>
                  <a:close/>
                </a:path>
              </a:pathLst>
            </a:custGeom>
            <a:solidFill>
              <a:srgbClr val="F9C1B9"/>
            </a:solidFill>
            <a:ln w="9525" cap="flat">
              <a:noFill/>
              <a:prstDash val="solid"/>
              <a:miter/>
            </a:ln>
          </p:spPr>
          <p:txBody>
            <a:bodyPr rtlCol="0" anchor="ctr"/>
            <a:lstStyle/>
            <a:p>
              <a:endParaRPr lang="en-US"/>
            </a:p>
          </p:txBody>
        </p:sp>
        <p:sp>
          <p:nvSpPr>
            <p:cNvPr id="95" name="Freeform: Shape 94"/>
            <p:cNvSpPr/>
            <p:nvPr/>
          </p:nvSpPr>
          <p:spPr>
            <a:xfrm>
              <a:off x="8871043" y="5245800"/>
              <a:ext cx="761631" cy="417668"/>
            </a:xfrm>
            <a:custGeom>
              <a:avLst/>
              <a:gdLst>
                <a:gd name="connsiteX0" fmla="*/ 601199 w 761630"/>
                <a:gd name="connsiteY0" fmla="*/ 61045 h 417668"/>
                <a:gd name="connsiteX1" fmla="*/ 284262 w 761630"/>
                <a:gd name="connsiteY1" fmla="*/ 142122 h 417668"/>
                <a:gd name="connsiteX2" fmla="*/ 168789 w 761630"/>
                <a:gd name="connsiteY2" fmla="*/ 21735 h 417668"/>
                <a:gd name="connsiteX3" fmla="*/ 185987 w 761630"/>
                <a:gd name="connsiteY3" fmla="*/ 147036 h 417668"/>
                <a:gd name="connsiteX4" fmla="*/ 21377 w 761630"/>
                <a:gd name="connsiteY4" fmla="*/ 161777 h 417668"/>
                <a:gd name="connsiteX5" fmla="*/ 124565 w 761630"/>
                <a:gd name="connsiteY5" fmla="*/ 225656 h 417668"/>
                <a:gd name="connsiteX6" fmla="*/ 144220 w 761630"/>
                <a:gd name="connsiteY6" fmla="*/ 228113 h 417668"/>
                <a:gd name="connsiteX7" fmla="*/ 23834 w 761630"/>
                <a:gd name="connsiteY7" fmla="*/ 260052 h 417668"/>
                <a:gd name="connsiteX8" fmla="*/ 134393 w 761630"/>
                <a:gd name="connsiteY8" fmla="*/ 279707 h 417668"/>
                <a:gd name="connsiteX9" fmla="*/ 50859 w 761630"/>
                <a:gd name="connsiteY9" fmla="*/ 341129 h 417668"/>
                <a:gd name="connsiteX10" fmla="*/ 601199 w 761630"/>
                <a:gd name="connsiteY10" fmla="*/ 400094 h 417668"/>
                <a:gd name="connsiteX11" fmla="*/ 701931 w 761630"/>
                <a:gd name="connsiteY11" fmla="*/ 61045 h 417668"/>
                <a:gd name="connsiteX12" fmla="*/ 601199 w 761630"/>
                <a:gd name="connsiteY12" fmla="*/ 61045 h 4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630" h="417668">
                  <a:moveTo>
                    <a:pt x="601199" y="61045"/>
                  </a:moveTo>
                  <a:lnTo>
                    <a:pt x="284262" y="142122"/>
                  </a:lnTo>
                  <a:cubicBezTo>
                    <a:pt x="284262" y="142122"/>
                    <a:pt x="220384" y="-5290"/>
                    <a:pt x="168789" y="21735"/>
                  </a:cubicBezTo>
                  <a:cubicBezTo>
                    <a:pt x="117195" y="48761"/>
                    <a:pt x="185987" y="147036"/>
                    <a:pt x="185987" y="147036"/>
                  </a:cubicBezTo>
                  <a:cubicBezTo>
                    <a:pt x="185987" y="147036"/>
                    <a:pt x="45946" y="112640"/>
                    <a:pt x="21377" y="161777"/>
                  </a:cubicBezTo>
                  <a:cubicBezTo>
                    <a:pt x="1722" y="198630"/>
                    <a:pt x="85256" y="218285"/>
                    <a:pt x="124565" y="225656"/>
                  </a:cubicBezTo>
                  <a:cubicBezTo>
                    <a:pt x="136850" y="228113"/>
                    <a:pt x="144220" y="228113"/>
                    <a:pt x="144220" y="228113"/>
                  </a:cubicBezTo>
                  <a:cubicBezTo>
                    <a:pt x="144220" y="228113"/>
                    <a:pt x="38575" y="210915"/>
                    <a:pt x="23834" y="260052"/>
                  </a:cubicBezTo>
                  <a:cubicBezTo>
                    <a:pt x="9092" y="311646"/>
                    <a:pt x="134393" y="279707"/>
                    <a:pt x="134393" y="279707"/>
                  </a:cubicBezTo>
                  <a:cubicBezTo>
                    <a:pt x="134393" y="279707"/>
                    <a:pt x="14006" y="299362"/>
                    <a:pt x="50859" y="341129"/>
                  </a:cubicBezTo>
                  <a:cubicBezTo>
                    <a:pt x="70514" y="363241"/>
                    <a:pt x="461157" y="419749"/>
                    <a:pt x="601199" y="400094"/>
                  </a:cubicBezTo>
                  <a:cubicBezTo>
                    <a:pt x="741241" y="380439"/>
                    <a:pt x="787921" y="120010"/>
                    <a:pt x="701931" y="61045"/>
                  </a:cubicBezTo>
                  <a:cubicBezTo>
                    <a:pt x="669991" y="36477"/>
                    <a:pt x="601199" y="61045"/>
                    <a:pt x="601199" y="61045"/>
                  </a:cubicBezTo>
                  <a:close/>
                </a:path>
              </a:pathLst>
            </a:custGeom>
            <a:solidFill>
              <a:srgbClr val="F9C1B9"/>
            </a:solidFill>
            <a:ln w="9525" cap="flat">
              <a:noFill/>
              <a:prstDash val="solid"/>
              <a:miter/>
            </a:ln>
          </p:spPr>
          <p:txBody>
            <a:bodyPr rtlCol="0" anchor="ctr"/>
            <a:lstStyle/>
            <a:p>
              <a:endParaRPr lang="en-US"/>
            </a:p>
          </p:txBody>
        </p:sp>
        <p:sp>
          <p:nvSpPr>
            <p:cNvPr id="96" name="Freeform: Shape 95"/>
            <p:cNvSpPr/>
            <p:nvPr/>
          </p:nvSpPr>
          <p:spPr>
            <a:xfrm>
              <a:off x="8102493" y="3622616"/>
              <a:ext cx="1130161" cy="491375"/>
            </a:xfrm>
            <a:custGeom>
              <a:avLst/>
              <a:gdLst>
                <a:gd name="connsiteX0" fmla="*/ 477905 w 1130161"/>
                <a:gd name="connsiteY0" fmla="*/ 242045 h 491374"/>
                <a:gd name="connsiteX1" fmla="*/ 246959 w 1130161"/>
                <a:gd name="connsiteY1" fmla="*/ 20927 h 491374"/>
                <a:gd name="connsiteX2" fmla="*/ 18470 w 1130161"/>
                <a:gd name="connsiteY2" fmla="*/ 251872 h 491374"/>
                <a:gd name="connsiteX3" fmla="*/ 249415 w 1130161"/>
                <a:gd name="connsiteY3" fmla="*/ 480362 h 491374"/>
                <a:gd name="connsiteX4" fmla="*/ 477905 w 1130161"/>
                <a:gd name="connsiteY4" fmla="*/ 271527 h 491374"/>
                <a:gd name="connsiteX5" fmla="*/ 654799 w 1130161"/>
                <a:gd name="connsiteY5" fmla="*/ 278898 h 491374"/>
                <a:gd name="connsiteX6" fmla="*/ 883289 w 1130161"/>
                <a:gd name="connsiteY6" fmla="*/ 477905 h 491374"/>
                <a:gd name="connsiteX7" fmla="*/ 1111778 w 1130161"/>
                <a:gd name="connsiteY7" fmla="*/ 246959 h 491374"/>
                <a:gd name="connsiteX8" fmla="*/ 880832 w 1130161"/>
                <a:gd name="connsiteY8" fmla="*/ 18470 h 491374"/>
                <a:gd name="connsiteX9" fmla="*/ 652343 w 1130161"/>
                <a:gd name="connsiteY9" fmla="*/ 249416 h 491374"/>
                <a:gd name="connsiteX10" fmla="*/ 477905 w 1130161"/>
                <a:gd name="connsiteY10" fmla="*/ 242045 h 491374"/>
                <a:gd name="connsiteX11" fmla="*/ 246959 w 1130161"/>
                <a:gd name="connsiteY11" fmla="*/ 455793 h 491374"/>
                <a:gd name="connsiteX12" fmla="*/ 40581 w 1130161"/>
                <a:gd name="connsiteY12" fmla="*/ 249416 h 491374"/>
                <a:gd name="connsiteX13" fmla="*/ 246959 w 1130161"/>
                <a:gd name="connsiteY13" fmla="*/ 43038 h 491374"/>
                <a:gd name="connsiteX14" fmla="*/ 453336 w 1130161"/>
                <a:gd name="connsiteY14" fmla="*/ 249416 h 491374"/>
                <a:gd name="connsiteX15" fmla="*/ 246959 w 1130161"/>
                <a:gd name="connsiteY15" fmla="*/ 455793 h 491374"/>
                <a:gd name="connsiteX16" fmla="*/ 883289 w 1130161"/>
                <a:gd name="connsiteY16" fmla="*/ 453336 h 491374"/>
                <a:gd name="connsiteX17" fmla="*/ 676912 w 1130161"/>
                <a:gd name="connsiteY17" fmla="*/ 246959 h 491374"/>
                <a:gd name="connsiteX18" fmla="*/ 883289 w 1130161"/>
                <a:gd name="connsiteY18" fmla="*/ 40582 h 491374"/>
                <a:gd name="connsiteX19" fmla="*/ 1089666 w 1130161"/>
                <a:gd name="connsiteY19" fmla="*/ 246959 h 491374"/>
                <a:gd name="connsiteX20" fmla="*/ 883289 w 1130161"/>
                <a:gd name="connsiteY20" fmla="*/ 453336 h 49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0161" h="491374">
                  <a:moveTo>
                    <a:pt x="477905" y="242045"/>
                  </a:moveTo>
                  <a:cubicBezTo>
                    <a:pt x="482818" y="131486"/>
                    <a:pt x="372259" y="18470"/>
                    <a:pt x="246959" y="20927"/>
                  </a:cubicBezTo>
                  <a:cubicBezTo>
                    <a:pt x="119201" y="20927"/>
                    <a:pt x="16013" y="124115"/>
                    <a:pt x="18470" y="251872"/>
                  </a:cubicBezTo>
                  <a:cubicBezTo>
                    <a:pt x="18470" y="379630"/>
                    <a:pt x="121658" y="482819"/>
                    <a:pt x="249415" y="480362"/>
                  </a:cubicBezTo>
                  <a:cubicBezTo>
                    <a:pt x="369802" y="480362"/>
                    <a:pt x="468077" y="389457"/>
                    <a:pt x="477905" y="271527"/>
                  </a:cubicBezTo>
                  <a:cubicBezTo>
                    <a:pt x="490189" y="259243"/>
                    <a:pt x="544240" y="217476"/>
                    <a:pt x="654799" y="278898"/>
                  </a:cubicBezTo>
                  <a:cubicBezTo>
                    <a:pt x="662170" y="332949"/>
                    <a:pt x="728506" y="480362"/>
                    <a:pt x="883289" y="477905"/>
                  </a:cubicBezTo>
                  <a:cubicBezTo>
                    <a:pt x="1011046" y="477905"/>
                    <a:pt x="1114235" y="374716"/>
                    <a:pt x="1111778" y="246959"/>
                  </a:cubicBezTo>
                  <a:cubicBezTo>
                    <a:pt x="1111778" y="119201"/>
                    <a:pt x="1008589" y="16013"/>
                    <a:pt x="880832" y="18470"/>
                  </a:cubicBezTo>
                  <a:cubicBezTo>
                    <a:pt x="753074" y="18470"/>
                    <a:pt x="649886" y="121658"/>
                    <a:pt x="652343" y="249416"/>
                  </a:cubicBezTo>
                  <a:cubicBezTo>
                    <a:pt x="652343" y="246959"/>
                    <a:pt x="558982" y="190451"/>
                    <a:pt x="477905" y="242045"/>
                  </a:cubicBezTo>
                  <a:close/>
                  <a:moveTo>
                    <a:pt x="246959" y="455793"/>
                  </a:moveTo>
                  <a:cubicBezTo>
                    <a:pt x="133942" y="455793"/>
                    <a:pt x="40581" y="362432"/>
                    <a:pt x="40581" y="249416"/>
                  </a:cubicBezTo>
                  <a:cubicBezTo>
                    <a:pt x="40581" y="136399"/>
                    <a:pt x="133942" y="43038"/>
                    <a:pt x="246959" y="43038"/>
                  </a:cubicBezTo>
                  <a:cubicBezTo>
                    <a:pt x="359975" y="43038"/>
                    <a:pt x="453336" y="136399"/>
                    <a:pt x="453336" y="249416"/>
                  </a:cubicBezTo>
                  <a:cubicBezTo>
                    <a:pt x="455793" y="362432"/>
                    <a:pt x="362432" y="455793"/>
                    <a:pt x="246959" y="455793"/>
                  </a:cubicBezTo>
                  <a:close/>
                  <a:moveTo>
                    <a:pt x="883289" y="453336"/>
                  </a:moveTo>
                  <a:cubicBezTo>
                    <a:pt x="770272" y="453336"/>
                    <a:pt x="676912" y="359975"/>
                    <a:pt x="676912" y="246959"/>
                  </a:cubicBezTo>
                  <a:cubicBezTo>
                    <a:pt x="676912" y="133942"/>
                    <a:pt x="770272" y="40582"/>
                    <a:pt x="883289" y="40582"/>
                  </a:cubicBezTo>
                  <a:cubicBezTo>
                    <a:pt x="996305" y="40582"/>
                    <a:pt x="1089666" y="133942"/>
                    <a:pt x="1089666" y="246959"/>
                  </a:cubicBezTo>
                  <a:cubicBezTo>
                    <a:pt x="1089666" y="359975"/>
                    <a:pt x="996305" y="453336"/>
                    <a:pt x="883289" y="453336"/>
                  </a:cubicBezTo>
                  <a:close/>
                </a:path>
              </a:pathLst>
            </a:custGeom>
            <a:solidFill>
              <a:srgbClr val="635BA7"/>
            </a:solidFill>
            <a:ln w="9525" cap="flat">
              <a:noFill/>
              <a:prstDash val="solid"/>
              <a:miter/>
            </a:ln>
          </p:spPr>
          <p:txBody>
            <a:bodyPr rtlCol="0" anchor="ctr"/>
            <a:lstStyle/>
            <a:p>
              <a:endParaRPr lang="en-US"/>
            </a:p>
          </p:txBody>
        </p:sp>
      </p:grpSp>
      <p:sp>
        <p:nvSpPr>
          <p:cNvPr id="314" name="文本框 215"/>
          <p:cNvSpPr txBox="1"/>
          <p:nvPr/>
        </p:nvSpPr>
        <p:spPr>
          <a:xfrm>
            <a:off x="594752" y="779712"/>
            <a:ext cx="5619804" cy="74635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68580" tIns="34290" rIns="68580" bIns="34290" rtlCol="0">
            <a:spAutoFit/>
          </a:bodyPr>
          <a:lstStyle/>
          <a:p>
            <a:pPr algn="ctr"/>
            <a:r>
              <a:rPr lang="en-US" altLang="zh-CN"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310" name="文本框 16"/>
          <p:cNvSpPr txBox="1"/>
          <p:nvPr/>
        </p:nvSpPr>
        <p:spPr>
          <a:xfrm>
            <a:off x="491550" y="2559398"/>
            <a:ext cx="5899950" cy="1323439"/>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Cấu</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trúc</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electron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bền</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vững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của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khí</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hiếm</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3" name="文本框 16"/>
          <p:cNvSpPr txBox="1"/>
          <p:nvPr/>
        </p:nvSpPr>
        <p:spPr>
          <a:xfrm>
            <a:off x="386999" y="4132507"/>
            <a:ext cx="3958291"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ion</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
        <p:nvSpPr>
          <p:cNvPr id="315" name="文本框 16"/>
          <p:cNvSpPr txBox="1"/>
          <p:nvPr/>
        </p:nvSpPr>
        <p:spPr>
          <a:xfrm>
            <a:off x="393627" y="5333208"/>
            <a:ext cx="6238088" cy="707886"/>
          </a:xfrm>
          <a:prstGeom prst="rect">
            <a:avLst/>
          </a:prstGeom>
          <a:noFill/>
        </p:spPr>
        <p:txBody>
          <a:bodyPr wrap="square" rtlCol="0">
            <a:spAutoFit/>
          </a:bodyPr>
          <a:lstStyle/>
          <a:p>
            <a:pPr algn="ct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III. Liên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kết</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cộng</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hóa</a:t>
            </a:r>
            <a:r>
              <a:rPr lang="en-US" altLang="zh-CN"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 </a:t>
            </a:r>
            <a:r>
              <a:rPr lang="en-US" altLang="zh-CN" sz="4000" b="1" dirty="0" err="1">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rPr>
              <a:t>trị</a:t>
            </a:r>
            <a:endParaRPr lang="zh-CN" altLang="en-US" sz="4000" b="1" dirty="0">
              <a:solidFill>
                <a:srgbClr val="7030A0"/>
              </a:solidFill>
              <a:latin typeface="Arial" panose="020B0604020202020204" pitchFamily="34" charset="0"/>
              <a:ea typeface="汉标中黑体" panose="02010601030101010101" charset="-122"/>
              <a:cs typeface="Arial" panose="020B0604020202020204" pitchFamily="34" charset="0"/>
              <a:sym typeface="字心坊童梦奇缘W" panose="020B0A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wipe(left)">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Grp="1" noChangeAspect="1" noChangeArrowheads="1"/>
          </p:cNvPicPr>
          <p:nvPr>
            <p:ph type="pic" sz="quarter" idx="13"/>
          </p:nvPr>
        </p:nvPicPr>
        <p:blipFill>
          <a:blip r:embed="rId2">
            <a:extLst>
              <a:ext uri="{BEBA8EAE-BF5A-486C-A8C5-ECC9F3942E4B}">
                <a14:imgProps xmlns:a14="http://schemas.microsoft.com/office/drawing/2010/main">
                  <a14:imgLayer r:embed="rId3">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822960" y="2070735"/>
            <a:ext cx="9664065" cy="3676650"/>
          </a:xfrm>
          <a:prstGeom prst="rect">
            <a:avLst/>
          </a:prstGeom>
          <a:noFill/>
          <a:ln>
            <a:noFill/>
          </a:ln>
        </p:spPr>
      </p:pic>
      <p:sp>
        <p:nvSpPr>
          <p:cNvPr id="106" name="Text Box 105"/>
          <p:cNvSpPr txBox="1"/>
          <p:nvPr/>
        </p:nvSpPr>
        <p:spPr>
          <a:xfrm>
            <a:off x="1403986" y="650242"/>
            <a:ext cx="9498965" cy="953135"/>
          </a:xfrm>
          <a:prstGeom prst="rect">
            <a:avLst/>
          </a:prstGeom>
          <a:noFill/>
          <a:ln w="9525">
            <a:noFill/>
          </a:ln>
        </p:spPr>
        <p:txBody>
          <a:bodyPr wrap="square">
            <a:spAutoFit/>
          </a:bodyPr>
          <a:lstStyle/>
          <a:p>
            <a:r>
              <a:rPr lang="en-US" sz="2800" b="1">
                <a:latin typeface="Times New Roman" panose="02020603050405020304" pitchFamily="18" charset="0"/>
              </a:rPr>
              <a:t>Câu 3:</a:t>
            </a:r>
            <a:r>
              <a:rPr lang="en-US" sz="2800">
                <a:latin typeface="Times New Roman" panose="02020603050405020304" pitchFamily="18" charset="0"/>
                <a:cs typeface="Calibri" panose="020F0502020204030204" charset="0"/>
              </a:rPr>
              <a:t> Sơ đồ mô tả sự hình thành liên kết cộng hoá trị trong phân tử CH</a:t>
            </a:r>
            <a:r>
              <a:rPr lang="en-US" sz="2800" baseline="-25000">
                <a:latin typeface="Times New Roman" panose="02020603050405020304" pitchFamily="18" charset="0"/>
                <a:cs typeface="Calibri" panose="020F0502020204030204" charset="0"/>
              </a:rPr>
              <a:t>4</a:t>
            </a:r>
            <a:r>
              <a:rPr lang="en-US" sz="2800">
                <a:latin typeface="Times New Roman" panose="02020603050405020304" pitchFamily="18" charset="0"/>
                <a:cs typeface="Calibri" panose="020F0502020204030204" charset="0"/>
              </a:rPr>
              <a:t>, giữa 1 nguyên tử C và 4 nguyên tử 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75385" y="1054100"/>
            <a:ext cx="9555480" cy="3046095"/>
          </a:xfrm>
          <a:prstGeom prst="rect">
            <a:avLst/>
          </a:prstGeom>
          <a:noFill/>
          <a:ln w="9525">
            <a:noFill/>
          </a:ln>
        </p:spPr>
        <p:txBody>
          <a:bodyPr wrap="square">
            <a:spAutoFit/>
          </a:bodyPr>
          <a:lstStyle/>
          <a:p>
            <a:pPr algn="just"/>
            <a:r>
              <a:rPr lang="en-US" sz="3200" b="1">
                <a:latin typeface="Times New Roman" panose="02020603050405020304" pitchFamily="18" charset="0"/>
              </a:rPr>
              <a:t>Câu 4: </a:t>
            </a:r>
            <a:r>
              <a:rPr lang="en-US" sz="3200">
                <a:solidFill>
                  <a:srgbClr val="000000"/>
                </a:solidFill>
                <a:latin typeface="Times New Roman" panose="02020603050405020304" pitchFamily="18" charset="0"/>
              </a:rPr>
              <a:t>- Muối ăn là hợp chất ion nên là chất rắn ở điều kiện thường, khó bay hơi, khó nóng chảy.</a:t>
            </a:r>
          </a:p>
          <a:p>
            <a:pPr algn="just"/>
            <a:r>
              <a:rPr lang="en-US" sz="3200">
                <a:solidFill>
                  <a:srgbClr val="000000"/>
                </a:solidFill>
                <a:latin typeface="Times New Roman" panose="02020603050405020304" pitchFamily="18" charset="0"/>
              </a:rPr>
              <a:t>- Đường ăn và nước đá là hợp chất cộng hóa trị nên ở thể rắn, dễ nóng chảy và nước ở thể lỏng sẽ dễ bay hơi do các chất cộng hóa trị thường có nhiệt độ nóng chảy và nhiệt độ sôi thấp.</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750570" y="419100"/>
            <a:ext cx="10336530" cy="1076325"/>
          </a:xfrm>
          <a:prstGeom prst="rect">
            <a:avLst/>
          </a:prstGeom>
          <a:noFill/>
          <a:ln w="9525">
            <a:noFill/>
          </a:ln>
        </p:spPr>
        <p:txBody>
          <a:bodyPr wrap="square">
            <a:spAutoFit/>
          </a:bodyPr>
          <a:lstStyle/>
          <a:p>
            <a:r>
              <a:rPr lang="en-US" sz="3200" b="1">
                <a:latin typeface="Times New Roman" panose="02020603050405020304" pitchFamily="18" charset="0"/>
              </a:rPr>
              <a:t>Câu 5: </a:t>
            </a:r>
            <a:r>
              <a:rPr lang="en-US" sz="3200">
                <a:latin typeface="Times New Roman" panose="02020603050405020304" pitchFamily="18" charset="0"/>
                <a:cs typeface="Calibri" panose="020F0502020204030204" charset="0"/>
              </a:rPr>
              <a:t>a) Điển các thông tin còn thiếu để hoàn thành bảng sau vế các kim loại.</a:t>
            </a:r>
          </a:p>
        </p:txBody>
      </p:sp>
      <p:graphicFrame>
        <p:nvGraphicFramePr>
          <p:cNvPr id="2" name="Table 1"/>
          <p:cNvGraphicFramePr/>
          <p:nvPr/>
        </p:nvGraphicFramePr>
        <p:xfrm>
          <a:off x="749935" y="1503680"/>
          <a:ext cx="9645015" cy="2829560"/>
        </p:xfrm>
        <a:graphic>
          <a:graphicData uri="http://schemas.openxmlformats.org/drawingml/2006/table">
            <a:tbl>
              <a:tblPr firstRow="1" bandRow="1">
                <a:tableStyleId>{5940675A-B579-460E-94D1-54222C63F5DA}</a:tableStyleId>
              </a:tblPr>
              <a:tblGrid>
                <a:gridCol w="6647180">
                  <a:extLst>
                    <a:ext uri="{9D8B030D-6E8A-4147-A177-3AD203B41FA5}">
                      <a16:colId xmlns:a16="http://schemas.microsoft.com/office/drawing/2014/main" val="20000"/>
                    </a:ext>
                  </a:extLst>
                </a:gridCol>
                <a:gridCol w="996950">
                  <a:extLst>
                    <a:ext uri="{9D8B030D-6E8A-4147-A177-3AD203B41FA5}">
                      <a16:colId xmlns:a16="http://schemas.microsoft.com/office/drawing/2014/main" val="20001"/>
                    </a:ext>
                  </a:extLst>
                </a:gridCol>
                <a:gridCol w="991870">
                  <a:extLst>
                    <a:ext uri="{9D8B030D-6E8A-4147-A177-3AD203B41FA5}">
                      <a16:colId xmlns:a16="http://schemas.microsoft.com/office/drawing/2014/main" val="20002"/>
                    </a:ext>
                  </a:extLst>
                </a:gridCol>
                <a:gridCol w="1009015">
                  <a:extLst>
                    <a:ext uri="{9D8B030D-6E8A-4147-A177-3AD203B41FA5}">
                      <a16:colId xmlns:a16="http://schemas.microsoft.com/office/drawing/2014/main" val="20003"/>
                    </a:ext>
                  </a:extLst>
                </a:gridCol>
              </a:tblGrid>
              <a:tr h="50546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Na</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400" b="1">
                          <a:solidFill>
                            <a:srgbClr val="192430"/>
                          </a:solidFill>
                          <a:latin typeface="Times New Roman" panose="02020603050405020304" pitchFamily="18" charset="0"/>
                          <a:cs typeface="Times New Roman" panose="02020603050405020304" pitchFamily="18" charset="0"/>
                        </a:rPr>
                        <a:t>Mg</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1400" b="1">
                          <a:solidFill>
                            <a:srgbClr val="192430"/>
                          </a:solidFill>
                          <a:latin typeface="Times New Roman" panose="02020603050405020304" pitchFamily="18" charset="0"/>
                          <a:cs typeface="Times New Roman" panose="02020603050405020304" pitchFamily="18" charset="0"/>
                        </a:rPr>
                        <a:t>AI</a:t>
                      </a:r>
                      <a:endParaRPr lang="en-US" sz="14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4597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5090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ổ electron nhường đi để đạt được lớp electronngoài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054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400" b="0">
                          <a:latin typeface="Times New Roman" panose="02020603050405020304" pitchFamily="18" charset="0"/>
                          <a:cs typeface="Times New Roman" panose="02020603050405020304" pitchFamily="18" charset="0"/>
                        </a:rPr>
                        <a:t> </a:t>
                      </a:r>
                      <a:endParaRPr 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749300" y="4541520"/>
            <a:ext cx="10337800" cy="1276350"/>
          </a:xfrm>
          <a:prstGeom prst="rect">
            <a:avLst/>
          </a:prstGeom>
          <a:noFill/>
          <a:ln w="9525">
            <a:noFill/>
          </a:ln>
        </p:spPr>
        <p:txBody>
          <a:bodyPr wrap="square">
            <a:spAutoFit/>
          </a:bodyPr>
          <a:lstStyle/>
          <a:p>
            <a:endParaRPr lang="en-US" sz="1300">
              <a:solidFill>
                <a:srgbClr val="2B2B2C"/>
              </a:solidFill>
              <a:latin typeface="Times New Roman" panose="02020603050405020304" pitchFamily="18" charset="0"/>
              <a:cs typeface="Segoe UI" panose="020B0502040204020203" charset="0"/>
            </a:endParaRPr>
          </a:p>
          <a:p>
            <a:r>
              <a:rPr lang="en-US" sz="3200">
                <a:solidFill>
                  <a:srgbClr val="2B2B2C"/>
                </a:solidFill>
                <a:latin typeface="Times New Roman" panose="02020603050405020304" pitchFamily="18" charset="0"/>
                <a:cs typeface="Segoe UI" panose="020B0502040204020203" charset="0"/>
              </a:rPr>
              <a:t>b) Hãy nhận xét về số thứ tự của nhóm trong bảng tuần hoàn và điện tích của các ion kim loại tạo thành</a:t>
            </a:r>
            <a:r>
              <a:rPr lang="en-US" sz="1300">
                <a:solidFill>
                  <a:srgbClr val="2B2B2C"/>
                </a:solidFill>
                <a:latin typeface="Times New Roman" panose="02020603050405020304" pitchFamily="18" charset="0"/>
                <a:cs typeface="Segoe UI" panose="020B0502040204020203" charset="0"/>
              </a:rPr>
              <a:t>.</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56970" y="304800"/>
            <a:ext cx="9859645" cy="1383665"/>
          </a:xfrm>
          <a:prstGeom prst="rect">
            <a:avLst/>
          </a:prstGeom>
          <a:noFill/>
          <a:ln w="9525">
            <a:noFill/>
          </a:ln>
        </p:spPr>
        <p:txBody>
          <a:bodyPr wrap="square">
            <a:spAutoFit/>
          </a:bodyPr>
          <a:lstStyle/>
          <a:p>
            <a:r>
              <a:rPr lang="en-US" sz="2800" b="1">
                <a:latin typeface="Times New Roman" panose="02020603050405020304" pitchFamily="18" charset="0"/>
              </a:rPr>
              <a:t>ĐÁP ÁN</a:t>
            </a:r>
          </a:p>
          <a:p>
            <a:r>
              <a:rPr lang="en-US" sz="2800" b="1">
                <a:latin typeface="Times New Roman" panose="02020603050405020304" pitchFamily="18" charset="0"/>
              </a:rPr>
              <a:t>Câu 5:</a:t>
            </a:r>
            <a:r>
              <a:rPr lang="en-US" sz="2800">
                <a:latin typeface="Times New Roman" panose="02020603050405020304" pitchFamily="18" charset="0"/>
                <a:cs typeface="Calibri" panose="020F0502020204030204" charset="0"/>
              </a:rPr>
              <a:t> a) Điển các thông tin còn thiếu để hoàn thành bảng sau về các kim loại.</a:t>
            </a:r>
          </a:p>
        </p:txBody>
      </p:sp>
      <p:graphicFrame>
        <p:nvGraphicFramePr>
          <p:cNvPr id="2" name="Table 1"/>
          <p:cNvGraphicFramePr/>
          <p:nvPr/>
        </p:nvGraphicFramePr>
        <p:xfrm>
          <a:off x="1156970" y="1722120"/>
          <a:ext cx="8935085" cy="3413760"/>
        </p:xfrm>
        <a:graphic>
          <a:graphicData uri="http://schemas.openxmlformats.org/drawingml/2006/table">
            <a:tbl>
              <a:tblPr firstRow="1" bandRow="1">
                <a:tableStyleId>{5940675A-B579-460E-94D1-54222C63F5DA}</a:tableStyleId>
              </a:tblPr>
              <a:tblGrid>
                <a:gridCol w="5854065">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1109980">
                  <a:extLst>
                    <a:ext uri="{9D8B030D-6E8A-4147-A177-3AD203B41FA5}">
                      <a16:colId xmlns:a16="http://schemas.microsoft.com/office/drawing/2014/main" val="20002"/>
                    </a:ext>
                  </a:extLst>
                </a:gridCol>
                <a:gridCol w="1047115">
                  <a:extLst>
                    <a:ext uri="{9D8B030D-6E8A-4147-A177-3AD203B41FA5}">
                      <a16:colId xmlns:a16="http://schemas.microsoft.com/office/drawing/2014/main" val="20003"/>
                    </a:ext>
                  </a:extLst>
                </a:gridCol>
              </a:tblGrid>
              <a:tr h="426720">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Nguyên tố</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Na</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Mg</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buNone/>
                      </a:pPr>
                      <a:r>
                        <a:rPr lang="en-US" sz="2800" b="1">
                          <a:solidFill>
                            <a:srgbClr val="192430"/>
                          </a:solidFill>
                          <a:latin typeface="Times New Roman" panose="02020603050405020304" pitchFamily="18" charset="0"/>
                          <a:cs typeface="Times New Roman" panose="02020603050405020304" pitchFamily="18" charset="0"/>
                        </a:rPr>
                        <a:t>AI</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85344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III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a:t>
                      </a:r>
                      <a:r>
                        <a:rPr lang="en-US" sz="2800" b="0" i="1">
                          <a:solidFill>
                            <a:srgbClr val="2B2B2C"/>
                          </a:solidFill>
                          <a:latin typeface="Times New Roman" panose="02020603050405020304" pitchFamily="18" charset="0"/>
                          <a:cs typeface="Times New Roman" panose="02020603050405020304" pitchFamily="18" charset="0"/>
                        </a:rPr>
                        <a:t>ở</a:t>
                      </a:r>
                      <a:r>
                        <a:rPr lang="en-US" sz="2800" b="0">
                          <a:solidFill>
                            <a:srgbClr val="2B2B2C"/>
                          </a:solidFill>
                          <a:latin typeface="Times New Roman" panose="02020603050405020304" pitchFamily="18" charset="0"/>
                          <a:cs typeface="Times New Roman" panose="02020603050405020304" pitchFamily="18" charset="0"/>
                        </a:rPr>
                        <a:t>lớp ngoài cùng</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28016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Sổ electron nhường đi để đạt được lớp electron 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1328421" y="5052060"/>
            <a:ext cx="10050145" cy="1276350"/>
          </a:xfrm>
          <a:prstGeom prst="rect">
            <a:avLst/>
          </a:prstGeom>
          <a:noFill/>
          <a:ln w="9525">
            <a:noFill/>
          </a:ln>
        </p:spPr>
        <p:txBody>
          <a:bodyPr wrap="square">
            <a:spAutoFit/>
          </a:bodyPr>
          <a:lstStyle/>
          <a:p>
            <a:endParaRPr lang="en-US" sz="1300">
              <a:solidFill>
                <a:srgbClr val="2B2B2C"/>
              </a:solidFill>
              <a:latin typeface="Times New Roman" panose="02020603050405020304" pitchFamily="18" charset="0"/>
              <a:cs typeface="Segoe UI" panose="020B0502040204020203" charset="0"/>
            </a:endParaRPr>
          </a:p>
          <a:p>
            <a:r>
              <a:rPr lang="en-US" sz="3200">
                <a:solidFill>
                  <a:srgbClr val="2B2B2C"/>
                </a:solidFill>
                <a:latin typeface="Times New Roman" panose="02020603050405020304" pitchFamily="18" charset="0"/>
                <a:cs typeface="Segoe UI" panose="020B0502040204020203" charset="0"/>
              </a:rPr>
              <a:t>b) Số thứ tự của nhóm trong bảng tuần hoàn bằng số điện tích của các ion kim loại tạo thành.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 Box 104"/>
          <p:cNvSpPr txBox="1"/>
          <p:nvPr/>
        </p:nvSpPr>
        <p:spPr>
          <a:xfrm>
            <a:off x="1212851" y="392432"/>
            <a:ext cx="10211435" cy="1076325"/>
          </a:xfrm>
          <a:prstGeom prst="rect">
            <a:avLst/>
          </a:prstGeom>
          <a:noFill/>
          <a:ln w="9525">
            <a:noFill/>
          </a:ln>
        </p:spPr>
        <p:txBody>
          <a:bodyPr wrap="square">
            <a:spAutoFit/>
          </a:bodyPr>
          <a:lstStyle/>
          <a:p>
            <a:r>
              <a:rPr lang="en-US" sz="3200" b="1">
                <a:latin typeface="Times New Roman" panose="02020603050405020304" pitchFamily="18" charset="0"/>
              </a:rPr>
              <a:t>Câu 6: </a:t>
            </a:r>
            <a:r>
              <a:rPr lang="en-US" sz="3200">
                <a:latin typeface="Times New Roman" panose="02020603050405020304" pitchFamily="18" charset="0"/>
              </a:rPr>
              <a:t>a</a:t>
            </a:r>
            <a:r>
              <a:rPr lang="en-US" sz="3200">
                <a:solidFill>
                  <a:srgbClr val="3D3D3E"/>
                </a:solidFill>
                <a:latin typeface="Times New Roman" panose="02020603050405020304" pitchFamily="18" charset="0"/>
                <a:cs typeface="Calibri" panose="020F0502020204030204" charset="0"/>
              </a:rPr>
              <a:t>) Điển các thông tin còn thiếu để hoàn thành bảng sau vể các phi kim</a:t>
            </a:r>
            <a:r>
              <a:rPr lang="en-US" sz="1300">
                <a:solidFill>
                  <a:srgbClr val="3D3D3E"/>
                </a:solidFill>
                <a:latin typeface="Times New Roman" panose="02020603050405020304" pitchFamily="18" charset="0"/>
                <a:cs typeface="Calibri" panose="020F0502020204030204" charset="0"/>
              </a:rPr>
              <a:t>.</a:t>
            </a:r>
            <a:endParaRPr lang="en-US"/>
          </a:p>
        </p:txBody>
      </p:sp>
      <p:graphicFrame>
        <p:nvGraphicFramePr>
          <p:cNvPr id="2" name="Table 1"/>
          <p:cNvGraphicFramePr/>
          <p:nvPr/>
        </p:nvGraphicFramePr>
        <p:xfrm>
          <a:off x="1212850" y="1576705"/>
          <a:ext cx="10210800" cy="2820670"/>
        </p:xfrm>
        <a:graphic>
          <a:graphicData uri="http://schemas.openxmlformats.org/drawingml/2006/table">
            <a:tbl>
              <a:tblPr firstRow="1" bandRow="1">
                <a:tableStyleId>{5940675A-B579-460E-94D1-54222C63F5DA}</a:tableStyleId>
              </a:tblPr>
              <a:tblGrid>
                <a:gridCol w="7592060">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320165">
                  <a:extLst>
                    <a:ext uri="{9D8B030D-6E8A-4147-A177-3AD203B41FA5}">
                      <a16:colId xmlns:a16="http://schemas.microsoft.com/office/drawing/2014/main" val="20002"/>
                    </a:ext>
                  </a:extLst>
                </a:gridCol>
              </a:tblGrid>
              <a:tr h="426720">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Nguyên tố</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5D3E7"/>
                    </a:solidFill>
                  </a:tcPr>
                </a:tc>
                <a:tc>
                  <a:txBody>
                    <a:bodyPr/>
                    <a:lstStyle/>
                    <a:p>
                      <a:pPr indent="0" algn="ctr">
                        <a:buNone/>
                      </a:pPr>
                      <a:r>
                        <a:rPr lang="en-US" sz="1300" b="1">
                          <a:solidFill>
                            <a:srgbClr val="3D3D3E"/>
                          </a:solidFill>
                          <a:latin typeface="Times New Roman" panose="02020603050405020304" pitchFamily="18" charset="0"/>
                          <a:cs typeface="Times New Roman" panose="02020603050405020304" pitchFamily="18" charset="0"/>
                        </a:rPr>
                        <a:t>Cl</a:t>
                      </a:r>
                      <a:endParaRPr lang="en-US" sz="13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1300" b="1">
                          <a:solidFill>
                            <a:srgbClr val="192430"/>
                          </a:solidFill>
                          <a:latin typeface="Times New Roman" panose="02020603050405020304" pitchFamily="18" charset="0"/>
                          <a:cs typeface="Times New Roman" panose="02020603050405020304" pitchFamily="18" charset="0"/>
                        </a:rPr>
                        <a:t>0</a:t>
                      </a:r>
                      <a:endParaRPr lang="en-US" sz="13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687070">
                <a:tc>
                  <a:txBody>
                    <a:bodyPr/>
                    <a:lstStyle/>
                    <a:p>
                      <a:pPr indent="0">
                        <a:buNone/>
                      </a:pPr>
                      <a:r>
                        <a:rPr lang="en-US" sz="2800" b="0">
                          <a:solidFill>
                            <a:srgbClr val="3D3D3E"/>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AEAEA"/>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a:t>
                      </a:r>
                      <a:r>
                        <a:rPr lang="en-US" sz="2800" b="0">
                          <a:solidFill>
                            <a:srgbClr val="3D3D3E"/>
                          </a:solidFill>
                          <a:latin typeface="Times New Roman" panose="02020603050405020304" pitchFamily="18" charset="0"/>
                          <a:cs typeface="Times New Roman" panose="02020603050405020304" pitchFamily="18" charset="0"/>
                        </a:rPr>
                        <a:t>lớp ngoài cùng</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853440">
                <a:tc>
                  <a:txBody>
                    <a:bodyPr/>
                    <a:lstStyle/>
                    <a:p>
                      <a:pPr indent="0" algn="just">
                        <a:buNone/>
                      </a:pPr>
                      <a:r>
                        <a:rPr lang="en-US" sz="2800" b="0">
                          <a:solidFill>
                            <a:srgbClr val="2B2B2C"/>
                          </a:solidFill>
                          <a:latin typeface="Times New Roman" panose="02020603050405020304" pitchFamily="18" charset="0"/>
                          <a:cs typeface="Times New Roman" panose="02020603050405020304" pitchFamily="18" charset="0"/>
                        </a:rPr>
                        <a:t>Sổ electron nhận vào để đạt được lớp electron ngoàicùng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426720">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buNone/>
                      </a:pP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1212215" y="4549142"/>
            <a:ext cx="9842500" cy="1768475"/>
          </a:xfrm>
          <a:prstGeom prst="rect">
            <a:avLst/>
          </a:prstGeom>
          <a:noFill/>
          <a:ln w="9525">
            <a:noFill/>
          </a:ln>
        </p:spPr>
        <p:txBody>
          <a:bodyPr wrap="square">
            <a:spAutoFit/>
          </a:bodyPr>
          <a:lstStyle/>
          <a:p>
            <a:endParaRPr lang="en-US" sz="1300">
              <a:solidFill>
                <a:srgbClr val="2B2B2C"/>
              </a:solidFill>
              <a:latin typeface="Times New Roman" panose="02020603050405020304" pitchFamily="18" charset="0"/>
              <a:cs typeface="Segoe UI" panose="020B0502040204020203" charset="0"/>
            </a:endParaRPr>
          </a:p>
          <a:p>
            <a:r>
              <a:rPr lang="en-US" sz="3200">
                <a:solidFill>
                  <a:srgbClr val="2B2B2C"/>
                </a:solidFill>
                <a:latin typeface="Times New Roman" panose="02020603050405020304" pitchFamily="18" charset="0"/>
                <a:cs typeface="Segoe UI" panose="020B0502040204020203" charset="0"/>
              </a:rPr>
              <a:t>b) Hãy nhận xét về mối quan hệ giữa số thứ tự của nhóm trong bảng tuần hoàn và điện tích của các ion phi kim tạo thành.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 Box 105"/>
          <p:cNvSpPr txBox="1"/>
          <p:nvPr/>
        </p:nvSpPr>
        <p:spPr>
          <a:xfrm>
            <a:off x="1144271" y="316865"/>
            <a:ext cx="10012045" cy="1568450"/>
          </a:xfrm>
          <a:prstGeom prst="rect">
            <a:avLst/>
          </a:prstGeom>
          <a:noFill/>
          <a:ln w="9525">
            <a:noFill/>
          </a:ln>
        </p:spPr>
        <p:txBody>
          <a:bodyPr wrap="square">
            <a:spAutoFit/>
          </a:bodyPr>
          <a:lstStyle/>
          <a:p>
            <a:r>
              <a:rPr lang="en-US" sz="3200" b="1">
                <a:latin typeface="Times New Roman" panose="02020603050405020304" pitchFamily="18" charset="0"/>
              </a:rPr>
              <a:t>ĐÁP ÁN</a:t>
            </a:r>
          </a:p>
          <a:p>
            <a:r>
              <a:rPr lang="en-US" sz="3200" b="1">
                <a:latin typeface="Times New Roman" panose="02020603050405020304" pitchFamily="18" charset="0"/>
              </a:rPr>
              <a:t>Câu 6: </a:t>
            </a:r>
            <a:r>
              <a:rPr lang="en-US" sz="3200">
                <a:solidFill>
                  <a:srgbClr val="3D3D3E"/>
                </a:solidFill>
                <a:latin typeface="Times New Roman" panose="02020603050405020304" pitchFamily="18" charset="0"/>
                <a:cs typeface="Calibri" panose="020F0502020204030204" charset="0"/>
              </a:rPr>
              <a:t>a) Điển các thông tin còn thiếu để hoàn thành bảng sau vể các phi kim.</a:t>
            </a:r>
          </a:p>
        </p:txBody>
      </p:sp>
      <p:graphicFrame>
        <p:nvGraphicFramePr>
          <p:cNvPr id="2" name="Table 1"/>
          <p:cNvGraphicFramePr/>
          <p:nvPr/>
        </p:nvGraphicFramePr>
        <p:xfrm>
          <a:off x="1276985" y="1998980"/>
          <a:ext cx="9098915" cy="3150870"/>
        </p:xfrm>
        <a:graphic>
          <a:graphicData uri="http://schemas.openxmlformats.org/drawingml/2006/table">
            <a:tbl>
              <a:tblPr firstRow="1" bandRow="1">
                <a:tableStyleId>{5940675A-B579-460E-94D1-54222C63F5DA}</a:tableStyleId>
              </a:tblPr>
              <a:tblGrid>
                <a:gridCol w="6764020">
                  <a:extLst>
                    <a:ext uri="{9D8B030D-6E8A-4147-A177-3AD203B41FA5}">
                      <a16:colId xmlns:a16="http://schemas.microsoft.com/office/drawing/2014/main" val="20000"/>
                    </a:ext>
                  </a:extLst>
                </a:gridCol>
                <a:gridCol w="1159510">
                  <a:extLst>
                    <a:ext uri="{9D8B030D-6E8A-4147-A177-3AD203B41FA5}">
                      <a16:colId xmlns:a16="http://schemas.microsoft.com/office/drawing/2014/main" val="20001"/>
                    </a:ext>
                  </a:extLst>
                </a:gridCol>
                <a:gridCol w="1175385">
                  <a:extLst>
                    <a:ext uri="{9D8B030D-6E8A-4147-A177-3AD203B41FA5}">
                      <a16:colId xmlns:a16="http://schemas.microsoft.com/office/drawing/2014/main" val="20002"/>
                    </a:ext>
                  </a:extLst>
                </a:gridCol>
              </a:tblGrid>
              <a:tr h="1017270">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Nguyên tố</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5D3E7"/>
                    </a:solidFill>
                  </a:tcPr>
                </a:tc>
                <a:tc>
                  <a:txBody>
                    <a:bodyPr/>
                    <a:lstStyle/>
                    <a:p>
                      <a:pPr indent="0" algn="ctr">
                        <a:buNone/>
                      </a:pPr>
                      <a:r>
                        <a:rPr lang="en-US" sz="2800" b="1">
                          <a:solidFill>
                            <a:srgbClr val="3D3D3E"/>
                          </a:solidFill>
                          <a:latin typeface="Times New Roman" panose="02020603050405020304" pitchFamily="18" charset="0"/>
                          <a:cs typeface="Times New Roman" panose="02020603050405020304" pitchFamily="18" charset="0"/>
                        </a:rPr>
                        <a:t>Cl</a:t>
                      </a:r>
                      <a:endParaRPr lang="en-US" sz="2800" b="1">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tc>
                  <a:txBody>
                    <a:bodyPr/>
                    <a:lstStyle/>
                    <a:p>
                      <a:pPr indent="0" algn="ctr">
                        <a:buNone/>
                      </a:pPr>
                      <a:r>
                        <a:rPr lang="en-US" sz="2800" b="1">
                          <a:solidFill>
                            <a:srgbClr val="192430"/>
                          </a:solidFill>
                          <a:latin typeface="Times New Roman" panose="02020603050405020304" pitchFamily="18" charset="0"/>
                          <a:cs typeface="Times New Roman" panose="02020603050405020304" pitchFamily="18" charset="0"/>
                        </a:rPr>
                        <a:t>0</a:t>
                      </a:r>
                      <a:endParaRPr lang="en-US" sz="2800" b="1">
                        <a:solidFill>
                          <a:srgbClr val="19243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E2FB"/>
                    </a:solidFill>
                  </a:tcPr>
                </a:tc>
                <a:extLst>
                  <a:ext uri="{0D108BD9-81ED-4DB2-BD59-A6C34878D82A}">
                    <a16:rowId xmlns:a16="http://schemas.microsoft.com/office/drawing/2014/main" val="10000"/>
                  </a:ext>
                </a:extLst>
              </a:tr>
              <a:tr h="241935">
                <a:tc>
                  <a:txBody>
                    <a:bodyPr/>
                    <a:lstStyle/>
                    <a:p>
                      <a:pPr indent="0">
                        <a:buNone/>
                      </a:pPr>
                      <a:r>
                        <a:rPr lang="en-US" sz="2800" b="0">
                          <a:solidFill>
                            <a:srgbClr val="3D3D3E"/>
                          </a:solidFill>
                          <a:latin typeface="Times New Roman" panose="02020603050405020304" pitchFamily="18" charset="0"/>
                          <a:cs typeface="Times New Roman" panose="02020603050405020304" pitchFamily="18" charset="0"/>
                        </a:rPr>
                        <a:t>Số thứ tự của nhóm trong bảng tuần hoàn</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AEAEA"/>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VII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VI</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2419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Số electron ở </a:t>
                      </a:r>
                      <a:r>
                        <a:rPr lang="en-US" sz="2800" b="0">
                          <a:solidFill>
                            <a:srgbClr val="3D3D3E"/>
                          </a:solidFill>
                          <a:latin typeface="Times New Roman" panose="02020603050405020304" pitchFamily="18" charset="0"/>
                          <a:cs typeface="Times New Roman" panose="02020603050405020304" pitchFamily="18" charset="0"/>
                        </a:rPr>
                        <a:t>lớp ngoài cùng</a:t>
                      </a:r>
                      <a:endParaRPr lang="en-US" sz="2800" b="0">
                        <a:solidFill>
                          <a:srgbClr val="3D3D3E"/>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7</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6</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832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Sổ electron nhận vào để đạt được lớp electron ngoài cùng giống khí hiếm</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241935">
                <a:tc>
                  <a:txBody>
                    <a:bodyPr/>
                    <a:lstStyle/>
                    <a:p>
                      <a:pPr indent="0">
                        <a:buNone/>
                      </a:pPr>
                      <a:r>
                        <a:rPr lang="en-US" sz="2800" b="0">
                          <a:solidFill>
                            <a:srgbClr val="2B2B2C"/>
                          </a:solidFill>
                          <a:latin typeface="Times New Roman" panose="02020603050405020304" pitchFamily="18" charset="0"/>
                          <a:cs typeface="Times New Roman" panose="02020603050405020304" pitchFamily="18" charset="0"/>
                        </a:rPr>
                        <a:t>Điện tích ion tạo thành</a:t>
                      </a:r>
                      <a:endParaRPr lang="en-US" sz="2800" b="0">
                        <a:solidFill>
                          <a:srgbClr val="2B2B2C"/>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3" name="Text Box 2"/>
          <p:cNvSpPr txBox="1"/>
          <p:nvPr/>
        </p:nvSpPr>
        <p:spPr>
          <a:xfrm>
            <a:off x="1009650" y="4784725"/>
            <a:ext cx="10146030" cy="1445260"/>
          </a:xfrm>
          <a:prstGeom prst="rect">
            <a:avLst/>
          </a:prstGeom>
          <a:noFill/>
          <a:ln w="9525">
            <a:noFill/>
          </a:ln>
        </p:spPr>
        <p:txBody>
          <a:bodyPr wrap="square">
            <a:spAutoFit/>
          </a:bodyPr>
          <a:lstStyle/>
          <a:p>
            <a:endParaRPr lang="en-US" sz="2400">
              <a:solidFill>
                <a:srgbClr val="2B2B2C"/>
              </a:solidFill>
              <a:latin typeface="Times New Roman" panose="02020603050405020304" pitchFamily="18" charset="0"/>
              <a:cs typeface="Segoe UI" panose="020B0502040204020203" charset="0"/>
            </a:endParaRPr>
          </a:p>
          <a:p>
            <a:r>
              <a:rPr lang="en-US" sz="3200">
                <a:solidFill>
                  <a:srgbClr val="2B2B2C"/>
                </a:solidFill>
                <a:latin typeface="Times New Roman" panose="02020603050405020304" pitchFamily="18" charset="0"/>
                <a:cs typeface="Segoe UI" panose="020B0502040204020203" charset="0"/>
              </a:rPr>
              <a:t>b) Số thứ tự của nhóm trong bảng tuần hoàn bằng 8 trừ đi số đơn vị điện tích của các ion phi kim tạo thành.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59760" y="1125517"/>
            <a:ext cx="5135879" cy="1014730"/>
            <a:chOff x="1959758" y="2031013"/>
            <a:chExt cx="5135881" cy="1014731"/>
          </a:xfrm>
        </p:grpSpPr>
        <p:grpSp>
          <p:nvGrpSpPr>
            <p:cNvPr id="7" name="组合 6"/>
            <p:cNvGrpSpPr/>
            <p:nvPr/>
          </p:nvGrpSpPr>
          <p:grpSpPr>
            <a:xfrm>
              <a:off x="1959758" y="2099469"/>
              <a:ext cx="742339" cy="762489"/>
              <a:chOff x="7823200" y="2696411"/>
              <a:chExt cx="742339" cy="762489"/>
            </a:xfrm>
          </p:grpSpPr>
          <p:sp>
            <p:nvSpPr>
              <p:cNvPr id="8" name="矩形 7"/>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p:cNvSpPr txBox="1"/>
            <p:nvPr/>
          </p:nvSpPr>
          <p:spPr>
            <a:xfrm>
              <a:off x="3147843" y="2031013"/>
              <a:ext cx="3947796" cy="1014731"/>
            </a:xfrm>
            <a:prstGeom prst="rect">
              <a:avLst/>
            </a:prstGeom>
            <a:noFill/>
          </p:spPr>
          <p:txBody>
            <a:bodyPr wrap="square" rtlCol="0">
              <a:spAutoFit/>
            </a:bodyPr>
            <a:lstStyle/>
            <a:p>
              <a:r>
                <a:rPr lang="en-US" sz="2000" b="1">
                  <a:solidFill>
                    <a:srgbClr val="2B2B2C"/>
                  </a:solidFill>
                  <a:latin typeface="Times New Roman" panose="02020603050405020304" pitchFamily="18" charset="0"/>
                  <a:cs typeface="Segoe UI" panose="020B0502040204020203" charset="0"/>
                  <a:sym typeface="+mn-ea"/>
                </a:rPr>
                <a:t>Nguyên tử carbon góp chung 1 electron với mỗi nguyên tử hydrogen.</a:t>
              </a:r>
              <a:endParaRPr lang="en-US" altLang="vi-VN" sz="2000" b="1" dirty="0">
                <a:solidFill>
                  <a:srgbClr val="2B2B2C"/>
                </a:solidFill>
                <a:latin typeface="Times New Roman" panose="02020603050405020304" pitchFamily="18" charset="0"/>
                <a:cs typeface="Segoe UI" panose="020B0502040204020203" charset="0"/>
                <a:sym typeface="+mn-ea"/>
              </a:endParaRPr>
            </a:p>
          </p:txBody>
        </p:sp>
      </p:grpSp>
      <p:grpSp>
        <p:nvGrpSpPr>
          <p:cNvPr id="17" name="组合 16"/>
          <p:cNvGrpSpPr/>
          <p:nvPr/>
        </p:nvGrpSpPr>
        <p:grpSpPr>
          <a:xfrm>
            <a:off x="1959758" y="2353448"/>
            <a:ext cx="5681468" cy="813706"/>
            <a:chOff x="1959758" y="3395793"/>
            <a:chExt cx="5681471" cy="813706"/>
          </a:xfrm>
        </p:grpSpPr>
        <p:grpSp>
          <p:nvGrpSpPr>
            <p:cNvPr id="20" name="组合 19"/>
            <p:cNvGrpSpPr/>
            <p:nvPr/>
          </p:nvGrpSpPr>
          <p:grpSpPr>
            <a:xfrm>
              <a:off x="1959758" y="3447011"/>
              <a:ext cx="742339" cy="762488"/>
              <a:chOff x="7823200" y="2696411"/>
              <a:chExt cx="742339" cy="762488"/>
            </a:xfrm>
          </p:grpSpPr>
          <p:sp>
            <p:nvSpPr>
              <p:cNvPr id="22" name="矩形 21"/>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p:cNvSpPr txBox="1"/>
            <p:nvPr/>
          </p:nvSpPr>
          <p:spPr>
            <a:xfrm>
              <a:off x="3147496" y="3395793"/>
              <a:ext cx="4493733" cy="707886"/>
            </a:xfrm>
            <a:prstGeom prst="rect">
              <a:avLst/>
            </a:prstGeom>
            <a:noFill/>
          </p:spPr>
          <p:txBody>
            <a:bodyPr wrap="none" rtlCol="0">
              <a:spAutoFit/>
            </a:bodyPr>
            <a:lstStyle/>
            <a:p>
              <a:pPr algn="l"/>
              <a:r>
                <a:rPr lang="en-US" sz="2000" b="1">
                  <a:solidFill>
                    <a:srgbClr val="2B2B2C"/>
                  </a:solidFill>
                  <a:latin typeface="Times New Roman" panose="02020603050405020304" pitchFamily="18" charset="0"/>
                  <a:cs typeface="Segoe UI" panose="020B0502040204020203" charset="0"/>
                  <a:sym typeface="+mn-ea"/>
                </a:rPr>
                <a:t>Nguyên tử carbon góp chung 2 electron</a:t>
              </a:r>
            </a:p>
            <a:p>
              <a:pPr algn="l"/>
              <a:r>
                <a:rPr lang="en-US" sz="2000" b="1">
                  <a:solidFill>
                    <a:srgbClr val="2B2B2C"/>
                  </a:solidFill>
                  <a:latin typeface="Times New Roman" panose="02020603050405020304" pitchFamily="18" charset="0"/>
                  <a:cs typeface="Segoe UI" panose="020B0502040204020203" charset="0"/>
                  <a:sym typeface="+mn-ea"/>
                </a:rPr>
                <a:t> với mỗi nguyên tử hydrogen.</a:t>
              </a:r>
              <a:endParaRPr lang="en-US" altLang="vi-VN" sz="2000" b="1" dirty="0">
                <a:solidFill>
                  <a:srgbClr val="002060"/>
                </a:solidFill>
                <a:latin typeface="Arial" panose="020B0604020202020204" pitchFamily="34" charset="0"/>
                <a:cs typeface="+mn-ea"/>
                <a:sym typeface="+mn-lt"/>
              </a:endParaRPr>
            </a:p>
          </p:txBody>
        </p:sp>
      </p:grpSp>
      <p:grpSp>
        <p:nvGrpSpPr>
          <p:cNvPr id="15" name="组合 14"/>
          <p:cNvGrpSpPr/>
          <p:nvPr/>
        </p:nvGrpSpPr>
        <p:grpSpPr>
          <a:xfrm>
            <a:off x="1999876" y="3612071"/>
            <a:ext cx="5643818" cy="707886"/>
            <a:chOff x="1887613" y="4744275"/>
            <a:chExt cx="5643819" cy="707886"/>
          </a:xfrm>
        </p:grpSpPr>
        <p:grpSp>
          <p:nvGrpSpPr>
            <p:cNvPr id="26" name="组合 25"/>
            <p:cNvGrpSpPr/>
            <p:nvPr/>
          </p:nvGrpSpPr>
          <p:grpSpPr>
            <a:xfrm>
              <a:off x="1887613" y="4759472"/>
              <a:ext cx="630075" cy="662100"/>
              <a:chOff x="7751055" y="2661330"/>
              <a:chExt cx="630075" cy="662100"/>
            </a:xfrm>
          </p:grpSpPr>
          <p:sp>
            <p:nvSpPr>
              <p:cNvPr id="28" name="矩形 27"/>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p:cNvSpPr txBox="1"/>
            <p:nvPr/>
          </p:nvSpPr>
          <p:spPr>
            <a:xfrm>
              <a:off x="3037700" y="4744275"/>
              <a:ext cx="4493732" cy="707886"/>
            </a:xfrm>
            <a:prstGeom prst="rect">
              <a:avLst/>
            </a:prstGeom>
            <a:noFill/>
          </p:spPr>
          <p:txBody>
            <a:bodyPr wrap="none" rtlCol="0">
              <a:spAutoFit/>
            </a:bodyPr>
            <a:lstStyle/>
            <a:p>
              <a:pPr algn="l"/>
              <a:r>
                <a:rPr lang="en-US" sz="2000" b="1">
                  <a:latin typeface="Times New Roman" panose="02020603050405020304" pitchFamily="18" charset="0"/>
                  <a:cs typeface="Calibri" panose="020F0502020204030204" charset="0"/>
                  <a:sym typeface="+mn-ea"/>
                </a:rPr>
                <a:t>Nguyên tử carbon góp chung 3 electron</a:t>
              </a:r>
            </a:p>
            <a:p>
              <a:pPr algn="l"/>
              <a:r>
                <a:rPr lang="en-US" sz="2000" b="1">
                  <a:latin typeface="Times New Roman" panose="02020603050405020304" pitchFamily="18" charset="0"/>
                  <a:cs typeface="Calibri" panose="020F0502020204030204" charset="0"/>
                  <a:sym typeface="+mn-ea"/>
                </a:rPr>
                <a:t> với mỗi nguyên tử hydrogen.</a:t>
              </a:r>
              <a:endParaRPr lang="en-US" altLang="vi-VN" sz="2000" b="1" dirty="0">
                <a:solidFill>
                  <a:srgbClr val="002060"/>
                </a:solidFill>
                <a:latin typeface="Arial" panose="020B0604020202020204" pitchFamily="34" charset="0"/>
                <a:cs typeface="+mn-ea"/>
                <a:sym typeface="+mn-lt"/>
              </a:endParaRPr>
            </a:p>
          </p:txBody>
        </p:sp>
      </p:grpSp>
      <p:grpSp>
        <p:nvGrpSpPr>
          <p:cNvPr id="31" name="组合 16"/>
          <p:cNvGrpSpPr/>
          <p:nvPr/>
        </p:nvGrpSpPr>
        <p:grpSpPr>
          <a:xfrm>
            <a:off x="1999875" y="4775990"/>
            <a:ext cx="5228764" cy="739885"/>
            <a:chOff x="1887610" y="3299617"/>
            <a:chExt cx="5228766" cy="739883"/>
          </a:xfrm>
        </p:grpSpPr>
        <p:grpSp>
          <p:nvGrpSpPr>
            <p:cNvPr id="32" name="组合 19"/>
            <p:cNvGrpSpPr/>
            <p:nvPr/>
          </p:nvGrpSpPr>
          <p:grpSpPr>
            <a:xfrm>
              <a:off x="1887610" y="3299617"/>
              <a:ext cx="630074" cy="587167"/>
              <a:chOff x="7751052" y="2549017"/>
              <a:chExt cx="630074" cy="587167"/>
            </a:xfrm>
          </p:grpSpPr>
          <p:sp>
            <p:nvSpPr>
              <p:cNvPr id="40" name="矩形 21"/>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p:cNvSpPr txBox="1"/>
            <p:nvPr/>
          </p:nvSpPr>
          <p:spPr>
            <a:xfrm>
              <a:off x="3035229" y="3394342"/>
              <a:ext cx="4081147" cy="645158"/>
            </a:xfrm>
            <a:prstGeom prst="rect">
              <a:avLst/>
            </a:prstGeom>
            <a:noFill/>
          </p:spPr>
          <p:txBody>
            <a:bodyPr wrap="none" rtlCol="0">
              <a:spAutoFit/>
            </a:bodyPr>
            <a:lstStyle/>
            <a:p>
              <a:pPr algn="l"/>
              <a:r>
                <a:rPr lang="en-US" b="1">
                  <a:latin typeface="Times New Roman" panose="02020603050405020304" pitchFamily="18" charset="0"/>
                  <a:cs typeface="Calibri" panose="020F0502020204030204" charset="0"/>
                  <a:sym typeface="+mn-ea"/>
                </a:rPr>
                <a:t>Nguyên tử carbon góp chung 4 electron </a:t>
              </a:r>
            </a:p>
            <a:p>
              <a:pPr algn="l"/>
              <a:r>
                <a:rPr lang="en-US" b="1">
                  <a:latin typeface="Times New Roman" panose="02020603050405020304" pitchFamily="18" charset="0"/>
                  <a:cs typeface="Calibri" panose="020F0502020204030204" charset="0"/>
                  <a:sym typeface="+mn-ea"/>
                </a:rPr>
                <a:t>với mỗi nguyên tử hydrogen.</a:t>
              </a:r>
              <a:endParaRPr lang="en-US" altLang="vi-VN" b="1" dirty="0">
                <a:solidFill>
                  <a:srgbClr val="002060"/>
                </a:solidFill>
                <a:latin typeface="Arial" panose="020B0604020202020204" pitchFamily="34" charset="0"/>
                <a:cs typeface="+mn-ea"/>
                <a:sym typeface="+mn-ea"/>
              </a:endParaRPr>
            </a:p>
          </p:txBody>
        </p:sp>
      </p:grpSp>
      <p:sp>
        <p:nvSpPr>
          <p:cNvPr id="42" name="Synergistically utilize technically sound portals with frictionless chains. Dramatically customize…"/>
          <p:cNvSpPr txBox="1"/>
          <p:nvPr/>
        </p:nvSpPr>
        <p:spPr>
          <a:xfrm>
            <a:off x="644610" y="5714402"/>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7672070" y="1276352"/>
            <a:ext cx="3948430" cy="4438015"/>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rPr>
              <a:t>Câu </a:t>
            </a:r>
            <a:r>
              <a:rPr lang="en-US" altLang="vi-VN" sz="2800" b="1" dirty="0">
                <a:solidFill>
                  <a:srgbClr val="FF0000"/>
                </a:solidFill>
                <a:latin typeface="Arial" panose="020B0604020202020204" pitchFamily="34" charset="0"/>
              </a:rPr>
              <a:t>7</a:t>
            </a:r>
            <a:endParaRPr lang="vi-VN" sz="2800" b="1" dirty="0">
              <a:solidFill>
                <a:srgbClr val="FF0000"/>
              </a:solidFill>
              <a:latin typeface="Arial" panose="020B0604020202020204" pitchFamily="34" charset="0"/>
            </a:endParaRPr>
          </a:p>
          <a:p>
            <a:pPr algn="ctr"/>
            <a:r>
              <a:rPr lang="en-US" sz="2800" b="1">
                <a:solidFill>
                  <a:srgbClr val="2B2B2C"/>
                </a:solidFill>
                <a:latin typeface="Times New Roman" panose="02020603050405020304" pitchFamily="18" charset="0"/>
                <a:sym typeface="+mn-ea"/>
              </a:rPr>
              <a:t> </a:t>
            </a:r>
            <a:r>
              <a:rPr lang="en-US" sz="2800">
                <a:solidFill>
                  <a:srgbClr val="2B2B2C"/>
                </a:solidFill>
                <a:latin typeface="Times New Roman" panose="02020603050405020304" pitchFamily="18" charset="0"/>
                <a:cs typeface="Segoe UI" panose="020B0502040204020203" charset="0"/>
                <a:sym typeface="+mn-ea"/>
              </a:rPr>
              <a:t>Phân tử methane gồm một nguyên tử carbon liên kết với bốn nguyên tử hydrogen. Khi hình thành liên kết cộng hoá trị trong methane, nguyên tử carbon góp chung bao nhiêu electron với mỗi nguyên tử hydrogen?</a:t>
            </a:r>
            <a:endParaRPr lang="en-US" altLang="vi-VN" sz="2800" dirty="0">
              <a:solidFill>
                <a:schemeClr val="tx1"/>
              </a:solidFill>
              <a:latin typeface="Arial" panose="020B0604020202020204" pitchFamily="34" charset="0"/>
              <a:cs typeface="+mn-ea"/>
              <a:sym typeface="+mn-lt"/>
            </a:endParaRPr>
          </a:p>
        </p:txBody>
      </p:sp>
      <p:sp>
        <p:nvSpPr>
          <p:cNvPr id="2" name="Text Box 1"/>
          <p:cNvSpPr txBox="1"/>
          <p:nvPr/>
        </p:nvSpPr>
        <p:spPr>
          <a:xfrm>
            <a:off x="4448177" y="1943100"/>
            <a:ext cx="184731" cy="369332"/>
          </a:xfrm>
          <a:prstGeom prst="rect">
            <a:avLst/>
          </a:prstGeom>
          <a:noFill/>
        </p:spPr>
        <p:txBody>
          <a:bodyPr wrap="none" rtlCol="0">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855587" y="3027286"/>
            <a:ext cx="3967548" cy="1242060"/>
            <a:chOff x="4953265" y="4135964"/>
            <a:chExt cx="2975661" cy="931545"/>
          </a:xfrm>
        </p:grpSpPr>
        <p:sp>
          <p:nvSpPr>
            <p:cNvPr id="18" name="矩形 17"/>
            <p:cNvSpPr/>
            <p:nvPr/>
          </p:nvSpPr>
          <p:spPr>
            <a:xfrm>
              <a:off x="5492548" y="4135964"/>
              <a:ext cx="2436378" cy="9315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zh-CN" sz="3735" dirty="0">
                  <a:cs typeface="+mn-ea"/>
                  <a:sym typeface="+mn-lt"/>
                </a:rPr>
                <a:t>cộng hóa trị</a:t>
              </a:r>
            </a:p>
          </p:txBody>
        </p:sp>
        <p:grpSp>
          <p:nvGrpSpPr>
            <p:cNvPr id="20" name="组合 18"/>
            <p:cNvGrpSpPr/>
            <p:nvPr/>
          </p:nvGrpSpPr>
          <p:grpSpPr>
            <a:xfrm>
              <a:off x="4953265" y="4468051"/>
              <a:ext cx="397778" cy="465246"/>
              <a:chOff x="7817307" y="2696411"/>
              <a:chExt cx="397778" cy="465246"/>
            </a:xfrm>
          </p:grpSpPr>
          <p:sp>
            <p:nvSpPr>
              <p:cNvPr id="22"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3" name="文本框 20"/>
              <p:cNvSpPr txBox="1"/>
              <p:nvPr/>
            </p:nvSpPr>
            <p:spPr>
              <a:xfrm>
                <a:off x="7817307" y="2723076"/>
                <a:ext cx="324849"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grpSp>
      <p:grpSp>
        <p:nvGrpSpPr>
          <p:cNvPr id="12" name="组合 11"/>
          <p:cNvGrpSpPr/>
          <p:nvPr/>
        </p:nvGrpSpPr>
        <p:grpSpPr>
          <a:xfrm>
            <a:off x="6355928" y="3027285"/>
            <a:ext cx="5414621" cy="1242060"/>
            <a:chOff x="8328519" y="4135963"/>
            <a:chExt cx="4060966" cy="931545"/>
          </a:xfrm>
        </p:grpSpPr>
        <p:sp>
          <p:nvSpPr>
            <p:cNvPr id="13" name="矩形 27"/>
            <p:cNvSpPr/>
            <p:nvPr/>
          </p:nvSpPr>
          <p:spPr>
            <a:xfrm>
              <a:off x="8877507" y="4135963"/>
              <a:ext cx="3511978" cy="9315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vi-VN" sz="3735" dirty="0"/>
                <a:t>ion</a:t>
              </a:r>
              <a:endParaRPr lang="en-US" altLang="vi-VN" sz="3735" dirty="0">
                <a:solidFill>
                  <a:schemeClr val="tx1">
                    <a:lumMod val="75000"/>
                    <a:lumOff val="25000"/>
                  </a:schemeClr>
                </a:solidFill>
                <a:cs typeface="+mn-ea"/>
                <a:sym typeface="+mn-lt"/>
              </a:endParaRPr>
            </a:p>
          </p:txBody>
        </p:sp>
        <p:grpSp>
          <p:nvGrpSpPr>
            <p:cNvPr id="14" name="组合 28"/>
            <p:cNvGrpSpPr/>
            <p:nvPr/>
          </p:nvGrpSpPr>
          <p:grpSpPr>
            <a:xfrm>
              <a:off x="8328519" y="4468051"/>
              <a:ext cx="397778" cy="465246"/>
              <a:chOff x="7817307" y="2696411"/>
              <a:chExt cx="397778" cy="465246"/>
            </a:xfrm>
          </p:grpSpPr>
          <p:sp>
            <p:nvSpPr>
              <p:cNvPr id="16"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17" name="文本框 30"/>
              <p:cNvSpPr txBox="1"/>
              <p:nvPr/>
            </p:nvSpPr>
            <p:spPr>
              <a:xfrm>
                <a:off x="7817307" y="2723076"/>
                <a:ext cx="311624"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grpSp>
      <p:grpSp>
        <p:nvGrpSpPr>
          <p:cNvPr id="24" name="组合 10"/>
          <p:cNvGrpSpPr/>
          <p:nvPr/>
        </p:nvGrpSpPr>
        <p:grpSpPr>
          <a:xfrm>
            <a:off x="1855586" y="4587535"/>
            <a:ext cx="4504268" cy="1242059"/>
            <a:chOff x="4953265" y="4111173"/>
            <a:chExt cx="3378201" cy="931544"/>
          </a:xfrm>
        </p:grpSpPr>
        <p:sp>
          <p:nvSpPr>
            <p:cNvPr id="25" name="矩形 17"/>
            <p:cNvSpPr/>
            <p:nvPr/>
          </p:nvSpPr>
          <p:spPr>
            <a:xfrm>
              <a:off x="5489602" y="4111173"/>
              <a:ext cx="2841864" cy="93154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vi-VN" sz="3735" dirty="0"/>
                <a:t> kim loại.</a:t>
              </a:r>
              <a:endParaRPr lang="en-US" altLang="zh-CN" sz="3735" dirty="0">
                <a:solidFill>
                  <a:schemeClr val="tx1">
                    <a:lumMod val="75000"/>
                    <a:lumOff val="25000"/>
                  </a:schemeClr>
                </a:solidFill>
                <a:cs typeface="+mn-ea"/>
                <a:sym typeface="+mn-lt"/>
              </a:endParaRPr>
            </a:p>
          </p:txBody>
        </p:sp>
        <p:grpSp>
          <p:nvGrpSpPr>
            <p:cNvPr id="26" name="组合 18"/>
            <p:cNvGrpSpPr/>
            <p:nvPr/>
          </p:nvGrpSpPr>
          <p:grpSpPr>
            <a:xfrm>
              <a:off x="4953265" y="4468051"/>
              <a:ext cx="397778" cy="465246"/>
              <a:chOff x="7817307" y="2696411"/>
              <a:chExt cx="397778" cy="465246"/>
            </a:xfrm>
          </p:grpSpPr>
          <p:sp>
            <p:nvSpPr>
              <p:cNvPr id="27" name="矩形 19"/>
              <p:cNvSpPr/>
              <p:nvPr/>
            </p:nvSpPr>
            <p:spPr>
              <a:xfrm>
                <a:off x="7823200" y="2696411"/>
                <a:ext cx="391885" cy="391885"/>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28" name="文本框 20"/>
              <p:cNvSpPr txBox="1"/>
              <p:nvPr/>
            </p:nvSpPr>
            <p:spPr>
              <a:xfrm>
                <a:off x="7817307" y="2723076"/>
                <a:ext cx="302005"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grpSp>
      <p:grpSp>
        <p:nvGrpSpPr>
          <p:cNvPr id="29" name="组合 11"/>
          <p:cNvGrpSpPr/>
          <p:nvPr/>
        </p:nvGrpSpPr>
        <p:grpSpPr>
          <a:xfrm>
            <a:off x="6355925" y="4529827"/>
            <a:ext cx="3960956" cy="1242059"/>
            <a:chOff x="8328519" y="4067892"/>
            <a:chExt cx="2970717" cy="931544"/>
          </a:xfrm>
        </p:grpSpPr>
        <p:sp>
          <p:nvSpPr>
            <p:cNvPr id="30" name="矩形 27"/>
            <p:cNvSpPr/>
            <p:nvPr/>
          </p:nvSpPr>
          <p:spPr>
            <a:xfrm>
              <a:off x="8862858" y="4067892"/>
              <a:ext cx="2436378" cy="93154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altLang="vi-VN" sz="3735" dirty="0"/>
                <a:t>phi kim</a:t>
              </a:r>
              <a:endParaRPr lang="en-US" altLang="vi-VN" sz="3735" dirty="0">
                <a:solidFill>
                  <a:schemeClr val="tx1">
                    <a:lumMod val="75000"/>
                    <a:lumOff val="25000"/>
                  </a:schemeClr>
                </a:solidFill>
                <a:cs typeface="+mn-ea"/>
                <a:sym typeface="+mn-lt"/>
              </a:endParaRPr>
            </a:p>
          </p:txBody>
        </p:sp>
        <p:grpSp>
          <p:nvGrpSpPr>
            <p:cNvPr id="31" name="组合 28"/>
            <p:cNvGrpSpPr/>
            <p:nvPr/>
          </p:nvGrpSpPr>
          <p:grpSpPr>
            <a:xfrm>
              <a:off x="8328519" y="4468051"/>
              <a:ext cx="397778" cy="465246"/>
              <a:chOff x="7817307" y="2696411"/>
              <a:chExt cx="397778" cy="465246"/>
            </a:xfrm>
          </p:grpSpPr>
          <p:sp>
            <p:nvSpPr>
              <p:cNvPr id="32" name="矩形 29"/>
              <p:cNvSpPr/>
              <p:nvPr/>
            </p:nvSpPr>
            <p:spPr>
              <a:xfrm>
                <a:off x="7823200" y="2696411"/>
                <a:ext cx="391885" cy="391885"/>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a:cs typeface="+mn-ea"/>
                  <a:sym typeface="+mn-lt"/>
                </a:endParaRPr>
              </a:p>
            </p:txBody>
          </p:sp>
          <p:sp>
            <p:nvSpPr>
              <p:cNvPr id="33" name="文本框 30"/>
              <p:cNvSpPr txBox="1"/>
              <p:nvPr/>
            </p:nvSpPr>
            <p:spPr>
              <a:xfrm>
                <a:off x="7817307" y="2723076"/>
                <a:ext cx="332063" cy="438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grpSp>
      <p:sp>
        <p:nvSpPr>
          <p:cNvPr id="35" name="Synergistically utilize technically sound portals with frictionless chains. Dramatically customize…"/>
          <p:cNvSpPr txBox="1"/>
          <p:nvPr/>
        </p:nvSpPr>
        <p:spPr>
          <a:xfrm>
            <a:off x="689664" y="5921306"/>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A </a:t>
            </a:r>
            <a:endParaRPr lang="en-US" altLang="zh-CN" sz="3200" b="1" dirty="0">
              <a:solidFill>
                <a:srgbClr val="FF0000"/>
              </a:solidFill>
              <a:cs typeface="Arial" panose="020B0604020202020204" pitchFamily="34" charset="0"/>
              <a:sym typeface="+mn-lt"/>
            </a:endParaRPr>
          </a:p>
        </p:txBody>
      </p:sp>
      <p:sp>
        <p:nvSpPr>
          <p:cNvPr id="34" name="矩形 62"/>
          <p:cNvSpPr/>
          <p:nvPr/>
        </p:nvSpPr>
        <p:spPr>
          <a:xfrm>
            <a:off x="1998922" y="513673"/>
            <a:ext cx="9611833" cy="1814508"/>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a:t>
            </a:r>
            <a:r>
              <a:rPr lang="en-US" altLang="vi-VN" sz="3735" b="1" dirty="0">
                <a:solidFill>
                  <a:srgbClr val="FF0000"/>
                </a:solidFill>
                <a:latin typeface="Arial" panose="020B0604020202020204" pitchFamily="34" charset="0"/>
              </a:rPr>
              <a:t>8</a:t>
            </a:r>
            <a:endParaRPr lang="vi-VN" sz="3735" b="1" dirty="0">
              <a:solidFill>
                <a:srgbClr val="FF0000"/>
              </a:solidFill>
              <a:latin typeface="Arial" panose="020B0604020202020204" pitchFamily="34" charset="0"/>
            </a:endParaRPr>
          </a:p>
          <a:p>
            <a:pPr algn="ctr"/>
            <a:r>
              <a:rPr lang="vi-VN" sz="3200" dirty="0">
                <a:solidFill>
                  <a:schemeClr val="tx1"/>
                </a:solidFill>
                <a:latin typeface="Arial" panose="020B0604020202020204" pitchFamily="34" charset="0"/>
              </a:rPr>
              <a:t>Liên kết giữa</a:t>
            </a:r>
            <a:r>
              <a:rPr lang="en-US" altLang="vi-VN" sz="3200" dirty="0">
                <a:solidFill>
                  <a:schemeClr val="tx1"/>
                </a:solidFill>
                <a:latin typeface="Arial" panose="020B0604020202020204" pitchFamily="34" charset="0"/>
              </a:rPr>
              <a:t> các</a:t>
            </a:r>
            <a:r>
              <a:rPr lang="vi-VN" sz="3200" dirty="0">
                <a:solidFill>
                  <a:schemeClr val="tx1"/>
                </a:solidFill>
                <a:latin typeface="Arial" panose="020B0604020202020204" pitchFamily="34" charset="0"/>
              </a:rPr>
              <a:t> nguyên tử</a:t>
            </a:r>
            <a:r>
              <a:rPr lang="en-US" altLang="vi-VN" sz="3200" dirty="0">
                <a:solidFill>
                  <a:schemeClr val="tx1"/>
                </a:solidFill>
                <a:latin typeface="Arial" panose="020B0604020202020204" pitchFamily="34" charset="0"/>
              </a:rPr>
              <a:t> trong phân tử nước là liên kết</a:t>
            </a:r>
            <a:endParaRPr lang="en-US" altLang="vi-VN" sz="3200" dirty="0">
              <a:solidFill>
                <a:schemeClr val="tx1"/>
              </a:solidFill>
              <a:latin typeface="Arial" panose="020B0604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959760" y="1125517"/>
            <a:ext cx="5135879" cy="1014730"/>
            <a:chOff x="1959758" y="2031013"/>
            <a:chExt cx="5135881" cy="1014731"/>
          </a:xfrm>
        </p:grpSpPr>
        <p:grpSp>
          <p:nvGrpSpPr>
            <p:cNvPr id="7" name="组合 6"/>
            <p:cNvGrpSpPr/>
            <p:nvPr/>
          </p:nvGrpSpPr>
          <p:grpSpPr>
            <a:xfrm>
              <a:off x="1959758" y="2099469"/>
              <a:ext cx="742339" cy="762489"/>
              <a:chOff x="7823200" y="2696411"/>
              <a:chExt cx="742339" cy="762489"/>
            </a:xfrm>
          </p:grpSpPr>
          <p:sp>
            <p:nvSpPr>
              <p:cNvPr id="8" name="矩形 7"/>
              <p:cNvSpPr/>
              <p:nvPr/>
            </p:nvSpPr>
            <p:spPr>
              <a:xfrm>
                <a:off x="7823200" y="2696411"/>
                <a:ext cx="742339" cy="762489"/>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9" name="文本框 8"/>
              <p:cNvSpPr txBox="1"/>
              <p:nvPr/>
            </p:nvSpPr>
            <p:spPr>
              <a:xfrm>
                <a:off x="7924780" y="2778875"/>
                <a:ext cx="635967" cy="584776"/>
              </a:xfrm>
              <a:prstGeom prst="rect">
                <a:avLst/>
              </a:prstGeom>
              <a:noFill/>
            </p:spPr>
            <p:txBody>
              <a:bodyPr wrap="square" rtlCol="0">
                <a:spAutoFit/>
              </a:bodyPr>
              <a:lstStyle/>
              <a:p>
                <a:r>
                  <a:rPr lang="en-US" altLang="zh-CN" sz="3200" b="1" dirty="0">
                    <a:solidFill>
                      <a:schemeClr val="bg1"/>
                    </a:solidFill>
                    <a:cs typeface="+mn-ea"/>
                    <a:sym typeface="+mn-lt"/>
                  </a:rPr>
                  <a:t>A</a:t>
                </a:r>
                <a:endParaRPr lang="zh-CN" altLang="en-US" sz="3200" b="1" dirty="0">
                  <a:solidFill>
                    <a:schemeClr val="bg1"/>
                  </a:solidFill>
                  <a:cs typeface="+mn-ea"/>
                  <a:sym typeface="+mn-lt"/>
                </a:endParaRPr>
              </a:p>
            </p:txBody>
          </p:sp>
        </p:grpSp>
        <p:sp>
          <p:nvSpPr>
            <p:cNvPr id="10" name="文本框 9"/>
            <p:cNvSpPr txBox="1"/>
            <p:nvPr/>
          </p:nvSpPr>
          <p:spPr>
            <a:xfrm>
              <a:off x="3147843" y="2031013"/>
              <a:ext cx="3947796" cy="1014731"/>
            </a:xfrm>
            <a:prstGeom prst="rect">
              <a:avLst/>
            </a:prstGeom>
            <a:noFill/>
          </p:spPr>
          <p:txBody>
            <a:bodyPr wrap="square" rtlCol="0">
              <a:spAutoFit/>
            </a:bodyPr>
            <a:lstStyle/>
            <a:p>
              <a:r>
                <a:rPr lang="en-US" altLang="vi-VN" sz="2000" b="1" dirty="0">
                  <a:solidFill>
                    <a:srgbClr val="002060"/>
                  </a:solidFill>
                  <a:latin typeface="Arial" panose="020B0604020202020204" pitchFamily="34" charset="0"/>
                </a:rPr>
                <a:t>Nguyên tử oxygen nhận electron,</a:t>
              </a:r>
              <a:r>
                <a:rPr lang="en-US" altLang="vi-VN" sz="2000" b="1" dirty="0">
                  <a:solidFill>
                    <a:srgbClr val="002060"/>
                  </a:solidFill>
                  <a:latin typeface="Arial" panose="020B0604020202020204" pitchFamily="34" charset="0"/>
                  <a:cs typeface="+mn-ea"/>
                  <a:sym typeface="+mn-lt"/>
                </a:rPr>
                <a:t> nguyên tử hydrogen nhường electron</a:t>
              </a:r>
            </a:p>
          </p:txBody>
        </p:sp>
      </p:grpSp>
      <p:grpSp>
        <p:nvGrpSpPr>
          <p:cNvPr id="17" name="组合 16"/>
          <p:cNvGrpSpPr/>
          <p:nvPr/>
        </p:nvGrpSpPr>
        <p:grpSpPr>
          <a:xfrm>
            <a:off x="1959760" y="2353448"/>
            <a:ext cx="5761425" cy="813706"/>
            <a:chOff x="1959758" y="3395793"/>
            <a:chExt cx="5761428" cy="813706"/>
          </a:xfrm>
        </p:grpSpPr>
        <p:grpSp>
          <p:nvGrpSpPr>
            <p:cNvPr id="20" name="组合 19"/>
            <p:cNvGrpSpPr/>
            <p:nvPr/>
          </p:nvGrpSpPr>
          <p:grpSpPr>
            <a:xfrm>
              <a:off x="1959758" y="3447011"/>
              <a:ext cx="742339" cy="762488"/>
              <a:chOff x="7823200" y="2696411"/>
              <a:chExt cx="742339" cy="762488"/>
            </a:xfrm>
          </p:grpSpPr>
          <p:sp>
            <p:nvSpPr>
              <p:cNvPr id="22" name="矩形 21"/>
              <p:cNvSpPr/>
              <p:nvPr/>
            </p:nvSpPr>
            <p:spPr>
              <a:xfrm>
                <a:off x="7823200" y="2696411"/>
                <a:ext cx="742339" cy="76248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3" name="文本框 22"/>
              <p:cNvSpPr txBox="1"/>
              <p:nvPr/>
            </p:nvSpPr>
            <p:spPr>
              <a:xfrm>
                <a:off x="7930297" y="2767552"/>
                <a:ext cx="415498" cy="584775"/>
              </a:xfrm>
              <a:prstGeom prst="rect">
                <a:avLst/>
              </a:prstGeom>
              <a:noFill/>
            </p:spPr>
            <p:txBody>
              <a:bodyPr wrap="none" rtlCol="0">
                <a:spAutoFit/>
              </a:bodyPr>
              <a:lstStyle/>
              <a:p>
                <a:r>
                  <a:rPr lang="en-US" altLang="zh-CN" sz="3200" b="1" dirty="0">
                    <a:solidFill>
                      <a:schemeClr val="bg1"/>
                    </a:solidFill>
                    <a:cs typeface="+mn-ea"/>
                    <a:sym typeface="+mn-lt"/>
                  </a:rPr>
                  <a:t>B</a:t>
                </a:r>
                <a:endParaRPr lang="zh-CN" altLang="en-US" sz="3200" b="1" dirty="0">
                  <a:solidFill>
                    <a:schemeClr val="bg1"/>
                  </a:solidFill>
                  <a:cs typeface="+mn-ea"/>
                  <a:sym typeface="+mn-lt"/>
                </a:endParaRPr>
              </a:p>
            </p:txBody>
          </p:sp>
        </p:grpSp>
        <p:sp>
          <p:nvSpPr>
            <p:cNvPr id="21" name="文本框 20"/>
            <p:cNvSpPr txBox="1"/>
            <p:nvPr/>
          </p:nvSpPr>
          <p:spPr>
            <a:xfrm>
              <a:off x="3147496" y="3395793"/>
              <a:ext cx="4573690" cy="707886"/>
            </a:xfrm>
            <a:prstGeom prst="rect">
              <a:avLst/>
            </a:prstGeom>
            <a:noFill/>
          </p:spPr>
          <p:txBody>
            <a:bodyPr wrap="none" rtlCol="0">
              <a:spAutoFit/>
            </a:bodyPr>
            <a:lstStyle/>
            <a:p>
              <a:pPr algn="l"/>
              <a:r>
                <a:rPr lang="en-US" altLang="vi-VN" sz="2000" b="1" dirty="0">
                  <a:solidFill>
                    <a:srgbClr val="002060"/>
                  </a:solidFill>
                  <a:latin typeface="Arial" panose="020B0604020202020204" pitchFamily="34" charset="0"/>
                  <a:sym typeface="+mn-ea"/>
                </a:rPr>
                <a:t>Nguyên tử oxygen nhường electron</a:t>
              </a:r>
              <a:endParaRPr lang="en-US" altLang="vi-VN" sz="2000" b="1" dirty="0">
                <a:solidFill>
                  <a:srgbClr val="002060"/>
                </a:solidFill>
                <a:latin typeface="Arial" panose="020B0604020202020204" pitchFamily="34" charset="0"/>
              </a:endParaRPr>
            </a:p>
            <a:p>
              <a:pPr algn="l"/>
              <a:r>
                <a:rPr lang="en-US" altLang="vi-VN" sz="2000" b="1" dirty="0">
                  <a:solidFill>
                    <a:srgbClr val="002060"/>
                  </a:solidFill>
                  <a:latin typeface="Arial" panose="020B0604020202020204" pitchFamily="34" charset="0"/>
                  <a:cs typeface="+mn-ea"/>
                  <a:sym typeface="+mn-lt"/>
                </a:rPr>
                <a:t>Nguyên tử hydrogen nhận electron</a:t>
              </a:r>
            </a:p>
          </p:txBody>
        </p:sp>
      </p:grpSp>
      <p:grpSp>
        <p:nvGrpSpPr>
          <p:cNvPr id="15" name="组合 14"/>
          <p:cNvGrpSpPr/>
          <p:nvPr/>
        </p:nvGrpSpPr>
        <p:grpSpPr>
          <a:xfrm>
            <a:off x="1999876" y="3612073"/>
            <a:ext cx="5340658" cy="1015663"/>
            <a:chOff x="1887613" y="4744275"/>
            <a:chExt cx="5340659" cy="1015663"/>
          </a:xfrm>
        </p:grpSpPr>
        <p:grpSp>
          <p:nvGrpSpPr>
            <p:cNvPr id="26" name="组合 25"/>
            <p:cNvGrpSpPr/>
            <p:nvPr/>
          </p:nvGrpSpPr>
          <p:grpSpPr>
            <a:xfrm>
              <a:off x="1887613" y="4759472"/>
              <a:ext cx="630075" cy="662100"/>
              <a:chOff x="7751055" y="2661330"/>
              <a:chExt cx="630075" cy="662100"/>
            </a:xfrm>
          </p:grpSpPr>
          <p:sp>
            <p:nvSpPr>
              <p:cNvPr id="28" name="矩形 27"/>
              <p:cNvSpPr/>
              <p:nvPr/>
            </p:nvSpPr>
            <p:spPr>
              <a:xfrm>
                <a:off x="7751055" y="2664683"/>
                <a:ext cx="630075" cy="658747"/>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29" name="文本框 28"/>
              <p:cNvSpPr txBox="1"/>
              <p:nvPr/>
            </p:nvSpPr>
            <p:spPr>
              <a:xfrm>
                <a:off x="7794434" y="2661330"/>
                <a:ext cx="402674" cy="584775"/>
              </a:xfrm>
              <a:prstGeom prst="rect">
                <a:avLst/>
              </a:prstGeom>
              <a:noFill/>
            </p:spPr>
            <p:txBody>
              <a:bodyPr wrap="none" rtlCol="0">
                <a:spAutoFit/>
              </a:bodyPr>
              <a:lstStyle/>
              <a:p>
                <a:r>
                  <a:rPr lang="en-US" altLang="zh-CN" sz="3200" b="1" dirty="0">
                    <a:solidFill>
                      <a:schemeClr val="bg1"/>
                    </a:solidFill>
                    <a:cs typeface="+mn-ea"/>
                    <a:sym typeface="+mn-lt"/>
                  </a:rPr>
                  <a:t>C</a:t>
                </a:r>
                <a:endParaRPr lang="zh-CN" altLang="en-US" sz="3200" b="1" dirty="0">
                  <a:solidFill>
                    <a:schemeClr val="bg1"/>
                  </a:solidFill>
                  <a:cs typeface="+mn-ea"/>
                  <a:sym typeface="+mn-lt"/>
                </a:endParaRPr>
              </a:p>
            </p:txBody>
          </p:sp>
        </p:grpSp>
        <p:sp>
          <p:nvSpPr>
            <p:cNvPr id="27" name="文本框 26"/>
            <p:cNvSpPr txBox="1"/>
            <p:nvPr/>
          </p:nvSpPr>
          <p:spPr>
            <a:xfrm>
              <a:off x="3037700" y="4744275"/>
              <a:ext cx="4190572" cy="1015663"/>
            </a:xfrm>
            <a:prstGeom prst="rect">
              <a:avLst/>
            </a:prstGeom>
            <a:noFill/>
          </p:spPr>
          <p:txBody>
            <a:bodyPr wrap="none" rtlCol="0">
              <a:spAutoFit/>
            </a:bodyPr>
            <a:lstStyle/>
            <a:p>
              <a:pPr algn="l"/>
              <a:r>
                <a:rPr lang="en-US" altLang="vi-VN" sz="2000" b="1" dirty="0">
                  <a:solidFill>
                    <a:srgbClr val="002060"/>
                  </a:solidFill>
                  <a:latin typeface="Arial" panose="020B0604020202020204" pitchFamily="34" charset="0"/>
                  <a:sym typeface="+mn-ea"/>
                </a:rPr>
                <a:t>Nguyên tử oxygen và nguyên tử </a:t>
              </a:r>
            </a:p>
            <a:p>
              <a:pPr algn="l"/>
              <a:r>
                <a:rPr lang="en-US" altLang="vi-VN" sz="2000" b="1" dirty="0">
                  <a:solidFill>
                    <a:srgbClr val="002060"/>
                  </a:solidFill>
                  <a:latin typeface="Arial" panose="020B0604020202020204" pitchFamily="34" charset="0"/>
                  <a:sym typeface="+mn-ea"/>
                </a:rPr>
                <a:t>hydrogen góp chung electron</a:t>
              </a:r>
              <a:endParaRPr lang="en-US" altLang="vi-VN" sz="2000" b="1" dirty="0">
                <a:solidFill>
                  <a:srgbClr val="002060"/>
                </a:solidFill>
                <a:latin typeface="Arial" panose="020B0604020202020204" pitchFamily="34" charset="0"/>
              </a:endParaRPr>
            </a:p>
            <a:p>
              <a:pPr algn="l"/>
              <a:endParaRPr lang="en-US" altLang="vi-VN" sz="2000" b="1" dirty="0">
                <a:solidFill>
                  <a:srgbClr val="002060"/>
                </a:solidFill>
                <a:latin typeface="Arial" panose="020B0604020202020204" pitchFamily="34" charset="0"/>
                <a:cs typeface="+mn-ea"/>
                <a:sym typeface="+mn-lt"/>
              </a:endParaRPr>
            </a:p>
          </p:txBody>
        </p:sp>
      </p:grpSp>
      <p:grpSp>
        <p:nvGrpSpPr>
          <p:cNvPr id="31" name="组合 16"/>
          <p:cNvGrpSpPr/>
          <p:nvPr/>
        </p:nvGrpSpPr>
        <p:grpSpPr>
          <a:xfrm>
            <a:off x="1999877" y="4775990"/>
            <a:ext cx="4900469" cy="739885"/>
            <a:chOff x="1887610" y="3299617"/>
            <a:chExt cx="4900471" cy="739883"/>
          </a:xfrm>
        </p:grpSpPr>
        <p:grpSp>
          <p:nvGrpSpPr>
            <p:cNvPr id="32" name="组合 19"/>
            <p:cNvGrpSpPr/>
            <p:nvPr/>
          </p:nvGrpSpPr>
          <p:grpSpPr>
            <a:xfrm>
              <a:off x="1887610" y="3299617"/>
              <a:ext cx="630074" cy="587167"/>
              <a:chOff x="7751052" y="2549017"/>
              <a:chExt cx="630074" cy="587167"/>
            </a:xfrm>
          </p:grpSpPr>
          <p:sp>
            <p:nvSpPr>
              <p:cNvPr id="40" name="矩形 21"/>
              <p:cNvSpPr/>
              <p:nvPr/>
            </p:nvSpPr>
            <p:spPr>
              <a:xfrm>
                <a:off x="7751052" y="2549017"/>
                <a:ext cx="630074" cy="587167"/>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cs typeface="+mn-ea"/>
                  <a:sym typeface="+mn-lt"/>
                </a:endParaRPr>
              </a:p>
            </p:txBody>
          </p:sp>
          <p:sp>
            <p:nvSpPr>
              <p:cNvPr id="41" name="文本框 22"/>
              <p:cNvSpPr txBox="1"/>
              <p:nvPr/>
            </p:nvSpPr>
            <p:spPr>
              <a:xfrm>
                <a:off x="7782324" y="2549017"/>
                <a:ext cx="442750" cy="584774"/>
              </a:xfrm>
              <a:prstGeom prst="rect">
                <a:avLst/>
              </a:prstGeom>
              <a:noFill/>
            </p:spPr>
            <p:txBody>
              <a:bodyPr wrap="none" rtlCol="0">
                <a:spAutoFit/>
              </a:bodyPr>
              <a:lstStyle/>
              <a:p>
                <a:r>
                  <a:rPr lang="en-US" altLang="zh-CN" sz="3200" b="1" dirty="0">
                    <a:solidFill>
                      <a:schemeClr val="bg1"/>
                    </a:solidFill>
                    <a:cs typeface="+mn-ea"/>
                    <a:sym typeface="+mn-lt"/>
                  </a:rPr>
                  <a:t>D</a:t>
                </a:r>
                <a:endParaRPr lang="zh-CN" altLang="en-US" sz="3200" b="1" dirty="0">
                  <a:solidFill>
                    <a:schemeClr val="bg1"/>
                  </a:solidFill>
                  <a:cs typeface="+mn-ea"/>
                  <a:sym typeface="+mn-lt"/>
                </a:endParaRPr>
              </a:p>
            </p:txBody>
          </p:sp>
        </p:grpSp>
        <p:sp>
          <p:nvSpPr>
            <p:cNvPr id="33" name="文本框 20"/>
            <p:cNvSpPr txBox="1"/>
            <p:nvPr/>
          </p:nvSpPr>
          <p:spPr>
            <a:xfrm>
              <a:off x="3035229" y="3394342"/>
              <a:ext cx="3752852" cy="645158"/>
            </a:xfrm>
            <a:prstGeom prst="rect">
              <a:avLst/>
            </a:prstGeom>
            <a:noFill/>
          </p:spPr>
          <p:txBody>
            <a:bodyPr wrap="none" rtlCol="0">
              <a:spAutoFit/>
            </a:bodyPr>
            <a:lstStyle/>
            <a:p>
              <a:pPr algn="l"/>
              <a:r>
                <a:rPr lang="en-US" altLang="vi-VN" b="1" dirty="0">
                  <a:solidFill>
                    <a:srgbClr val="002060"/>
                  </a:solidFill>
                  <a:latin typeface="Arial" panose="020B0604020202020204" pitchFamily="34" charset="0"/>
                  <a:sym typeface="+mn-ea"/>
                </a:rPr>
                <a:t>Nguyên tử oxygen và nguyên tử </a:t>
              </a:r>
            </a:p>
            <a:p>
              <a:pPr algn="l"/>
              <a:r>
                <a:rPr lang="en-US" altLang="vi-VN" b="1" dirty="0">
                  <a:solidFill>
                    <a:srgbClr val="002060"/>
                  </a:solidFill>
                  <a:latin typeface="Arial" panose="020B0604020202020204" pitchFamily="34" charset="0"/>
                  <a:sym typeface="+mn-ea"/>
                </a:rPr>
                <a:t>hydrogen góp chung proton</a:t>
              </a:r>
              <a:endParaRPr lang="en-US" altLang="vi-VN" b="1" dirty="0">
                <a:solidFill>
                  <a:srgbClr val="002060"/>
                </a:solidFill>
                <a:latin typeface="Arial" panose="020B0604020202020204" pitchFamily="34" charset="0"/>
                <a:cs typeface="+mn-ea"/>
                <a:sym typeface="+mn-ea"/>
              </a:endParaRPr>
            </a:p>
          </p:txBody>
        </p:sp>
      </p:grpSp>
      <p:sp>
        <p:nvSpPr>
          <p:cNvPr id="42" name="Synergistically utilize technically sound portals with frictionless chains. Dramatically customize…"/>
          <p:cNvSpPr txBox="1"/>
          <p:nvPr/>
        </p:nvSpPr>
        <p:spPr>
          <a:xfrm>
            <a:off x="644610" y="5714402"/>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C </a:t>
            </a:r>
            <a:endParaRPr lang="en-US" altLang="zh-CN" sz="3200" b="1" dirty="0">
              <a:solidFill>
                <a:srgbClr val="FF0000"/>
              </a:solidFill>
              <a:cs typeface="Arial" panose="020B0604020202020204" pitchFamily="34" charset="0"/>
              <a:sym typeface="+mn-lt"/>
            </a:endParaRPr>
          </a:p>
        </p:txBody>
      </p:sp>
      <p:sp>
        <p:nvSpPr>
          <p:cNvPr id="24" name="矩形 62"/>
          <p:cNvSpPr/>
          <p:nvPr/>
        </p:nvSpPr>
        <p:spPr>
          <a:xfrm>
            <a:off x="7672139" y="1276439"/>
            <a:ext cx="3948335" cy="3387647"/>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Arial" panose="020B0604020202020204" pitchFamily="34" charset="0"/>
              </a:rPr>
              <a:t>Câu </a:t>
            </a:r>
            <a:r>
              <a:rPr lang="en-US" altLang="vi-VN" sz="2800" b="1" dirty="0">
                <a:solidFill>
                  <a:srgbClr val="FF0000"/>
                </a:solidFill>
                <a:latin typeface="Arial" panose="020B0604020202020204" pitchFamily="34" charset="0"/>
              </a:rPr>
              <a:t>9</a:t>
            </a:r>
            <a:endParaRPr lang="vi-VN" sz="2800" b="1" dirty="0">
              <a:solidFill>
                <a:srgbClr val="FF0000"/>
              </a:solidFill>
              <a:latin typeface="Arial" panose="020B0604020202020204" pitchFamily="34" charset="0"/>
            </a:endParaRPr>
          </a:p>
          <a:p>
            <a:pPr algn="ctr"/>
            <a:r>
              <a:rPr lang="en-US" altLang="vi-VN" sz="2800" dirty="0">
                <a:solidFill>
                  <a:schemeClr val="tx1"/>
                </a:solidFill>
                <a:latin typeface="Arial" panose="020B0604020202020204" pitchFamily="34" charset="0"/>
              </a:rPr>
              <a:t>LK hóa học giữa các nguyên tử oxygen và hydrogen trong phân tử nước được hình thành bằng cách</a:t>
            </a:r>
            <a:endParaRPr lang="en-US" altLang="vi-VN" sz="2800" dirty="0">
              <a:solidFill>
                <a:schemeClr val="tx1"/>
              </a:solidFill>
              <a:latin typeface="Arial" panose="020B060402020202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349828" y="3070837"/>
            <a:ext cx="558166" cy="830997"/>
          </a:xfrm>
          <a:prstGeom prst="rect">
            <a:avLst/>
          </a:prstGeom>
          <a:noFill/>
        </p:spPr>
        <p:txBody>
          <a:bodyPr wrap="none" rtlCol="0">
            <a:spAutoFit/>
          </a:bodyPr>
          <a:lstStyle/>
          <a:p>
            <a:r>
              <a:rPr lang="en-US" altLang="zh-CN" sz="4800" b="1" dirty="0">
                <a:solidFill>
                  <a:srgbClr val="3D0263"/>
                </a:solidFill>
                <a:cs typeface="+mn-ea"/>
                <a:sym typeface="+mn-lt"/>
              </a:rPr>
              <a:t>A</a:t>
            </a:r>
            <a:endParaRPr lang="zh-CN" altLang="en-US" sz="4800" b="1" dirty="0">
              <a:solidFill>
                <a:srgbClr val="3D0263"/>
              </a:solidFill>
              <a:cs typeface="+mn-ea"/>
              <a:sym typeface="+mn-lt"/>
            </a:endParaRPr>
          </a:p>
        </p:txBody>
      </p:sp>
      <p:grpSp>
        <p:nvGrpSpPr>
          <p:cNvPr id="30" name="组合 29"/>
          <p:cNvGrpSpPr/>
          <p:nvPr/>
        </p:nvGrpSpPr>
        <p:grpSpPr>
          <a:xfrm>
            <a:off x="867447" y="4014772"/>
            <a:ext cx="2267309" cy="1826466"/>
            <a:chOff x="1632479" y="3819338"/>
            <a:chExt cx="2267309" cy="1826467"/>
          </a:xfrm>
        </p:grpSpPr>
        <p:grpSp>
          <p:nvGrpSpPr>
            <p:cNvPr id="28" name="组合 27"/>
            <p:cNvGrpSpPr/>
            <p:nvPr/>
          </p:nvGrpSpPr>
          <p:grpSpPr>
            <a:xfrm>
              <a:off x="1632479" y="3819338"/>
              <a:ext cx="2267309" cy="1826467"/>
              <a:chOff x="1614698" y="4213962"/>
              <a:chExt cx="2267309" cy="1826467"/>
            </a:xfrm>
          </p:grpSpPr>
          <p:sp>
            <p:nvSpPr>
              <p:cNvPr id="25" name="矩形 24"/>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26" name="矩形 2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29" name="矩形 28"/>
            <p:cNvSpPr/>
            <p:nvPr/>
          </p:nvSpPr>
          <p:spPr>
            <a:xfrm>
              <a:off x="1873026" y="4189781"/>
              <a:ext cx="1913537" cy="911860"/>
            </a:xfrm>
            <a:prstGeom prst="rect">
              <a:avLst/>
            </a:prstGeom>
          </p:spPr>
          <p:txBody>
            <a:bodyPr wrap="square">
              <a:spAutoFit/>
            </a:bodyPr>
            <a:lstStyle/>
            <a:p>
              <a:pPr algn="ctr"/>
              <a:r>
                <a:rPr lang="en-US" altLang="vi-VN" sz="2665" dirty="0"/>
                <a:t>góp chung proton</a:t>
              </a:r>
              <a:endParaRPr lang="en-US" altLang="vi-VN" sz="2665" dirty="0">
                <a:solidFill>
                  <a:schemeClr val="tx1">
                    <a:lumMod val="75000"/>
                    <a:lumOff val="25000"/>
                  </a:schemeClr>
                </a:solidFill>
                <a:cs typeface="+mn-ea"/>
                <a:sym typeface="+mn-lt"/>
              </a:endParaRPr>
            </a:p>
          </p:txBody>
        </p:sp>
      </p:grpSp>
      <p:sp>
        <p:nvSpPr>
          <p:cNvPr id="65" name="文本框 64"/>
          <p:cNvSpPr txBox="1"/>
          <p:nvPr/>
        </p:nvSpPr>
        <p:spPr>
          <a:xfrm>
            <a:off x="3993795" y="3070839"/>
            <a:ext cx="529312" cy="830997"/>
          </a:xfrm>
          <a:prstGeom prst="rect">
            <a:avLst/>
          </a:prstGeom>
          <a:noFill/>
        </p:spPr>
        <p:txBody>
          <a:bodyPr wrap="none" rtlCol="0">
            <a:spAutoFit/>
          </a:bodyPr>
          <a:lstStyle/>
          <a:p>
            <a:r>
              <a:rPr lang="en-US" altLang="zh-CN" sz="4800" b="1" dirty="0">
                <a:solidFill>
                  <a:srgbClr val="FA6D06"/>
                </a:solidFill>
                <a:cs typeface="+mn-ea"/>
                <a:sym typeface="+mn-lt"/>
              </a:rPr>
              <a:t>B</a:t>
            </a:r>
            <a:endParaRPr lang="zh-CN" altLang="en-US" sz="4800" b="1" dirty="0">
              <a:solidFill>
                <a:srgbClr val="FA6D06"/>
              </a:solidFill>
              <a:cs typeface="+mn-ea"/>
              <a:sym typeface="+mn-lt"/>
            </a:endParaRPr>
          </a:p>
        </p:txBody>
      </p:sp>
      <p:grpSp>
        <p:nvGrpSpPr>
          <p:cNvPr id="66" name="组合 65"/>
          <p:cNvGrpSpPr/>
          <p:nvPr/>
        </p:nvGrpSpPr>
        <p:grpSpPr>
          <a:xfrm>
            <a:off x="3581146" y="4014774"/>
            <a:ext cx="2267309" cy="1938893"/>
            <a:chOff x="1632479" y="3819338"/>
            <a:chExt cx="2267309" cy="1938894"/>
          </a:xfrm>
        </p:grpSpPr>
        <p:grpSp>
          <p:nvGrpSpPr>
            <p:cNvPr id="67" name="组合 66"/>
            <p:cNvGrpSpPr/>
            <p:nvPr/>
          </p:nvGrpSpPr>
          <p:grpSpPr>
            <a:xfrm>
              <a:off x="1632479" y="3819338"/>
              <a:ext cx="2267309" cy="1826467"/>
              <a:chOff x="1614698" y="4213962"/>
              <a:chExt cx="2267309" cy="1826467"/>
            </a:xfrm>
          </p:grpSpPr>
          <p:sp>
            <p:nvSpPr>
              <p:cNvPr id="69" name="矩形 68"/>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0" name="矩形 69"/>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68" name="矩形 67"/>
            <p:cNvSpPr/>
            <p:nvPr/>
          </p:nvSpPr>
          <p:spPr>
            <a:xfrm>
              <a:off x="1873026" y="4189781"/>
              <a:ext cx="1996546" cy="1568451"/>
            </a:xfrm>
            <a:prstGeom prst="rect">
              <a:avLst/>
            </a:prstGeom>
          </p:spPr>
          <p:txBody>
            <a:bodyPr wrap="square">
              <a:spAutoFit/>
            </a:bodyPr>
            <a:lstStyle/>
            <a:p>
              <a:pPr algn="ctr"/>
              <a:r>
                <a:rPr lang="en-US" altLang="vi-VN" sz="2400" dirty="0"/>
                <a:t>chuyển e từ nguyên từ này sang nguyên tử kia</a:t>
              </a:r>
              <a:endParaRPr lang="en-US" altLang="vi-VN" sz="2400" dirty="0">
                <a:solidFill>
                  <a:schemeClr val="tx1">
                    <a:lumMod val="75000"/>
                    <a:lumOff val="25000"/>
                  </a:schemeClr>
                </a:solidFill>
                <a:cs typeface="+mn-ea"/>
                <a:sym typeface="+mn-lt"/>
              </a:endParaRPr>
            </a:p>
          </p:txBody>
        </p:sp>
      </p:grpSp>
      <p:sp>
        <p:nvSpPr>
          <p:cNvPr id="73" name="文本框 72"/>
          <p:cNvSpPr txBox="1"/>
          <p:nvPr/>
        </p:nvSpPr>
        <p:spPr>
          <a:xfrm>
            <a:off x="6637762" y="3070839"/>
            <a:ext cx="510076" cy="830997"/>
          </a:xfrm>
          <a:prstGeom prst="rect">
            <a:avLst/>
          </a:prstGeom>
          <a:noFill/>
        </p:spPr>
        <p:txBody>
          <a:bodyPr wrap="none" rtlCol="0">
            <a:spAutoFit/>
          </a:bodyPr>
          <a:lstStyle/>
          <a:p>
            <a:r>
              <a:rPr lang="en-US" altLang="zh-CN" sz="4800" b="1" dirty="0">
                <a:solidFill>
                  <a:srgbClr val="3D0263"/>
                </a:solidFill>
                <a:cs typeface="+mn-ea"/>
                <a:sym typeface="+mn-lt"/>
              </a:rPr>
              <a:t>C</a:t>
            </a:r>
            <a:endParaRPr lang="zh-CN" altLang="en-US" sz="4800" b="1" dirty="0">
              <a:solidFill>
                <a:srgbClr val="3D0263"/>
              </a:solidFill>
              <a:cs typeface="+mn-ea"/>
              <a:sym typeface="+mn-lt"/>
            </a:endParaRPr>
          </a:p>
        </p:txBody>
      </p:sp>
      <p:grpSp>
        <p:nvGrpSpPr>
          <p:cNvPr id="74" name="组合 73"/>
          <p:cNvGrpSpPr/>
          <p:nvPr/>
        </p:nvGrpSpPr>
        <p:grpSpPr>
          <a:xfrm>
            <a:off x="6194897" y="4026345"/>
            <a:ext cx="2267309" cy="1938893"/>
            <a:chOff x="1632479" y="3819338"/>
            <a:chExt cx="2267309" cy="1938894"/>
          </a:xfrm>
        </p:grpSpPr>
        <p:grpSp>
          <p:nvGrpSpPr>
            <p:cNvPr id="75" name="组合 74"/>
            <p:cNvGrpSpPr/>
            <p:nvPr/>
          </p:nvGrpSpPr>
          <p:grpSpPr>
            <a:xfrm>
              <a:off x="1632479" y="3819338"/>
              <a:ext cx="2267309" cy="1826467"/>
              <a:chOff x="1614698" y="4213962"/>
              <a:chExt cx="2267309" cy="1826467"/>
            </a:xfrm>
          </p:grpSpPr>
          <p:sp>
            <p:nvSpPr>
              <p:cNvPr id="77" name="矩形 76"/>
              <p:cNvSpPr/>
              <p:nvPr/>
            </p:nvSpPr>
            <p:spPr>
              <a:xfrm>
                <a:off x="1614698" y="4213962"/>
                <a:ext cx="2154083" cy="1713178"/>
              </a:xfrm>
              <a:prstGeom prst="rect">
                <a:avLst/>
              </a:prstGeom>
              <a:solidFill>
                <a:srgbClr val="D799F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78" name="矩形 77"/>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76" name="矩形 75"/>
            <p:cNvSpPr/>
            <p:nvPr/>
          </p:nvSpPr>
          <p:spPr>
            <a:xfrm>
              <a:off x="1873026" y="4189781"/>
              <a:ext cx="1913537" cy="1568451"/>
            </a:xfrm>
            <a:prstGeom prst="rect">
              <a:avLst/>
            </a:prstGeom>
          </p:spPr>
          <p:txBody>
            <a:bodyPr wrap="square">
              <a:spAutoFit/>
            </a:bodyPr>
            <a:lstStyle/>
            <a:p>
              <a:pPr algn="ctr"/>
              <a:r>
                <a:rPr lang="en-US" altLang="vi-VN" sz="2400" dirty="0">
                  <a:sym typeface="+mn-ea"/>
                </a:rPr>
                <a:t>chuyển p từ nguyên từ này sang nguyên tử kia</a:t>
              </a:r>
              <a:endParaRPr lang="en-US" altLang="vi-VN" sz="2400" dirty="0">
                <a:solidFill>
                  <a:schemeClr val="tx1">
                    <a:lumMod val="75000"/>
                    <a:lumOff val="25000"/>
                  </a:schemeClr>
                </a:solidFill>
                <a:cs typeface="+mn-ea"/>
                <a:sym typeface="+mn-ea"/>
              </a:endParaRPr>
            </a:p>
          </p:txBody>
        </p:sp>
      </p:grpSp>
      <p:sp>
        <p:nvSpPr>
          <p:cNvPr id="81" name="文本框 80"/>
          <p:cNvSpPr txBox="1"/>
          <p:nvPr/>
        </p:nvSpPr>
        <p:spPr>
          <a:xfrm>
            <a:off x="9281731" y="3070839"/>
            <a:ext cx="572593" cy="830997"/>
          </a:xfrm>
          <a:prstGeom prst="rect">
            <a:avLst/>
          </a:prstGeom>
          <a:noFill/>
        </p:spPr>
        <p:txBody>
          <a:bodyPr wrap="none" rtlCol="0">
            <a:spAutoFit/>
          </a:bodyPr>
          <a:lstStyle/>
          <a:p>
            <a:r>
              <a:rPr lang="en-US" altLang="zh-CN" sz="4800" b="1" dirty="0">
                <a:solidFill>
                  <a:srgbClr val="FA6D06"/>
                </a:solidFill>
                <a:cs typeface="+mn-ea"/>
                <a:sym typeface="+mn-lt"/>
              </a:rPr>
              <a:t>D</a:t>
            </a:r>
            <a:endParaRPr lang="zh-CN" altLang="en-US" sz="4800" b="1" dirty="0">
              <a:solidFill>
                <a:srgbClr val="FA6D06"/>
              </a:solidFill>
              <a:cs typeface="+mn-ea"/>
              <a:sym typeface="+mn-lt"/>
            </a:endParaRPr>
          </a:p>
        </p:txBody>
      </p:sp>
      <p:grpSp>
        <p:nvGrpSpPr>
          <p:cNvPr id="82" name="组合 81"/>
          <p:cNvGrpSpPr/>
          <p:nvPr/>
        </p:nvGrpSpPr>
        <p:grpSpPr>
          <a:xfrm>
            <a:off x="8838864" y="4026347"/>
            <a:ext cx="2267309" cy="1826466"/>
            <a:chOff x="1632479" y="3819338"/>
            <a:chExt cx="2267309" cy="1826467"/>
          </a:xfrm>
        </p:grpSpPr>
        <p:grpSp>
          <p:nvGrpSpPr>
            <p:cNvPr id="83" name="组合 82"/>
            <p:cNvGrpSpPr/>
            <p:nvPr/>
          </p:nvGrpSpPr>
          <p:grpSpPr>
            <a:xfrm>
              <a:off x="1632479" y="3819338"/>
              <a:ext cx="2267309" cy="1826467"/>
              <a:chOff x="1614698" y="4213962"/>
              <a:chExt cx="2267309" cy="1826467"/>
            </a:xfrm>
          </p:grpSpPr>
          <p:sp>
            <p:nvSpPr>
              <p:cNvPr id="85" name="矩形 84"/>
              <p:cNvSpPr/>
              <p:nvPr/>
            </p:nvSpPr>
            <p:spPr>
              <a:xfrm>
                <a:off x="1614698" y="4213962"/>
                <a:ext cx="2154083" cy="1713178"/>
              </a:xfrm>
              <a:prstGeom prst="rect">
                <a:avLst/>
              </a:prstGeom>
              <a:solidFill>
                <a:srgbClr val="FA6D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sp>
            <p:nvSpPr>
              <p:cNvPr id="86" name="矩形 85"/>
              <p:cNvSpPr/>
              <p:nvPr/>
            </p:nvSpPr>
            <p:spPr>
              <a:xfrm>
                <a:off x="1727924" y="4327251"/>
                <a:ext cx="2154083" cy="171317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65">
                  <a:cs typeface="+mn-ea"/>
                  <a:sym typeface="+mn-lt"/>
                </a:endParaRPr>
              </a:p>
            </p:txBody>
          </p:sp>
        </p:grpSp>
        <p:sp>
          <p:nvSpPr>
            <p:cNvPr id="84" name="矩形 83"/>
            <p:cNvSpPr/>
            <p:nvPr/>
          </p:nvSpPr>
          <p:spPr>
            <a:xfrm>
              <a:off x="1873026" y="4189781"/>
              <a:ext cx="1913537" cy="911860"/>
            </a:xfrm>
            <a:prstGeom prst="rect">
              <a:avLst/>
            </a:prstGeom>
          </p:spPr>
          <p:txBody>
            <a:bodyPr wrap="square">
              <a:spAutoFit/>
            </a:bodyPr>
            <a:lstStyle/>
            <a:p>
              <a:pPr algn="ctr"/>
              <a:r>
                <a:rPr lang="en-US" altLang="vi-VN" sz="2665" dirty="0"/>
                <a:t>góp chung electron</a:t>
              </a:r>
              <a:endParaRPr lang="en-US" altLang="vi-VN" sz="2665" dirty="0">
                <a:solidFill>
                  <a:schemeClr val="tx1">
                    <a:lumMod val="75000"/>
                    <a:lumOff val="25000"/>
                  </a:schemeClr>
                </a:solidFill>
                <a:cs typeface="+mn-ea"/>
                <a:sym typeface="+mn-lt"/>
              </a:endParaRPr>
            </a:p>
          </p:txBody>
        </p:sp>
      </p:grpSp>
      <p:sp>
        <p:nvSpPr>
          <p:cNvPr id="43" name="Synergistically utilize technically sound portals with frictionless chains. Dramatically customize…"/>
          <p:cNvSpPr txBox="1"/>
          <p:nvPr/>
        </p:nvSpPr>
        <p:spPr>
          <a:xfrm>
            <a:off x="691847" y="5923857"/>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D </a:t>
            </a:r>
            <a:endParaRPr lang="en-US" altLang="zh-CN" sz="3200" b="1" dirty="0">
              <a:solidFill>
                <a:srgbClr val="FF0000"/>
              </a:solidFill>
              <a:cs typeface="Arial" panose="020B0604020202020204" pitchFamily="34" charset="0"/>
              <a:sym typeface="+mn-lt"/>
            </a:endParaRPr>
          </a:p>
        </p:txBody>
      </p:sp>
      <p:sp>
        <p:nvSpPr>
          <p:cNvPr id="31" name="矩形 62"/>
          <p:cNvSpPr/>
          <p:nvPr/>
        </p:nvSpPr>
        <p:spPr>
          <a:xfrm>
            <a:off x="1801236" y="554196"/>
            <a:ext cx="9611833" cy="2516640"/>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Arial" panose="020B0604020202020204" pitchFamily="34" charset="0"/>
              </a:rPr>
              <a:t>Câu </a:t>
            </a:r>
            <a:r>
              <a:rPr lang="en-US" altLang="vi-VN" sz="3200" b="1" dirty="0">
                <a:solidFill>
                  <a:srgbClr val="FF0000"/>
                </a:solidFill>
                <a:latin typeface="Arial" panose="020B0604020202020204" pitchFamily="34" charset="0"/>
              </a:rPr>
              <a:t>10</a:t>
            </a:r>
            <a:r>
              <a:rPr lang="vi-VN" sz="3200" b="1" dirty="0">
                <a:solidFill>
                  <a:srgbClr val="FF0000"/>
                </a:solidFill>
                <a:latin typeface="Arial" panose="020B0604020202020204" pitchFamily="34" charset="0"/>
              </a:rPr>
              <a:t> </a:t>
            </a:r>
          </a:p>
          <a:p>
            <a:pPr algn="ctr"/>
            <a:r>
              <a:rPr lang="en-US" altLang="vi-VN" sz="3200" dirty="0">
                <a:solidFill>
                  <a:schemeClr val="tx1"/>
                </a:solidFill>
                <a:latin typeface="Arial" panose="020B0604020202020204" pitchFamily="34" charset="0"/>
              </a:rPr>
              <a:t>Trong phân tử oxygen, khi hai nguyên tử oxygen liên kết với nhau, chúng </a:t>
            </a:r>
            <a:endParaRPr lang="en-US" altLang="vi-VN" sz="3200" dirty="0">
              <a:solidFill>
                <a:schemeClr val="tx1"/>
              </a:solidFill>
              <a:latin typeface="Arial" panose="020B0604020202020204" pitchFamily="34" charset="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left)">
                                      <p:cBhvr>
                                        <p:cTn id="19" dur="500"/>
                                        <p:tgtEl>
                                          <p:spTgt spid="6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left)">
                                      <p:cBhvr>
                                        <p:cTn id="31" dur="500"/>
                                        <p:tgtEl>
                                          <p:spTgt spid="8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left)">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arn(inVertical)">
                                      <p:cBhvr>
                                        <p:cTn id="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5" grpId="0"/>
      <p:bldP spid="73" grpId="0"/>
      <p:bldP spid="81"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562" y="129932"/>
            <a:ext cx="11544300" cy="6001643"/>
          </a:xfrm>
          <a:prstGeom prst="rect">
            <a:avLst/>
          </a:prstGeom>
          <a:noFill/>
          <a:ln w="9525">
            <a:noFill/>
          </a:ln>
        </p:spPr>
        <p:txBody>
          <a:bodyPr wrap="square">
            <a:spAutoFit/>
          </a:bodyPr>
          <a:lstStyle/>
          <a:p>
            <a:pPr algn="just"/>
            <a:r>
              <a:rPr lang="en-US" sz="3200" b="1">
                <a:solidFill>
                  <a:srgbClr val="000000"/>
                </a:solidFill>
                <a:latin typeface="Times New Roman" panose="02020603050405020304" pitchFamily="18" charset="0"/>
              </a:rPr>
              <a:t>                         PHIẾU HỌC TẬP SỐ 2</a:t>
            </a:r>
          </a:p>
          <a:p>
            <a:pPr algn="just"/>
            <a:r>
              <a:rPr lang="en-US" sz="3200" b="1">
                <a:solidFill>
                  <a:srgbClr val="000000"/>
                </a:solidFill>
                <a:latin typeface="Times New Roman" panose="02020603050405020304" pitchFamily="18" charset="0"/>
              </a:rPr>
              <a:t>Quan sát </a:t>
            </a:r>
            <a:r>
              <a:rPr lang="en-US" sz="3200" b="1">
                <a:solidFill>
                  <a:srgbClr val="000000"/>
                </a:solidFill>
                <a:latin typeface="Times New Roman" panose="02020603050405020304" pitchFamily="18" charset="0"/>
              </a:rPr>
              <a:t>hình </a:t>
            </a:r>
            <a:r>
              <a:rPr lang="en-US" sz="3200" b="1" smtClean="0">
                <a:solidFill>
                  <a:srgbClr val="000000"/>
                </a:solidFill>
                <a:latin typeface="Times New Roman" panose="02020603050405020304" pitchFamily="18" charset="0"/>
              </a:rPr>
              <a:t>6.1: mô hình sắp xếp electron trong vỏ nguyên tử khí hiếm, </a:t>
            </a:r>
            <a:r>
              <a:rPr lang="en-US" sz="3200" b="1">
                <a:solidFill>
                  <a:srgbClr val="000000"/>
                </a:solidFill>
                <a:latin typeface="Times New Roman" panose="02020603050405020304" pitchFamily="18" charset="0"/>
              </a:rPr>
              <a:t>đọc thông tin SGK</a:t>
            </a:r>
            <a:endParaRPr lang="en-US" sz="3200">
              <a:solidFill>
                <a:srgbClr val="000000"/>
              </a:solidFill>
              <a:latin typeface="Times New Roman" panose="02020603050405020304" pitchFamily="18" charset="0"/>
              <a:cs typeface="Calibri" panose="020F0502020204030204" charset="0"/>
            </a:endParaRPr>
          </a:p>
          <a:p>
            <a:pPr algn="just"/>
            <a:endParaRPr lang="en-US" sz="3200">
              <a:solidFill>
                <a:srgbClr val="000000"/>
              </a:solidFill>
              <a:latin typeface="Times New Roman" panose="02020603050405020304" pitchFamily="18" charset="0"/>
              <a:cs typeface="Calibri" panose="020F0502020204030204" charset="0"/>
            </a:endParaRPr>
          </a:p>
          <a:p>
            <a:pPr algn="just"/>
            <a:endParaRPr lang="en-US" sz="3200">
              <a:solidFill>
                <a:srgbClr val="000000"/>
              </a:solidFill>
              <a:latin typeface="Times New Roman" panose="02020603050405020304" pitchFamily="18" charset="0"/>
              <a:cs typeface="Calibri" panose="020F0502020204030204" charset="0"/>
            </a:endParaRPr>
          </a:p>
          <a:p>
            <a:pPr algn="just"/>
            <a:endParaRPr lang="en-US" sz="3200">
              <a:solidFill>
                <a:srgbClr val="000000"/>
              </a:solidFill>
              <a:latin typeface="Times New Roman" panose="02020603050405020304" pitchFamily="18" charset="0"/>
              <a:cs typeface="Calibri" panose="020F0502020204030204" charset="0"/>
            </a:endParaRPr>
          </a:p>
          <a:p>
            <a:pPr algn="just"/>
            <a:endParaRPr lang="en-US" sz="3200">
              <a:solidFill>
                <a:srgbClr val="000000"/>
              </a:solidFill>
              <a:latin typeface="Times New Roman" panose="02020603050405020304" pitchFamily="18" charset="0"/>
              <a:cs typeface="Calibri" panose="020F0502020204030204" charset="0"/>
            </a:endParaRPr>
          </a:p>
          <a:p>
            <a:pPr algn="just"/>
            <a:r>
              <a:rPr lang="en-US" sz="3200">
                <a:solidFill>
                  <a:srgbClr val="000000"/>
                </a:solidFill>
                <a:latin typeface="Times New Roman" panose="02020603050405020304" pitchFamily="18" charset="0"/>
                <a:cs typeface="Calibri" panose="020F0502020204030204" charset="0"/>
              </a:rPr>
              <a:t>1</a:t>
            </a:r>
            <a:r>
              <a:rPr lang="en-US" sz="3200">
                <a:solidFill>
                  <a:srgbClr val="000000"/>
                </a:solidFill>
                <a:latin typeface="Times New Roman" panose="02020603050405020304" pitchFamily="18" charset="0"/>
                <a:cs typeface="Calibri" panose="020F0502020204030204" charset="0"/>
              </a:rPr>
              <a:t>/ Nêu tên và kí hiệu hóa học của một số nguyên tố khí hiếm.</a:t>
            </a:r>
          </a:p>
          <a:p>
            <a:pPr algn="just"/>
            <a:r>
              <a:rPr lang="en-US" sz="3200">
                <a:solidFill>
                  <a:srgbClr val="000000"/>
                </a:solidFill>
                <a:latin typeface="Times New Roman" panose="02020603050405020304" pitchFamily="18" charset="0"/>
                <a:cs typeface="Calibri" panose="020F0502020204030204" charset="0"/>
              </a:rPr>
              <a:t>2/ Các nguyên tử khí </a:t>
            </a:r>
            <a:r>
              <a:rPr lang="en-US" sz="3200">
                <a:solidFill>
                  <a:srgbClr val="000000"/>
                </a:solidFill>
                <a:latin typeface="Times New Roman" panose="02020603050405020304" pitchFamily="18" charset="0"/>
                <a:cs typeface="Calibri" panose="020F0502020204030204" charset="0"/>
              </a:rPr>
              <a:t>hiếm </a:t>
            </a:r>
            <a:r>
              <a:rPr lang="en-US" sz="3200" smtClean="0">
                <a:solidFill>
                  <a:srgbClr val="000000"/>
                </a:solidFill>
                <a:latin typeface="Times New Roman" panose="02020603050405020304" pitchFamily="18" charset="0"/>
                <a:cs typeface="Calibri" panose="020F0502020204030204" charset="0"/>
              </a:rPr>
              <a:t>He; Ne; Ar lần lượt có </a:t>
            </a:r>
            <a:r>
              <a:rPr lang="en-US" sz="3200">
                <a:solidFill>
                  <a:srgbClr val="000000"/>
                </a:solidFill>
                <a:latin typeface="Times New Roman" panose="02020603050405020304" pitchFamily="18" charset="0"/>
                <a:cs typeface="Calibri" panose="020F0502020204030204" charset="0"/>
              </a:rPr>
              <a:t>mấy lớp electron, bao nhiêu electron trong mỗi lớp</a:t>
            </a:r>
            <a:r>
              <a:rPr lang="en-US" sz="3200">
                <a:solidFill>
                  <a:srgbClr val="000000"/>
                </a:solidFill>
                <a:latin typeface="Times New Roman" panose="02020603050405020304" pitchFamily="18" charset="0"/>
                <a:cs typeface="Calibri" panose="020F0502020204030204" charset="0"/>
              </a:rPr>
              <a:t>? </a:t>
            </a:r>
            <a:endParaRPr lang="en-US" sz="3200" smtClean="0">
              <a:solidFill>
                <a:srgbClr val="000000"/>
              </a:solidFill>
              <a:latin typeface="Times New Roman" panose="02020603050405020304" pitchFamily="18" charset="0"/>
              <a:cs typeface="Calibri" panose="020F0502020204030204" charset="0"/>
            </a:endParaRPr>
          </a:p>
          <a:p>
            <a:pPr algn="just"/>
            <a:r>
              <a:rPr lang="en-US" sz="3200" smtClean="0">
                <a:solidFill>
                  <a:srgbClr val="000000"/>
                </a:solidFill>
                <a:latin typeface="Times New Roman" panose="02020603050405020304" pitchFamily="18" charset="0"/>
              </a:rPr>
              <a:t>3</a:t>
            </a:r>
            <a:r>
              <a:rPr lang="en-US" sz="3200">
                <a:solidFill>
                  <a:srgbClr val="000000"/>
                </a:solidFill>
                <a:latin typeface="Times New Roman" panose="02020603050405020304" pitchFamily="18" charset="0"/>
              </a:rPr>
              <a:t>/ Giải thích vì sao các khí hiếm tồn tại dưới dạng đơn nguyên tử bền vững?</a:t>
            </a:r>
          </a:p>
        </p:txBody>
      </p:sp>
      <p:pic>
        <p:nvPicPr>
          <p:cNvPr id="9" name="Picture 8"/>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4286"/>
          <a:stretch/>
        </p:blipFill>
        <p:spPr bwMode="auto">
          <a:xfrm>
            <a:off x="2285922" y="1674661"/>
            <a:ext cx="5510958" cy="189536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Google Shape;943;p39"/>
          <p:cNvSpPr txBox="1"/>
          <p:nvPr/>
        </p:nvSpPr>
        <p:spPr>
          <a:xfrm flipH="1">
            <a:off x="3291298" y="5032075"/>
            <a:ext cx="3388249"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kim loại</a:t>
            </a:r>
          </a:p>
        </p:txBody>
      </p:sp>
      <p:sp>
        <p:nvSpPr>
          <p:cNvPr id="49" name="Google Shape;944;p39"/>
          <p:cNvSpPr txBox="1"/>
          <p:nvPr/>
        </p:nvSpPr>
        <p:spPr>
          <a:xfrm flipH="1">
            <a:off x="6294403" y="3138663"/>
            <a:ext cx="368602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ion</a:t>
            </a:r>
          </a:p>
        </p:txBody>
      </p:sp>
      <p:sp>
        <p:nvSpPr>
          <p:cNvPr id="85" name="Google Shape;945;p39"/>
          <p:cNvSpPr txBox="1"/>
          <p:nvPr/>
        </p:nvSpPr>
        <p:spPr>
          <a:xfrm flipH="1">
            <a:off x="2594342" y="5191093"/>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C</a:t>
            </a:r>
          </a:p>
        </p:txBody>
      </p:sp>
      <p:sp>
        <p:nvSpPr>
          <p:cNvPr id="86" name="Google Shape;946;p39"/>
          <p:cNvSpPr txBox="1"/>
          <p:nvPr/>
        </p:nvSpPr>
        <p:spPr>
          <a:xfrm flipH="1">
            <a:off x="7172774" y="5032075"/>
            <a:ext cx="531228"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D</a:t>
            </a:r>
          </a:p>
        </p:txBody>
      </p:sp>
      <p:sp>
        <p:nvSpPr>
          <p:cNvPr id="87" name="Google Shape;947;p39"/>
          <p:cNvSpPr txBox="1"/>
          <p:nvPr/>
        </p:nvSpPr>
        <p:spPr>
          <a:xfrm flipH="1">
            <a:off x="7790804" y="4957593"/>
            <a:ext cx="3128997"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phi kim</a:t>
            </a:r>
          </a:p>
        </p:txBody>
      </p:sp>
      <p:sp>
        <p:nvSpPr>
          <p:cNvPr id="88" name="Google Shape;948;p39"/>
          <p:cNvSpPr txBox="1"/>
          <p:nvPr/>
        </p:nvSpPr>
        <p:spPr>
          <a:xfrm flipH="1">
            <a:off x="5646718" y="3138663"/>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B</a:t>
            </a:r>
          </a:p>
        </p:txBody>
      </p:sp>
      <p:sp>
        <p:nvSpPr>
          <p:cNvPr id="89" name="Google Shape;949;p39"/>
          <p:cNvSpPr txBox="1"/>
          <p:nvPr/>
        </p:nvSpPr>
        <p:spPr>
          <a:xfrm flipH="1">
            <a:off x="852143" y="3153495"/>
            <a:ext cx="531227" cy="700204"/>
          </a:xfrm>
          <a:prstGeom prst="rect">
            <a:avLst/>
          </a:prstGeom>
        </p:spPr>
        <p:style>
          <a:lnRef idx="0">
            <a:schemeClr val="accent4"/>
          </a:lnRef>
          <a:fillRef idx="3">
            <a:schemeClr val="accent4"/>
          </a:fillRef>
          <a:effectRef idx="3">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r>
              <a:rPr lang="en-GB" sz="3735" b="1" dirty="0"/>
              <a:t>A</a:t>
            </a:r>
          </a:p>
        </p:txBody>
      </p:sp>
      <p:sp>
        <p:nvSpPr>
          <p:cNvPr id="90" name="Google Shape;950;p39"/>
          <p:cNvSpPr txBox="1"/>
          <p:nvPr/>
        </p:nvSpPr>
        <p:spPr>
          <a:xfrm flipH="1">
            <a:off x="1383385" y="3153495"/>
            <a:ext cx="3195703" cy="1167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tLang="vi-VN" sz="3735" dirty="0"/>
              <a:t>Cộng hóa trị</a:t>
            </a:r>
          </a:p>
        </p:txBody>
      </p:sp>
      <p:sp>
        <p:nvSpPr>
          <p:cNvPr id="91" name="Synergistically utilize technically sound portals with frictionless chains. Dramatically customize…"/>
          <p:cNvSpPr txBox="1"/>
          <p:nvPr/>
        </p:nvSpPr>
        <p:spPr>
          <a:xfrm>
            <a:off x="241446" y="5798677"/>
            <a:ext cx="2618509" cy="492125"/>
          </a:xfrm>
          <a:prstGeom prst="rect">
            <a:avLst/>
          </a:prstGeom>
          <a:ln w="12700">
            <a:miter lim="400000"/>
          </a:ln>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3200" b="1" dirty="0" err="1">
                <a:solidFill>
                  <a:srgbClr val="FF0000"/>
                </a:solidFill>
                <a:cs typeface="Arial" panose="020B0604020202020204" pitchFamily="34" charset="0"/>
                <a:sym typeface="+mn-lt"/>
              </a:rPr>
              <a:t>Đáp</a:t>
            </a:r>
            <a:r>
              <a:rPr lang="en-US" sz="3200" b="1" dirty="0">
                <a:solidFill>
                  <a:srgbClr val="FF0000"/>
                </a:solidFill>
                <a:cs typeface="Arial" panose="020B0604020202020204" pitchFamily="34" charset="0"/>
                <a:sym typeface="+mn-lt"/>
              </a:rPr>
              <a:t> </a:t>
            </a:r>
            <a:r>
              <a:rPr lang="en-US" sz="3200" b="1" dirty="0" err="1">
                <a:solidFill>
                  <a:srgbClr val="FF0000"/>
                </a:solidFill>
                <a:cs typeface="Arial" panose="020B0604020202020204" pitchFamily="34" charset="0"/>
                <a:sym typeface="+mn-lt"/>
              </a:rPr>
              <a:t>án</a:t>
            </a:r>
            <a:r>
              <a:rPr lang="en-US" sz="3200" b="1" dirty="0">
                <a:solidFill>
                  <a:srgbClr val="FF0000"/>
                </a:solidFill>
                <a:cs typeface="Arial" panose="020B0604020202020204" pitchFamily="34" charset="0"/>
                <a:sym typeface="+mn-lt"/>
              </a:rPr>
              <a:t>: B </a:t>
            </a:r>
            <a:endParaRPr lang="en-US" altLang="zh-CN" sz="3200" b="1" dirty="0">
              <a:solidFill>
                <a:srgbClr val="FF0000"/>
              </a:solidFill>
              <a:cs typeface="Arial" panose="020B0604020202020204" pitchFamily="34" charset="0"/>
              <a:sym typeface="+mn-lt"/>
            </a:endParaRPr>
          </a:p>
        </p:txBody>
      </p:sp>
      <p:sp>
        <p:nvSpPr>
          <p:cNvPr id="12" name="矩形 62"/>
          <p:cNvSpPr/>
          <p:nvPr/>
        </p:nvSpPr>
        <p:spPr>
          <a:xfrm>
            <a:off x="1998922" y="513672"/>
            <a:ext cx="9611833" cy="2378384"/>
          </a:xfrm>
          <a:prstGeom prst="rect">
            <a:avLst/>
          </a:prstGeom>
          <a:solidFill>
            <a:srgbClr val="F9C1B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735" b="1" dirty="0">
                <a:solidFill>
                  <a:srgbClr val="FF0000"/>
                </a:solidFill>
                <a:latin typeface="Arial" panose="020B0604020202020204" pitchFamily="34" charset="0"/>
              </a:rPr>
              <a:t>Câu </a:t>
            </a:r>
            <a:r>
              <a:rPr lang="en-US" altLang="vi-VN" sz="3735" b="1" dirty="0">
                <a:solidFill>
                  <a:srgbClr val="FF0000"/>
                </a:solidFill>
                <a:latin typeface="Arial" panose="020B0604020202020204" pitchFamily="34" charset="0"/>
              </a:rPr>
              <a:t>11</a:t>
            </a:r>
            <a:r>
              <a:rPr lang="vi-VN" sz="3735" b="1" dirty="0">
                <a:solidFill>
                  <a:srgbClr val="FF0000"/>
                </a:solidFill>
                <a:latin typeface="Arial" panose="020B0604020202020204" pitchFamily="34" charset="0"/>
              </a:rPr>
              <a:t> </a:t>
            </a:r>
          </a:p>
          <a:p>
            <a:pPr algn="ctr"/>
            <a:r>
              <a:rPr lang="en-US" altLang="vi-VN" sz="3735" dirty="0">
                <a:solidFill>
                  <a:schemeClr val="tx1"/>
                </a:solidFill>
              </a:rPr>
              <a:t>Trong phân tử KCl, nguyên tử K (potassium) và nguyên tử Cl (chlorine) liên kết với nhau bằng liên kết</a:t>
            </a:r>
            <a:endParaRPr lang="en-US" altLang="vi-VN" sz="3735" dirty="0">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gradFill>
            <a:gsLst>
              <a:gs pos="0">
                <a:schemeClr val="accent1"/>
              </a:gs>
              <a:gs pos="100000">
                <a:schemeClr val="accent2"/>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6"/>
          <p:cNvSpPr/>
          <p:nvPr/>
        </p:nvSpPr>
        <p:spPr>
          <a:xfrm>
            <a:off x="4750151" y="1844887"/>
            <a:ext cx="7122537" cy="3438047"/>
          </a:xfrm>
          <a:prstGeom prst="rect">
            <a:avLst/>
          </a:prstGeom>
          <a:solidFill>
            <a:schemeClr val="bg1"/>
          </a:solidFill>
          <a:ln w="38100">
            <a:solidFill>
              <a:schemeClr val="tx1">
                <a:lumMod val="75000"/>
                <a:lumOff val="2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i="1" dirty="0">
                <a:solidFill>
                  <a:srgbClr val="996600"/>
                </a:solidFill>
              </a:rPr>
              <a:t>Trong tự nhiên, chỉ có các khí hiếm tồn tại ở dạng đơn nguyên tử bền vững, còn nguyên tử của các nguyên tố khác thường có xu hướng kết hợp với nhau bằng các liên kết hóa học. Các liên kết hóa học được hình thành như thế nào?</a:t>
            </a:r>
            <a:endParaRPr lang="zh-CN" altLang="en-US" sz="3200" i="1" dirty="0">
              <a:solidFill>
                <a:srgbClr val="996600"/>
              </a:solidFill>
              <a:cs typeface="Arial" panose="020B0604020202020204" pitchFamily="34" charset="0"/>
            </a:endParaRPr>
          </a:p>
        </p:txBody>
      </p:sp>
      <p:sp>
        <p:nvSpPr>
          <p:cNvPr id="22" name="Flowchart: Connector 21"/>
          <p:cNvSpPr/>
          <p:nvPr/>
        </p:nvSpPr>
        <p:spPr>
          <a:xfrm>
            <a:off x="3431182" y="1308554"/>
            <a:ext cx="1140818" cy="1072662"/>
          </a:xfrm>
          <a:prstGeom prst="flowChartConnector">
            <a:avLst/>
          </a:prstGeom>
          <a:solidFill>
            <a:srgbClr val="A5CDF7"/>
          </a:solidFill>
          <a:ln>
            <a:solidFill>
              <a:srgbClr val="A5CDF7"/>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Ne </a:t>
            </a:r>
          </a:p>
        </p:txBody>
      </p:sp>
      <p:grpSp>
        <p:nvGrpSpPr>
          <p:cNvPr id="23" name="Group 22"/>
          <p:cNvGrpSpPr/>
          <p:nvPr/>
        </p:nvGrpSpPr>
        <p:grpSpPr>
          <a:xfrm>
            <a:off x="1310979" y="2898612"/>
            <a:ext cx="1848832" cy="984705"/>
            <a:chOff x="8029575" y="2414587"/>
            <a:chExt cx="1452562" cy="757238"/>
          </a:xfrm>
        </p:grpSpPr>
        <p:sp>
          <p:nvSpPr>
            <p:cNvPr id="24" name="Flowchart: Connector 23"/>
            <p:cNvSpPr/>
            <p:nvPr/>
          </p:nvSpPr>
          <p:spPr>
            <a:xfrm>
              <a:off x="8029575" y="2414588"/>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5" name="Flowchart: Connector 24"/>
            <p:cNvSpPr/>
            <p:nvPr/>
          </p:nvSpPr>
          <p:spPr>
            <a:xfrm>
              <a:off x="8682037" y="2414587"/>
              <a:ext cx="800100" cy="757237"/>
            </a:xfrm>
            <a:prstGeom prst="flowChartConnector">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nvGrpSpPr>
          <p:cNvPr id="26" name="Group 25"/>
          <p:cNvGrpSpPr/>
          <p:nvPr/>
        </p:nvGrpSpPr>
        <p:grpSpPr>
          <a:xfrm>
            <a:off x="2456037" y="3797919"/>
            <a:ext cx="1783370" cy="872802"/>
            <a:chOff x="2689538" y="3576246"/>
            <a:chExt cx="1783370" cy="872802"/>
          </a:xfrm>
        </p:grpSpPr>
        <p:sp>
          <p:nvSpPr>
            <p:cNvPr id="27" name="Flowchart: Connector 26"/>
            <p:cNvSpPr/>
            <p:nvPr/>
          </p:nvSpPr>
          <p:spPr>
            <a:xfrm>
              <a:off x="2689538" y="3735272"/>
              <a:ext cx="824749" cy="659182"/>
            </a:xfrm>
            <a:prstGeom prst="flowChartConnector">
              <a:avLst/>
            </a:prstGeom>
            <a:solidFill>
              <a:srgbClr val="FFCC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600" b="1" dirty="0">
                  <a:solidFill>
                    <a:schemeClr val="tx1"/>
                  </a:solidFill>
                  <a:latin typeface="Arial" panose="020B0604020202020204" pitchFamily="34" charset="0"/>
                  <a:cs typeface="Arial" panose="020B0604020202020204" pitchFamily="34" charset="0"/>
                </a:rPr>
                <a:t>Na</a:t>
              </a:r>
              <a:r>
                <a:rPr lang="vi-VN" sz="1600" b="1" baseline="30000" dirty="0">
                  <a:solidFill>
                    <a:schemeClr val="tx1"/>
                  </a:solidFill>
                  <a:latin typeface="Arial" panose="020B0604020202020204" pitchFamily="34" charset="0"/>
                  <a:cs typeface="Arial" panose="020B0604020202020204" pitchFamily="34" charset="0"/>
                </a:rPr>
                <a:t>+</a:t>
              </a:r>
            </a:p>
          </p:txBody>
        </p:sp>
        <p:sp>
          <p:nvSpPr>
            <p:cNvPr id="28" name="Flowchart: Connector 27"/>
            <p:cNvSpPr/>
            <p:nvPr/>
          </p:nvSpPr>
          <p:spPr>
            <a:xfrm>
              <a:off x="3459698" y="3576246"/>
              <a:ext cx="1013210" cy="872802"/>
            </a:xfrm>
            <a:prstGeom prst="flowChartConnector">
              <a:avLst/>
            </a:prstGeom>
            <a:solidFill>
              <a:srgbClr val="FFFF99"/>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solidFill>
                    <a:schemeClr val="tx1"/>
                  </a:solidFill>
                  <a:latin typeface="Arial" panose="020B0604020202020204" pitchFamily="34" charset="0"/>
                  <a:cs typeface="Arial" panose="020B0604020202020204" pitchFamily="34" charset="0"/>
                </a:rPr>
                <a:t>Cl</a:t>
              </a:r>
              <a:r>
                <a:rPr lang="vi-VN" sz="2000" b="1" baseline="30000" dirty="0">
                  <a:solidFill>
                    <a:schemeClr val="tx1"/>
                  </a:solidFill>
                  <a:latin typeface="Arial" panose="020B0604020202020204" pitchFamily="34" charset="0"/>
                  <a:cs typeface="Arial" panose="020B0604020202020204" pitchFamily="34" charset="0"/>
                </a:rPr>
                <a:t>-</a:t>
              </a:r>
            </a:p>
          </p:txBody>
        </p:sp>
      </p:grpSp>
      <p:sp>
        <p:nvSpPr>
          <p:cNvPr id="29" name="Thought Bubble: Cloud 28"/>
          <p:cNvSpPr/>
          <p:nvPr/>
        </p:nvSpPr>
        <p:spPr>
          <a:xfrm>
            <a:off x="178149" y="991537"/>
            <a:ext cx="3189291" cy="984704"/>
          </a:xfrm>
          <a:prstGeom prst="cloudCallout">
            <a:avLst>
              <a:gd name="adj1" fmla="val 52089"/>
              <a:gd name="adj2" fmla="val 47697"/>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các nguyên tử khác luôn kết hợp với nhau?</a:t>
            </a:r>
          </a:p>
        </p:txBody>
      </p:sp>
      <p:grpSp>
        <p:nvGrpSpPr>
          <p:cNvPr id="30" name="Group 29"/>
          <p:cNvGrpSpPr/>
          <p:nvPr/>
        </p:nvGrpSpPr>
        <p:grpSpPr>
          <a:xfrm>
            <a:off x="178149" y="4934059"/>
            <a:ext cx="2782124" cy="995570"/>
            <a:chOff x="411650" y="4712386"/>
            <a:chExt cx="2782124" cy="995570"/>
          </a:xfrm>
        </p:grpSpPr>
        <p:sp>
          <p:nvSpPr>
            <p:cNvPr id="31" name="Thought Bubble: Cloud 30"/>
            <p:cNvSpPr/>
            <p:nvPr/>
          </p:nvSpPr>
          <p:spPr>
            <a:xfrm>
              <a:off x="416036" y="4712386"/>
              <a:ext cx="2777737" cy="984704"/>
            </a:xfrm>
            <a:prstGeom prst="cloudCallout">
              <a:avLst>
                <a:gd name="adj1" fmla="val 18890"/>
                <a:gd name="adj2" fmla="val -155520"/>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Arial" panose="020B0604020202020204" pitchFamily="34" charset="0"/>
                <a:cs typeface="Arial" panose="020B0604020202020204" pitchFamily="34" charset="0"/>
              </a:endParaRPr>
            </a:p>
          </p:txBody>
        </p:sp>
        <p:sp>
          <p:nvSpPr>
            <p:cNvPr id="32" name="Thought Bubble: Cloud 31"/>
            <p:cNvSpPr/>
            <p:nvPr/>
          </p:nvSpPr>
          <p:spPr>
            <a:xfrm>
              <a:off x="411650" y="4723252"/>
              <a:ext cx="2782124" cy="984704"/>
            </a:xfrm>
            <a:prstGeom prst="cloudCallout">
              <a:avLst>
                <a:gd name="adj1" fmla="val 37835"/>
                <a:gd name="adj2" fmla="val -81501"/>
              </a:avLst>
            </a:prstGeom>
            <a:solidFill>
              <a:schemeClr val="bg1"/>
            </a:solidFill>
            <a:ln>
              <a:solidFill>
                <a:srgbClr val="378D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chemeClr val="tx1"/>
                  </a:solidFill>
                  <a:latin typeface="Arial" panose="020B0604020202020204" pitchFamily="34" charset="0"/>
                  <a:cs typeface="Arial" panose="020B0604020202020204" pitchFamily="34" charset="0"/>
                </a:rPr>
                <a:t>Tại sao khí hiếm như neon chỉ tồn tại độc lập?</a:t>
              </a:r>
              <a:endParaRPr lang="vi-VN" sz="1600"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par>
                                <p:cTn id="19" presetID="16" presetClass="entr" presetSubtype="21"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12191999" cy="6858000"/>
          </a:xfrm>
          <a:prstGeom prst="rect">
            <a:avLst/>
          </a:prstGeom>
          <a:gradFill flip="none" rotWithShape="1">
            <a:gsLst>
              <a:gs pos="0">
                <a:schemeClr val="accent1"/>
              </a:gs>
              <a:gs pos="100000">
                <a:schemeClr val="accent2">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22364" y="2224765"/>
            <a:ext cx="10156873" cy="30460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latinLnBrk="0"/>
            <a:r>
              <a:rPr lang="vi-VN" sz="3200" dirty="0">
                <a:solidFill>
                  <a:srgbClr val="333333"/>
                </a:solidFill>
              </a:rPr>
              <a:t>- </a:t>
            </a:r>
            <a:r>
              <a:rPr lang="en-US" altLang="vi-VN" sz="3200" dirty="0">
                <a:solidFill>
                  <a:srgbClr val="333333"/>
                </a:solidFill>
              </a:rPr>
              <a:t>Nguyên tử </a:t>
            </a:r>
            <a:r>
              <a:rPr lang="vi-VN" sz="3200" dirty="0">
                <a:solidFill>
                  <a:srgbClr val="333333"/>
                </a:solidFill>
              </a:rPr>
              <a:t>He có 2 electron ở lớp vỏ ngoài cùng</a:t>
            </a:r>
          </a:p>
          <a:p>
            <a:pPr algn="l" latinLnBrk="0"/>
            <a:r>
              <a:rPr lang="vi-VN" sz="3200" dirty="0">
                <a:solidFill>
                  <a:srgbClr val="333333"/>
                </a:solidFill>
              </a:rPr>
              <a:t>- </a:t>
            </a:r>
            <a:r>
              <a:rPr lang="en-US" altLang="vi-VN" sz="3200" dirty="0">
                <a:solidFill>
                  <a:srgbClr val="333333"/>
                </a:solidFill>
              </a:rPr>
              <a:t>Nguyên tử </a:t>
            </a:r>
            <a:r>
              <a:rPr lang="vi-VN" sz="3200" dirty="0">
                <a:solidFill>
                  <a:srgbClr val="333333"/>
                </a:solidFill>
              </a:rPr>
              <a:t>Ne có 8 electron ở lớp vỏ ngoài cùng</a:t>
            </a:r>
          </a:p>
          <a:p>
            <a:pPr algn="l" latinLnBrk="0"/>
            <a:r>
              <a:rPr lang="vi-VN" sz="3200" dirty="0">
                <a:solidFill>
                  <a:srgbClr val="333333"/>
                </a:solidFill>
              </a:rPr>
              <a:t>- </a:t>
            </a:r>
            <a:r>
              <a:rPr lang="en-US" altLang="vi-VN" sz="3200" dirty="0">
                <a:solidFill>
                  <a:srgbClr val="333333"/>
                </a:solidFill>
              </a:rPr>
              <a:t>Nguyên tử </a:t>
            </a:r>
            <a:r>
              <a:rPr lang="vi-VN" sz="3200" dirty="0">
                <a:solidFill>
                  <a:srgbClr val="333333"/>
                </a:solidFill>
              </a:rPr>
              <a:t>Ar có 8 electron ở lớp vỏ ngoài cùng</a:t>
            </a:r>
          </a:p>
          <a:p>
            <a:r>
              <a:rPr lang="en-US" sz="3200" dirty="0"/>
              <a:t>⇒</a:t>
            </a:r>
            <a:r>
              <a:rPr lang="vi-VN" sz="3200" dirty="0">
                <a:solidFill>
                  <a:srgbClr val="333333"/>
                </a:solidFill>
              </a:rPr>
              <a:t> Nguyên tố He có số electron ở lớp vỏ ngoài cùng ít hơn</a:t>
            </a:r>
            <a:r>
              <a:rPr lang="en-US" altLang="vi-VN" sz="3200" dirty="0">
                <a:solidFill>
                  <a:srgbClr val="333333"/>
                </a:solidFill>
              </a:rPr>
              <a:t> (Chỉ có 2 electron)</a:t>
            </a:r>
            <a:r>
              <a:rPr lang="vi-VN" sz="3200" dirty="0">
                <a:solidFill>
                  <a:srgbClr val="333333"/>
                </a:solidFill>
              </a:rPr>
              <a:t>. Nguyên tố Ne và Ar có số electron ở lớp vỏ ngoài cùng bằng nhau (đều bằng 8)</a:t>
            </a:r>
          </a:p>
        </p:txBody>
      </p:sp>
      <p:sp>
        <p:nvSpPr>
          <p:cNvPr id="15" name="TextBox 14"/>
          <p:cNvSpPr txBox="1"/>
          <p:nvPr/>
        </p:nvSpPr>
        <p:spPr>
          <a:xfrm>
            <a:off x="4823919" y="1063031"/>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30" y="1613642"/>
            <a:ext cx="9947277" cy="3371850"/>
            <a:chOff x="-3216375" y="1828186"/>
            <a:chExt cx="11224736"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5" y="1945043"/>
              <a:ext cx="11224733" cy="1865819"/>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chemeClr val="tx2">
                      <a:lumMod val="75000"/>
                      <a:lumOff val="25000"/>
                    </a:schemeClr>
                  </a:solidFill>
                  <a:ea typeface="Times New Roman" panose="02020603050405020304" pitchFamily="18" charset="0"/>
                </a:rPr>
                <a:t>- Nguyên tử khí hiếm có lớp electron ngoài cùng bền vững</a:t>
              </a:r>
              <a:r>
                <a:rPr lang="en-US" altLang="vi-VN" sz="3200" dirty="0">
                  <a:solidFill>
                    <a:schemeClr val="tx2">
                      <a:lumMod val="75000"/>
                      <a:lumOff val="25000"/>
                    </a:schemeClr>
                  </a:solidFill>
                  <a:ea typeface="Times New Roman" panose="02020603050405020304" pitchFamily="18" charset="0"/>
                </a:rPr>
                <a:t>, khó bị biến đổi hóa học</a:t>
              </a:r>
              <a:r>
                <a:rPr lang="vi-VN" sz="3200" dirty="0">
                  <a:solidFill>
                    <a:schemeClr val="tx2">
                      <a:lumMod val="75000"/>
                      <a:lumOff val="25000"/>
                    </a:schemeClr>
                  </a:solidFill>
                  <a:ea typeface="Times New Roman" panose="02020603050405020304" pitchFamily="18" charset="0"/>
                </a:rPr>
                <a:t>.</a:t>
              </a: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
        <p:nvSpPr>
          <p:cNvPr id="15" name="文本框 24"/>
          <p:cNvSpPr txBox="1"/>
          <p:nvPr/>
        </p:nvSpPr>
        <p:spPr>
          <a:xfrm>
            <a:off x="1936029" y="2917362"/>
            <a:ext cx="9947276" cy="2145780"/>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Nguyên tử của các nguyên tố khác có thể đạt được lớp electron ngoài cùng của khí hiếm bằng cách tạo thành liên kết hoá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6281" y="2083653"/>
            <a:ext cx="1946713" cy="1933484"/>
            <a:chOff x="546281" y="2083653"/>
            <a:chExt cx="1946713" cy="1933484"/>
          </a:xfrm>
        </p:grpSpPr>
        <p:grpSp>
          <p:nvGrpSpPr>
            <p:cNvPr id="3" name="Group 2"/>
            <p:cNvGrpSpPr/>
            <p:nvPr/>
          </p:nvGrpSpPr>
          <p:grpSpPr>
            <a:xfrm>
              <a:off x="546281" y="2083653"/>
              <a:ext cx="1946713" cy="1933484"/>
              <a:chOff x="7411117" y="1476024"/>
              <a:chExt cx="1946713" cy="1933484"/>
            </a:xfrm>
          </p:grpSpPr>
          <p:grpSp>
            <p:nvGrpSpPr>
              <p:cNvPr id="6" name="Group 5"/>
              <p:cNvGrpSpPr/>
              <p:nvPr/>
            </p:nvGrpSpPr>
            <p:grpSpPr>
              <a:xfrm>
                <a:off x="7632316" y="1476024"/>
                <a:ext cx="1511581" cy="1743158"/>
                <a:chOff x="5411388" y="3305589"/>
                <a:chExt cx="1511581" cy="1743158"/>
              </a:xfrm>
            </p:grpSpPr>
            <p:grpSp>
              <p:nvGrpSpPr>
                <p:cNvPr id="14" name="Group 13"/>
                <p:cNvGrpSpPr/>
                <p:nvPr/>
              </p:nvGrpSpPr>
              <p:grpSpPr>
                <a:xfrm>
                  <a:off x="5411388" y="3718379"/>
                  <a:ext cx="1361559" cy="1330368"/>
                  <a:chOff x="3188509" y="2250955"/>
                  <a:chExt cx="1361559" cy="1330368"/>
                </a:xfrm>
              </p:grpSpPr>
              <p:sp>
                <p:nvSpPr>
                  <p:cNvPr id="17" name="Flowchart: Connector 1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8" name="Flowchart: Connector 1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9" name="Flowchart: Connector 1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0" name="Flowchart: Connector 1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5" name="Flowchart: Connector 1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6" name="Flowchart: Connector 15"/>
                <p:cNvSpPr/>
                <p:nvPr/>
              </p:nvSpPr>
              <p:spPr>
                <a:xfrm>
                  <a:off x="6107056" y="330558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 name="Flowchart: Connector 6"/>
              <p:cNvSpPr/>
              <p:nvPr/>
            </p:nvSpPr>
            <p:spPr>
              <a:xfrm>
                <a:off x="7411117" y="1547500"/>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8" name="Flowchart: Connector 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 name="Flowchart: Connector 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 name="Flowchart: Connector 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11" name="Flowchart: Connector 1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2" name="Flowchart: Connector 1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3" name="Flowchart: Connector 1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4" name="Flowchart: Connector 3"/>
            <p:cNvSpPr/>
            <p:nvPr/>
          </p:nvSpPr>
          <p:spPr>
            <a:xfrm>
              <a:off x="1507977" y="244535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 name="Flowchart: Connector 4"/>
            <p:cNvSpPr/>
            <p:nvPr/>
          </p:nvSpPr>
          <p:spPr>
            <a:xfrm>
              <a:off x="1124409" y="37603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Arrow: Right 20"/>
          <p:cNvSpPr/>
          <p:nvPr/>
        </p:nvSpPr>
        <p:spPr>
          <a:xfrm>
            <a:off x="4945726" y="2924540"/>
            <a:ext cx="1404730" cy="33417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vi-VN" sz="1600" dirty="0"/>
          </a:p>
        </p:txBody>
      </p:sp>
      <p:sp>
        <p:nvSpPr>
          <p:cNvPr id="22" name="TextBox 21"/>
          <p:cNvSpPr txBox="1"/>
          <p:nvPr/>
        </p:nvSpPr>
        <p:spPr>
          <a:xfrm>
            <a:off x="1188770" y="4218258"/>
            <a:ext cx="742726" cy="461665"/>
          </a:xfrm>
          <a:prstGeom prst="rect">
            <a:avLst/>
          </a:prstGeom>
          <a:noFill/>
        </p:spPr>
        <p:txBody>
          <a:bodyPr wrap="square" rtlCol="0">
            <a:spAutoFit/>
          </a:bodyPr>
          <a:lstStyle/>
          <a:p>
            <a:r>
              <a:rPr lang="vi-VN" sz="2400" i="1" dirty="0">
                <a:solidFill>
                  <a:srgbClr val="7030A0"/>
                </a:solidFill>
              </a:rPr>
              <a:t>Na</a:t>
            </a:r>
          </a:p>
        </p:txBody>
      </p:sp>
      <p:sp>
        <p:nvSpPr>
          <p:cNvPr id="23" name="TextBox 22"/>
          <p:cNvSpPr txBox="1"/>
          <p:nvPr/>
        </p:nvSpPr>
        <p:spPr>
          <a:xfrm>
            <a:off x="890586" y="5168034"/>
            <a:ext cx="10689521" cy="590931"/>
          </a:xfrm>
          <a:prstGeom prst="rect">
            <a:avLst/>
          </a:prstGeom>
          <a:noFill/>
        </p:spPr>
        <p:txBody>
          <a:bodyPr wrap="square">
            <a:spAutoFit/>
          </a:bodyPr>
          <a:lstStyle/>
          <a:p>
            <a:pPr algn="ctr">
              <a:lnSpc>
                <a:spcPct val="135000"/>
              </a:lnSpc>
            </a:pPr>
            <a:r>
              <a:rPr lang="vi-VN" sz="2400" i="1" dirty="0">
                <a:solidFill>
                  <a:srgbClr val="378DED"/>
                </a:solidFill>
                <a:ea typeface="Times New Roman" panose="02020603050405020304" pitchFamily="18" charset="0"/>
              </a:rPr>
              <a:t>Hình 6.2. Sơ đồ mô tả sự hình thành liên kết ion </a:t>
            </a:r>
            <a:r>
              <a:rPr lang="vi-VN" altLang="zh-CN" sz="2400" i="1" dirty="0">
                <a:solidFill>
                  <a:srgbClr val="378DED"/>
                </a:solidFill>
                <a:ea typeface="汉标中黑体" panose="02010601030101010101" charset="-122"/>
                <a:cs typeface="Times New Roman" panose="02020603050405020304" pitchFamily="18" charset="0"/>
                <a:sym typeface="+mn-lt"/>
              </a:rPr>
              <a:t>trong phân tử NaCl</a:t>
            </a:r>
            <a:endParaRPr lang="vi-VN" sz="2400" i="1" dirty="0">
              <a:solidFill>
                <a:srgbClr val="378DED"/>
              </a:solidFill>
              <a:ea typeface="Times New Roman" panose="02020603050405020304" pitchFamily="18" charset="0"/>
            </a:endParaRPr>
          </a:p>
        </p:txBody>
      </p:sp>
      <p:sp>
        <p:nvSpPr>
          <p:cNvPr id="24" name="TextBox 23"/>
          <p:cNvSpPr txBox="1"/>
          <p:nvPr/>
        </p:nvSpPr>
        <p:spPr>
          <a:xfrm>
            <a:off x="3571959" y="4218260"/>
            <a:ext cx="749195" cy="461665"/>
          </a:xfrm>
          <a:prstGeom prst="rect">
            <a:avLst/>
          </a:prstGeom>
          <a:noFill/>
        </p:spPr>
        <p:txBody>
          <a:bodyPr wrap="square" rtlCol="0">
            <a:spAutoFit/>
          </a:bodyPr>
          <a:lstStyle/>
          <a:p>
            <a:r>
              <a:rPr lang="vi-VN" sz="2400" i="1" dirty="0">
                <a:solidFill>
                  <a:srgbClr val="7030A0"/>
                </a:solidFill>
              </a:rPr>
              <a:t>Cl</a:t>
            </a:r>
          </a:p>
        </p:txBody>
      </p:sp>
      <p:grpSp>
        <p:nvGrpSpPr>
          <p:cNvPr id="25" name="Group 24"/>
          <p:cNvGrpSpPr/>
          <p:nvPr/>
        </p:nvGrpSpPr>
        <p:grpSpPr>
          <a:xfrm>
            <a:off x="2849925" y="2134130"/>
            <a:ext cx="2019109" cy="2002802"/>
            <a:chOff x="2930086" y="520846"/>
            <a:chExt cx="2019109" cy="2002802"/>
          </a:xfrm>
        </p:grpSpPr>
        <p:grpSp>
          <p:nvGrpSpPr>
            <p:cNvPr id="26" name="Group 25"/>
            <p:cNvGrpSpPr/>
            <p:nvPr/>
          </p:nvGrpSpPr>
          <p:grpSpPr>
            <a:xfrm>
              <a:off x="2971891" y="520846"/>
              <a:ext cx="1946713" cy="1933567"/>
              <a:chOff x="7411118" y="1488255"/>
              <a:chExt cx="1946713" cy="1933567"/>
            </a:xfrm>
          </p:grpSpPr>
          <p:grpSp>
            <p:nvGrpSpPr>
              <p:cNvPr id="35" name="Group 34"/>
              <p:cNvGrpSpPr/>
              <p:nvPr/>
            </p:nvGrpSpPr>
            <p:grpSpPr>
              <a:xfrm>
                <a:off x="7632316" y="1488255"/>
                <a:ext cx="1511581" cy="1730927"/>
                <a:chOff x="5411388" y="3317820"/>
                <a:chExt cx="1511581" cy="1730927"/>
              </a:xfrm>
            </p:grpSpPr>
            <p:grpSp>
              <p:nvGrpSpPr>
                <p:cNvPr id="43" name="Group 42"/>
                <p:cNvGrpSpPr/>
                <p:nvPr/>
              </p:nvGrpSpPr>
              <p:grpSpPr>
                <a:xfrm>
                  <a:off x="5411388" y="3718379"/>
                  <a:ext cx="1361559" cy="1330368"/>
                  <a:chOff x="3188509" y="2250955"/>
                  <a:chExt cx="1361559" cy="1330368"/>
                </a:xfrm>
              </p:grpSpPr>
              <p:sp>
                <p:nvSpPr>
                  <p:cNvPr id="46" name="Flowchart: Connector 45"/>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47" name="Flowchart: Connector 46"/>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8" name="Flowchart: Connector 47"/>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9" name="Flowchart: Connector 48"/>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44" name="Flowchart: Connector 43"/>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45" name="Flowchart: Connector 44"/>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36" name="Flowchart: Connector 35"/>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37" name="Flowchart: Connector 36"/>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8" name="Flowchart: Connector 37"/>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9" name="Flowchart: Connector 38"/>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40" name="Flowchart: Connector 39"/>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1" name="Flowchart: Connector 40"/>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42" name="Flowchart: Connector 41"/>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7" name="Flowchart: Connector 26"/>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8" name="Flowchart: Connector 27"/>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9" name="Flowchart: Connector 28"/>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0" name="Flowchart: Connector 29"/>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1" name="Flowchart: Connector 30"/>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2" name="Flowchart: Connector 31"/>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3" name="Flowchart: Connector 32"/>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34" name="Flowchart: Connector 33"/>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grpSp>
        <p:nvGrpSpPr>
          <p:cNvPr id="50" name="Group 49"/>
          <p:cNvGrpSpPr/>
          <p:nvPr/>
        </p:nvGrpSpPr>
        <p:grpSpPr>
          <a:xfrm>
            <a:off x="8900136" y="2076163"/>
            <a:ext cx="2657548" cy="2002802"/>
            <a:chOff x="5762555" y="3201622"/>
            <a:chExt cx="2657548" cy="2002802"/>
          </a:xfrm>
        </p:grpSpPr>
        <p:grpSp>
          <p:nvGrpSpPr>
            <p:cNvPr id="51" name="Group 50"/>
            <p:cNvGrpSpPr/>
            <p:nvPr/>
          </p:nvGrpSpPr>
          <p:grpSpPr>
            <a:xfrm>
              <a:off x="5906420" y="3201622"/>
              <a:ext cx="2019109" cy="2002802"/>
              <a:chOff x="5906420" y="3201622"/>
              <a:chExt cx="2019109" cy="2002802"/>
            </a:xfrm>
          </p:grpSpPr>
          <p:grpSp>
            <p:nvGrpSpPr>
              <p:cNvPr id="55" name="Group 54"/>
              <p:cNvGrpSpPr/>
              <p:nvPr/>
            </p:nvGrpSpPr>
            <p:grpSpPr>
              <a:xfrm>
                <a:off x="5906420" y="3201622"/>
                <a:ext cx="2019109" cy="2002802"/>
                <a:chOff x="2930086" y="520846"/>
                <a:chExt cx="2019109" cy="2002802"/>
              </a:xfrm>
            </p:grpSpPr>
            <p:grpSp>
              <p:nvGrpSpPr>
                <p:cNvPr id="57" name="Group 56"/>
                <p:cNvGrpSpPr/>
                <p:nvPr/>
              </p:nvGrpSpPr>
              <p:grpSpPr>
                <a:xfrm>
                  <a:off x="2971891" y="520846"/>
                  <a:ext cx="1946713" cy="1933567"/>
                  <a:chOff x="7411118" y="1488255"/>
                  <a:chExt cx="1946713" cy="1933567"/>
                </a:xfrm>
              </p:grpSpPr>
              <p:grpSp>
                <p:nvGrpSpPr>
                  <p:cNvPr id="66" name="Group 65"/>
                  <p:cNvGrpSpPr/>
                  <p:nvPr/>
                </p:nvGrpSpPr>
                <p:grpSpPr>
                  <a:xfrm>
                    <a:off x="7632316" y="1488255"/>
                    <a:ext cx="1511581" cy="1730927"/>
                    <a:chOff x="5411388" y="3317820"/>
                    <a:chExt cx="1511581" cy="1730927"/>
                  </a:xfrm>
                </p:grpSpPr>
                <p:grpSp>
                  <p:nvGrpSpPr>
                    <p:cNvPr id="74" name="Group 73"/>
                    <p:cNvGrpSpPr/>
                    <p:nvPr/>
                  </p:nvGrpSpPr>
                  <p:grpSpPr>
                    <a:xfrm>
                      <a:off x="5411388" y="3718379"/>
                      <a:ext cx="1361559" cy="1330368"/>
                      <a:chOff x="3188509" y="2250955"/>
                      <a:chExt cx="1361559" cy="1330368"/>
                    </a:xfrm>
                  </p:grpSpPr>
                  <p:sp>
                    <p:nvSpPr>
                      <p:cNvPr id="77" name="Flowchart: Connector 76"/>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+ 17</a:t>
                        </a:r>
                      </a:p>
                    </p:txBody>
                  </p:sp>
                  <p:sp>
                    <p:nvSpPr>
                      <p:cNvPr id="78" name="Flowchart: Connector 77"/>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9" name="Flowchart: Connector 78"/>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80" name="Flowchart: Connector 79"/>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75" name="Flowchart: Connector 74"/>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76" name="Flowchart: Connector 75"/>
                    <p:cNvSpPr/>
                    <p:nvPr/>
                  </p:nvSpPr>
                  <p:spPr>
                    <a:xfrm>
                      <a:off x="6231067" y="331782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67" name="Flowchart: Connector 66"/>
                  <p:cNvSpPr/>
                  <p:nvPr/>
                </p:nvSpPr>
                <p:spPr>
                  <a:xfrm>
                    <a:off x="7411118" y="1559814"/>
                    <a:ext cx="1946713" cy="1862008"/>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68" name="Flowchart: Connector 67"/>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9" name="Flowchart: Connector 68"/>
                  <p:cNvSpPr/>
                  <p:nvPr/>
                </p:nvSpPr>
                <p:spPr>
                  <a:xfrm>
                    <a:off x="7978366" y="174818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0" name="Flowchart: Connector 69"/>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71" name="Flowchart: Connector 70"/>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2" name="Flowchart: Connector 71"/>
                  <p:cNvSpPr/>
                  <p:nvPr/>
                </p:nvSpPr>
                <p:spPr>
                  <a:xfrm>
                    <a:off x="8734158" y="176731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73" name="Flowchart: Connector 72"/>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8" name="Flowchart: Connector 57"/>
                <p:cNvSpPr/>
                <p:nvPr/>
              </p:nvSpPr>
              <p:spPr>
                <a:xfrm>
                  <a:off x="394524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59" name="Flowchart: Connector 58"/>
                <p:cNvSpPr/>
                <p:nvPr/>
              </p:nvSpPr>
              <p:spPr>
                <a:xfrm>
                  <a:off x="3561680" y="213409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60" name="Flowchart: Connector 59"/>
                <p:cNvSpPr/>
                <p:nvPr/>
              </p:nvSpPr>
              <p:spPr>
                <a:xfrm>
                  <a:off x="4584308" y="819071"/>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1" name="Flowchart: Connector 60"/>
                <p:cNvSpPr/>
                <p:nvPr/>
              </p:nvSpPr>
              <p:spPr>
                <a:xfrm>
                  <a:off x="2930086" y="122757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2" name="Flowchart: Connector 61"/>
                <p:cNvSpPr/>
                <p:nvPr/>
              </p:nvSpPr>
              <p:spPr>
                <a:xfrm>
                  <a:off x="3088571" y="205276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3" name="Flowchart: Connector 62"/>
                <p:cNvSpPr/>
                <p:nvPr/>
              </p:nvSpPr>
              <p:spPr>
                <a:xfrm>
                  <a:off x="3699555" y="23851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4" name="Flowchart: Connector 63"/>
                <p:cNvSpPr/>
                <p:nvPr/>
              </p:nvSpPr>
              <p:spPr>
                <a:xfrm>
                  <a:off x="4546960" y="214557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65" name="Flowchart: Connector 64"/>
                <p:cNvSpPr/>
                <p:nvPr/>
              </p:nvSpPr>
              <p:spPr>
                <a:xfrm>
                  <a:off x="4836214" y="150492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56" name="Flowchart: Connector 55"/>
              <p:cNvSpPr/>
              <p:nvPr/>
            </p:nvSpPr>
            <p:spPr>
              <a:xfrm>
                <a:off x="6265260" y="3347510"/>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52" name="Left Bracket 51"/>
            <p:cNvSpPr/>
            <p:nvPr/>
          </p:nvSpPr>
          <p:spPr>
            <a:xfrm>
              <a:off x="5762555" y="3332711"/>
              <a:ext cx="171185" cy="1788923"/>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3" name="Right Bracket 52"/>
            <p:cNvSpPr/>
            <p:nvPr/>
          </p:nvSpPr>
          <p:spPr>
            <a:xfrm>
              <a:off x="7876102" y="3278126"/>
              <a:ext cx="154415" cy="1862007"/>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54" name="Minus Sign 53"/>
            <p:cNvSpPr/>
            <p:nvPr/>
          </p:nvSpPr>
          <p:spPr>
            <a:xfrm>
              <a:off x="8192132" y="3249382"/>
              <a:ext cx="227971" cy="330214"/>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1" name="TextBox 80"/>
          <p:cNvSpPr txBox="1"/>
          <p:nvPr/>
        </p:nvSpPr>
        <p:spPr>
          <a:xfrm>
            <a:off x="6913252" y="4215676"/>
            <a:ext cx="921149" cy="461665"/>
          </a:xfrm>
          <a:prstGeom prst="rect">
            <a:avLst/>
          </a:prstGeom>
          <a:noFill/>
        </p:spPr>
        <p:txBody>
          <a:bodyPr wrap="square" rtlCol="0">
            <a:spAutoFit/>
          </a:bodyPr>
          <a:lstStyle/>
          <a:p>
            <a:r>
              <a:rPr lang="vi-VN" sz="2400" i="1" dirty="0">
                <a:solidFill>
                  <a:srgbClr val="7030A0"/>
                </a:solidFill>
              </a:rPr>
              <a:t>Na</a:t>
            </a:r>
            <a:r>
              <a:rPr lang="vi-VN" sz="2400" i="1" baseline="30000" dirty="0">
                <a:solidFill>
                  <a:srgbClr val="7030A0"/>
                </a:solidFill>
              </a:rPr>
              <a:t>+</a:t>
            </a:r>
            <a:endParaRPr lang="vi-VN" sz="2400" i="1" dirty="0">
              <a:solidFill>
                <a:srgbClr val="7030A0"/>
              </a:solidFill>
            </a:endParaRPr>
          </a:p>
        </p:txBody>
      </p:sp>
      <p:sp>
        <p:nvSpPr>
          <p:cNvPr id="82" name="TextBox 81"/>
          <p:cNvSpPr txBox="1"/>
          <p:nvPr/>
        </p:nvSpPr>
        <p:spPr>
          <a:xfrm>
            <a:off x="9985154" y="4215676"/>
            <a:ext cx="749195" cy="461665"/>
          </a:xfrm>
          <a:prstGeom prst="rect">
            <a:avLst/>
          </a:prstGeom>
          <a:noFill/>
        </p:spPr>
        <p:txBody>
          <a:bodyPr wrap="square" rtlCol="0">
            <a:spAutoFit/>
          </a:bodyPr>
          <a:lstStyle/>
          <a:p>
            <a:r>
              <a:rPr lang="vi-VN" sz="2400" i="1" dirty="0">
                <a:solidFill>
                  <a:srgbClr val="7030A0"/>
                </a:solidFill>
              </a:rPr>
              <a:t>Cl</a:t>
            </a:r>
            <a:r>
              <a:rPr lang="vi-VN" sz="2400" i="1" baseline="30000" dirty="0">
                <a:solidFill>
                  <a:srgbClr val="7030A0"/>
                </a:solidFill>
              </a:rPr>
              <a:t>-</a:t>
            </a:r>
            <a:endParaRPr lang="vi-VN" sz="2400" i="1" dirty="0">
              <a:solidFill>
                <a:srgbClr val="7030A0"/>
              </a:solidFill>
            </a:endParaRPr>
          </a:p>
        </p:txBody>
      </p:sp>
      <p:cxnSp>
        <p:nvCxnSpPr>
          <p:cNvPr id="83" name="Connector: Curved 82"/>
          <p:cNvCxnSpPr>
            <a:stCxn id="7" idx="0"/>
          </p:cNvCxnSpPr>
          <p:nvPr/>
        </p:nvCxnSpPr>
        <p:spPr>
          <a:xfrm rot="16200000" flipH="1">
            <a:off x="2316399" y="1358371"/>
            <a:ext cx="190411" cy="1783931"/>
          </a:xfrm>
          <a:prstGeom prst="curvedConnector4">
            <a:avLst>
              <a:gd name="adj1" fmla="val -120056"/>
              <a:gd name="adj2" fmla="val 77281"/>
            </a:avLst>
          </a:prstGeom>
          <a:ln w="28575">
            <a:tailEnd type="triangle"/>
          </a:ln>
        </p:spPr>
        <p:style>
          <a:lnRef idx="3">
            <a:schemeClr val="accent4"/>
          </a:lnRef>
          <a:fillRef idx="0">
            <a:schemeClr val="accent4"/>
          </a:fillRef>
          <a:effectRef idx="2">
            <a:schemeClr val="accent4"/>
          </a:effectRef>
          <a:fontRef idx="minor">
            <a:schemeClr val="tx1"/>
          </a:fontRef>
        </p:style>
      </p:cxnSp>
      <p:grpSp>
        <p:nvGrpSpPr>
          <p:cNvPr id="84" name="Group 83"/>
          <p:cNvGrpSpPr/>
          <p:nvPr/>
        </p:nvGrpSpPr>
        <p:grpSpPr>
          <a:xfrm>
            <a:off x="6475522" y="2134132"/>
            <a:ext cx="2264715" cy="1833383"/>
            <a:chOff x="6475520" y="2134130"/>
            <a:chExt cx="2264715" cy="1833383"/>
          </a:xfrm>
        </p:grpSpPr>
        <p:sp>
          <p:nvSpPr>
            <p:cNvPr id="85" name="Flowchart: Connector 84"/>
            <p:cNvSpPr/>
            <p:nvPr/>
          </p:nvSpPr>
          <p:spPr>
            <a:xfrm>
              <a:off x="7072727" y="371593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86" name="Group 85"/>
            <p:cNvGrpSpPr/>
            <p:nvPr/>
          </p:nvGrpSpPr>
          <p:grpSpPr>
            <a:xfrm>
              <a:off x="6475520" y="2134130"/>
              <a:ext cx="2264715" cy="1833383"/>
              <a:chOff x="6475520" y="2134130"/>
              <a:chExt cx="2264715" cy="1833383"/>
            </a:xfrm>
          </p:grpSpPr>
          <p:grpSp>
            <p:nvGrpSpPr>
              <p:cNvPr id="87" name="Group 86"/>
              <p:cNvGrpSpPr/>
              <p:nvPr/>
            </p:nvGrpSpPr>
            <p:grpSpPr>
              <a:xfrm>
                <a:off x="6475520" y="2134130"/>
                <a:ext cx="2264715" cy="1833383"/>
                <a:chOff x="6930442" y="4004013"/>
                <a:chExt cx="2264715" cy="1833383"/>
              </a:xfrm>
            </p:grpSpPr>
            <p:grpSp>
              <p:nvGrpSpPr>
                <p:cNvPr id="89" name="Group 88"/>
                <p:cNvGrpSpPr/>
                <p:nvPr/>
              </p:nvGrpSpPr>
              <p:grpSpPr>
                <a:xfrm>
                  <a:off x="6930442" y="4073450"/>
                  <a:ext cx="1895547" cy="1763946"/>
                  <a:chOff x="6930442" y="4073450"/>
                  <a:chExt cx="1895547" cy="1763946"/>
                </a:xfrm>
              </p:grpSpPr>
              <p:grpSp>
                <p:nvGrpSpPr>
                  <p:cNvPr id="91" name="Group 90"/>
                  <p:cNvGrpSpPr/>
                  <p:nvPr/>
                </p:nvGrpSpPr>
                <p:grpSpPr>
                  <a:xfrm>
                    <a:off x="7144248" y="4179598"/>
                    <a:ext cx="1569103" cy="1550865"/>
                    <a:chOff x="7614447" y="1668317"/>
                    <a:chExt cx="1569103" cy="1550865"/>
                  </a:xfrm>
                </p:grpSpPr>
                <p:grpSp>
                  <p:nvGrpSpPr>
                    <p:cNvPr id="94" name="Group 93"/>
                    <p:cNvGrpSpPr/>
                    <p:nvPr/>
                  </p:nvGrpSpPr>
                  <p:grpSpPr>
                    <a:xfrm>
                      <a:off x="7632316" y="1703378"/>
                      <a:ext cx="1511581" cy="1515804"/>
                      <a:chOff x="5411388" y="3532943"/>
                      <a:chExt cx="1511581" cy="1515804"/>
                    </a:xfrm>
                  </p:grpSpPr>
                  <p:grpSp>
                    <p:nvGrpSpPr>
                      <p:cNvPr id="101" name="Group 100"/>
                      <p:cNvGrpSpPr/>
                      <p:nvPr/>
                    </p:nvGrpSpPr>
                    <p:grpSpPr>
                      <a:xfrm>
                        <a:off x="5411388" y="3718379"/>
                        <a:ext cx="1361559" cy="1330368"/>
                        <a:chOff x="3188509" y="2250955"/>
                        <a:chExt cx="1361559" cy="1330368"/>
                      </a:xfrm>
                    </p:grpSpPr>
                    <p:sp>
                      <p:nvSpPr>
                        <p:cNvPr id="103" name="Flowchart: Connector 102"/>
                        <p:cNvSpPr/>
                        <p:nvPr/>
                      </p:nvSpPr>
                      <p:spPr>
                        <a:xfrm>
                          <a:off x="3557100" y="2456709"/>
                          <a:ext cx="803636" cy="733424"/>
                        </a:xfrm>
                        <a:prstGeom prst="flowChartConnector">
                          <a:avLst/>
                        </a:prstGeom>
                        <a:solidFill>
                          <a:srgbClr val="FF0000"/>
                        </a:solidFill>
                        <a:ln>
                          <a:solidFill>
                            <a:srgbClr val="FFC3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400" b="1" dirty="0"/>
                            <a:t>+ 11</a:t>
                          </a:r>
                        </a:p>
                      </p:txBody>
                    </p:sp>
                    <p:sp>
                      <p:nvSpPr>
                        <p:cNvPr id="104" name="Flowchart: Connector 103"/>
                        <p:cNvSpPr/>
                        <p:nvPr/>
                      </p:nvSpPr>
                      <p:spPr>
                        <a:xfrm>
                          <a:off x="3375538" y="2250955"/>
                          <a:ext cx="1174530" cy="1145402"/>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105" name="Flowchart: Connector 104"/>
                        <p:cNvSpPr/>
                        <p:nvPr/>
                      </p:nvSpPr>
                      <p:spPr>
                        <a:xfrm>
                          <a:off x="4244243" y="344285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6" name="Flowchart: Connector 105"/>
                        <p:cNvSpPr/>
                        <p:nvPr/>
                      </p:nvSpPr>
                      <p:spPr>
                        <a:xfrm>
                          <a:off x="3188509" y="3082945"/>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grpSp>
                  <p:sp>
                    <p:nvSpPr>
                      <p:cNvPr id="102" name="Flowchart: Connector 101"/>
                      <p:cNvSpPr/>
                      <p:nvPr/>
                    </p:nvSpPr>
                    <p:spPr>
                      <a:xfrm>
                        <a:off x="5411388" y="3532943"/>
                        <a:ext cx="1511581" cy="1515804"/>
                      </a:xfrm>
                      <a:prstGeom prst="flowChartConnector">
                        <a:avLst/>
                      </a:prstGeom>
                      <a:noFill/>
                      <a:ln w="28575">
                        <a:solidFill>
                          <a:srgbClr val="378DE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grpSp>
                <p:sp>
                  <p:nvSpPr>
                    <p:cNvPr id="95" name="Flowchart: Connector 94"/>
                    <p:cNvSpPr/>
                    <p:nvPr/>
                  </p:nvSpPr>
                  <p:spPr>
                    <a:xfrm>
                      <a:off x="7614447" y="21220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6" name="Flowchart: Connector 95"/>
                    <p:cNvSpPr/>
                    <p:nvPr/>
                  </p:nvSpPr>
                  <p:spPr>
                    <a:xfrm>
                      <a:off x="8013766" y="1668317"/>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7" name="Flowchart: Connector 96"/>
                    <p:cNvSpPr/>
                    <p:nvPr/>
                  </p:nvSpPr>
                  <p:spPr>
                    <a:xfrm>
                      <a:off x="8993875" y="2748473"/>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98" name="Flowchart: Connector 97"/>
                    <p:cNvSpPr/>
                    <p:nvPr/>
                  </p:nvSpPr>
                  <p:spPr>
                    <a:xfrm>
                      <a:off x="9070569" y="2191308"/>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99" name="Flowchart: Connector 98"/>
                    <p:cNvSpPr/>
                    <p:nvPr/>
                  </p:nvSpPr>
                  <p:spPr>
                    <a:xfrm>
                      <a:off x="8719911" y="1714932"/>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100" name="Flowchart: Connector 99"/>
                    <p:cNvSpPr/>
                    <p:nvPr/>
                  </p:nvSpPr>
                  <p:spPr>
                    <a:xfrm>
                      <a:off x="8345186" y="2981299"/>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92" name="Left Bracket 91"/>
                  <p:cNvSpPr/>
                  <p:nvPr/>
                </p:nvSpPr>
                <p:spPr>
                  <a:xfrm>
                    <a:off x="6930442" y="4100092"/>
                    <a:ext cx="196307" cy="1694711"/>
                  </a:xfrm>
                  <a:prstGeom prst="lef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sp>
                <p:nvSpPr>
                  <p:cNvPr id="93" name="Right Bracket 92"/>
                  <p:cNvSpPr/>
                  <p:nvPr/>
                </p:nvSpPr>
                <p:spPr>
                  <a:xfrm>
                    <a:off x="8648913" y="4073450"/>
                    <a:ext cx="177076" cy="1763946"/>
                  </a:xfrm>
                  <a:prstGeom prst="rightBracket">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vi-VN" sz="1600"/>
                  </a:p>
                </p:txBody>
              </p:sp>
            </p:grpSp>
            <p:sp>
              <p:nvSpPr>
                <p:cNvPr id="90" name="Plus Sign 89"/>
                <p:cNvSpPr/>
                <p:nvPr/>
              </p:nvSpPr>
              <p:spPr>
                <a:xfrm>
                  <a:off x="8889543" y="4004013"/>
                  <a:ext cx="305614" cy="325416"/>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sz="1600"/>
                </a:p>
              </p:txBody>
            </p:sp>
          </p:grpSp>
          <p:sp>
            <p:nvSpPr>
              <p:cNvPr id="88" name="Flowchart: Connector 87"/>
              <p:cNvSpPr/>
              <p:nvPr/>
            </p:nvSpPr>
            <p:spPr>
              <a:xfrm>
                <a:off x="7414879" y="2463296"/>
                <a:ext cx="112981" cy="138470"/>
              </a:xfrm>
              <a:prstGeom prst="flowChartConnector">
                <a:avLst/>
              </a:prstGeom>
              <a:solidFill>
                <a:srgbClr val="378D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grpSp>
      <p:grpSp>
        <p:nvGrpSpPr>
          <p:cNvPr id="107" name="Group 106"/>
          <p:cNvGrpSpPr/>
          <p:nvPr/>
        </p:nvGrpSpPr>
        <p:grpSpPr>
          <a:xfrm>
            <a:off x="813464" y="578430"/>
            <a:ext cx="10694780" cy="1002535"/>
            <a:chOff x="182459" y="198839"/>
            <a:chExt cx="10694780" cy="1002535"/>
          </a:xfrm>
        </p:grpSpPr>
        <p:sp>
          <p:nvSpPr>
            <p:cNvPr id="108" name="圆角矩形 1"/>
            <p:cNvSpPr/>
            <p:nvPr/>
          </p:nvSpPr>
          <p:spPr>
            <a:xfrm>
              <a:off x="1179823" y="274239"/>
              <a:ext cx="9697416" cy="913251"/>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zh-CN" sz="2800" b="1" dirty="0">
                  <a:solidFill>
                    <a:srgbClr val="FF0000"/>
                  </a:solidFill>
                  <a:ea typeface="汉标中黑体" panose="02010601030101010101" charset="-122"/>
                  <a:cs typeface="Times New Roman" panose="02020603050405020304" pitchFamily="18" charset="0"/>
                </a:rPr>
                <a:t>1. </a:t>
              </a:r>
              <a:r>
                <a:rPr lang="en-US" sz="2800" dirty="0">
                  <a:solidFill>
                    <a:schemeClr val="tx1"/>
                  </a:solidFill>
                  <a:ea typeface="汉标中黑体" panose="02010601030101010101" charset="-122"/>
                  <a:cs typeface="Times New Roman" panose="02020603050405020304" pitchFamily="18" charset="0"/>
                </a:rPr>
                <a:t>Quan sát hình 6.2, </a:t>
              </a:r>
              <a:r>
                <a:rPr lang="en-US" altLang="vi-VN" sz="2800" dirty="0">
                  <a:solidFill>
                    <a:schemeClr val="tx1"/>
                  </a:solidFill>
                  <a:ea typeface="汉标中黑体" panose="02010601030101010101" charset="-122"/>
                  <a:cs typeface="Times New Roman" panose="02020603050405020304" pitchFamily="18" charset="0"/>
                </a:rPr>
                <a:t>xem video sự hình thành liên kết trong phân tử NaCl.</a:t>
              </a:r>
            </a:p>
          </p:txBody>
        </p:sp>
        <p:pic>
          <p:nvPicPr>
            <p:cNvPr id="109" name="Picture 108"/>
            <p:cNvPicPr>
              <a:picLocks noChangeAspect="1"/>
            </p:cNvPicPr>
            <p:nvPr/>
          </p:nvPicPr>
          <p:blipFill>
            <a:blip r:embed="rId2"/>
            <a:stretch>
              <a:fillRect/>
            </a:stretch>
          </p:blipFill>
          <p:spPr>
            <a:xfrm>
              <a:off x="182459" y="198839"/>
              <a:ext cx="1002535" cy="100253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animEffect transition="in" filter="barn(inVertical)">
                                      <p:cBhvr>
                                        <p:cTn id="33" dur="500"/>
                                        <p:tgtEl>
                                          <p:spTgt spid="81"/>
                                        </p:tgtEl>
                                      </p:cBhvr>
                                    </p:animEffect>
                                  </p:childTnLst>
                                </p:cTn>
                              </p:par>
                              <p:par>
                                <p:cTn id="34" presetID="16" presetClass="entr" presetSubtype="21"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barn(inVertical)">
                                      <p:cBhvr>
                                        <p:cTn id="36" dur="500"/>
                                        <p:tgtEl>
                                          <p:spTgt spid="8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barn(inVertical)">
                                      <p:cBhvr>
                                        <p:cTn id="39" dur="500"/>
                                        <p:tgtEl>
                                          <p:spTgt spid="82"/>
                                        </p:tgtEl>
                                      </p:cBhvr>
                                    </p:animEffect>
                                  </p:childTnLst>
                                </p:cTn>
                              </p:par>
                              <p:par>
                                <p:cTn id="40" presetID="16" presetClass="entr" presetSubtype="2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arn(inVertic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circle(in)">
                                      <p:cBhvr>
                                        <p:cTn id="52"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1265232"/>
            <a:ext cx="12192000" cy="4327537"/>
          </a:xfrm>
          <a:prstGeom prst="rect">
            <a:avLst/>
          </a:prstGeom>
          <a:gradFill flip="none" rotWithShape="1">
            <a:gsLst>
              <a:gs pos="100000">
                <a:schemeClr val="accent2"/>
              </a:gs>
              <a:gs pos="10000">
                <a:schemeClr val="accent1"/>
              </a:gs>
            </a:gsLst>
            <a:lin ang="0" scaled="1"/>
            <a:tileRect/>
          </a:gradFill>
          <a:ln>
            <a:noFill/>
          </a:ln>
          <a:effectLst>
            <a:outerShdw blurRad="254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16200000">
            <a:off x="-4925" y="4927"/>
            <a:ext cx="6857998" cy="6848144"/>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bg2"/>
          </a:solidFill>
          <a:ln>
            <a:noFill/>
          </a:ln>
          <a:effectLst>
            <a:outerShdw blurRad="495300" dist="152400" algn="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16200000">
            <a:off x="-4526" y="366766"/>
            <a:ext cx="6301684" cy="6292631"/>
          </a:xfrm>
          <a:custGeom>
            <a:avLst/>
            <a:gdLst>
              <a:gd name="connsiteX0" fmla="*/ 5124965 w 5124965"/>
              <a:gd name="connsiteY0" fmla="*/ 0 h 5343867"/>
              <a:gd name="connsiteX1" fmla="*/ 5115595 w 5124965"/>
              <a:gd name="connsiteY1" fmla="*/ 462273 h 5343867"/>
              <a:gd name="connsiteX2" fmla="*/ 4517527 w 5124965"/>
              <a:gd name="connsiteY2" fmla="*/ 3454662 h 5343867"/>
              <a:gd name="connsiteX3" fmla="*/ 551698 w 5124965"/>
              <a:gd name="connsiteY3" fmla="*/ 3315914 h 5343867"/>
              <a:gd name="connsiteX4" fmla="*/ 4772 w 5124965"/>
              <a:gd name="connsiteY4" fmla="*/ 372872 h 5343867"/>
              <a:gd name="connsiteX5" fmla="*/ 0 w 5124965"/>
              <a:gd name="connsiteY5" fmla="*/ 0 h 5343867"/>
              <a:gd name="connsiteX6" fmla="*/ 5124965 w 5124965"/>
              <a:gd name="connsiteY6" fmla="*/ 0 h 53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24965" h="5343867">
                <a:moveTo>
                  <a:pt x="5124965" y="0"/>
                </a:moveTo>
                <a:lnTo>
                  <a:pt x="5115595" y="462273"/>
                </a:lnTo>
                <a:cubicBezTo>
                  <a:pt x="5069848" y="1560875"/>
                  <a:pt x="4861882" y="2607448"/>
                  <a:pt x="4517527" y="3454662"/>
                </a:cubicBezTo>
                <a:cubicBezTo>
                  <a:pt x="3471088" y="6029212"/>
                  <a:pt x="1556109" y="5962215"/>
                  <a:pt x="551698" y="3315914"/>
                </a:cubicBezTo>
                <a:cubicBezTo>
                  <a:pt x="230371" y="2469319"/>
                  <a:pt x="40659" y="1442723"/>
                  <a:pt x="4772" y="372872"/>
                </a:cubicBezTo>
                <a:lnTo>
                  <a:pt x="0" y="0"/>
                </a:lnTo>
                <a:lnTo>
                  <a:pt x="51249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2"/>
          <p:cNvGrpSpPr/>
          <p:nvPr/>
        </p:nvGrpSpPr>
        <p:grpSpPr>
          <a:xfrm>
            <a:off x="1936029" y="1613642"/>
            <a:ext cx="9947276" cy="3371850"/>
            <a:chOff x="-3216374" y="1828186"/>
            <a:chExt cx="11224735" cy="4311357"/>
          </a:xfrm>
        </p:grpSpPr>
        <p:sp>
          <p:nvSpPr>
            <p:cNvPr id="12" name="矩形: 剪去对角 23"/>
            <p:cNvSpPr/>
            <p:nvPr/>
          </p:nvSpPr>
          <p:spPr>
            <a:xfrm>
              <a:off x="-3216373" y="1828186"/>
              <a:ext cx="11224734" cy="4311357"/>
            </a:xfrm>
            <a:prstGeom prst="snip2DiagRect">
              <a:avLst>
                <a:gd name="adj1" fmla="val 0"/>
                <a:gd name="adj2" fmla="val 10271"/>
              </a:avLst>
            </a:prstGeom>
            <a:solidFill>
              <a:schemeClr val="bg1"/>
            </a:solidFill>
            <a:ln w="381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文本框 24"/>
            <p:cNvSpPr txBox="1"/>
            <p:nvPr/>
          </p:nvSpPr>
          <p:spPr>
            <a:xfrm>
              <a:off x="-3216374" y="2751155"/>
              <a:ext cx="11224733" cy="2905091"/>
            </a:xfrm>
            <a:prstGeom prst="rect">
              <a:avLst/>
            </a:prstGeom>
            <a:noFill/>
            <a:ln w="38100">
              <a:noFill/>
              <a:prstDash val="dash"/>
            </a:ln>
          </p:spPr>
          <p:txBody>
            <a:bodyPr wrap="square">
              <a:spAutoFit/>
            </a:bodyPr>
            <a:lstStyle/>
            <a:p>
              <a:pPr marL="88900">
                <a:lnSpc>
                  <a:spcPct val="139000"/>
                </a:lnSpc>
                <a:spcBef>
                  <a:spcPts val="600"/>
                </a:spcBef>
                <a:spcAft>
                  <a:spcPts val="400"/>
                </a:spcAft>
              </a:pPr>
              <a:r>
                <a:rPr lang="vi-VN" sz="3200" dirty="0">
                  <a:solidFill>
                    <a:srgbClr val="666668"/>
                  </a:solidFill>
                  <a:ea typeface="Times New Roman" panose="02020603050405020304" pitchFamily="18" charset="0"/>
                </a:rPr>
                <a:t>- Liên kết ion là liên kết được hình thành bởi lực hút giữa các ion mang diện tích trái dấu.</a:t>
              </a:r>
              <a:endParaRPr lang="en-US" altLang="vi-VN" sz="3200" dirty="0">
                <a:solidFill>
                  <a:srgbClr val="666668"/>
                </a:solidFill>
                <a:ea typeface="Times New Roman" panose="02020603050405020304" pitchFamily="18" charset="0"/>
              </a:endParaRPr>
            </a:p>
            <a:p>
              <a:pPr marL="88900">
                <a:lnSpc>
                  <a:spcPct val="139000"/>
                </a:lnSpc>
                <a:spcBef>
                  <a:spcPts val="600"/>
                </a:spcBef>
                <a:spcAft>
                  <a:spcPts val="400"/>
                </a:spcAft>
              </a:pPr>
              <a:endParaRPr lang="en-US" altLang="vi-VN" sz="3200" dirty="0">
                <a:solidFill>
                  <a:srgbClr val="666668"/>
                </a:solidFill>
                <a:ea typeface="Times New Roman" panose="02020603050405020304" pitchFamily="18" charset="0"/>
              </a:endParaRPr>
            </a:p>
          </p:txBody>
        </p:sp>
      </p:grpSp>
      <p:pic>
        <p:nvPicPr>
          <p:cNvPr id="14" name="图片 2" descr="C:\Users\Administrator\Desktop\T\亲子阅读\5caf14e7f1bb8.png5caf14e7f1bb8"/>
          <p:cNvPicPr>
            <a:picLocks noChangeAspect="1"/>
          </p:cNvPicPr>
          <p:nvPr/>
        </p:nvPicPr>
        <p:blipFill>
          <a:blip r:embed="rId2"/>
          <a:srcRect/>
          <a:stretch>
            <a:fillRect/>
          </a:stretch>
        </p:blipFill>
        <p:spPr>
          <a:xfrm>
            <a:off x="-2" y="264768"/>
            <a:ext cx="2625725"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16210;#143544;#402372;#401049;#400586;#370031;"/>
</p:tagLst>
</file>

<file path=ppt/theme/theme1.xml><?xml version="1.0" encoding="utf-8"?>
<a:theme xmlns:a="http://schemas.openxmlformats.org/drawingml/2006/main" name="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Dashi 11">
      <a:dk1>
        <a:srgbClr val="181717"/>
      </a:dk1>
      <a:lt1>
        <a:srgbClr val="FFFFFF"/>
      </a:lt1>
      <a:dk2>
        <a:srgbClr val="181717"/>
      </a:dk2>
      <a:lt2>
        <a:srgbClr val="FFFFFF"/>
      </a:lt2>
      <a:accent1>
        <a:srgbClr val="00BA97"/>
      </a:accent1>
      <a:accent2>
        <a:srgbClr val="009374"/>
      </a:accent2>
      <a:accent3>
        <a:srgbClr val="00BA97"/>
      </a:accent3>
      <a:accent4>
        <a:srgbClr val="00C59D"/>
      </a:accent4>
      <a:accent5>
        <a:srgbClr val="009278"/>
      </a:accent5>
      <a:accent6>
        <a:srgbClr val="00C49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2948</Words>
  <Application>Microsoft Office PowerPoint</Application>
  <PresentationFormat>Widescreen</PresentationFormat>
  <Paragraphs>320</Paragraphs>
  <Slides>40</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40</vt:i4>
      </vt:variant>
    </vt:vector>
  </HeadingPairs>
  <TitlesOfParts>
    <vt:vector size="55" baseType="lpstr">
      <vt:lpstr>Microsoft YaHei</vt:lpstr>
      <vt:lpstr>Arial</vt:lpstr>
      <vt:lpstr>Calibri</vt:lpstr>
      <vt:lpstr>Calibri Light</vt:lpstr>
      <vt:lpstr>等线</vt:lpstr>
      <vt:lpstr>inpin heiti</vt:lpstr>
      <vt:lpstr>OpenSans</vt:lpstr>
      <vt:lpstr>OpenSansBold</vt:lpstr>
      <vt:lpstr>Roboto Bold</vt:lpstr>
      <vt:lpstr>Segoe UI</vt:lpstr>
      <vt:lpstr>Times New Roman</vt:lpstr>
      <vt:lpstr>字心坊童梦奇缘W</vt:lpstr>
      <vt:lpstr>汉标中黑体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Admin</cp:lastModifiedBy>
  <cp:revision>323</cp:revision>
  <dcterms:created xsi:type="dcterms:W3CDTF">2020-04-23T10:07:00Z</dcterms:created>
  <dcterms:modified xsi:type="dcterms:W3CDTF">2023-02-26T14:58:00Z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2A675C18D4614A0EB152C264EAE72CA3</vt:lpwstr>
  </property>
  <property fmtid="{D5CDD505-2E9C-101B-9397-08002B2CF9AE}" pid="3" name="KSOProductBuildVer">
    <vt:lpwstr>1033-11.2.0.11191</vt:lpwstr>
  </property>
</Properties>
</file>