
<file path=[Content_Types].xml><?xml version="1.0" encoding="utf-8"?>
<Types xmlns="http://schemas.openxmlformats.org/package/2006/content-types">
  <Default Extension="GIF" ContentType="image/gi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3.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73" r:id="rId1"/>
    <p:sldMasterId id="2147483685" r:id="rId2"/>
  </p:sldMasterIdLst>
  <p:notesMasterIdLst>
    <p:notesMasterId r:id="rId13"/>
  </p:notesMasterIdLst>
  <p:sldIdLst>
    <p:sldId id="339" r:id="rId3"/>
    <p:sldId id="340" r:id="rId4"/>
    <p:sldId id="356" r:id="rId5"/>
    <p:sldId id="357" r:id="rId6"/>
    <p:sldId id="369" r:id="rId7"/>
    <p:sldId id="358" r:id="rId8"/>
    <p:sldId id="372" r:id="rId9"/>
    <p:sldId id="371" r:id="rId10"/>
    <p:sldId id="359" r:id="rId11"/>
    <p:sldId id="337" r:id="rId12"/>
  </p:sldIdLst>
  <p:sldSz cx="13981113" cy="7864475"/>
  <p:notesSz cx="7004050" cy="9290050"/>
  <p:defaultTextStyle>
    <a:defPPr>
      <a:defRPr lang="en-US"/>
    </a:defPPr>
    <a:lvl1pPr marL="0" lvl="0" indent="0" algn="l" defTabSz="914400" rtl="0" eaLnBrk="0" fontAlgn="base" latinLnBrk="0" hangingPunct="0">
      <a:lnSpc>
        <a:spcPct val="100000"/>
      </a:lnSpc>
      <a:spcBef>
        <a:spcPct val="0"/>
      </a:spcBef>
      <a:spcAft>
        <a:spcPct val="0"/>
      </a:spcAft>
      <a:buNone/>
      <a:defRPr sz="2100" b="0" i="0" u="none" kern="1200" baseline="0">
        <a:solidFill>
          <a:schemeClr val="tx1"/>
        </a:solidFill>
        <a:latin typeface="Arial" panose="020B0604020202020204" pitchFamily="34" charset="0"/>
        <a:ea typeface="+mn-ea"/>
        <a:cs typeface="+mn-cs"/>
      </a:defRPr>
    </a:lvl1pPr>
    <a:lvl2pPr marL="457200" lvl="1" indent="0" algn="l" defTabSz="914400" rtl="0" eaLnBrk="0" fontAlgn="base" latinLnBrk="0" hangingPunct="0">
      <a:lnSpc>
        <a:spcPct val="100000"/>
      </a:lnSpc>
      <a:spcBef>
        <a:spcPct val="0"/>
      </a:spcBef>
      <a:spcAft>
        <a:spcPct val="0"/>
      </a:spcAft>
      <a:buNone/>
      <a:defRPr sz="2100"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sz="2100"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sz="2100"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sz="2100" b="0" i="0" u="none" kern="1200" baseline="0">
        <a:solidFill>
          <a:schemeClr val="tx1"/>
        </a:solidFill>
        <a:latin typeface="Arial" panose="020B0604020202020204" pitchFamily="34" charset="0"/>
        <a:ea typeface="+mn-ea"/>
        <a:cs typeface="+mn-cs"/>
      </a:defRPr>
    </a:lvl5pPr>
    <a:lvl6pPr marL="2286000" lvl="5" indent="0" algn="l" defTabSz="914400" rtl="0" eaLnBrk="0" fontAlgn="base" latinLnBrk="0" hangingPunct="0">
      <a:lnSpc>
        <a:spcPct val="100000"/>
      </a:lnSpc>
      <a:spcBef>
        <a:spcPct val="0"/>
      </a:spcBef>
      <a:spcAft>
        <a:spcPct val="0"/>
      </a:spcAft>
      <a:buNone/>
      <a:defRPr sz="2100" b="0" i="0" u="none" kern="1200" baseline="0">
        <a:solidFill>
          <a:schemeClr val="tx1"/>
        </a:solidFill>
        <a:latin typeface="Arial" panose="020B0604020202020204" pitchFamily="34" charset="0"/>
        <a:ea typeface="+mn-ea"/>
        <a:cs typeface="+mn-cs"/>
      </a:defRPr>
    </a:lvl6pPr>
    <a:lvl7pPr marL="2743200" lvl="6" indent="0" algn="l" defTabSz="914400" rtl="0" eaLnBrk="0" fontAlgn="base" latinLnBrk="0" hangingPunct="0">
      <a:lnSpc>
        <a:spcPct val="100000"/>
      </a:lnSpc>
      <a:spcBef>
        <a:spcPct val="0"/>
      </a:spcBef>
      <a:spcAft>
        <a:spcPct val="0"/>
      </a:spcAft>
      <a:buNone/>
      <a:defRPr sz="2100" b="0" i="0" u="none" kern="1200" baseline="0">
        <a:solidFill>
          <a:schemeClr val="tx1"/>
        </a:solidFill>
        <a:latin typeface="Arial" panose="020B0604020202020204" pitchFamily="34" charset="0"/>
        <a:ea typeface="+mn-ea"/>
        <a:cs typeface="+mn-cs"/>
      </a:defRPr>
    </a:lvl7pPr>
    <a:lvl8pPr marL="3200400" lvl="7" indent="0" algn="l" defTabSz="914400" rtl="0" eaLnBrk="0" fontAlgn="base" latinLnBrk="0" hangingPunct="0">
      <a:lnSpc>
        <a:spcPct val="100000"/>
      </a:lnSpc>
      <a:spcBef>
        <a:spcPct val="0"/>
      </a:spcBef>
      <a:spcAft>
        <a:spcPct val="0"/>
      </a:spcAft>
      <a:buNone/>
      <a:defRPr sz="2100" b="0" i="0" u="none" kern="1200" baseline="0">
        <a:solidFill>
          <a:schemeClr val="tx1"/>
        </a:solidFill>
        <a:latin typeface="Arial" panose="020B0604020202020204" pitchFamily="34" charset="0"/>
        <a:ea typeface="+mn-ea"/>
        <a:cs typeface="+mn-cs"/>
      </a:defRPr>
    </a:lvl8pPr>
    <a:lvl9pPr marL="3657600" lvl="8" indent="0" algn="l" defTabSz="914400" rtl="0" eaLnBrk="0" fontAlgn="base" latinLnBrk="0" hangingPunct="0">
      <a:lnSpc>
        <a:spcPct val="100000"/>
      </a:lnSpc>
      <a:spcBef>
        <a:spcPct val="0"/>
      </a:spcBef>
      <a:spcAft>
        <a:spcPct val="0"/>
      </a:spcAft>
      <a:buNone/>
      <a:defRPr sz="2100" b="0" i="0" u="none" kern="1200" baseline="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477" userDrawn="1">
          <p15:clr>
            <a:srgbClr val="A4A3A4"/>
          </p15:clr>
        </p15:guide>
        <p15:guide id="2" pos="443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C0A04"/>
    <a:srgbClr val="0000CC"/>
    <a:srgbClr val="FF0066"/>
    <a:srgbClr val="FF3300"/>
    <a:srgbClr val="0033CC"/>
    <a:srgbClr val="21109C"/>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度样式 4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51" d="100"/>
          <a:sy n="51" d="100"/>
        </p:scale>
        <p:origin x="948" y="88"/>
      </p:cViewPr>
      <p:guideLst>
        <p:guide orient="horz" pos="2477"/>
        <p:guide pos="4436"/>
      </p:guideLst>
    </p:cSldViewPr>
  </p:slideViewPr>
  <p:notesTextViewPr>
    <p:cViewPr>
      <p:scale>
        <a:sx n="100" d="100"/>
        <a:sy n="100" d="100"/>
      </p:scale>
      <p:origin x="0" y="0"/>
    </p:cViewPr>
  </p:notesTextViewPr>
  <p:sorterViewPr showFormatting="0">
    <p:cViewPr>
      <p:scale>
        <a:sx n="66" d="100"/>
        <a:sy n="66" d="100"/>
      </p:scale>
      <p:origin x="0" y="86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1074" name="Rectangle 2"/>
          <p:cNvSpPr>
            <a:spLocks noGrp="1" noChangeArrowheads="1"/>
          </p:cNvSpPr>
          <p:nvPr>
            <p:ph type="hdr" sz="quarter"/>
          </p:nvPr>
        </p:nvSpPr>
        <p:spPr bwMode="auto">
          <a:xfrm>
            <a:off x="0" y="0"/>
            <a:ext cx="3035300" cy="465138"/>
          </a:xfrm>
          <a:prstGeom prst="rect">
            <a:avLst/>
          </a:prstGeom>
          <a:noFill/>
          <a:ln>
            <a:noFill/>
          </a:ln>
          <a:effectLst/>
        </p:spPr>
        <p:txBody>
          <a:bodyPr vert="horz" wrap="square" lIns="91440" tIns="45720" rIns="91440" bIns="45720" numCol="1" anchor="t" anchorCtr="0" compatLnSpc="1"/>
          <a:lstStyle>
            <a:lvl1pPr eaLnBrk="1" hangingPunct="1">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31075" name="Rectangle 3"/>
          <p:cNvSpPr>
            <a:spLocks noGrp="1" noChangeArrowheads="1"/>
          </p:cNvSpPr>
          <p:nvPr>
            <p:ph type="dt" idx="1"/>
          </p:nvPr>
        </p:nvSpPr>
        <p:spPr bwMode="auto">
          <a:xfrm>
            <a:off x="3967163" y="0"/>
            <a:ext cx="3035300" cy="465138"/>
          </a:xfrm>
          <a:prstGeom prst="rect">
            <a:avLst/>
          </a:prstGeom>
          <a:noFill/>
          <a:ln>
            <a:noFill/>
          </a:ln>
          <a:effectLst/>
        </p:spPr>
        <p:txBody>
          <a:bodyPr vert="horz" wrap="square" lIns="91440" tIns="45720" rIns="91440" bIns="45720" numCol="1" anchor="t" anchorCtr="0" compatLnSpc="1"/>
          <a:lstStyle>
            <a:lvl1pPr algn="r" eaLnBrk="1" hangingPunct="1">
              <a:defRPr sz="1200">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4340" name="Rectangle 4"/>
          <p:cNvSpPr>
            <a:spLocks noGrp="1" noRot="1" noChangeAspect="1" noTextEdit="1"/>
          </p:cNvSpPr>
          <p:nvPr>
            <p:ph type="sldImg" idx="2"/>
          </p:nvPr>
        </p:nvSpPr>
        <p:spPr>
          <a:xfrm>
            <a:off x="406400" y="696913"/>
            <a:ext cx="6191250" cy="3482975"/>
          </a:xfrm>
          <a:prstGeom prst="rect">
            <a:avLst/>
          </a:prstGeom>
          <a:noFill/>
          <a:ln w="9525" cap="flat" cmpd="sng">
            <a:solidFill>
              <a:srgbClr val="000000"/>
            </a:solidFill>
            <a:prstDash val="solid"/>
            <a:miter/>
            <a:headEnd type="none" w="med" len="med"/>
            <a:tailEnd type="none" w="med" len="med"/>
          </a:ln>
        </p:spPr>
      </p:sp>
      <p:sp>
        <p:nvSpPr>
          <p:cNvPr id="131077" name="Rectangle 5"/>
          <p:cNvSpPr>
            <a:spLocks noGrp="1" noChangeArrowheads="1"/>
          </p:cNvSpPr>
          <p:nvPr>
            <p:ph type="body" sz="quarter" idx="3"/>
          </p:nvPr>
        </p:nvSpPr>
        <p:spPr bwMode="auto">
          <a:xfrm>
            <a:off x="700088" y="4413250"/>
            <a:ext cx="5603875" cy="4179888"/>
          </a:xfrm>
          <a:prstGeom prst="rect">
            <a:avLst/>
          </a:prstGeom>
          <a:noFill/>
          <a:ln>
            <a:noFill/>
          </a:ln>
          <a:effec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Click to edit Master text styles</a:t>
            </a: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Second level</a:t>
            </a: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Third level</a:t>
            </a: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Fourth level</a:t>
            </a: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Fifth level</a:t>
            </a:r>
          </a:p>
        </p:txBody>
      </p:sp>
      <p:sp>
        <p:nvSpPr>
          <p:cNvPr id="131078" name="Rectangle 6"/>
          <p:cNvSpPr>
            <a:spLocks noGrp="1" noChangeArrowheads="1"/>
          </p:cNvSpPr>
          <p:nvPr>
            <p:ph type="ftr" sz="quarter" idx="4"/>
          </p:nvPr>
        </p:nvSpPr>
        <p:spPr bwMode="auto">
          <a:xfrm>
            <a:off x="0" y="8823325"/>
            <a:ext cx="3035300" cy="465138"/>
          </a:xfrm>
          <a:prstGeom prst="rect">
            <a:avLst/>
          </a:prstGeom>
          <a:noFill/>
          <a:ln>
            <a:noFill/>
          </a:ln>
          <a:effectLst/>
        </p:spPr>
        <p:txBody>
          <a:bodyPr vert="horz" wrap="square" lIns="91440" tIns="45720" rIns="91440" bIns="45720" numCol="1" anchor="b" anchorCtr="0" compatLnSpc="1"/>
          <a:lstStyle>
            <a:lvl1pPr eaLnBrk="1" hangingPunct="1">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31079" name="Rectangle 7"/>
          <p:cNvSpPr>
            <a:spLocks noGrp="1" noChangeArrowheads="1"/>
          </p:cNvSpPr>
          <p:nvPr>
            <p:ph type="sldNum" sz="quarter" idx="5"/>
          </p:nvPr>
        </p:nvSpPr>
        <p:spPr bwMode="auto">
          <a:xfrm>
            <a:off x="3967163" y="8823325"/>
            <a:ext cx="3035300" cy="465138"/>
          </a:xfrm>
          <a:prstGeom prst="rect">
            <a:avLst/>
          </a:prstGeom>
          <a:noFill/>
          <a:ln>
            <a:noFill/>
          </a:ln>
          <a:effectLst/>
        </p:spPr>
        <p:txBody>
          <a:bodyPr vert="horz" wrap="square" lIns="91440" tIns="45720" rIns="91440" bIns="45720" numCol="1" anchor="b" anchorCtr="0" compatLnSpc="1"/>
          <a:lstStyle/>
          <a:p>
            <a:pPr lvl="0" algn="r" eaLnBrk="1" hangingPunct="1"/>
            <a:fld id="{9A0DB2DC-4C9A-4742-B13C-FB6460FD3503}" type="slidenum">
              <a:rPr lang="en-US" altLang="en-US" sz="1200" dirty="0"/>
              <a:t>‹#›</a:t>
            </a:fld>
            <a:endParaRPr lang="en-US" altLang="en-US" sz="1200" dirty="0"/>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txBox="1">
            <a:spLocks noGrp="1"/>
          </p:cNvSpPr>
          <p:nvPr>
            <p:ph type="sldNum" sz="quarter"/>
          </p:nvPr>
        </p:nvSpPr>
        <p:spPr>
          <a:xfrm>
            <a:off x="3967163" y="8823325"/>
            <a:ext cx="3035300" cy="465138"/>
          </a:xfrm>
          <a:prstGeom prst="rect">
            <a:avLst/>
          </a:prstGeom>
          <a:noFill/>
          <a:ln w="9525">
            <a:noFill/>
          </a:ln>
        </p:spPr>
        <p:txBody>
          <a:bodyPr anchor="b" anchorCtr="0"/>
          <a:lstStyle/>
          <a:p>
            <a:pPr lvl="0" algn="r" eaLnBrk="1" hangingPunct="1"/>
            <a:fld id="{9A0DB2DC-4C9A-4742-B13C-FB6460FD3503}" type="slidenum">
              <a:rPr lang="en-US" altLang="en-US" sz="1200" dirty="0"/>
              <a:t>3</a:t>
            </a:fld>
            <a:endParaRPr lang="en-US" altLang="en-US" sz="1200" dirty="0"/>
          </a:p>
        </p:txBody>
      </p:sp>
      <p:sp>
        <p:nvSpPr>
          <p:cNvPr id="21507" name="Rectangle 2"/>
          <p:cNvSpPr>
            <a:spLocks noGrp="1" noRot="1" noChangeAspect="1" noTextEdit="1"/>
          </p:cNvSpPr>
          <p:nvPr>
            <p:ph type="sldImg"/>
          </p:nvPr>
        </p:nvSpPr>
        <p:spPr>
          <a:xfrm>
            <a:off x="406400" y="696913"/>
            <a:ext cx="6191250" cy="3482975"/>
          </a:xfrm>
          <a:ln/>
        </p:spPr>
      </p:sp>
      <p:sp>
        <p:nvSpPr>
          <p:cNvPr id="21508" name="Rectangle 3"/>
          <p:cNvSpPr>
            <a:spLocks noGrp="1"/>
          </p:cNvSpPr>
          <p:nvPr>
            <p:ph type="body" idx="1"/>
          </p:nvPr>
        </p:nvSpPr>
        <p:spPr>
          <a:ln/>
        </p:spPr>
        <p:txBody>
          <a:bodyPr wrap="square" lIns="91440" tIns="45720" rIns="91440" bIns="45720" anchor="t" anchorCtr="0"/>
          <a:lstStyle/>
          <a:p>
            <a:pPr lvl="0" eaLnBrk="1" hangingPunct="1"/>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txBox="1">
            <a:spLocks noGrp="1"/>
          </p:cNvSpPr>
          <p:nvPr>
            <p:ph type="sldNum" sz="quarter"/>
          </p:nvPr>
        </p:nvSpPr>
        <p:spPr>
          <a:xfrm>
            <a:off x="3967163" y="8823325"/>
            <a:ext cx="3035300" cy="465138"/>
          </a:xfrm>
          <a:prstGeom prst="rect">
            <a:avLst/>
          </a:prstGeom>
          <a:noFill/>
          <a:ln w="9525">
            <a:noFill/>
          </a:ln>
        </p:spPr>
        <p:txBody>
          <a:bodyPr anchor="b" anchorCtr="0"/>
          <a:lstStyle/>
          <a:p>
            <a:pPr lvl="0" algn="r" eaLnBrk="1" hangingPunct="1"/>
            <a:fld id="{9A0DB2DC-4C9A-4742-B13C-FB6460FD3503}" type="slidenum">
              <a:rPr lang="en-US" altLang="en-US" sz="1200" dirty="0"/>
              <a:t>4</a:t>
            </a:fld>
            <a:endParaRPr lang="en-US" altLang="en-US" sz="1200" dirty="0"/>
          </a:p>
        </p:txBody>
      </p:sp>
      <p:sp>
        <p:nvSpPr>
          <p:cNvPr id="23555" name="Rectangle 2"/>
          <p:cNvSpPr>
            <a:spLocks noGrp="1" noRot="1" noChangeAspect="1" noTextEdit="1"/>
          </p:cNvSpPr>
          <p:nvPr>
            <p:ph type="sldImg"/>
          </p:nvPr>
        </p:nvSpPr>
        <p:spPr>
          <a:xfrm>
            <a:off x="406400" y="696913"/>
            <a:ext cx="6191250" cy="3482975"/>
          </a:xfrm>
          <a:ln/>
        </p:spPr>
      </p:sp>
      <p:sp>
        <p:nvSpPr>
          <p:cNvPr id="23556" name="Rectangle 3"/>
          <p:cNvSpPr>
            <a:spLocks noGrp="1"/>
          </p:cNvSpPr>
          <p:nvPr>
            <p:ph type="body" idx="1"/>
          </p:nvPr>
        </p:nvSpPr>
        <p:spPr>
          <a:ln/>
        </p:spPr>
        <p:txBody>
          <a:bodyPr wrap="square" lIns="91440" tIns="45720" rIns="91440" bIns="45720" anchor="t" anchorCtr="0"/>
          <a:lstStyle/>
          <a:p>
            <a:pPr lvl="0" eaLnBrk="1" hangingPunct="1"/>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txBox="1">
            <a:spLocks noGrp="1"/>
          </p:cNvSpPr>
          <p:nvPr>
            <p:ph type="sldNum" sz="quarter"/>
          </p:nvPr>
        </p:nvSpPr>
        <p:spPr>
          <a:xfrm>
            <a:off x="3967163" y="8823325"/>
            <a:ext cx="3035300" cy="465138"/>
          </a:xfrm>
          <a:prstGeom prst="rect">
            <a:avLst/>
          </a:prstGeom>
          <a:noFill/>
          <a:ln w="9525">
            <a:noFill/>
          </a:ln>
        </p:spPr>
        <p:txBody>
          <a:bodyPr anchor="b" anchorCtr="0"/>
          <a:lstStyle/>
          <a:p>
            <a:pPr lvl="0" algn="r" eaLnBrk="1" hangingPunct="1"/>
            <a:fld id="{9A0DB2DC-4C9A-4742-B13C-FB6460FD3503}" type="slidenum">
              <a:rPr lang="en-US" altLang="en-US" sz="1200" dirty="0"/>
              <a:t>5</a:t>
            </a:fld>
            <a:endParaRPr lang="en-US" altLang="en-US" sz="1200" dirty="0"/>
          </a:p>
        </p:txBody>
      </p:sp>
      <p:sp>
        <p:nvSpPr>
          <p:cNvPr id="25603" name="Rectangle 2"/>
          <p:cNvSpPr>
            <a:spLocks noGrp="1" noRot="1" noChangeAspect="1" noTextEdit="1"/>
          </p:cNvSpPr>
          <p:nvPr>
            <p:ph type="sldImg"/>
          </p:nvPr>
        </p:nvSpPr>
        <p:spPr>
          <a:xfrm>
            <a:off x="406400" y="696913"/>
            <a:ext cx="6191250" cy="3482975"/>
          </a:xfrm>
          <a:ln/>
        </p:spPr>
      </p:sp>
      <p:sp>
        <p:nvSpPr>
          <p:cNvPr id="25604" name="Rectangle 3"/>
          <p:cNvSpPr>
            <a:spLocks noGrp="1"/>
          </p:cNvSpPr>
          <p:nvPr>
            <p:ph type="body" idx="1"/>
          </p:nvPr>
        </p:nvSpPr>
        <p:spPr>
          <a:ln/>
        </p:spPr>
        <p:txBody>
          <a:bodyPr wrap="square" lIns="91440" tIns="45720" rIns="91440" bIns="45720" anchor="t" anchorCtr="0"/>
          <a:lstStyle/>
          <a:p>
            <a:pPr lvl="0" eaLnBrk="1" hangingPunct="1"/>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txBox="1">
            <a:spLocks noGrp="1"/>
          </p:cNvSpPr>
          <p:nvPr>
            <p:ph type="sldNum" sz="quarter"/>
          </p:nvPr>
        </p:nvSpPr>
        <p:spPr>
          <a:xfrm>
            <a:off x="3967163" y="8823325"/>
            <a:ext cx="3035300" cy="465138"/>
          </a:xfrm>
          <a:prstGeom prst="rect">
            <a:avLst/>
          </a:prstGeom>
          <a:noFill/>
          <a:ln w="9525">
            <a:noFill/>
          </a:ln>
        </p:spPr>
        <p:txBody>
          <a:bodyPr anchor="b" anchorCtr="0"/>
          <a:lstStyle/>
          <a:p>
            <a:pPr lvl="0" algn="r" eaLnBrk="1" hangingPunct="1"/>
            <a:fld id="{9A0DB2DC-4C9A-4742-B13C-FB6460FD3503}" type="slidenum">
              <a:rPr lang="en-US" altLang="en-US" sz="1200" dirty="0"/>
              <a:t>6</a:t>
            </a:fld>
            <a:endParaRPr lang="en-US" altLang="en-US" sz="1200" dirty="0"/>
          </a:p>
        </p:txBody>
      </p:sp>
      <p:sp>
        <p:nvSpPr>
          <p:cNvPr id="29699" name="Rectangle 2"/>
          <p:cNvSpPr>
            <a:spLocks noGrp="1" noRot="1" noChangeAspect="1" noTextEdit="1"/>
          </p:cNvSpPr>
          <p:nvPr>
            <p:ph type="sldImg"/>
          </p:nvPr>
        </p:nvSpPr>
        <p:spPr>
          <a:xfrm>
            <a:off x="406400" y="696913"/>
            <a:ext cx="6191250" cy="3482975"/>
          </a:xfrm>
          <a:ln/>
        </p:spPr>
      </p:sp>
      <p:sp>
        <p:nvSpPr>
          <p:cNvPr id="29700" name="Rectangle 3"/>
          <p:cNvSpPr>
            <a:spLocks noGrp="1"/>
          </p:cNvSpPr>
          <p:nvPr>
            <p:ph type="body" idx="1"/>
          </p:nvPr>
        </p:nvSpPr>
        <p:spPr>
          <a:ln/>
        </p:spPr>
        <p:txBody>
          <a:bodyPr wrap="square" lIns="91440" tIns="45720" rIns="91440" bIns="45720" anchor="t" anchorCtr="0"/>
          <a:lstStyle/>
          <a:p>
            <a:pPr lvl="0" eaLnBrk="1" hangingPunct="1"/>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txBox="1">
            <a:spLocks noGrp="1"/>
          </p:cNvSpPr>
          <p:nvPr>
            <p:ph type="sldNum" sz="quarter"/>
          </p:nvPr>
        </p:nvSpPr>
        <p:spPr>
          <a:xfrm>
            <a:off x="3967163" y="8823325"/>
            <a:ext cx="3035300" cy="465138"/>
          </a:xfrm>
          <a:prstGeom prst="rect">
            <a:avLst/>
          </a:prstGeom>
          <a:noFill/>
          <a:ln w="9525">
            <a:noFill/>
          </a:ln>
        </p:spPr>
        <p:txBody>
          <a:bodyPr anchor="b" anchorCtr="0"/>
          <a:lstStyle/>
          <a:p>
            <a:pPr lvl="0" algn="r" eaLnBrk="1" hangingPunct="1"/>
            <a:fld id="{9A0DB2DC-4C9A-4742-B13C-FB6460FD3503}" type="slidenum">
              <a:rPr lang="en-US" altLang="en-US" sz="1200" dirty="0"/>
              <a:t>7</a:t>
            </a:fld>
            <a:endParaRPr lang="en-US" altLang="en-US" sz="1200" dirty="0"/>
          </a:p>
        </p:txBody>
      </p:sp>
      <p:sp>
        <p:nvSpPr>
          <p:cNvPr id="31747" name="Rectangle 2"/>
          <p:cNvSpPr>
            <a:spLocks noGrp="1" noRot="1" noChangeAspect="1" noTextEdit="1"/>
          </p:cNvSpPr>
          <p:nvPr>
            <p:ph type="sldImg"/>
          </p:nvPr>
        </p:nvSpPr>
        <p:spPr>
          <a:xfrm>
            <a:off x="406400" y="696913"/>
            <a:ext cx="6191250" cy="3482975"/>
          </a:xfrm>
          <a:ln/>
        </p:spPr>
      </p:sp>
      <p:sp>
        <p:nvSpPr>
          <p:cNvPr id="31748" name="Rectangle 3"/>
          <p:cNvSpPr>
            <a:spLocks noGrp="1"/>
          </p:cNvSpPr>
          <p:nvPr>
            <p:ph type="body" idx="1"/>
          </p:nvPr>
        </p:nvSpPr>
        <p:spPr>
          <a:ln/>
        </p:spPr>
        <p:txBody>
          <a:bodyPr wrap="square" lIns="91440" tIns="45720" rIns="91440" bIns="45720" anchor="t" anchorCtr="0"/>
          <a:lstStyle/>
          <a:p>
            <a:pPr lvl="0" eaLnBrk="1" hangingPunct="1"/>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txBox="1">
            <a:spLocks noGrp="1"/>
          </p:cNvSpPr>
          <p:nvPr>
            <p:ph type="sldNum" sz="quarter"/>
          </p:nvPr>
        </p:nvSpPr>
        <p:spPr>
          <a:xfrm>
            <a:off x="3967163" y="8823325"/>
            <a:ext cx="3035300" cy="465138"/>
          </a:xfrm>
          <a:prstGeom prst="rect">
            <a:avLst/>
          </a:prstGeom>
          <a:noFill/>
          <a:ln w="9525">
            <a:noFill/>
          </a:ln>
        </p:spPr>
        <p:txBody>
          <a:bodyPr anchor="b" anchorCtr="0"/>
          <a:lstStyle/>
          <a:p>
            <a:pPr lvl="0" algn="r" eaLnBrk="1" hangingPunct="1"/>
            <a:fld id="{9A0DB2DC-4C9A-4742-B13C-FB6460FD3503}" type="slidenum">
              <a:rPr lang="en-US" altLang="en-US" sz="1200" dirty="0"/>
              <a:t>8</a:t>
            </a:fld>
            <a:endParaRPr lang="en-US" altLang="en-US" sz="1200" dirty="0"/>
          </a:p>
        </p:txBody>
      </p:sp>
      <p:sp>
        <p:nvSpPr>
          <p:cNvPr id="33795" name="Rectangle 2"/>
          <p:cNvSpPr>
            <a:spLocks noGrp="1" noRot="1" noChangeAspect="1" noTextEdit="1"/>
          </p:cNvSpPr>
          <p:nvPr>
            <p:ph type="sldImg"/>
          </p:nvPr>
        </p:nvSpPr>
        <p:spPr>
          <a:xfrm>
            <a:off x="406400" y="696913"/>
            <a:ext cx="6191250" cy="3482975"/>
          </a:xfrm>
          <a:ln/>
        </p:spPr>
      </p:sp>
      <p:sp>
        <p:nvSpPr>
          <p:cNvPr id="33796" name="Rectangle 3"/>
          <p:cNvSpPr>
            <a:spLocks noGrp="1"/>
          </p:cNvSpPr>
          <p:nvPr>
            <p:ph type="body" idx="1"/>
          </p:nvPr>
        </p:nvSpPr>
        <p:spPr>
          <a:ln/>
        </p:spPr>
        <p:txBody>
          <a:bodyPr wrap="square" lIns="91440" tIns="45720" rIns="91440" bIns="45720" anchor="t" anchorCtr="0"/>
          <a:lstStyle/>
          <a:p>
            <a:pPr lvl="0" eaLnBrk="1" hangingPunct="1"/>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txBox="1">
            <a:spLocks noGrp="1"/>
          </p:cNvSpPr>
          <p:nvPr>
            <p:ph type="sldNum" sz="quarter"/>
          </p:nvPr>
        </p:nvSpPr>
        <p:spPr>
          <a:xfrm>
            <a:off x="3967163" y="8823325"/>
            <a:ext cx="3035300" cy="465138"/>
          </a:xfrm>
          <a:prstGeom prst="rect">
            <a:avLst/>
          </a:prstGeom>
          <a:noFill/>
          <a:ln w="9525">
            <a:noFill/>
          </a:ln>
        </p:spPr>
        <p:txBody>
          <a:bodyPr anchor="b" anchorCtr="0"/>
          <a:lstStyle/>
          <a:p>
            <a:pPr lvl="0" algn="r" eaLnBrk="1" hangingPunct="1"/>
            <a:fld id="{9A0DB2DC-4C9A-4742-B13C-FB6460FD3503}" type="slidenum">
              <a:rPr lang="en-US" altLang="en-US" sz="1200" dirty="0"/>
              <a:t>9</a:t>
            </a:fld>
            <a:endParaRPr lang="en-US" altLang="en-US" sz="1200" dirty="0"/>
          </a:p>
        </p:txBody>
      </p:sp>
      <p:sp>
        <p:nvSpPr>
          <p:cNvPr id="35843" name="Rectangle 2"/>
          <p:cNvSpPr>
            <a:spLocks noGrp="1" noRot="1" noChangeAspect="1" noTextEdit="1"/>
          </p:cNvSpPr>
          <p:nvPr>
            <p:ph type="sldImg"/>
          </p:nvPr>
        </p:nvSpPr>
        <p:spPr>
          <a:xfrm>
            <a:off x="406400" y="696913"/>
            <a:ext cx="6191250" cy="3482975"/>
          </a:xfrm>
          <a:ln/>
        </p:spPr>
      </p:sp>
      <p:sp>
        <p:nvSpPr>
          <p:cNvPr id="35844" name="Rectangle 3"/>
          <p:cNvSpPr>
            <a:spLocks noGrp="1"/>
          </p:cNvSpPr>
          <p:nvPr>
            <p:ph type="body" idx="1"/>
          </p:nvPr>
        </p:nvSpPr>
        <p:spPr>
          <a:ln/>
        </p:spPr>
        <p:txBody>
          <a:bodyPr wrap="square" lIns="91440" tIns="45720" rIns="91440" bIns="45720" anchor="t" anchorCtr="0"/>
          <a:lstStyle/>
          <a:p>
            <a:pPr lvl="0" eaLnBrk="1" hangingPunct="1"/>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xfrm>
            <a:off x="406400" y="696913"/>
            <a:ext cx="6191250" cy="3482975"/>
          </a:xfrm>
          <a:ln/>
        </p:spPr>
      </p:sp>
      <p:sp>
        <p:nvSpPr>
          <p:cNvPr id="37891" name="Notes Placeholder 2"/>
          <p:cNvSpPr>
            <a:spLocks noGrp="1"/>
          </p:cNvSpPr>
          <p:nvPr>
            <p:ph type="body" idx="1"/>
          </p:nvPr>
        </p:nvSpPr>
        <p:spPr>
          <a:ln/>
        </p:spPr>
        <p:txBody>
          <a:bodyPr wrap="square" lIns="91440" tIns="45720" rIns="91440" bIns="45720" anchor="t" anchorCtr="0"/>
          <a:lstStyle/>
          <a:p>
            <a:pPr lvl="0" eaLnBrk="1" hangingPunct="1"/>
            <a:endParaRPr lang="en-US" altLang="en-US" dirty="0"/>
          </a:p>
        </p:txBody>
      </p:sp>
      <p:sp>
        <p:nvSpPr>
          <p:cNvPr id="37892" name="Slide Number Placeholder 3"/>
          <p:cNvSpPr txBox="1">
            <a:spLocks noGrp="1"/>
          </p:cNvSpPr>
          <p:nvPr>
            <p:ph type="sldNum" sz="quarter"/>
          </p:nvPr>
        </p:nvSpPr>
        <p:spPr>
          <a:xfrm>
            <a:off x="3967163" y="8823325"/>
            <a:ext cx="3035300" cy="465138"/>
          </a:xfrm>
          <a:prstGeom prst="rect">
            <a:avLst/>
          </a:prstGeom>
          <a:noFill/>
          <a:ln w="9525">
            <a:noFill/>
          </a:ln>
        </p:spPr>
        <p:txBody>
          <a:bodyPr anchor="b" anchorCtr="0"/>
          <a:lstStyle/>
          <a:p>
            <a:pPr lvl="0" algn="r" eaLnBrk="1" hangingPunct="1"/>
            <a:fld id="{9A0DB2DC-4C9A-4742-B13C-FB6460FD3503}" type="slidenum">
              <a:rPr lang="en-US" altLang="en-US" sz="1200" b="1" dirty="0">
                <a:solidFill>
                  <a:srgbClr val="333399"/>
                </a:solidFill>
                <a:latin typeface="Times New Roman" panose="02020603050405020304" pitchFamily="18" charset="0"/>
                <a:cs typeface="Arial" panose="020B0604020202020204" pitchFamily="34" charset="0"/>
              </a:rPr>
              <a:t>10</a:t>
            </a:fld>
            <a:endParaRPr lang="en-US" altLang="en-US" sz="1200" b="1" dirty="0">
              <a:solidFill>
                <a:srgbClr val="333399"/>
              </a:solidFill>
              <a:latin typeface="Times New Roman" panose="02020603050405020304" pitchFamily="18" charset="0"/>
              <a:ea typeface="Arial" panose="020B0604020202020204" pitchFamily="34" charset="0"/>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747639" y="1287080"/>
            <a:ext cx="10485835" cy="2738002"/>
          </a:xfrm>
        </p:spPr>
        <p:txBody>
          <a:bodyPr anchor="b"/>
          <a:lstStyle>
            <a:lvl1pPr algn="ctr">
              <a:defRPr sz="6880"/>
            </a:lvl1pPr>
          </a:lstStyle>
          <a:p>
            <a:r>
              <a:rPr lang="en-US"/>
              <a:t>Click to edit Master title style</a:t>
            </a:r>
            <a:endParaRPr lang="en-US" dirty="0"/>
          </a:p>
        </p:txBody>
      </p:sp>
      <p:sp>
        <p:nvSpPr>
          <p:cNvPr id="3" name="Subtitle 2"/>
          <p:cNvSpPr>
            <a:spLocks noGrp="1"/>
          </p:cNvSpPr>
          <p:nvPr>
            <p:ph type="subTitle" idx="1"/>
          </p:nvPr>
        </p:nvSpPr>
        <p:spPr>
          <a:xfrm>
            <a:off x="1747639" y="4130671"/>
            <a:ext cx="10485835" cy="1898760"/>
          </a:xfrm>
        </p:spPr>
        <p:txBody>
          <a:bodyPr/>
          <a:lstStyle>
            <a:lvl1pPr marL="0" indent="0" algn="ctr">
              <a:buNone/>
              <a:defRPr sz="2752"/>
            </a:lvl1pPr>
            <a:lvl2pPr marL="524271" indent="0" algn="ctr">
              <a:buNone/>
              <a:defRPr sz="2293"/>
            </a:lvl2pPr>
            <a:lvl3pPr marL="1048542" indent="0" algn="ctr">
              <a:buNone/>
              <a:defRPr sz="2064"/>
            </a:lvl3pPr>
            <a:lvl4pPr marL="1572814" indent="0" algn="ctr">
              <a:buNone/>
              <a:defRPr sz="1835"/>
            </a:lvl4pPr>
            <a:lvl5pPr marL="2097085" indent="0" algn="ctr">
              <a:buNone/>
              <a:defRPr sz="1835"/>
            </a:lvl5pPr>
            <a:lvl6pPr marL="2621356" indent="0" algn="ctr">
              <a:buNone/>
              <a:defRPr sz="1835"/>
            </a:lvl6pPr>
            <a:lvl7pPr marL="3145627" indent="0" algn="ctr">
              <a:buNone/>
              <a:defRPr sz="1835"/>
            </a:lvl7pPr>
            <a:lvl8pPr marL="3669899" indent="0" algn="ctr">
              <a:buNone/>
              <a:defRPr sz="1835"/>
            </a:lvl8pPr>
            <a:lvl9pPr marL="4194170" indent="0" algn="ctr">
              <a:buNone/>
              <a:defRPr sz="1835"/>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defTabSz="1401088" eaLnBrk="1" hangingPunct="1"/>
            <a:fld id="{9A0DB2DC-4C9A-4742-B13C-FB6460FD3503}" type="slidenum">
              <a:rPr lang="en-US" altLang="en-US" smtClean="0"/>
              <a:pPr defTabSz="1401088" eaLnBrk="1" hangingPunct="1"/>
              <a:t>‹#›</a:t>
            </a:fld>
            <a:endParaRPr lang="en-US" altLang="en-US" dirty="0"/>
          </a:p>
        </p:txBody>
      </p:sp>
    </p:spTree>
    <p:extLst>
      <p:ext uri="{BB962C8B-B14F-4D97-AF65-F5344CB8AC3E}">
        <p14:creationId xmlns:p14="http://schemas.microsoft.com/office/powerpoint/2010/main" val="1704102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defTabSz="1401088" eaLnBrk="1" hangingPunct="1"/>
            <a:fld id="{9A0DB2DC-4C9A-4742-B13C-FB6460FD3503}" type="slidenum">
              <a:rPr lang="en-US" altLang="en-US" smtClean="0"/>
              <a:pPr defTabSz="1401088" eaLnBrk="1" hangingPunct="1"/>
              <a:t>‹#›</a:t>
            </a:fld>
            <a:endParaRPr lang="en-US" altLang="en-US" dirty="0"/>
          </a:p>
        </p:txBody>
      </p:sp>
    </p:spTree>
    <p:extLst>
      <p:ext uri="{BB962C8B-B14F-4D97-AF65-F5344CB8AC3E}">
        <p14:creationId xmlns:p14="http://schemas.microsoft.com/office/powerpoint/2010/main" val="734620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05234" y="418710"/>
            <a:ext cx="3014677" cy="666477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961201" y="418710"/>
            <a:ext cx="8869269" cy="66647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defTabSz="1401088" eaLnBrk="1" hangingPunct="1"/>
            <a:fld id="{9A0DB2DC-4C9A-4742-B13C-FB6460FD3503}" type="slidenum">
              <a:rPr lang="en-US" altLang="en-US" smtClean="0"/>
              <a:pPr defTabSz="1401088" eaLnBrk="1" hangingPunct="1"/>
              <a:t>‹#›</a:t>
            </a:fld>
            <a:endParaRPr lang="en-US" altLang="en-US" dirty="0"/>
          </a:p>
        </p:txBody>
      </p:sp>
    </p:spTree>
    <p:extLst>
      <p:ext uri="{BB962C8B-B14F-4D97-AF65-F5344CB8AC3E}">
        <p14:creationId xmlns:p14="http://schemas.microsoft.com/office/powerpoint/2010/main" val="3238071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747639" y="1287080"/>
            <a:ext cx="10485835" cy="2738002"/>
          </a:xfrm>
        </p:spPr>
        <p:txBody>
          <a:bodyPr anchor="b"/>
          <a:lstStyle>
            <a:lvl1pPr algn="ctr">
              <a:defRPr sz="6880"/>
            </a:lvl1pPr>
          </a:lstStyle>
          <a:p>
            <a:r>
              <a:rPr lang="en-US"/>
              <a:t>Click to edit Master title style</a:t>
            </a:r>
            <a:endParaRPr lang="en-US" dirty="0"/>
          </a:p>
        </p:txBody>
      </p:sp>
      <p:sp>
        <p:nvSpPr>
          <p:cNvPr id="3" name="Subtitle 2"/>
          <p:cNvSpPr>
            <a:spLocks noGrp="1"/>
          </p:cNvSpPr>
          <p:nvPr>
            <p:ph type="subTitle" idx="1"/>
          </p:nvPr>
        </p:nvSpPr>
        <p:spPr>
          <a:xfrm>
            <a:off x="1747639" y="4130671"/>
            <a:ext cx="10485835" cy="1898760"/>
          </a:xfrm>
        </p:spPr>
        <p:txBody>
          <a:bodyPr/>
          <a:lstStyle>
            <a:lvl1pPr marL="0" indent="0" algn="ctr">
              <a:buNone/>
              <a:defRPr sz="2752"/>
            </a:lvl1pPr>
            <a:lvl2pPr marL="524271" indent="0" algn="ctr">
              <a:buNone/>
              <a:defRPr sz="2293"/>
            </a:lvl2pPr>
            <a:lvl3pPr marL="1048542" indent="0" algn="ctr">
              <a:buNone/>
              <a:defRPr sz="2064"/>
            </a:lvl3pPr>
            <a:lvl4pPr marL="1572814" indent="0" algn="ctr">
              <a:buNone/>
              <a:defRPr sz="1835"/>
            </a:lvl4pPr>
            <a:lvl5pPr marL="2097085" indent="0" algn="ctr">
              <a:buNone/>
              <a:defRPr sz="1835"/>
            </a:lvl5pPr>
            <a:lvl6pPr marL="2621356" indent="0" algn="ctr">
              <a:buNone/>
              <a:defRPr sz="1835"/>
            </a:lvl6pPr>
            <a:lvl7pPr marL="3145627" indent="0" algn="ctr">
              <a:buNone/>
              <a:defRPr sz="1835"/>
            </a:lvl7pPr>
            <a:lvl8pPr marL="3669899" indent="0" algn="ctr">
              <a:buNone/>
              <a:defRPr sz="1835"/>
            </a:lvl8pPr>
            <a:lvl9pPr marL="4194170" indent="0" algn="ctr">
              <a:buNone/>
              <a:defRPr sz="1835"/>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defTabSz="1275885" eaLnBrk="1" hangingPunct="1"/>
            <a:fld id="{9A0DB2DC-4C9A-4742-B13C-FB6460FD3503}" type="slidenum">
              <a:rPr lang="en-US" altLang="en-US" smtClean="0"/>
              <a:pPr defTabSz="1275885" eaLnBrk="1" hangingPunct="1"/>
              <a:t>‹#›</a:t>
            </a:fld>
            <a:endParaRPr lang="en-US" altLang="en-US" dirty="0"/>
          </a:p>
        </p:txBody>
      </p:sp>
    </p:spTree>
    <p:extLst>
      <p:ext uri="{BB962C8B-B14F-4D97-AF65-F5344CB8AC3E}">
        <p14:creationId xmlns:p14="http://schemas.microsoft.com/office/powerpoint/2010/main" val="4849102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defTabSz="1275885" eaLnBrk="1" hangingPunct="1"/>
            <a:fld id="{9A0DB2DC-4C9A-4742-B13C-FB6460FD3503}" type="slidenum">
              <a:rPr lang="en-US" altLang="en-US" smtClean="0"/>
              <a:pPr defTabSz="1275885" eaLnBrk="1" hangingPunct="1"/>
              <a:t>‹#›</a:t>
            </a:fld>
            <a:endParaRPr lang="en-US" altLang="en-US" dirty="0"/>
          </a:p>
        </p:txBody>
      </p:sp>
    </p:spTree>
    <p:extLst>
      <p:ext uri="{BB962C8B-B14F-4D97-AF65-F5344CB8AC3E}">
        <p14:creationId xmlns:p14="http://schemas.microsoft.com/office/powerpoint/2010/main" val="38735224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53920" y="1960658"/>
            <a:ext cx="12058710" cy="3271403"/>
          </a:xfrm>
        </p:spPr>
        <p:txBody>
          <a:bodyPr anchor="b"/>
          <a:lstStyle>
            <a:lvl1pPr>
              <a:defRPr sz="6880"/>
            </a:lvl1pPr>
          </a:lstStyle>
          <a:p>
            <a:r>
              <a:rPr lang="en-US"/>
              <a:t>Click to edit Master title style</a:t>
            </a:r>
            <a:endParaRPr lang="en-US" dirty="0"/>
          </a:p>
        </p:txBody>
      </p:sp>
      <p:sp>
        <p:nvSpPr>
          <p:cNvPr id="3" name="Text Placeholder 2"/>
          <p:cNvSpPr>
            <a:spLocks noGrp="1"/>
          </p:cNvSpPr>
          <p:nvPr>
            <p:ph type="body" idx="1"/>
          </p:nvPr>
        </p:nvSpPr>
        <p:spPr>
          <a:xfrm>
            <a:off x="953920" y="5263010"/>
            <a:ext cx="12058710" cy="1720353"/>
          </a:xfrm>
        </p:spPr>
        <p:txBody>
          <a:bodyPr/>
          <a:lstStyle>
            <a:lvl1pPr marL="0" indent="0">
              <a:buNone/>
              <a:defRPr sz="2752">
                <a:solidFill>
                  <a:schemeClr val="tx1">
                    <a:tint val="75000"/>
                  </a:schemeClr>
                </a:solidFill>
              </a:defRPr>
            </a:lvl1pPr>
            <a:lvl2pPr marL="524271" indent="0">
              <a:buNone/>
              <a:defRPr sz="2293">
                <a:solidFill>
                  <a:schemeClr val="tx1">
                    <a:tint val="75000"/>
                  </a:schemeClr>
                </a:solidFill>
              </a:defRPr>
            </a:lvl2pPr>
            <a:lvl3pPr marL="1048542" indent="0">
              <a:buNone/>
              <a:defRPr sz="2064">
                <a:solidFill>
                  <a:schemeClr val="tx1">
                    <a:tint val="75000"/>
                  </a:schemeClr>
                </a:solidFill>
              </a:defRPr>
            </a:lvl3pPr>
            <a:lvl4pPr marL="1572814" indent="0">
              <a:buNone/>
              <a:defRPr sz="1835">
                <a:solidFill>
                  <a:schemeClr val="tx1">
                    <a:tint val="75000"/>
                  </a:schemeClr>
                </a:solidFill>
              </a:defRPr>
            </a:lvl4pPr>
            <a:lvl5pPr marL="2097085" indent="0">
              <a:buNone/>
              <a:defRPr sz="1835">
                <a:solidFill>
                  <a:schemeClr val="tx1">
                    <a:tint val="75000"/>
                  </a:schemeClr>
                </a:solidFill>
              </a:defRPr>
            </a:lvl5pPr>
            <a:lvl6pPr marL="2621356" indent="0">
              <a:buNone/>
              <a:defRPr sz="1835">
                <a:solidFill>
                  <a:schemeClr val="tx1">
                    <a:tint val="75000"/>
                  </a:schemeClr>
                </a:solidFill>
              </a:defRPr>
            </a:lvl6pPr>
            <a:lvl7pPr marL="3145627" indent="0">
              <a:buNone/>
              <a:defRPr sz="1835">
                <a:solidFill>
                  <a:schemeClr val="tx1">
                    <a:tint val="75000"/>
                  </a:schemeClr>
                </a:solidFill>
              </a:defRPr>
            </a:lvl7pPr>
            <a:lvl8pPr marL="3669899" indent="0">
              <a:buNone/>
              <a:defRPr sz="1835">
                <a:solidFill>
                  <a:schemeClr val="tx1">
                    <a:tint val="75000"/>
                  </a:schemeClr>
                </a:solidFill>
              </a:defRPr>
            </a:lvl8pPr>
            <a:lvl9pPr marL="4194170" indent="0">
              <a:buNone/>
              <a:defRPr sz="1835">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defTabSz="1275885" eaLnBrk="1" hangingPunct="1"/>
            <a:fld id="{9A0DB2DC-4C9A-4742-B13C-FB6460FD3503}" type="slidenum">
              <a:rPr lang="en-US" altLang="en-US" smtClean="0"/>
              <a:pPr defTabSz="1275885" eaLnBrk="1" hangingPunct="1"/>
              <a:t>‹#›</a:t>
            </a:fld>
            <a:endParaRPr lang="en-US" altLang="en-US" dirty="0"/>
          </a:p>
        </p:txBody>
      </p:sp>
    </p:spTree>
    <p:extLst>
      <p:ext uri="{BB962C8B-B14F-4D97-AF65-F5344CB8AC3E}">
        <p14:creationId xmlns:p14="http://schemas.microsoft.com/office/powerpoint/2010/main" val="29190723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961202" y="2093552"/>
            <a:ext cx="5941973" cy="49899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077938" y="2093552"/>
            <a:ext cx="5941973" cy="49899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defTabSz="1275885" eaLnBrk="1" hangingPunct="1"/>
            <a:fld id="{9A0DB2DC-4C9A-4742-B13C-FB6460FD3503}" type="slidenum">
              <a:rPr lang="en-US" altLang="en-US" smtClean="0"/>
              <a:pPr defTabSz="1275885" eaLnBrk="1" hangingPunct="1"/>
              <a:t>‹#›</a:t>
            </a:fld>
            <a:endParaRPr lang="en-US" altLang="en-US" dirty="0"/>
          </a:p>
        </p:txBody>
      </p:sp>
    </p:spTree>
    <p:extLst>
      <p:ext uri="{BB962C8B-B14F-4D97-AF65-F5344CB8AC3E}">
        <p14:creationId xmlns:p14="http://schemas.microsoft.com/office/powerpoint/2010/main" val="7607756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63023" y="418711"/>
            <a:ext cx="12058710" cy="15201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963023" y="1927889"/>
            <a:ext cx="5914666" cy="944829"/>
          </a:xfrm>
        </p:spPr>
        <p:txBody>
          <a:bodyPr anchor="b"/>
          <a:lstStyle>
            <a:lvl1pPr marL="0" indent="0">
              <a:buNone/>
              <a:defRPr sz="2752" b="1"/>
            </a:lvl1pPr>
            <a:lvl2pPr marL="524271" indent="0">
              <a:buNone/>
              <a:defRPr sz="2293" b="1"/>
            </a:lvl2pPr>
            <a:lvl3pPr marL="1048542" indent="0">
              <a:buNone/>
              <a:defRPr sz="2064" b="1"/>
            </a:lvl3pPr>
            <a:lvl4pPr marL="1572814" indent="0">
              <a:buNone/>
              <a:defRPr sz="1835" b="1"/>
            </a:lvl4pPr>
            <a:lvl5pPr marL="2097085" indent="0">
              <a:buNone/>
              <a:defRPr sz="1835" b="1"/>
            </a:lvl5pPr>
            <a:lvl6pPr marL="2621356" indent="0">
              <a:buNone/>
              <a:defRPr sz="1835" b="1"/>
            </a:lvl6pPr>
            <a:lvl7pPr marL="3145627" indent="0">
              <a:buNone/>
              <a:defRPr sz="1835" b="1"/>
            </a:lvl7pPr>
            <a:lvl8pPr marL="3669899" indent="0">
              <a:buNone/>
              <a:defRPr sz="1835" b="1"/>
            </a:lvl8pPr>
            <a:lvl9pPr marL="4194170" indent="0">
              <a:buNone/>
              <a:defRPr sz="1835" b="1"/>
            </a:lvl9pPr>
          </a:lstStyle>
          <a:p>
            <a:pPr lvl="0"/>
            <a:r>
              <a:rPr lang="en-US"/>
              <a:t>Click to edit Master text styles</a:t>
            </a:r>
          </a:p>
        </p:txBody>
      </p:sp>
      <p:sp>
        <p:nvSpPr>
          <p:cNvPr id="4" name="Content Placeholder 3"/>
          <p:cNvSpPr>
            <a:spLocks noGrp="1"/>
          </p:cNvSpPr>
          <p:nvPr>
            <p:ph sz="half" idx="2"/>
          </p:nvPr>
        </p:nvSpPr>
        <p:spPr>
          <a:xfrm>
            <a:off x="963023" y="2872718"/>
            <a:ext cx="5914666" cy="422533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077938" y="1927889"/>
            <a:ext cx="5943794" cy="944829"/>
          </a:xfrm>
        </p:spPr>
        <p:txBody>
          <a:bodyPr anchor="b"/>
          <a:lstStyle>
            <a:lvl1pPr marL="0" indent="0">
              <a:buNone/>
              <a:defRPr sz="2752" b="1"/>
            </a:lvl1pPr>
            <a:lvl2pPr marL="524271" indent="0">
              <a:buNone/>
              <a:defRPr sz="2293" b="1"/>
            </a:lvl2pPr>
            <a:lvl3pPr marL="1048542" indent="0">
              <a:buNone/>
              <a:defRPr sz="2064" b="1"/>
            </a:lvl3pPr>
            <a:lvl4pPr marL="1572814" indent="0">
              <a:buNone/>
              <a:defRPr sz="1835" b="1"/>
            </a:lvl4pPr>
            <a:lvl5pPr marL="2097085" indent="0">
              <a:buNone/>
              <a:defRPr sz="1835" b="1"/>
            </a:lvl5pPr>
            <a:lvl6pPr marL="2621356" indent="0">
              <a:buNone/>
              <a:defRPr sz="1835" b="1"/>
            </a:lvl6pPr>
            <a:lvl7pPr marL="3145627" indent="0">
              <a:buNone/>
              <a:defRPr sz="1835" b="1"/>
            </a:lvl7pPr>
            <a:lvl8pPr marL="3669899" indent="0">
              <a:buNone/>
              <a:defRPr sz="1835" b="1"/>
            </a:lvl8pPr>
            <a:lvl9pPr marL="4194170" indent="0">
              <a:buNone/>
              <a:defRPr sz="1835" b="1"/>
            </a:lvl9pPr>
          </a:lstStyle>
          <a:p>
            <a:pPr lvl="0"/>
            <a:r>
              <a:rPr lang="en-US"/>
              <a:t>Click to edit Master text styles</a:t>
            </a:r>
          </a:p>
        </p:txBody>
      </p:sp>
      <p:sp>
        <p:nvSpPr>
          <p:cNvPr id="6" name="Content Placeholder 5"/>
          <p:cNvSpPr>
            <a:spLocks noGrp="1"/>
          </p:cNvSpPr>
          <p:nvPr>
            <p:ph sz="quarter" idx="4"/>
          </p:nvPr>
        </p:nvSpPr>
        <p:spPr>
          <a:xfrm>
            <a:off x="7077938" y="2872718"/>
            <a:ext cx="5943794" cy="422533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defTabSz="1275885" eaLnBrk="1" hangingPunct="1"/>
            <a:fld id="{9A0DB2DC-4C9A-4742-B13C-FB6460FD3503}" type="slidenum">
              <a:rPr lang="en-US" altLang="en-US" smtClean="0"/>
              <a:pPr defTabSz="1275885" eaLnBrk="1" hangingPunct="1"/>
              <a:t>‹#›</a:t>
            </a:fld>
            <a:endParaRPr lang="en-US" altLang="en-US" dirty="0"/>
          </a:p>
        </p:txBody>
      </p:sp>
    </p:spTree>
    <p:extLst>
      <p:ext uri="{BB962C8B-B14F-4D97-AF65-F5344CB8AC3E}">
        <p14:creationId xmlns:p14="http://schemas.microsoft.com/office/powerpoint/2010/main" val="5778235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defTabSz="1275885" eaLnBrk="1" hangingPunct="1"/>
            <a:fld id="{9A0DB2DC-4C9A-4742-B13C-FB6460FD3503}" type="slidenum">
              <a:rPr lang="en-US" altLang="en-US" smtClean="0"/>
              <a:pPr defTabSz="1275885" eaLnBrk="1" hangingPunct="1"/>
              <a:t>‹#›</a:t>
            </a:fld>
            <a:endParaRPr lang="en-US" altLang="en-US" dirty="0"/>
          </a:p>
        </p:txBody>
      </p:sp>
    </p:spTree>
    <p:extLst>
      <p:ext uri="{BB962C8B-B14F-4D97-AF65-F5344CB8AC3E}">
        <p14:creationId xmlns:p14="http://schemas.microsoft.com/office/powerpoint/2010/main" val="23238863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defTabSz="1275885" eaLnBrk="1" hangingPunct="1"/>
            <a:fld id="{9A0DB2DC-4C9A-4742-B13C-FB6460FD3503}" type="slidenum">
              <a:rPr lang="en-US" altLang="en-US" smtClean="0"/>
              <a:pPr defTabSz="1275885" eaLnBrk="1" hangingPunct="1"/>
              <a:t>‹#›</a:t>
            </a:fld>
            <a:endParaRPr lang="en-US" altLang="en-US" dirty="0"/>
          </a:p>
        </p:txBody>
      </p:sp>
    </p:spTree>
    <p:extLst>
      <p:ext uri="{BB962C8B-B14F-4D97-AF65-F5344CB8AC3E}">
        <p14:creationId xmlns:p14="http://schemas.microsoft.com/office/powerpoint/2010/main" val="12732395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63023" y="524298"/>
            <a:ext cx="4509272" cy="1835044"/>
          </a:xfrm>
        </p:spPr>
        <p:txBody>
          <a:bodyPr anchor="b"/>
          <a:lstStyle>
            <a:lvl1pPr>
              <a:defRPr sz="3669"/>
            </a:lvl1pPr>
          </a:lstStyle>
          <a:p>
            <a:r>
              <a:rPr lang="en-US"/>
              <a:t>Click to edit Master title style</a:t>
            </a:r>
            <a:endParaRPr lang="en-US" dirty="0"/>
          </a:p>
        </p:txBody>
      </p:sp>
      <p:sp>
        <p:nvSpPr>
          <p:cNvPr id="3" name="Content Placeholder 2"/>
          <p:cNvSpPr>
            <a:spLocks noGrp="1"/>
          </p:cNvSpPr>
          <p:nvPr>
            <p:ph idx="1"/>
          </p:nvPr>
        </p:nvSpPr>
        <p:spPr>
          <a:xfrm>
            <a:off x="5943794" y="1132339"/>
            <a:ext cx="7077938" cy="5588875"/>
          </a:xfrm>
        </p:spPr>
        <p:txBody>
          <a:bodyPr/>
          <a:lstStyle>
            <a:lvl1pPr>
              <a:defRPr sz="3669"/>
            </a:lvl1pPr>
            <a:lvl2pPr>
              <a:defRPr sz="3211"/>
            </a:lvl2pPr>
            <a:lvl3pPr>
              <a:defRPr sz="2752"/>
            </a:lvl3pPr>
            <a:lvl4pPr>
              <a:defRPr sz="2293"/>
            </a:lvl4pPr>
            <a:lvl5pPr>
              <a:defRPr sz="2293"/>
            </a:lvl5pPr>
            <a:lvl6pPr>
              <a:defRPr sz="2293"/>
            </a:lvl6pPr>
            <a:lvl7pPr>
              <a:defRPr sz="2293"/>
            </a:lvl7pPr>
            <a:lvl8pPr>
              <a:defRPr sz="2293"/>
            </a:lvl8pPr>
            <a:lvl9pPr>
              <a:defRPr sz="229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63023" y="2359342"/>
            <a:ext cx="4509272" cy="4370974"/>
          </a:xfrm>
        </p:spPr>
        <p:txBody>
          <a:bodyPr/>
          <a:lstStyle>
            <a:lvl1pPr marL="0" indent="0">
              <a:buNone/>
              <a:defRPr sz="1835"/>
            </a:lvl1pPr>
            <a:lvl2pPr marL="524271" indent="0">
              <a:buNone/>
              <a:defRPr sz="1605"/>
            </a:lvl2pPr>
            <a:lvl3pPr marL="1048542" indent="0">
              <a:buNone/>
              <a:defRPr sz="1376"/>
            </a:lvl3pPr>
            <a:lvl4pPr marL="1572814" indent="0">
              <a:buNone/>
              <a:defRPr sz="1147"/>
            </a:lvl4pPr>
            <a:lvl5pPr marL="2097085" indent="0">
              <a:buNone/>
              <a:defRPr sz="1147"/>
            </a:lvl5pPr>
            <a:lvl6pPr marL="2621356" indent="0">
              <a:buNone/>
              <a:defRPr sz="1147"/>
            </a:lvl6pPr>
            <a:lvl7pPr marL="3145627" indent="0">
              <a:buNone/>
              <a:defRPr sz="1147"/>
            </a:lvl7pPr>
            <a:lvl8pPr marL="3669899" indent="0">
              <a:buNone/>
              <a:defRPr sz="1147"/>
            </a:lvl8pPr>
            <a:lvl9pPr marL="4194170" indent="0">
              <a:buNone/>
              <a:defRPr sz="1147"/>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defTabSz="1275885" eaLnBrk="1" hangingPunct="1"/>
            <a:fld id="{9A0DB2DC-4C9A-4742-B13C-FB6460FD3503}" type="slidenum">
              <a:rPr lang="en-US" altLang="en-US" smtClean="0"/>
              <a:pPr defTabSz="1275885" eaLnBrk="1" hangingPunct="1"/>
              <a:t>‹#›</a:t>
            </a:fld>
            <a:endParaRPr lang="en-US" altLang="en-US" dirty="0"/>
          </a:p>
        </p:txBody>
      </p:sp>
    </p:spTree>
    <p:extLst>
      <p:ext uri="{BB962C8B-B14F-4D97-AF65-F5344CB8AC3E}">
        <p14:creationId xmlns:p14="http://schemas.microsoft.com/office/powerpoint/2010/main" val="2039862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defTabSz="1401088" eaLnBrk="1" hangingPunct="1"/>
            <a:fld id="{9A0DB2DC-4C9A-4742-B13C-FB6460FD3503}" type="slidenum">
              <a:rPr lang="en-US" altLang="en-US" smtClean="0"/>
              <a:pPr defTabSz="1401088" eaLnBrk="1" hangingPunct="1"/>
              <a:t>‹#›</a:t>
            </a:fld>
            <a:endParaRPr lang="en-US" altLang="en-US" dirty="0"/>
          </a:p>
        </p:txBody>
      </p:sp>
    </p:spTree>
    <p:extLst>
      <p:ext uri="{BB962C8B-B14F-4D97-AF65-F5344CB8AC3E}">
        <p14:creationId xmlns:p14="http://schemas.microsoft.com/office/powerpoint/2010/main" val="13022411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63023" y="524298"/>
            <a:ext cx="4509272" cy="1835044"/>
          </a:xfrm>
        </p:spPr>
        <p:txBody>
          <a:bodyPr anchor="b"/>
          <a:lstStyle>
            <a:lvl1pPr>
              <a:defRPr sz="3669"/>
            </a:lvl1pPr>
          </a:lstStyle>
          <a:p>
            <a:r>
              <a:rPr lang="en-US"/>
              <a:t>Click to edit Master title style</a:t>
            </a:r>
            <a:endParaRPr lang="en-US" dirty="0"/>
          </a:p>
        </p:txBody>
      </p:sp>
      <p:sp>
        <p:nvSpPr>
          <p:cNvPr id="3" name="Picture Placeholder 2"/>
          <p:cNvSpPr>
            <a:spLocks noGrp="1" noChangeAspect="1"/>
          </p:cNvSpPr>
          <p:nvPr>
            <p:ph type="pic" idx="1"/>
          </p:nvPr>
        </p:nvSpPr>
        <p:spPr>
          <a:xfrm>
            <a:off x="5943794" y="1132339"/>
            <a:ext cx="7077938" cy="5588875"/>
          </a:xfrm>
        </p:spPr>
        <p:txBody>
          <a:bodyPr anchor="t"/>
          <a:lstStyle>
            <a:lvl1pPr marL="0" indent="0">
              <a:buNone/>
              <a:defRPr sz="3669"/>
            </a:lvl1pPr>
            <a:lvl2pPr marL="524271" indent="0">
              <a:buNone/>
              <a:defRPr sz="3211"/>
            </a:lvl2pPr>
            <a:lvl3pPr marL="1048542" indent="0">
              <a:buNone/>
              <a:defRPr sz="2752"/>
            </a:lvl3pPr>
            <a:lvl4pPr marL="1572814" indent="0">
              <a:buNone/>
              <a:defRPr sz="2293"/>
            </a:lvl4pPr>
            <a:lvl5pPr marL="2097085" indent="0">
              <a:buNone/>
              <a:defRPr sz="2293"/>
            </a:lvl5pPr>
            <a:lvl6pPr marL="2621356" indent="0">
              <a:buNone/>
              <a:defRPr sz="2293"/>
            </a:lvl6pPr>
            <a:lvl7pPr marL="3145627" indent="0">
              <a:buNone/>
              <a:defRPr sz="2293"/>
            </a:lvl7pPr>
            <a:lvl8pPr marL="3669899" indent="0">
              <a:buNone/>
              <a:defRPr sz="2293"/>
            </a:lvl8pPr>
            <a:lvl9pPr marL="4194170" indent="0">
              <a:buNone/>
              <a:defRPr sz="2293"/>
            </a:lvl9pPr>
          </a:lstStyle>
          <a:p>
            <a:r>
              <a:rPr lang="en-US"/>
              <a:t>Click icon to add picture</a:t>
            </a:r>
            <a:endParaRPr lang="en-US" dirty="0"/>
          </a:p>
        </p:txBody>
      </p:sp>
      <p:sp>
        <p:nvSpPr>
          <p:cNvPr id="4" name="Text Placeholder 3"/>
          <p:cNvSpPr>
            <a:spLocks noGrp="1"/>
          </p:cNvSpPr>
          <p:nvPr>
            <p:ph type="body" sz="half" idx="2"/>
          </p:nvPr>
        </p:nvSpPr>
        <p:spPr>
          <a:xfrm>
            <a:off x="963023" y="2359342"/>
            <a:ext cx="4509272" cy="4370974"/>
          </a:xfrm>
        </p:spPr>
        <p:txBody>
          <a:bodyPr/>
          <a:lstStyle>
            <a:lvl1pPr marL="0" indent="0">
              <a:buNone/>
              <a:defRPr sz="1835"/>
            </a:lvl1pPr>
            <a:lvl2pPr marL="524271" indent="0">
              <a:buNone/>
              <a:defRPr sz="1605"/>
            </a:lvl2pPr>
            <a:lvl3pPr marL="1048542" indent="0">
              <a:buNone/>
              <a:defRPr sz="1376"/>
            </a:lvl3pPr>
            <a:lvl4pPr marL="1572814" indent="0">
              <a:buNone/>
              <a:defRPr sz="1147"/>
            </a:lvl4pPr>
            <a:lvl5pPr marL="2097085" indent="0">
              <a:buNone/>
              <a:defRPr sz="1147"/>
            </a:lvl5pPr>
            <a:lvl6pPr marL="2621356" indent="0">
              <a:buNone/>
              <a:defRPr sz="1147"/>
            </a:lvl6pPr>
            <a:lvl7pPr marL="3145627" indent="0">
              <a:buNone/>
              <a:defRPr sz="1147"/>
            </a:lvl7pPr>
            <a:lvl8pPr marL="3669899" indent="0">
              <a:buNone/>
              <a:defRPr sz="1147"/>
            </a:lvl8pPr>
            <a:lvl9pPr marL="4194170" indent="0">
              <a:buNone/>
              <a:defRPr sz="1147"/>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defTabSz="1275885" eaLnBrk="1" hangingPunct="1"/>
            <a:fld id="{9A0DB2DC-4C9A-4742-B13C-FB6460FD3503}" type="slidenum">
              <a:rPr lang="en-US" altLang="en-US" smtClean="0"/>
              <a:pPr defTabSz="1275885" eaLnBrk="1" hangingPunct="1"/>
              <a:t>‹#›</a:t>
            </a:fld>
            <a:endParaRPr lang="en-US" altLang="en-US" dirty="0"/>
          </a:p>
        </p:txBody>
      </p:sp>
    </p:spTree>
    <p:extLst>
      <p:ext uri="{BB962C8B-B14F-4D97-AF65-F5344CB8AC3E}">
        <p14:creationId xmlns:p14="http://schemas.microsoft.com/office/powerpoint/2010/main" val="23231922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defTabSz="1275885" eaLnBrk="1" hangingPunct="1"/>
            <a:fld id="{9A0DB2DC-4C9A-4742-B13C-FB6460FD3503}" type="slidenum">
              <a:rPr lang="en-US" altLang="en-US" smtClean="0"/>
              <a:pPr defTabSz="1275885" eaLnBrk="1" hangingPunct="1"/>
              <a:t>‹#›</a:t>
            </a:fld>
            <a:endParaRPr lang="en-US" altLang="en-US" dirty="0"/>
          </a:p>
        </p:txBody>
      </p:sp>
    </p:spTree>
    <p:extLst>
      <p:ext uri="{BB962C8B-B14F-4D97-AF65-F5344CB8AC3E}">
        <p14:creationId xmlns:p14="http://schemas.microsoft.com/office/powerpoint/2010/main" val="8627927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05234" y="418710"/>
            <a:ext cx="3014677" cy="666477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961201" y="418710"/>
            <a:ext cx="8869269" cy="66647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defTabSz="1275885" eaLnBrk="1" hangingPunct="1"/>
            <a:fld id="{9A0DB2DC-4C9A-4742-B13C-FB6460FD3503}" type="slidenum">
              <a:rPr lang="en-US" altLang="en-US" smtClean="0"/>
              <a:pPr defTabSz="1275885" eaLnBrk="1" hangingPunct="1"/>
              <a:t>‹#›</a:t>
            </a:fld>
            <a:endParaRPr lang="en-US" altLang="en-US" dirty="0"/>
          </a:p>
        </p:txBody>
      </p:sp>
    </p:spTree>
    <p:extLst>
      <p:ext uri="{BB962C8B-B14F-4D97-AF65-F5344CB8AC3E}">
        <p14:creationId xmlns:p14="http://schemas.microsoft.com/office/powerpoint/2010/main" val="289115643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700547" y="314326"/>
            <a:ext cx="12580021" cy="1311275"/>
          </a:xfrm>
        </p:spPr>
        <p:txBody>
          <a:bodyPr/>
          <a:lstStyle/>
          <a:p>
            <a:r>
              <a:rPr lang="en-US"/>
              <a:t>Click to edit Master title style</a:t>
            </a:r>
          </a:p>
        </p:txBody>
      </p:sp>
      <p:sp>
        <p:nvSpPr>
          <p:cNvPr id="3" name="Table Placeholder 2"/>
          <p:cNvSpPr>
            <a:spLocks noGrp="1"/>
          </p:cNvSpPr>
          <p:nvPr>
            <p:ph type="tbl" idx="1"/>
          </p:nvPr>
        </p:nvSpPr>
        <p:spPr>
          <a:xfrm>
            <a:off x="700547" y="1835151"/>
            <a:ext cx="12580021" cy="5191125"/>
          </a:xfrm>
        </p:spPr>
        <p:txBody>
          <a:bodyPr vert="horz" wrap="square" lIns="95052" tIns="47526" rIns="95052" bIns="47526" numCol="1" anchor="t" anchorCtr="0" compatLnSpc="1"/>
          <a:lstStyle/>
          <a:p>
            <a:pPr marL="479521" marR="0" lvl="0" indent="-479521" algn="l" defTabSz="1275885" rtl="0" eaLnBrk="0" fontAlgn="base" latinLnBrk="0" hangingPunct="0">
              <a:lnSpc>
                <a:spcPct val="100000"/>
              </a:lnSpc>
              <a:spcBef>
                <a:spcPct val="20000"/>
              </a:spcBef>
              <a:spcAft>
                <a:spcPct val="0"/>
              </a:spcAft>
              <a:buClrTx/>
              <a:buSzTx/>
              <a:buFontTx/>
              <a:buChar char="•"/>
              <a:defRPr/>
            </a:pPr>
            <a:endParaRPr kumimoji="0" lang="en-US" sz="4426" b="0" i="0" u="none" strike="noStrike" kern="0" cap="none" spc="0" normalizeH="0" baseline="0" noProof="0">
              <a:ln>
                <a:noFill/>
              </a:ln>
              <a:solidFill>
                <a:schemeClr val="tx1"/>
              </a:solidFill>
              <a:effectLst/>
              <a:uLnTx/>
              <a:uFillTx/>
              <a:latin typeface="+mn-lt"/>
              <a:ea typeface="+mn-ea"/>
              <a:cs typeface="+mn-cs"/>
            </a:endParaRP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defTabSz="1275885" eaLnBrk="1" hangingPunct="1"/>
            <a:fld id="{9A0DB2DC-4C9A-4742-B13C-FB6460FD3503}" type="slidenum">
              <a:rPr lang="en-US" altLang="en-US" smtClean="0"/>
              <a:pPr defTabSz="1275885" eaLnBrk="1" hangingPunct="1"/>
              <a:t>‹#›</a:t>
            </a:fld>
            <a:endParaRPr lang="en-US" altLang="en-US" dirty="0"/>
          </a:p>
        </p:txBody>
      </p:sp>
    </p:spTree>
    <p:extLst>
      <p:ext uri="{BB962C8B-B14F-4D97-AF65-F5344CB8AC3E}">
        <p14:creationId xmlns:p14="http://schemas.microsoft.com/office/powerpoint/2010/main" val="39143538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53920" y="1960658"/>
            <a:ext cx="12058710" cy="3271403"/>
          </a:xfrm>
        </p:spPr>
        <p:txBody>
          <a:bodyPr anchor="b"/>
          <a:lstStyle>
            <a:lvl1pPr>
              <a:defRPr sz="6880"/>
            </a:lvl1pPr>
          </a:lstStyle>
          <a:p>
            <a:r>
              <a:rPr lang="en-US"/>
              <a:t>Click to edit Master title style</a:t>
            </a:r>
            <a:endParaRPr lang="en-US" dirty="0"/>
          </a:p>
        </p:txBody>
      </p:sp>
      <p:sp>
        <p:nvSpPr>
          <p:cNvPr id="3" name="Text Placeholder 2"/>
          <p:cNvSpPr>
            <a:spLocks noGrp="1"/>
          </p:cNvSpPr>
          <p:nvPr>
            <p:ph type="body" idx="1"/>
          </p:nvPr>
        </p:nvSpPr>
        <p:spPr>
          <a:xfrm>
            <a:off x="953920" y="5263010"/>
            <a:ext cx="12058710" cy="1720353"/>
          </a:xfrm>
        </p:spPr>
        <p:txBody>
          <a:bodyPr/>
          <a:lstStyle>
            <a:lvl1pPr marL="0" indent="0">
              <a:buNone/>
              <a:defRPr sz="2752">
                <a:solidFill>
                  <a:schemeClr val="tx1">
                    <a:tint val="75000"/>
                  </a:schemeClr>
                </a:solidFill>
              </a:defRPr>
            </a:lvl1pPr>
            <a:lvl2pPr marL="524271" indent="0">
              <a:buNone/>
              <a:defRPr sz="2293">
                <a:solidFill>
                  <a:schemeClr val="tx1">
                    <a:tint val="75000"/>
                  </a:schemeClr>
                </a:solidFill>
              </a:defRPr>
            </a:lvl2pPr>
            <a:lvl3pPr marL="1048542" indent="0">
              <a:buNone/>
              <a:defRPr sz="2064">
                <a:solidFill>
                  <a:schemeClr val="tx1">
                    <a:tint val="75000"/>
                  </a:schemeClr>
                </a:solidFill>
              </a:defRPr>
            </a:lvl3pPr>
            <a:lvl4pPr marL="1572814" indent="0">
              <a:buNone/>
              <a:defRPr sz="1835">
                <a:solidFill>
                  <a:schemeClr val="tx1">
                    <a:tint val="75000"/>
                  </a:schemeClr>
                </a:solidFill>
              </a:defRPr>
            </a:lvl4pPr>
            <a:lvl5pPr marL="2097085" indent="0">
              <a:buNone/>
              <a:defRPr sz="1835">
                <a:solidFill>
                  <a:schemeClr val="tx1">
                    <a:tint val="75000"/>
                  </a:schemeClr>
                </a:solidFill>
              </a:defRPr>
            </a:lvl5pPr>
            <a:lvl6pPr marL="2621356" indent="0">
              <a:buNone/>
              <a:defRPr sz="1835">
                <a:solidFill>
                  <a:schemeClr val="tx1">
                    <a:tint val="75000"/>
                  </a:schemeClr>
                </a:solidFill>
              </a:defRPr>
            </a:lvl6pPr>
            <a:lvl7pPr marL="3145627" indent="0">
              <a:buNone/>
              <a:defRPr sz="1835">
                <a:solidFill>
                  <a:schemeClr val="tx1">
                    <a:tint val="75000"/>
                  </a:schemeClr>
                </a:solidFill>
              </a:defRPr>
            </a:lvl7pPr>
            <a:lvl8pPr marL="3669899" indent="0">
              <a:buNone/>
              <a:defRPr sz="1835">
                <a:solidFill>
                  <a:schemeClr val="tx1">
                    <a:tint val="75000"/>
                  </a:schemeClr>
                </a:solidFill>
              </a:defRPr>
            </a:lvl8pPr>
            <a:lvl9pPr marL="4194170" indent="0">
              <a:buNone/>
              <a:defRPr sz="1835">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defTabSz="1401088" eaLnBrk="1" hangingPunct="1"/>
            <a:fld id="{9A0DB2DC-4C9A-4742-B13C-FB6460FD3503}" type="slidenum">
              <a:rPr lang="en-US" altLang="en-US" smtClean="0"/>
              <a:pPr defTabSz="1401088" eaLnBrk="1" hangingPunct="1"/>
              <a:t>‹#›</a:t>
            </a:fld>
            <a:endParaRPr lang="en-US" altLang="en-US" dirty="0"/>
          </a:p>
        </p:txBody>
      </p:sp>
    </p:spTree>
    <p:extLst>
      <p:ext uri="{BB962C8B-B14F-4D97-AF65-F5344CB8AC3E}">
        <p14:creationId xmlns:p14="http://schemas.microsoft.com/office/powerpoint/2010/main" val="2343450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961202" y="2093552"/>
            <a:ext cx="5941973" cy="49899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077938" y="2093552"/>
            <a:ext cx="5941973" cy="49899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defTabSz="1401088" eaLnBrk="1" hangingPunct="1"/>
            <a:fld id="{9A0DB2DC-4C9A-4742-B13C-FB6460FD3503}" type="slidenum">
              <a:rPr lang="en-US" altLang="en-US" smtClean="0"/>
              <a:pPr defTabSz="1401088" eaLnBrk="1" hangingPunct="1"/>
              <a:t>‹#›</a:t>
            </a:fld>
            <a:endParaRPr lang="en-US" altLang="en-US" dirty="0"/>
          </a:p>
        </p:txBody>
      </p:sp>
    </p:spTree>
    <p:extLst>
      <p:ext uri="{BB962C8B-B14F-4D97-AF65-F5344CB8AC3E}">
        <p14:creationId xmlns:p14="http://schemas.microsoft.com/office/powerpoint/2010/main" val="3630635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63023" y="418711"/>
            <a:ext cx="12058710" cy="15201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963023" y="1927889"/>
            <a:ext cx="5914666" cy="944829"/>
          </a:xfrm>
        </p:spPr>
        <p:txBody>
          <a:bodyPr anchor="b"/>
          <a:lstStyle>
            <a:lvl1pPr marL="0" indent="0">
              <a:buNone/>
              <a:defRPr sz="2752" b="1"/>
            </a:lvl1pPr>
            <a:lvl2pPr marL="524271" indent="0">
              <a:buNone/>
              <a:defRPr sz="2293" b="1"/>
            </a:lvl2pPr>
            <a:lvl3pPr marL="1048542" indent="0">
              <a:buNone/>
              <a:defRPr sz="2064" b="1"/>
            </a:lvl3pPr>
            <a:lvl4pPr marL="1572814" indent="0">
              <a:buNone/>
              <a:defRPr sz="1835" b="1"/>
            </a:lvl4pPr>
            <a:lvl5pPr marL="2097085" indent="0">
              <a:buNone/>
              <a:defRPr sz="1835" b="1"/>
            </a:lvl5pPr>
            <a:lvl6pPr marL="2621356" indent="0">
              <a:buNone/>
              <a:defRPr sz="1835" b="1"/>
            </a:lvl6pPr>
            <a:lvl7pPr marL="3145627" indent="0">
              <a:buNone/>
              <a:defRPr sz="1835" b="1"/>
            </a:lvl7pPr>
            <a:lvl8pPr marL="3669899" indent="0">
              <a:buNone/>
              <a:defRPr sz="1835" b="1"/>
            </a:lvl8pPr>
            <a:lvl9pPr marL="4194170" indent="0">
              <a:buNone/>
              <a:defRPr sz="1835" b="1"/>
            </a:lvl9pPr>
          </a:lstStyle>
          <a:p>
            <a:pPr lvl="0"/>
            <a:r>
              <a:rPr lang="en-US"/>
              <a:t>Click to edit Master text styles</a:t>
            </a:r>
          </a:p>
        </p:txBody>
      </p:sp>
      <p:sp>
        <p:nvSpPr>
          <p:cNvPr id="4" name="Content Placeholder 3"/>
          <p:cNvSpPr>
            <a:spLocks noGrp="1"/>
          </p:cNvSpPr>
          <p:nvPr>
            <p:ph sz="half" idx="2"/>
          </p:nvPr>
        </p:nvSpPr>
        <p:spPr>
          <a:xfrm>
            <a:off x="963023" y="2872718"/>
            <a:ext cx="5914666" cy="422533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077938" y="1927889"/>
            <a:ext cx="5943794" cy="944829"/>
          </a:xfrm>
        </p:spPr>
        <p:txBody>
          <a:bodyPr anchor="b"/>
          <a:lstStyle>
            <a:lvl1pPr marL="0" indent="0">
              <a:buNone/>
              <a:defRPr sz="2752" b="1"/>
            </a:lvl1pPr>
            <a:lvl2pPr marL="524271" indent="0">
              <a:buNone/>
              <a:defRPr sz="2293" b="1"/>
            </a:lvl2pPr>
            <a:lvl3pPr marL="1048542" indent="0">
              <a:buNone/>
              <a:defRPr sz="2064" b="1"/>
            </a:lvl3pPr>
            <a:lvl4pPr marL="1572814" indent="0">
              <a:buNone/>
              <a:defRPr sz="1835" b="1"/>
            </a:lvl4pPr>
            <a:lvl5pPr marL="2097085" indent="0">
              <a:buNone/>
              <a:defRPr sz="1835" b="1"/>
            </a:lvl5pPr>
            <a:lvl6pPr marL="2621356" indent="0">
              <a:buNone/>
              <a:defRPr sz="1835" b="1"/>
            </a:lvl6pPr>
            <a:lvl7pPr marL="3145627" indent="0">
              <a:buNone/>
              <a:defRPr sz="1835" b="1"/>
            </a:lvl7pPr>
            <a:lvl8pPr marL="3669899" indent="0">
              <a:buNone/>
              <a:defRPr sz="1835" b="1"/>
            </a:lvl8pPr>
            <a:lvl9pPr marL="4194170" indent="0">
              <a:buNone/>
              <a:defRPr sz="1835" b="1"/>
            </a:lvl9pPr>
          </a:lstStyle>
          <a:p>
            <a:pPr lvl="0"/>
            <a:r>
              <a:rPr lang="en-US"/>
              <a:t>Click to edit Master text styles</a:t>
            </a:r>
          </a:p>
        </p:txBody>
      </p:sp>
      <p:sp>
        <p:nvSpPr>
          <p:cNvPr id="6" name="Content Placeholder 5"/>
          <p:cNvSpPr>
            <a:spLocks noGrp="1"/>
          </p:cNvSpPr>
          <p:nvPr>
            <p:ph sz="quarter" idx="4"/>
          </p:nvPr>
        </p:nvSpPr>
        <p:spPr>
          <a:xfrm>
            <a:off x="7077938" y="2872718"/>
            <a:ext cx="5943794" cy="422533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defTabSz="1401088" eaLnBrk="1" hangingPunct="1"/>
            <a:fld id="{9A0DB2DC-4C9A-4742-B13C-FB6460FD3503}" type="slidenum">
              <a:rPr lang="en-US" altLang="en-US" smtClean="0"/>
              <a:pPr defTabSz="1401088" eaLnBrk="1" hangingPunct="1"/>
              <a:t>‹#›</a:t>
            </a:fld>
            <a:endParaRPr lang="en-US" altLang="en-US" dirty="0"/>
          </a:p>
        </p:txBody>
      </p:sp>
    </p:spTree>
    <p:extLst>
      <p:ext uri="{BB962C8B-B14F-4D97-AF65-F5344CB8AC3E}">
        <p14:creationId xmlns:p14="http://schemas.microsoft.com/office/powerpoint/2010/main" val="1968852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defTabSz="1401088" eaLnBrk="1" hangingPunct="1"/>
            <a:fld id="{9A0DB2DC-4C9A-4742-B13C-FB6460FD3503}" type="slidenum">
              <a:rPr lang="en-US" altLang="en-US" smtClean="0"/>
              <a:pPr defTabSz="1401088" eaLnBrk="1" hangingPunct="1"/>
              <a:t>‹#›</a:t>
            </a:fld>
            <a:endParaRPr lang="en-US" altLang="en-US" dirty="0"/>
          </a:p>
        </p:txBody>
      </p:sp>
    </p:spTree>
    <p:extLst>
      <p:ext uri="{BB962C8B-B14F-4D97-AF65-F5344CB8AC3E}">
        <p14:creationId xmlns:p14="http://schemas.microsoft.com/office/powerpoint/2010/main" val="4145321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defTabSz="1401088" eaLnBrk="1" hangingPunct="1"/>
            <a:fld id="{9A0DB2DC-4C9A-4742-B13C-FB6460FD3503}" type="slidenum">
              <a:rPr lang="en-US" altLang="en-US" smtClean="0"/>
              <a:pPr defTabSz="1401088" eaLnBrk="1" hangingPunct="1"/>
              <a:t>‹#›</a:t>
            </a:fld>
            <a:endParaRPr lang="en-US" altLang="en-US" dirty="0"/>
          </a:p>
        </p:txBody>
      </p:sp>
    </p:spTree>
    <p:extLst>
      <p:ext uri="{BB962C8B-B14F-4D97-AF65-F5344CB8AC3E}">
        <p14:creationId xmlns:p14="http://schemas.microsoft.com/office/powerpoint/2010/main" val="1775676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63023" y="524298"/>
            <a:ext cx="4509272" cy="1835044"/>
          </a:xfrm>
        </p:spPr>
        <p:txBody>
          <a:bodyPr anchor="b"/>
          <a:lstStyle>
            <a:lvl1pPr>
              <a:defRPr sz="3669"/>
            </a:lvl1pPr>
          </a:lstStyle>
          <a:p>
            <a:r>
              <a:rPr lang="en-US"/>
              <a:t>Click to edit Master title style</a:t>
            </a:r>
            <a:endParaRPr lang="en-US" dirty="0"/>
          </a:p>
        </p:txBody>
      </p:sp>
      <p:sp>
        <p:nvSpPr>
          <p:cNvPr id="3" name="Content Placeholder 2"/>
          <p:cNvSpPr>
            <a:spLocks noGrp="1"/>
          </p:cNvSpPr>
          <p:nvPr>
            <p:ph idx="1"/>
          </p:nvPr>
        </p:nvSpPr>
        <p:spPr>
          <a:xfrm>
            <a:off x="5943794" y="1132339"/>
            <a:ext cx="7077938" cy="5588875"/>
          </a:xfrm>
        </p:spPr>
        <p:txBody>
          <a:bodyPr/>
          <a:lstStyle>
            <a:lvl1pPr>
              <a:defRPr sz="3669"/>
            </a:lvl1pPr>
            <a:lvl2pPr>
              <a:defRPr sz="3211"/>
            </a:lvl2pPr>
            <a:lvl3pPr>
              <a:defRPr sz="2752"/>
            </a:lvl3pPr>
            <a:lvl4pPr>
              <a:defRPr sz="2293"/>
            </a:lvl4pPr>
            <a:lvl5pPr>
              <a:defRPr sz="2293"/>
            </a:lvl5pPr>
            <a:lvl6pPr>
              <a:defRPr sz="2293"/>
            </a:lvl6pPr>
            <a:lvl7pPr>
              <a:defRPr sz="2293"/>
            </a:lvl7pPr>
            <a:lvl8pPr>
              <a:defRPr sz="2293"/>
            </a:lvl8pPr>
            <a:lvl9pPr>
              <a:defRPr sz="229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63023" y="2359342"/>
            <a:ext cx="4509272" cy="4370974"/>
          </a:xfrm>
        </p:spPr>
        <p:txBody>
          <a:bodyPr/>
          <a:lstStyle>
            <a:lvl1pPr marL="0" indent="0">
              <a:buNone/>
              <a:defRPr sz="1835"/>
            </a:lvl1pPr>
            <a:lvl2pPr marL="524271" indent="0">
              <a:buNone/>
              <a:defRPr sz="1605"/>
            </a:lvl2pPr>
            <a:lvl3pPr marL="1048542" indent="0">
              <a:buNone/>
              <a:defRPr sz="1376"/>
            </a:lvl3pPr>
            <a:lvl4pPr marL="1572814" indent="0">
              <a:buNone/>
              <a:defRPr sz="1147"/>
            </a:lvl4pPr>
            <a:lvl5pPr marL="2097085" indent="0">
              <a:buNone/>
              <a:defRPr sz="1147"/>
            </a:lvl5pPr>
            <a:lvl6pPr marL="2621356" indent="0">
              <a:buNone/>
              <a:defRPr sz="1147"/>
            </a:lvl6pPr>
            <a:lvl7pPr marL="3145627" indent="0">
              <a:buNone/>
              <a:defRPr sz="1147"/>
            </a:lvl7pPr>
            <a:lvl8pPr marL="3669899" indent="0">
              <a:buNone/>
              <a:defRPr sz="1147"/>
            </a:lvl8pPr>
            <a:lvl9pPr marL="4194170" indent="0">
              <a:buNone/>
              <a:defRPr sz="1147"/>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defTabSz="1401088" eaLnBrk="1" hangingPunct="1"/>
            <a:fld id="{9A0DB2DC-4C9A-4742-B13C-FB6460FD3503}" type="slidenum">
              <a:rPr lang="en-US" altLang="en-US" smtClean="0"/>
              <a:pPr defTabSz="1401088" eaLnBrk="1" hangingPunct="1"/>
              <a:t>‹#›</a:t>
            </a:fld>
            <a:endParaRPr lang="en-US" altLang="en-US" dirty="0"/>
          </a:p>
        </p:txBody>
      </p:sp>
    </p:spTree>
    <p:extLst>
      <p:ext uri="{BB962C8B-B14F-4D97-AF65-F5344CB8AC3E}">
        <p14:creationId xmlns:p14="http://schemas.microsoft.com/office/powerpoint/2010/main" val="14144201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63023" y="524298"/>
            <a:ext cx="4509272" cy="1835044"/>
          </a:xfrm>
        </p:spPr>
        <p:txBody>
          <a:bodyPr anchor="b"/>
          <a:lstStyle>
            <a:lvl1pPr>
              <a:defRPr sz="3669"/>
            </a:lvl1pPr>
          </a:lstStyle>
          <a:p>
            <a:r>
              <a:rPr lang="en-US"/>
              <a:t>Click to edit Master title style</a:t>
            </a:r>
            <a:endParaRPr lang="en-US" dirty="0"/>
          </a:p>
        </p:txBody>
      </p:sp>
      <p:sp>
        <p:nvSpPr>
          <p:cNvPr id="3" name="Picture Placeholder 2"/>
          <p:cNvSpPr>
            <a:spLocks noGrp="1" noChangeAspect="1"/>
          </p:cNvSpPr>
          <p:nvPr>
            <p:ph type="pic" idx="1"/>
          </p:nvPr>
        </p:nvSpPr>
        <p:spPr>
          <a:xfrm>
            <a:off x="5943794" y="1132339"/>
            <a:ext cx="7077938" cy="5588875"/>
          </a:xfrm>
        </p:spPr>
        <p:txBody>
          <a:bodyPr anchor="t"/>
          <a:lstStyle>
            <a:lvl1pPr marL="0" indent="0">
              <a:buNone/>
              <a:defRPr sz="3669"/>
            </a:lvl1pPr>
            <a:lvl2pPr marL="524271" indent="0">
              <a:buNone/>
              <a:defRPr sz="3211"/>
            </a:lvl2pPr>
            <a:lvl3pPr marL="1048542" indent="0">
              <a:buNone/>
              <a:defRPr sz="2752"/>
            </a:lvl3pPr>
            <a:lvl4pPr marL="1572814" indent="0">
              <a:buNone/>
              <a:defRPr sz="2293"/>
            </a:lvl4pPr>
            <a:lvl5pPr marL="2097085" indent="0">
              <a:buNone/>
              <a:defRPr sz="2293"/>
            </a:lvl5pPr>
            <a:lvl6pPr marL="2621356" indent="0">
              <a:buNone/>
              <a:defRPr sz="2293"/>
            </a:lvl6pPr>
            <a:lvl7pPr marL="3145627" indent="0">
              <a:buNone/>
              <a:defRPr sz="2293"/>
            </a:lvl7pPr>
            <a:lvl8pPr marL="3669899" indent="0">
              <a:buNone/>
              <a:defRPr sz="2293"/>
            </a:lvl8pPr>
            <a:lvl9pPr marL="4194170" indent="0">
              <a:buNone/>
              <a:defRPr sz="2293"/>
            </a:lvl9pPr>
          </a:lstStyle>
          <a:p>
            <a:r>
              <a:rPr lang="en-US"/>
              <a:t>Click icon to add picture</a:t>
            </a:r>
            <a:endParaRPr lang="en-US" dirty="0"/>
          </a:p>
        </p:txBody>
      </p:sp>
      <p:sp>
        <p:nvSpPr>
          <p:cNvPr id="4" name="Text Placeholder 3"/>
          <p:cNvSpPr>
            <a:spLocks noGrp="1"/>
          </p:cNvSpPr>
          <p:nvPr>
            <p:ph type="body" sz="half" idx="2"/>
          </p:nvPr>
        </p:nvSpPr>
        <p:spPr>
          <a:xfrm>
            <a:off x="963023" y="2359342"/>
            <a:ext cx="4509272" cy="4370974"/>
          </a:xfrm>
        </p:spPr>
        <p:txBody>
          <a:bodyPr/>
          <a:lstStyle>
            <a:lvl1pPr marL="0" indent="0">
              <a:buNone/>
              <a:defRPr sz="1835"/>
            </a:lvl1pPr>
            <a:lvl2pPr marL="524271" indent="0">
              <a:buNone/>
              <a:defRPr sz="1605"/>
            </a:lvl2pPr>
            <a:lvl3pPr marL="1048542" indent="0">
              <a:buNone/>
              <a:defRPr sz="1376"/>
            </a:lvl3pPr>
            <a:lvl4pPr marL="1572814" indent="0">
              <a:buNone/>
              <a:defRPr sz="1147"/>
            </a:lvl4pPr>
            <a:lvl5pPr marL="2097085" indent="0">
              <a:buNone/>
              <a:defRPr sz="1147"/>
            </a:lvl5pPr>
            <a:lvl6pPr marL="2621356" indent="0">
              <a:buNone/>
              <a:defRPr sz="1147"/>
            </a:lvl6pPr>
            <a:lvl7pPr marL="3145627" indent="0">
              <a:buNone/>
              <a:defRPr sz="1147"/>
            </a:lvl7pPr>
            <a:lvl8pPr marL="3669899" indent="0">
              <a:buNone/>
              <a:defRPr sz="1147"/>
            </a:lvl8pPr>
            <a:lvl9pPr marL="4194170" indent="0">
              <a:buNone/>
              <a:defRPr sz="1147"/>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defTabSz="1401088" eaLnBrk="1" hangingPunct="1"/>
            <a:fld id="{9A0DB2DC-4C9A-4742-B13C-FB6460FD3503}" type="slidenum">
              <a:rPr lang="en-US" altLang="en-US" smtClean="0"/>
              <a:pPr defTabSz="1401088" eaLnBrk="1" hangingPunct="1"/>
              <a:t>‹#›</a:t>
            </a:fld>
            <a:endParaRPr lang="en-US" altLang="en-US" dirty="0"/>
          </a:p>
        </p:txBody>
      </p:sp>
    </p:spTree>
    <p:extLst>
      <p:ext uri="{BB962C8B-B14F-4D97-AF65-F5344CB8AC3E}">
        <p14:creationId xmlns:p14="http://schemas.microsoft.com/office/powerpoint/2010/main" val="3100017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61202" y="418711"/>
            <a:ext cx="12058710" cy="15201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61202" y="2093552"/>
            <a:ext cx="12058710" cy="498993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61202" y="7289204"/>
            <a:ext cx="3145750" cy="418710"/>
          </a:xfrm>
          <a:prstGeom prst="rect">
            <a:avLst/>
          </a:prstGeom>
        </p:spPr>
        <p:txBody>
          <a:bodyPr vert="horz" lIns="91440" tIns="45720" rIns="91440" bIns="45720" rtlCol="0" anchor="ctr"/>
          <a:lstStyle>
            <a:lvl1pPr algn="l">
              <a:defRPr sz="1376">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4631244" y="7289204"/>
            <a:ext cx="4718626" cy="418710"/>
          </a:xfrm>
          <a:prstGeom prst="rect">
            <a:avLst/>
          </a:prstGeom>
        </p:spPr>
        <p:txBody>
          <a:bodyPr vert="horz" lIns="91440" tIns="45720" rIns="91440" bIns="45720" rtlCol="0" anchor="ctr"/>
          <a:lstStyle>
            <a:lvl1pPr algn="ctr">
              <a:defRPr sz="1376">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9874161" y="7289204"/>
            <a:ext cx="3145750" cy="418710"/>
          </a:xfrm>
          <a:prstGeom prst="rect">
            <a:avLst/>
          </a:prstGeom>
        </p:spPr>
        <p:txBody>
          <a:bodyPr vert="horz" lIns="91440" tIns="45720" rIns="91440" bIns="45720" rtlCol="0" anchor="ctr"/>
          <a:lstStyle>
            <a:lvl1pPr algn="r">
              <a:defRPr sz="1376">
                <a:solidFill>
                  <a:schemeClr val="tx1">
                    <a:tint val="75000"/>
                  </a:schemeClr>
                </a:solidFill>
              </a:defRPr>
            </a:lvl1pPr>
          </a:lstStyle>
          <a:p>
            <a:pPr defTabSz="1275885" eaLnBrk="1" hangingPunct="1"/>
            <a:fld id="{9A0DB2DC-4C9A-4742-B13C-FB6460FD3503}" type="slidenum">
              <a:rPr lang="en-US" altLang="en-US" smtClean="0"/>
              <a:pPr defTabSz="1275885" eaLnBrk="1" hangingPunct="1"/>
              <a:t>‹#›</a:t>
            </a:fld>
            <a:endParaRPr lang="en-US" altLang="en-US" dirty="0"/>
          </a:p>
        </p:txBody>
      </p:sp>
    </p:spTree>
    <p:extLst>
      <p:ext uri="{BB962C8B-B14F-4D97-AF65-F5344CB8AC3E}">
        <p14:creationId xmlns:p14="http://schemas.microsoft.com/office/powerpoint/2010/main" val="358868700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sldNum="0" hdr="0" ftr="0" dt="0"/>
  <p:txStyles>
    <p:titleStyle>
      <a:lvl1pPr algn="l" defTabSz="1048542" rtl="0" eaLnBrk="1" latinLnBrk="0" hangingPunct="1">
        <a:lnSpc>
          <a:spcPct val="90000"/>
        </a:lnSpc>
        <a:spcBef>
          <a:spcPct val="0"/>
        </a:spcBef>
        <a:buNone/>
        <a:defRPr sz="5045" kern="1200">
          <a:solidFill>
            <a:schemeClr val="tx1"/>
          </a:solidFill>
          <a:latin typeface="+mj-lt"/>
          <a:ea typeface="+mj-ea"/>
          <a:cs typeface="+mj-cs"/>
        </a:defRPr>
      </a:lvl1pPr>
    </p:titleStyle>
    <p:bodyStyle>
      <a:lvl1pPr marL="262136" indent="-262136" algn="l" defTabSz="1048542" rtl="0" eaLnBrk="1" latinLnBrk="0" hangingPunct="1">
        <a:lnSpc>
          <a:spcPct val="90000"/>
        </a:lnSpc>
        <a:spcBef>
          <a:spcPts val="1147"/>
        </a:spcBef>
        <a:buFont typeface="Arial" panose="020B0604020202020204" pitchFamily="34" charset="0"/>
        <a:buChar char="•"/>
        <a:defRPr sz="3211" kern="1200">
          <a:solidFill>
            <a:schemeClr val="tx1"/>
          </a:solidFill>
          <a:latin typeface="+mn-lt"/>
          <a:ea typeface="+mn-ea"/>
          <a:cs typeface="+mn-cs"/>
        </a:defRPr>
      </a:lvl1pPr>
      <a:lvl2pPr marL="786407" indent="-262136" algn="l" defTabSz="1048542" rtl="0" eaLnBrk="1" latinLnBrk="0" hangingPunct="1">
        <a:lnSpc>
          <a:spcPct val="90000"/>
        </a:lnSpc>
        <a:spcBef>
          <a:spcPts val="573"/>
        </a:spcBef>
        <a:buFont typeface="Arial" panose="020B0604020202020204" pitchFamily="34" charset="0"/>
        <a:buChar char="•"/>
        <a:defRPr sz="2752" kern="1200">
          <a:solidFill>
            <a:schemeClr val="tx1"/>
          </a:solidFill>
          <a:latin typeface="+mn-lt"/>
          <a:ea typeface="+mn-ea"/>
          <a:cs typeface="+mn-cs"/>
        </a:defRPr>
      </a:lvl2pPr>
      <a:lvl3pPr marL="1310678" indent="-262136" algn="l" defTabSz="1048542" rtl="0" eaLnBrk="1" latinLnBrk="0" hangingPunct="1">
        <a:lnSpc>
          <a:spcPct val="90000"/>
        </a:lnSpc>
        <a:spcBef>
          <a:spcPts val="573"/>
        </a:spcBef>
        <a:buFont typeface="Arial" panose="020B0604020202020204" pitchFamily="34" charset="0"/>
        <a:buChar char="•"/>
        <a:defRPr sz="2293" kern="1200">
          <a:solidFill>
            <a:schemeClr val="tx1"/>
          </a:solidFill>
          <a:latin typeface="+mn-lt"/>
          <a:ea typeface="+mn-ea"/>
          <a:cs typeface="+mn-cs"/>
        </a:defRPr>
      </a:lvl3pPr>
      <a:lvl4pPr marL="1834949" indent="-262136" algn="l" defTabSz="1048542" rtl="0" eaLnBrk="1" latinLnBrk="0" hangingPunct="1">
        <a:lnSpc>
          <a:spcPct val="90000"/>
        </a:lnSpc>
        <a:spcBef>
          <a:spcPts val="573"/>
        </a:spcBef>
        <a:buFont typeface="Arial" panose="020B0604020202020204" pitchFamily="34" charset="0"/>
        <a:buChar char="•"/>
        <a:defRPr sz="2064" kern="1200">
          <a:solidFill>
            <a:schemeClr val="tx1"/>
          </a:solidFill>
          <a:latin typeface="+mn-lt"/>
          <a:ea typeface="+mn-ea"/>
          <a:cs typeface="+mn-cs"/>
        </a:defRPr>
      </a:lvl4pPr>
      <a:lvl5pPr marL="2359221" indent="-262136" algn="l" defTabSz="1048542" rtl="0" eaLnBrk="1" latinLnBrk="0" hangingPunct="1">
        <a:lnSpc>
          <a:spcPct val="90000"/>
        </a:lnSpc>
        <a:spcBef>
          <a:spcPts val="573"/>
        </a:spcBef>
        <a:buFont typeface="Arial" panose="020B0604020202020204" pitchFamily="34" charset="0"/>
        <a:buChar char="•"/>
        <a:defRPr sz="2064" kern="1200">
          <a:solidFill>
            <a:schemeClr val="tx1"/>
          </a:solidFill>
          <a:latin typeface="+mn-lt"/>
          <a:ea typeface="+mn-ea"/>
          <a:cs typeface="+mn-cs"/>
        </a:defRPr>
      </a:lvl5pPr>
      <a:lvl6pPr marL="2883492" indent="-262136" algn="l" defTabSz="1048542" rtl="0" eaLnBrk="1" latinLnBrk="0" hangingPunct="1">
        <a:lnSpc>
          <a:spcPct val="90000"/>
        </a:lnSpc>
        <a:spcBef>
          <a:spcPts val="573"/>
        </a:spcBef>
        <a:buFont typeface="Arial" panose="020B0604020202020204" pitchFamily="34" charset="0"/>
        <a:buChar char="•"/>
        <a:defRPr sz="2064" kern="1200">
          <a:solidFill>
            <a:schemeClr val="tx1"/>
          </a:solidFill>
          <a:latin typeface="+mn-lt"/>
          <a:ea typeface="+mn-ea"/>
          <a:cs typeface="+mn-cs"/>
        </a:defRPr>
      </a:lvl6pPr>
      <a:lvl7pPr marL="3407763" indent="-262136" algn="l" defTabSz="1048542" rtl="0" eaLnBrk="1" latinLnBrk="0" hangingPunct="1">
        <a:lnSpc>
          <a:spcPct val="90000"/>
        </a:lnSpc>
        <a:spcBef>
          <a:spcPts val="573"/>
        </a:spcBef>
        <a:buFont typeface="Arial" panose="020B0604020202020204" pitchFamily="34" charset="0"/>
        <a:buChar char="•"/>
        <a:defRPr sz="2064" kern="1200">
          <a:solidFill>
            <a:schemeClr val="tx1"/>
          </a:solidFill>
          <a:latin typeface="+mn-lt"/>
          <a:ea typeface="+mn-ea"/>
          <a:cs typeface="+mn-cs"/>
        </a:defRPr>
      </a:lvl7pPr>
      <a:lvl8pPr marL="3932034" indent="-262136" algn="l" defTabSz="1048542" rtl="0" eaLnBrk="1" latinLnBrk="0" hangingPunct="1">
        <a:lnSpc>
          <a:spcPct val="90000"/>
        </a:lnSpc>
        <a:spcBef>
          <a:spcPts val="573"/>
        </a:spcBef>
        <a:buFont typeface="Arial" panose="020B0604020202020204" pitchFamily="34" charset="0"/>
        <a:buChar char="•"/>
        <a:defRPr sz="2064" kern="1200">
          <a:solidFill>
            <a:schemeClr val="tx1"/>
          </a:solidFill>
          <a:latin typeface="+mn-lt"/>
          <a:ea typeface="+mn-ea"/>
          <a:cs typeface="+mn-cs"/>
        </a:defRPr>
      </a:lvl8pPr>
      <a:lvl9pPr marL="4456306" indent="-262136" algn="l" defTabSz="1048542" rtl="0" eaLnBrk="1" latinLnBrk="0" hangingPunct="1">
        <a:lnSpc>
          <a:spcPct val="90000"/>
        </a:lnSpc>
        <a:spcBef>
          <a:spcPts val="573"/>
        </a:spcBef>
        <a:buFont typeface="Arial" panose="020B0604020202020204" pitchFamily="34" charset="0"/>
        <a:buChar char="•"/>
        <a:defRPr sz="2064" kern="1200">
          <a:solidFill>
            <a:schemeClr val="tx1"/>
          </a:solidFill>
          <a:latin typeface="+mn-lt"/>
          <a:ea typeface="+mn-ea"/>
          <a:cs typeface="+mn-cs"/>
        </a:defRPr>
      </a:lvl9pPr>
    </p:bodyStyle>
    <p:otherStyle>
      <a:defPPr>
        <a:defRPr lang="en-US"/>
      </a:defPPr>
      <a:lvl1pPr marL="0" algn="l" defTabSz="1048542" rtl="0" eaLnBrk="1" latinLnBrk="0" hangingPunct="1">
        <a:defRPr sz="2064" kern="1200">
          <a:solidFill>
            <a:schemeClr val="tx1"/>
          </a:solidFill>
          <a:latin typeface="+mn-lt"/>
          <a:ea typeface="+mn-ea"/>
          <a:cs typeface="+mn-cs"/>
        </a:defRPr>
      </a:lvl1pPr>
      <a:lvl2pPr marL="524271" algn="l" defTabSz="1048542" rtl="0" eaLnBrk="1" latinLnBrk="0" hangingPunct="1">
        <a:defRPr sz="2064" kern="1200">
          <a:solidFill>
            <a:schemeClr val="tx1"/>
          </a:solidFill>
          <a:latin typeface="+mn-lt"/>
          <a:ea typeface="+mn-ea"/>
          <a:cs typeface="+mn-cs"/>
        </a:defRPr>
      </a:lvl2pPr>
      <a:lvl3pPr marL="1048542" algn="l" defTabSz="1048542" rtl="0" eaLnBrk="1" latinLnBrk="0" hangingPunct="1">
        <a:defRPr sz="2064" kern="1200">
          <a:solidFill>
            <a:schemeClr val="tx1"/>
          </a:solidFill>
          <a:latin typeface="+mn-lt"/>
          <a:ea typeface="+mn-ea"/>
          <a:cs typeface="+mn-cs"/>
        </a:defRPr>
      </a:lvl3pPr>
      <a:lvl4pPr marL="1572814" algn="l" defTabSz="1048542" rtl="0" eaLnBrk="1" latinLnBrk="0" hangingPunct="1">
        <a:defRPr sz="2064" kern="1200">
          <a:solidFill>
            <a:schemeClr val="tx1"/>
          </a:solidFill>
          <a:latin typeface="+mn-lt"/>
          <a:ea typeface="+mn-ea"/>
          <a:cs typeface="+mn-cs"/>
        </a:defRPr>
      </a:lvl4pPr>
      <a:lvl5pPr marL="2097085" algn="l" defTabSz="1048542" rtl="0" eaLnBrk="1" latinLnBrk="0" hangingPunct="1">
        <a:defRPr sz="2064" kern="1200">
          <a:solidFill>
            <a:schemeClr val="tx1"/>
          </a:solidFill>
          <a:latin typeface="+mn-lt"/>
          <a:ea typeface="+mn-ea"/>
          <a:cs typeface="+mn-cs"/>
        </a:defRPr>
      </a:lvl5pPr>
      <a:lvl6pPr marL="2621356" algn="l" defTabSz="1048542" rtl="0" eaLnBrk="1" latinLnBrk="0" hangingPunct="1">
        <a:defRPr sz="2064" kern="1200">
          <a:solidFill>
            <a:schemeClr val="tx1"/>
          </a:solidFill>
          <a:latin typeface="+mn-lt"/>
          <a:ea typeface="+mn-ea"/>
          <a:cs typeface="+mn-cs"/>
        </a:defRPr>
      </a:lvl6pPr>
      <a:lvl7pPr marL="3145627" algn="l" defTabSz="1048542" rtl="0" eaLnBrk="1" latinLnBrk="0" hangingPunct="1">
        <a:defRPr sz="2064" kern="1200">
          <a:solidFill>
            <a:schemeClr val="tx1"/>
          </a:solidFill>
          <a:latin typeface="+mn-lt"/>
          <a:ea typeface="+mn-ea"/>
          <a:cs typeface="+mn-cs"/>
        </a:defRPr>
      </a:lvl7pPr>
      <a:lvl8pPr marL="3669899" algn="l" defTabSz="1048542" rtl="0" eaLnBrk="1" latinLnBrk="0" hangingPunct="1">
        <a:defRPr sz="2064" kern="1200">
          <a:solidFill>
            <a:schemeClr val="tx1"/>
          </a:solidFill>
          <a:latin typeface="+mn-lt"/>
          <a:ea typeface="+mn-ea"/>
          <a:cs typeface="+mn-cs"/>
        </a:defRPr>
      </a:lvl8pPr>
      <a:lvl9pPr marL="4194170" algn="l" defTabSz="1048542" rtl="0" eaLnBrk="1" latinLnBrk="0" hangingPunct="1">
        <a:defRPr sz="206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61202" y="418711"/>
            <a:ext cx="12058710" cy="15201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61202" y="2093552"/>
            <a:ext cx="12058710" cy="498993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61202" y="7289204"/>
            <a:ext cx="3145750" cy="418710"/>
          </a:xfrm>
          <a:prstGeom prst="rect">
            <a:avLst/>
          </a:prstGeom>
        </p:spPr>
        <p:txBody>
          <a:bodyPr vert="horz" lIns="91440" tIns="45720" rIns="91440" bIns="45720" rtlCol="0" anchor="ctr"/>
          <a:lstStyle>
            <a:lvl1pPr algn="l">
              <a:defRPr sz="1376">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4631244" y="7289204"/>
            <a:ext cx="4718626" cy="418710"/>
          </a:xfrm>
          <a:prstGeom prst="rect">
            <a:avLst/>
          </a:prstGeom>
        </p:spPr>
        <p:txBody>
          <a:bodyPr vert="horz" lIns="91440" tIns="45720" rIns="91440" bIns="45720" rtlCol="0" anchor="ctr"/>
          <a:lstStyle>
            <a:lvl1pPr algn="ctr">
              <a:defRPr sz="1376">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9874161" y="7289204"/>
            <a:ext cx="3145750" cy="418710"/>
          </a:xfrm>
          <a:prstGeom prst="rect">
            <a:avLst/>
          </a:prstGeom>
        </p:spPr>
        <p:txBody>
          <a:bodyPr vert="horz" lIns="91440" tIns="45720" rIns="91440" bIns="45720" rtlCol="0" anchor="ctr"/>
          <a:lstStyle>
            <a:lvl1pPr algn="r">
              <a:defRPr sz="1376">
                <a:solidFill>
                  <a:schemeClr val="tx1">
                    <a:tint val="75000"/>
                  </a:schemeClr>
                </a:solidFill>
              </a:defRPr>
            </a:lvl1pPr>
          </a:lstStyle>
          <a:p>
            <a:pPr defTabSz="1275885" eaLnBrk="1" hangingPunct="1"/>
            <a:fld id="{9A0DB2DC-4C9A-4742-B13C-FB6460FD3503}" type="slidenum">
              <a:rPr lang="en-US" altLang="en-US" smtClean="0"/>
              <a:pPr defTabSz="1275885" eaLnBrk="1" hangingPunct="1"/>
              <a:t>‹#›</a:t>
            </a:fld>
            <a:endParaRPr lang="en-US" altLang="en-US" dirty="0"/>
          </a:p>
        </p:txBody>
      </p:sp>
    </p:spTree>
    <p:extLst>
      <p:ext uri="{BB962C8B-B14F-4D97-AF65-F5344CB8AC3E}">
        <p14:creationId xmlns:p14="http://schemas.microsoft.com/office/powerpoint/2010/main" val="368797929"/>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hf sldNum="0" hdr="0" ftr="0" dt="0"/>
  <p:txStyles>
    <p:titleStyle>
      <a:lvl1pPr algn="l" defTabSz="1048542" rtl="0" eaLnBrk="1" latinLnBrk="0" hangingPunct="1">
        <a:lnSpc>
          <a:spcPct val="90000"/>
        </a:lnSpc>
        <a:spcBef>
          <a:spcPct val="0"/>
        </a:spcBef>
        <a:buNone/>
        <a:defRPr sz="5045" kern="1200">
          <a:solidFill>
            <a:schemeClr val="tx1"/>
          </a:solidFill>
          <a:latin typeface="+mj-lt"/>
          <a:ea typeface="+mj-ea"/>
          <a:cs typeface="+mj-cs"/>
        </a:defRPr>
      </a:lvl1pPr>
    </p:titleStyle>
    <p:bodyStyle>
      <a:lvl1pPr marL="262136" indent="-262136" algn="l" defTabSz="1048542" rtl="0" eaLnBrk="1" latinLnBrk="0" hangingPunct="1">
        <a:lnSpc>
          <a:spcPct val="90000"/>
        </a:lnSpc>
        <a:spcBef>
          <a:spcPts val="1147"/>
        </a:spcBef>
        <a:buFont typeface="Arial" panose="020B0604020202020204" pitchFamily="34" charset="0"/>
        <a:buChar char="•"/>
        <a:defRPr sz="3211" kern="1200">
          <a:solidFill>
            <a:schemeClr val="tx1"/>
          </a:solidFill>
          <a:latin typeface="+mn-lt"/>
          <a:ea typeface="+mn-ea"/>
          <a:cs typeface="+mn-cs"/>
        </a:defRPr>
      </a:lvl1pPr>
      <a:lvl2pPr marL="786407" indent="-262136" algn="l" defTabSz="1048542" rtl="0" eaLnBrk="1" latinLnBrk="0" hangingPunct="1">
        <a:lnSpc>
          <a:spcPct val="90000"/>
        </a:lnSpc>
        <a:spcBef>
          <a:spcPts val="573"/>
        </a:spcBef>
        <a:buFont typeface="Arial" panose="020B0604020202020204" pitchFamily="34" charset="0"/>
        <a:buChar char="•"/>
        <a:defRPr sz="2752" kern="1200">
          <a:solidFill>
            <a:schemeClr val="tx1"/>
          </a:solidFill>
          <a:latin typeface="+mn-lt"/>
          <a:ea typeface="+mn-ea"/>
          <a:cs typeface="+mn-cs"/>
        </a:defRPr>
      </a:lvl2pPr>
      <a:lvl3pPr marL="1310678" indent="-262136" algn="l" defTabSz="1048542" rtl="0" eaLnBrk="1" latinLnBrk="0" hangingPunct="1">
        <a:lnSpc>
          <a:spcPct val="90000"/>
        </a:lnSpc>
        <a:spcBef>
          <a:spcPts val="573"/>
        </a:spcBef>
        <a:buFont typeface="Arial" panose="020B0604020202020204" pitchFamily="34" charset="0"/>
        <a:buChar char="•"/>
        <a:defRPr sz="2293" kern="1200">
          <a:solidFill>
            <a:schemeClr val="tx1"/>
          </a:solidFill>
          <a:latin typeface="+mn-lt"/>
          <a:ea typeface="+mn-ea"/>
          <a:cs typeface="+mn-cs"/>
        </a:defRPr>
      </a:lvl3pPr>
      <a:lvl4pPr marL="1834949" indent="-262136" algn="l" defTabSz="1048542" rtl="0" eaLnBrk="1" latinLnBrk="0" hangingPunct="1">
        <a:lnSpc>
          <a:spcPct val="90000"/>
        </a:lnSpc>
        <a:spcBef>
          <a:spcPts val="573"/>
        </a:spcBef>
        <a:buFont typeface="Arial" panose="020B0604020202020204" pitchFamily="34" charset="0"/>
        <a:buChar char="•"/>
        <a:defRPr sz="2064" kern="1200">
          <a:solidFill>
            <a:schemeClr val="tx1"/>
          </a:solidFill>
          <a:latin typeface="+mn-lt"/>
          <a:ea typeface="+mn-ea"/>
          <a:cs typeface="+mn-cs"/>
        </a:defRPr>
      </a:lvl4pPr>
      <a:lvl5pPr marL="2359221" indent="-262136" algn="l" defTabSz="1048542" rtl="0" eaLnBrk="1" latinLnBrk="0" hangingPunct="1">
        <a:lnSpc>
          <a:spcPct val="90000"/>
        </a:lnSpc>
        <a:spcBef>
          <a:spcPts val="573"/>
        </a:spcBef>
        <a:buFont typeface="Arial" panose="020B0604020202020204" pitchFamily="34" charset="0"/>
        <a:buChar char="•"/>
        <a:defRPr sz="2064" kern="1200">
          <a:solidFill>
            <a:schemeClr val="tx1"/>
          </a:solidFill>
          <a:latin typeface="+mn-lt"/>
          <a:ea typeface="+mn-ea"/>
          <a:cs typeface="+mn-cs"/>
        </a:defRPr>
      </a:lvl5pPr>
      <a:lvl6pPr marL="2883492" indent="-262136" algn="l" defTabSz="1048542" rtl="0" eaLnBrk="1" latinLnBrk="0" hangingPunct="1">
        <a:lnSpc>
          <a:spcPct val="90000"/>
        </a:lnSpc>
        <a:spcBef>
          <a:spcPts val="573"/>
        </a:spcBef>
        <a:buFont typeface="Arial" panose="020B0604020202020204" pitchFamily="34" charset="0"/>
        <a:buChar char="•"/>
        <a:defRPr sz="2064" kern="1200">
          <a:solidFill>
            <a:schemeClr val="tx1"/>
          </a:solidFill>
          <a:latin typeface="+mn-lt"/>
          <a:ea typeface="+mn-ea"/>
          <a:cs typeface="+mn-cs"/>
        </a:defRPr>
      </a:lvl6pPr>
      <a:lvl7pPr marL="3407763" indent="-262136" algn="l" defTabSz="1048542" rtl="0" eaLnBrk="1" latinLnBrk="0" hangingPunct="1">
        <a:lnSpc>
          <a:spcPct val="90000"/>
        </a:lnSpc>
        <a:spcBef>
          <a:spcPts val="573"/>
        </a:spcBef>
        <a:buFont typeface="Arial" panose="020B0604020202020204" pitchFamily="34" charset="0"/>
        <a:buChar char="•"/>
        <a:defRPr sz="2064" kern="1200">
          <a:solidFill>
            <a:schemeClr val="tx1"/>
          </a:solidFill>
          <a:latin typeface="+mn-lt"/>
          <a:ea typeface="+mn-ea"/>
          <a:cs typeface="+mn-cs"/>
        </a:defRPr>
      </a:lvl7pPr>
      <a:lvl8pPr marL="3932034" indent="-262136" algn="l" defTabSz="1048542" rtl="0" eaLnBrk="1" latinLnBrk="0" hangingPunct="1">
        <a:lnSpc>
          <a:spcPct val="90000"/>
        </a:lnSpc>
        <a:spcBef>
          <a:spcPts val="573"/>
        </a:spcBef>
        <a:buFont typeface="Arial" panose="020B0604020202020204" pitchFamily="34" charset="0"/>
        <a:buChar char="•"/>
        <a:defRPr sz="2064" kern="1200">
          <a:solidFill>
            <a:schemeClr val="tx1"/>
          </a:solidFill>
          <a:latin typeface="+mn-lt"/>
          <a:ea typeface="+mn-ea"/>
          <a:cs typeface="+mn-cs"/>
        </a:defRPr>
      </a:lvl8pPr>
      <a:lvl9pPr marL="4456306" indent="-262136" algn="l" defTabSz="1048542" rtl="0" eaLnBrk="1" latinLnBrk="0" hangingPunct="1">
        <a:lnSpc>
          <a:spcPct val="90000"/>
        </a:lnSpc>
        <a:spcBef>
          <a:spcPts val="573"/>
        </a:spcBef>
        <a:buFont typeface="Arial" panose="020B0604020202020204" pitchFamily="34" charset="0"/>
        <a:buChar char="•"/>
        <a:defRPr sz="2064" kern="1200">
          <a:solidFill>
            <a:schemeClr val="tx1"/>
          </a:solidFill>
          <a:latin typeface="+mn-lt"/>
          <a:ea typeface="+mn-ea"/>
          <a:cs typeface="+mn-cs"/>
        </a:defRPr>
      </a:lvl9pPr>
    </p:bodyStyle>
    <p:otherStyle>
      <a:defPPr>
        <a:defRPr lang="en-US"/>
      </a:defPPr>
      <a:lvl1pPr marL="0" algn="l" defTabSz="1048542" rtl="0" eaLnBrk="1" latinLnBrk="0" hangingPunct="1">
        <a:defRPr sz="2064" kern="1200">
          <a:solidFill>
            <a:schemeClr val="tx1"/>
          </a:solidFill>
          <a:latin typeface="+mn-lt"/>
          <a:ea typeface="+mn-ea"/>
          <a:cs typeface="+mn-cs"/>
        </a:defRPr>
      </a:lvl1pPr>
      <a:lvl2pPr marL="524271" algn="l" defTabSz="1048542" rtl="0" eaLnBrk="1" latinLnBrk="0" hangingPunct="1">
        <a:defRPr sz="2064" kern="1200">
          <a:solidFill>
            <a:schemeClr val="tx1"/>
          </a:solidFill>
          <a:latin typeface="+mn-lt"/>
          <a:ea typeface="+mn-ea"/>
          <a:cs typeface="+mn-cs"/>
        </a:defRPr>
      </a:lvl2pPr>
      <a:lvl3pPr marL="1048542" algn="l" defTabSz="1048542" rtl="0" eaLnBrk="1" latinLnBrk="0" hangingPunct="1">
        <a:defRPr sz="2064" kern="1200">
          <a:solidFill>
            <a:schemeClr val="tx1"/>
          </a:solidFill>
          <a:latin typeface="+mn-lt"/>
          <a:ea typeface="+mn-ea"/>
          <a:cs typeface="+mn-cs"/>
        </a:defRPr>
      </a:lvl3pPr>
      <a:lvl4pPr marL="1572814" algn="l" defTabSz="1048542" rtl="0" eaLnBrk="1" latinLnBrk="0" hangingPunct="1">
        <a:defRPr sz="2064" kern="1200">
          <a:solidFill>
            <a:schemeClr val="tx1"/>
          </a:solidFill>
          <a:latin typeface="+mn-lt"/>
          <a:ea typeface="+mn-ea"/>
          <a:cs typeface="+mn-cs"/>
        </a:defRPr>
      </a:lvl4pPr>
      <a:lvl5pPr marL="2097085" algn="l" defTabSz="1048542" rtl="0" eaLnBrk="1" latinLnBrk="0" hangingPunct="1">
        <a:defRPr sz="2064" kern="1200">
          <a:solidFill>
            <a:schemeClr val="tx1"/>
          </a:solidFill>
          <a:latin typeface="+mn-lt"/>
          <a:ea typeface="+mn-ea"/>
          <a:cs typeface="+mn-cs"/>
        </a:defRPr>
      </a:lvl5pPr>
      <a:lvl6pPr marL="2621356" algn="l" defTabSz="1048542" rtl="0" eaLnBrk="1" latinLnBrk="0" hangingPunct="1">
        <a:defRPr sz="2064" kern="1200">
          <a:solidFill>
            <a:schemeClr val="tx1"/>
          </a:solidFill>
          <a:latin typeface="+mn-lt"/>
          <a:ea typeface="+mn-ea"/>
          <a:cs typeface="+mn-cs"/>
        </a:defRPr>
      </a:lvl6pPr>
      <a:lvl7pPr marL="3145627" algn="l" defTabSz="1048542" rtl="0" eaLnBrk="1" latinLnBrk="0" hangingPunct="1">
        <a:defRPr sz="2064" kern="1200">
          <a:solidFill>
            <a:schemeClr val="tx1"/>
          </a:solidFill>
          <a:latin typeface="+mn-lt"/>
          <a:ea typeface="+mn-ea"/>
          <a:cs typeface="+mn-cs"/>
        </a:defRPr>
      </a:lvl7pPr>
      <a:lvl8pPr marL="3669899" algn="l" defTabSz="1048542" rtl="0" eaLnBrk="1" latinLnBrk="0" hangingPunct="1">
        <a:defRPr sz="2064" kern="1200">
          <a:solidFill>
            <a:schemeClr val="tx1"/>
          </a:solidFill>
          <a:latin typeface="+mn-lt"/>
          <a:ea typeface="+mn-ea"/>
          <a:cs typeface="+mn-cs"/>
        </a:defRPr>
      </a:lvl8pPr>
      <a:lvl9pPr marL="4194170" algn="l" defTabSz="1048542" rtl="0" eaLnBrk="1" latinLnBrk="0" hangingPunct="1">
        <a:defRPr sz="206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3.xml"/><Relationship Id="rId1" Type="http://schemas.openxmlformats.org/officeDocument/2006/relationships/tags" Target="../tags/tag3.xml"/><Relationship Id="rId5" Type="http://schemas.openxmlformats.org/officeDocument/2006/relationships/image" Target="../media/image6.GIF"/><Relationship Id="rId4" Type="http://schemas.openxmlformats.org/officeDocument/2006/relationships/image" Target="../media/image1.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3.xml"/><Relationship Id="rId1" Type="http://schemas.openxmlformats.org/officeDocument/2006/relationships/tags" Target="../tags/tag1.xml"/><Relationship Id="rId4" Type="http://schemas.openxmlformats.org/officeDocument/2006/relationships/image" Target="../media/image2.GIF"/></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3.xml"/><Relationship Id="rId1" Type="http://schemas.openxmlformats.org/officeDocument/2006/relationships/tags" Target="../tags/tag2.xml"/><Relationship Id="rId4" Type="http://schemas.openxmlformats.org/officeDocument/2006/relationships/image" Target="../media/image2.GIF"/></Relationships>
</file>

<file path=ppt/slides/_rels/slide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4.xml"/><Relationship Id="rId1" Type="http://schemas.openxmlformats.org/officeDocument/2006/relationships/slideLayout" Target="../slideLayouts/slideLayout23.xml"/><Relationship Id="rId5" Type="http://schemas.openxmlformats.org/officeDocument/2006/relationships/image" Target="../media/image4.GIF"/><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5.xml"/><Relationship Id="rId1" Type="http://schemas.openxmlformats.org/officeDocument/2006/relationships/slideLayout" Target="../slideLayouts/slideLayout23.xml"/><Relationship Id="rId4" Type="http://schemas.openxmlformats.org/officeDocument/2006/relationships/image" Target="../media/image4.GIF"/></Relationships>
</file>

<file path=ppt/slides/_rels/slide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6.xml"/><Relationship Id="rId1" Type="http://schemas.openxmlformats.org/officeDocument/2006/relationships/slideLayout" Target="../slideLayouts/slideLayout23.xml"/><Relationship Id="rId5" Type="http://schemas.openxmlformats.org/officeDocument/2006/relationships/image" Target="../media/image5.png"/><Relationship Id="rId4" Type="http://schemas.openxmlformats.org/officeDocument/2006/relationships/image" Target="../media/image4.GIF"/></Relationships>
</file>

<file path=ppt/slides/_rels/slide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7.xml"/><Relationship Id="rId1" Type="http://schemas.openxmlformats.org/officeDocument/2006/relationships/slideLayout" Target="../slideLayouts/slideLayout23.xml"/><Relationship Id="rId4" Type="http://schemas.openxmlformats.org/officeDocument/2006/relationships/image" Target="../media/image4.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04471" y="814915"/>
            <a:ext cx="8272407" cy="1380013"/>
          </a:xfrm>
          <a:prstGeom prst="rect">
            <a:avLst/>
          </a:prstGeom>
          <a:noFill/>
        </p:spPr>
        <p:txBody>
          <a:bodyPr lIns="140164" tIns="70082" rIns="140164" bIns="70082">
            <a:spAutoFit/>
          </a:bodyPr>
          <a:lstStyle/>
          <a:p>
            <a:pPr algn="ctr">
              <a:buNone/>
            </a:pPr>
            <a:r>
              <a:rPr sz="8048" b="1" dirty="0">
                <a:solidFill>
                  <a:srgbClr val="0000CC"/>
                </a:solidFill>
                <a:effectLst>
                  <a:outerShdw blurRad="38100" dist="38100" dir="2700000">
                    <a:srgbClr val="000000"/>
                  </a:outerShdw>
                </a:effectLst>
                <a:latin typeface="Times New Roman" panose="02020603050405020304" pitchFamily="18" charset="0"/>
                <a:cs typeface="Times New Roman" panose="02020603050405020304" pitchFamily="18" charset="0"/>
              </a:rPr>
              <a:t>TIẾT 2 – BÀI 2</a:t>
            </a:r>
            <a:endParaRPr sz="8048" b="1" dirty="0">
              <a:solidFill>
                <a:srgbClr val="0000CC"/>
              </a:solidFill>
              <a:effectLst>
                <a:outerShdw blurRad="38100" dist="38100" dir="2700000">
                  <a:srgbClr val="000000"/>
                </a:outerShdw>
              </a:effectLst>
              <a:latin typeface="Times New Roman" panose="02020603050405020304" pitchFamily="18" charset="0"/>
              <a:ea typeface="Times New Roman" panose="02020603050405020304" pitchFamily="18" charset="0"/>
            </a:endParaRPr>
          </a:p>
        </p:txBody>
      </p:sp>
      <p:sp>
        <p:nvSpPr>
          <p:cNvPr id="2" name="Rectangle 1"/>
          <p:cNvSpPr/>
          <p:nvPr/>
        </p:nvSpPr>
        <p:spPr>
          <a:xfrm>
            <a:off x="1675776" y="3785315"/>
            <a:ext cx="10691313" cy="1578637"/>
          </a:xfrm>
          <a:prstGeom prst="rect">
            <a:avLst/>
          </a:prstGeom>
          <a:noFill/>
          <a:ln w="9525">
            <a:noFill/>
          </a:ln>
        </p:spPr>
        <p:txBody>
          <a:bodyPr>
            <a:spAutoFit/>
          </a:bodyPr>
          <a:lstStyle/>
          <a:p>
            <a:pPr algn="ctr"/>
            <a:r>
              <a:rPr lang="en-US" altLang="en-US" sz="4829" b="1" dirty="0">
                <a:solidFill>
                  <a:srgbClr val="FF0000"/>
                </a:solidFill>
                <a:latin typeface="Times New Roman" panose="02020603050405020304" pitchFamily="18" charset="0"/>
                <a:cs typeface="Times New Roman" panose="02020603050405020304" pitchFamily="18" charset="0"/>
              </a:rPr>
              <a:t>CÁC PHƯƠNG THỨC TRỒNG TRỌT Ở VIỆT NAM</a:t>
            </a:r>
            <a:endParaRPr lang="en-US" altLang="en-US" sz="4829" b="1" dirty="0">
              <a:solidFill>
                <a:srgbClr val="FF0000"/>
              </a:solidFill>
              <a:latin typeface="Times New Roman" panose="02020603050405020304" pitchFamily="18" charset="0"/>
              <a:ea typeface="Times New Roman" panose="02020603050405020304" pitchFamily="18" charset="0"/>
            </a:endParaRPr>
          </a:p>
        </p:txBody>
      </p:sp>
      <p:pic>
        <p:nvPicPr>
          <p:cNvPr id="6" name="Picture 40" descr="D:\ảnh động  cho ppt\967977eyyq78pmbq (1).gif"/>
          <p:cNvPicPr>
            <a:picLocks noChangeAspect="1"/>
          </p:cNvPicPr>
          <p:nvPr/>
        </p:nvPicPr>
        <p:blipFill>
          <a:blip r:embed="rId2"/>
          <a:stretch>
            <a:fillRect/>
          </a:stretch>
        </p:blipFill>
        <p:spPr>
          <a:xfrm rot="5400000">
            <a:off x="11187446" y="4590198"/>
            <a:ext cx="1232877" cy="3379231"/>
          </a:xfrm>
          <a:prstGeom prst="rect">
            <a:avLst/>
          </a:prstGeom>
          <a:noFill/>
          <a:ln w="9525">
            <a:noFill/>
          </a:ln>
        </p:spPr>
      </p:pic>
      <p:pic>
        <p:nvPicPr>
          <p:cNvPr id="7" name="Picture 40" descr="D:\ảnh động  cho ppt\967977eyyq78pmbq (1).gif"/>
          <p:cNvPicPr>
            <a:picLocks noChangeAspect="1"/>
          </p:cNvPicPr>
          <p:nvPr/>
        </p:nvPicPr>
        <p:blipFill>
          <a:blip r:embed="rId2"/>
          <a:stretch>
            <a:fillRect/>
          </a:stretch>
        </p:blipFill>
        <p:spPr>
          <a:xfrm rot="10800000">
            <a:off x="12597056" y="2814346"/>
            <a:ext cx="1241394" cy="3360066"/>
          </a:xfrm>
          <a:prstGeom prst="rect">
            <a:avLst/>
          </a:prstGeom>
          <a:noFill/>
          <a:ln w="9525">
            <a:noFill/>
          </a:ln>
        </p:spPr>
      </p:pic>
      <p:pic>
        <p:nvPicPr>
          <p:cNvPr id="8" name="Picture 40" descr="D:\ảnh động  cho ppt\967977eyyq78pmbq (1).gif"/>
          <p:cNvPicPr>
            <a:picLocks noChangeAspect="1"/>
          </p:cNvPicPr>
          <p:nvPr/>
        </p:nvPicPr>
        <p:blipFill>
          <a:blip r:embed="rId2"/>
          <a:stretch>
            <a:fillRect/>
          </a:stretch>
        </p:blipFill>
        <p:spPr>
          <a:xfrm rot="-5400000">
            <a:off x="2442331" y="1434547"/>
            <a:ext cx="1239264" cy="3360066"/>
          </a:xfrm>
          <a:prstGeom prst="rect">
            <a:avLst/>
          </a:prstGeom>
          <a:noFill/>
          <a:ln w="9525">
            <a:noFill/>
          </a:ln>
        </p:spPr>
      </p:pic>
      <p:pic>
        <p:nvPicPr>
          <p:cNvPr id="9" name="Picture 40" descr="D:\ảnh động  cho ppt\967977eyyq78pmbq (1).gif"/>
          <p:cNvPicPr>
            <a:picLocks noChangeAspect="1"/>
          </p:cNvPicPr>
          <p:nvPr/>
        </p:nvPicPr>
        <p:blipFill>
          <a:blip r:embed="rId2"/>
          <a:stretch>
            <a:fillRect/>
          </a:stretch>
        </p:blipFill>
        <p:spPr>
          <a:xfrm>
            <a:off x="968842" y="2999596"/>
            <a:ext cx="809141" cy="3379230"/>
          </a:xfrm>
          <a:prstGeom prst="rect">
            <a:avLst/>
          </a:prstGeom>
          <a:noFill/>
          <a:ln w="9525">
            <a:noFill/>
          </a:ln>
        </p:spPr>
      </p:pic>
      <p:sp>
        <p:nvSpPr>
          <p:cNvPr id="18440" name="Line 21"/>
          <p:cNvSpPr/>
          <p:nvPr/>
        </p:nvSpPr>
        <p:spPr>
          <a:xfrm>
            <a:off x="1" y="-288073"/>
            <a:ext cx="13981113" cy="0"/>
          </a:xfrm>
          <a:prstGeom prst="line">
            <a:avLst/>
          </a:prstGeom>
          <a:ln w="28575" cap="flat" cmpd="sng">
            <a:solidFill>
              <a:srgbClr val="FF0000"/>
            </a:solidFill>
            <a:prstDash val="solid"/>
            <a:headEnd type="none" w="med" len="med"/>
            <a:tailEnd type="none" w="med" len="med"/>
          </a:ln>
        </p:spPr>
      </p:sp>
      <p:sp>
        <p:nvSpPr>
          <p:cNvPr id="18441" name="Line 22"/>
          <p:cNvSpPr/>
          <p:nvPr/>
        </p:nvSpPr>
        <p:spPr>
          <a:xfrm>
            <a:off x="698417" y="-170961"/>
            <a:ext cx="12350054" cy="0"/>
          </a:xfrm>
          <a:prstGeom prst="line">
            <a:avLst/>
          </a:prstGeom>
          <a:ln w="28575" cap="flat" cmpd="sng">
            <a:solidFill>
              <a:srgbClr val="FF0000"/>
            </a:solidFill>
            <a:prstDash val="solid"/>
            <a:headEnd type="none" w="med" len="med"/>
            <a:tailEnd type="none" w="med" len="med"/>
          </a:ln>
        </p:spPr>
      </p:sp>
      <p:sp>
        <p:nvSpPr>
          <p:cNvPr id="18442" name="WordArt 23"/>
          <p:cNvSpPr>
            <a:spLocks noTextEdit="1"/>
          </p:cNvSpPr>
          <p:nvPr/>
        </p:nvSpPr>
        <p:spPr>
          <a:xfrm>
            <a:off x="4230959" y="-1224973"/>
            <a:ext cx="6541270" cy="819787"/>
          </a:xfrm>
          <a:prstGeom prst="rect">
            <a:avLst/>
          </a:prstGeom>
        </p:spPr>
        <p:txBody>
          <a:bodyPr wrap="none" fromWordArt="1">
            <a:prstTxWarp prst="textPlain">
              <a:avLst>
                <a:gd name="adj" fmla="val 50000"/>
              </a:avLst>
            </a:prstTxWarp>
            <a:normAutofit fontScale="92500" lnSpcReduction="10000"/>
          </a:bodyPr>
          <a:lstStyle/>
          <a:p>
            <a:pPr algn="ctr"/>
            <a:r>
              <a:rPr lang="en-US" sz="5499">
                <a:ln w="12700" cap="flat" cmpd="sng">
                  <a:solidFill>
                    <a:srgbClr val="0066FF"/>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79999"/>
                    </a:srgbClr>
                  </a:outerShdw>
                </a:effectLst>
                <a:ea typeface="Arial" panose="020B0604020202020204" pitchFamily="34" charset="0"/>
              </a:rPr>
              <a:t>BÀI MỚI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par>
                          <p:cTn id="14" fill="hold">
                            <p:stCondLst>
                              <p:cond delay="500"/>
                            </p:stCondLst>
                            <p:childTnLst>
                              <p:par>
                                <p:cTn id="15" presetID="16" presetClass="entr" presetSubtype="21" fill="hold"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arn(inVertical)">
                                      <p:cBhvr>
                                        <p:cTn id="17" dur="10"/>
                                        <p:tgtEl>
                                          <p:spTgt spid="8"/>
                                        </p:tgtEl>
                                      </p:cBhvr>
                                    </p:animEffect>
                                  </p:childTnLst>
                                </p:cTn>
                              </p:par>
                            </p:childTnLst>
                          </p:cTn>
                        </p:par>
                        <p:par>
                          <p:cTn id="18" fill="hold">
                            <p:stCondLst>
                              <p:cond delay="1000"/>
                            </p:stCondLst>
                            <p:childTnLst>
                              <p:par>
                                <p:cTn id="19" presetID="16" presetClass="entr" presetSubtype="21" fill="hold" nodeType="after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barn(inVertical)">
                                      <p:cBhvr>
                                        <p:cTn id="21" dur="500"/>
                                        <p:tgtEl>
                                          <p:spTgt spid="9"/>
                                        </p:tgtEl>
                                      </p:cBhvr>
                                    </p:animEffect>
                                  </p:childTnLst>
                                </p:cTn>
                              </p:par>
                            </p:childTnLst>
                          </p:cTn>
                        </p:par>
                        <p:par>
                          <p:cTn id="22" fill="hold">
                            <p:stCondLst>
                              <p:cond delay="1500"/>
                            </p:stCondLst>
                            <p:childTnLst>
                              <p:par>
                                <p:cTn id="23" presetID="16" presetClass="entr" presetSubtype="21" fill="hold" nodeType="after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barn(inVertical)">
                                      <p:cBhvr>
                                        <p:cTn id="25" dur="500"/>
                                        <p:tgtEl>
                                          <p:spTgt spid="7"/>
                                        </p:tgtEl>
                                      </p:cBhvr>
                                    </p:animEffect>
                                  </p:childTnLst>
                                </p:cTn>
                              </p:par>
                            </p:childTnLst>
                          </p:cTn>
                        </p:par>
                        <p:par>
                          <p:cTn id="26" fill="hold">
                            <p:stCondLst>
                              <p:cond delay="2000"/>
                            </p:stCondLst>
                            <p:childTnLst>
                              <p:par>
                                <p:cTn id="27" presetID="16" presetClass="entr" presetSubtype="21" fill="hold" nodeType="after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barn(inVertical)">
                                      <p:cBhvr>
                                        <p:cTn id="2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40" descr="D:\ảnh động  cho ppt\967977eyyq78pmbq (1).gif"/>
          <p:cNvPicPr>
            <a:picLocks noChangeAspect="1"/>
          </p:cNvPicPr>
          <p:nvPr/>
        </p:nvPicPr>
        <p:blipFill>
          <a:blip r:embed="rId4"/>
          <a:stretch>
            <a:fillRect/>
          </a:stretch>
        </p:blipFill>
        <p:spPr>
          <a:xfrm>
            <a:off x="12611961" y="866018"/>
            <a:ext cx="1232875" cy="3379230"/>
          </a:xfrm>
          <a:prstGeom prst="rect">
            <a:avLst/>
          </a:prstGeom>
          <a:noFill/>
          <a:ln w="9525">
            <a:noFill/>
          </a:ln>
        </p:spPr>
      </p:pic>
      <p:pic>
        <p:nvPicPr>
          <p:cNvPr id="36867" name="Picture 40" descr="D:\ảnh động  cho ppt\967977eyyq78pmbq (1).gif"/>
          <p:cNvPicPr>
            <a:picLocks noChangeAspect="1"/>
          </p:cNvPicPr>
          <p:nvPr/>
        </p:nvPicPr>
        <p:blipFill>
          <a:blip r:embed="rId4"/>
          <a:stretch>
            <a:fillRect/>
          </a:stretch>
        </p:blipFill>
        <p:spPr>
          <a:xfrm rot="5400000">
            <a:off x="11225774" y="-909834"/>
            <a:ext cx="1241394" cy="3360066"/>
          </a:xfrm>
          <a:prstGeom prst="rect">
            <a:avLst/>
          </a:prstGeom>
          <a:noFill/>
          <a:ln w="9525">
            <a:noFill/>
          </a:ln>
        </p:spPr>
      </p:pic>
      <p:pic>
        <p:nvPicPr>
          <p:cNvPr id="36868" name="Picture 40" descr="D:\ảnh động  cho ppt\967977eyyq78pmbq (1).gif"/>
          <p:cNvPicPr>
            <a:picLocks noChangeAspect="1"/>
          </p:cNvPicPr>
          <p:nvPr/>
        </p:nvPicPr>
        <p:blipFill>
          <a:blip r:embed="rId4"/>
          <a:stretch>
            <a:fillRect/>
          </a:stretch>
        </p:blipFill>
        <p:spPr>
          <a:xfrm rot="-5400000">
            <a:off x="1405352" y="-807626"/>
            <a:ext cx="1241394" cy="3360066"/>
          </a:xfrm>
          <a:prstGeom prst="rect">
            <a:avLst/>
          </a:prstGeom>
          <a:noFill/>
          <a:ln w="9525">
            <a:noFill/>
          </a:ln>
        </p:spPr>
      </p:pic>
      <p:pic>
        <p:nvPicPr>
          <p:cNvPr id="36869" name="Picture 40" descr="D:\ảnh động  cho ppt\967977eyyq78pmbq (1).gif"/>
          <p:cNvPicPr>
            <a:picLocks noChangeAspect="1"/>
          </p:cNvPicPr>
          <p:nvPr/>
        </p:nvPicPr>
        <p:blipFill>
          <a:blip r:embed="rId4"/>
          <a:stretch>
            <a:fillRect/>
          </a:stretch>
        </p:blipFill>
        <p:spPr>
          <a:xfrm>
            <a:off x="6389" y="612629"/>
            <a:ext cx="809141" cy="3379231"/>
          </a:xfrm>
          <a:prstGeom prst="rect">
            <a:avLst/>
          </a:prstGeom>
          <a:noFill/>
          <a:ln w="9525">
            <a:noFill/>
          </a:ln>
        </p:spPr>
      </p:pic>
      <p:grpSp>
        <p:nvGrpSpPr>
          <p:cNvPr id="36870" name="Group 1"/>
          <p:cNvGrpSpPr/>
          <p:nvPr/>
        </p:nvGrpSpPr>
        <p:grpSpPr>
          <a:xfrm>
            <a:off x="0" y="7564857"/>
            <a:ext cx="13944915" cy="1641705"/>
            <a:chOff x="-1" y="5166358"/>
            <a:chExt cx="9119557" cy="1691642"/>
          </a:xfrm>
        </p:grpSpPr>
        <p:pic>
          <p:nvPicPr>
            <p:cNvPr id="36877" name="Picture 43" descr="D:\ảnh động  cho ppt\988279Barres_fleurs__16_.gif"/>
            <p:cNvPicPr>
              <a:picLocks noChangeAspect="1"/>
            </p:cNvPicPr>
            <p:nvPr/>
          </p:nvPicPr>
          <p:blipFill>
            <a:blip r:embed="rId5"/>
            <a:stretch>
              <a:fillRect/>
            </a:stretch>
          </p:blipFill>
          <p:spPr>
            <a:xfrm>
              <a:off x="-1" y="5181599"/>
              <a:ext cx="3167391" cy="1676401"/>
            </a:xfrm>
            <a:prstGeom prst="rect">
              <a:avLst/>
            </a:prstGeom>
            <a:noFill/>
            <a:ln w="9525">
              <a:noFill/>
            </a:ln>
          </p:spPr>
        </p:pic>
        <p:pic>
          <p:nvPicPr>
            <p:cNvPr id="36878" name="Picture 43" descr="D:\ảnh động  cho ppt\988279Barres_fleurs__16_.gif"/>
            <p:cNvPicPr>
              <a:picLocks noChangeAspect="1"/>
            </p:cNvPicPr>
            <p:nvPr/>
          </p:nvPicPr>
          <p:blipFill>
            <a:blip r:embed="rId5"/>
            <a:stretch>
              <a:fillRect/>
            </a:stretch>
          </p:blipFill>
          <p:spPr>
            <a:xfrm>
              <a:off x="3048000" y="5166358"/>
              <a:ext cx="3167391" cy="1676401"/>
            </a:xfrm>
            <a:prstGeom prst="rect">
              <a:avLst/>
            </a:prstGeom>
            <a:noFill/>
            <a:ln w="9525">
              <a:noFill/>
            </a:ln>
          </p:spPr>
        </p:pic>
        <p:pic>
          <p:nvPicPr>
            <p:cNvPr id="36879" name="Picture 43" descr="D:\ảnh động  cho ppt\988279Barres_fleurs__16_.gif"/>
            <p:cNvPicPr>
              <a:picLocks noChangeAspect="1"/>
            </p:cNvPicPr>
            <p:nvPr/>
          </p:nvPicPr>
          <p:blipFill>
            <a:blip r:embed="rId5"/>
            <a:stretch>
              <a:fillRect/>
            </a:stretch>
          </p:blipFill>
          <p:spPr>
            <a:xfrm>
              <a:off x="6071556" y="5166359"/>
              <a:ext cx="3048000" cy="1676401"/>
            </a:xfrm>
            <a:prstGeom prst="rect">
              <a:avLst/>
            </a:prstGeom>
            <a:noFill/>
            <a:ln w="9525">
              <a:noFill/>
            </a:ln>
          </p:spPr>
        </p:pic>
      </p:grpSp>
      <p:sp>
        <p:nvSpPr>
          <p:cNvPr id="2" name="TextBox 1"/>
          <p:cNvSpPr txBox="1"/>
          <p:nvPr/>
        </p:nvSpPr>
        <p:spPr>
          <a:xfrm>
            <a:off x="815530" y="3178460"/>
            <a:ext cx="13514791" cy="802035"/>
          </a:xfrm>
          <a:prstGeom prst="rect">
            <a:avLst/>
          </a:prstGeom>
          <a:noFill/>
          <a:ln w="9525">
            <a:noFill/>
          </a:ln>
        </p:spPr>
        <p:txBody>
          <a:bodyPr lIns="140164" tIns="70082" rIns="140164" bIns="70082">
            <a:spAutoFit/>
          </a:bodyPr>
          <a:lstStyle/>
          <a:p>
            <a:pPr>
              <a:spcBef>
                <a:spcPct val="50000"/>
              </a:spcBef>
            </a:pPr>
            <a:r>
              <a:rPr lang="en-US" altLang="en-US" sz="4292" b="1" dirty="0">
                <a:solidFill>
                  <a:schemeClr val="bg1"/>
                </a:solidFill>
                <a:latin typeface="Times New Roman" panose="02020603050405020304" pitchFamily="18" charset="0"/>
                <a:cs typeface="Times New Roman" panose="02020603050405020304" pitchFamily="18" charset="0"/>
              </a:rPr>
              <a:t>- HS về học b</a:t>
            </a:r>
            <a:r>
              <a:rPr lang="en-US" altLang="en-US" sz="4292" b="1" dirty="0">
                <a:solidFill>
                  <a:schemeClr val="bg1"/>
                </a:solidFill>
                <a:latin typeface="Times New Roman" panose="02020603050405020304" pitchFamily="18" charset="0"/>
                <a:ea typeface="Times New Roman" panose="02020603050405020304" pitchFamily="18" charset="0"/>
              </a:rPr>
              <a:t>à</a:t>
            </a:r>
            <a:r>
              <a:rPr lang="en-US" altLang="en-US" sz="4292" b="1" dirty="0">
                <a:solidFill>
                  <a:schemeClr val="bg1"/>
                </a:solidFill>
                <a:latin typeface="Times New Roman" panose="02020603050405020304" pitchFamily="18" charset="0"/>
                <a:cs typeface="Times New Roman" panose="02020603050405020304" pitchFamily="18" charset="0"/>
              </a:rPr>
              <a:t>i, trả lời ho</a:t>
            </a:r>
            <a:r>
              <a:rPr lang="en-US" altLang="en-US" sz="4292" b="1" dirty="0">
                <a:solidFill>
                  <a:schemeClr val="bg1"/>
                </a:solidFill>
                <a:latin typeface="Times New Roman" panose="02020603050405020304" pitchFamily="18" charset="0"/>
                <a:ea typeface="Times New Roman" panose="02020603050405020304" pitchFamily="18" charset="0"/>
              </a:rPr>
              <a:t>à</a:t>
            </a:r>
            <a:r>
              <a:rPr lang="en-US" altLang="en-US" sz="4292" b="1" dirty="0">
                <a:solidFill>
                  <a:schemeClr val="bg1"/>
                </a:solidFill>
                <a:latin typeface="Times New Roman" panose="02020603050405020304" pitchFamily="18" charset="0"/>
                <a:cs typeface="Times New Roman" panose="02020603050405020304" pitchFamily="18" charset="0"/>
              </a:rPr>
              <a:t>n chỉnh câu hỏi ở SGK. </a:t>
            </a:r>
            <a:endParaRPr lang="en-US" altLang="en-US" sz="4292" b="1" dirty="0">
              <a:solidFill>
                <a:schemeClr val="bg1"/>
              </a:solidFill>
              <a:latin typeface="Times New Roman" panose="02020603050405020304" pitchFamily="18" charset="0"/>
              <a:ea typeface="Times New Roman" panose="02020603050405020304" pitchFamily="18" charset="0"/>
            </a:endParaRPr>
          </a:p>
        </p:txBody>
      </p:sp>
      <p:sp>
        <p:nvSpPr>
          <p:cNvPr id="5" name="TextBox 4"/>
          <p:cNvSpPr txBox="1"/>
          <p:nvPr/>
        </p:nvSpPr>
        <p:spPr>
          <a:xfrm>
            <a:off x="815531" y="4283576"/>
            <a:ext cx="12699262" cy="1544994"/>
          </a:xfrm>
          <a:prstGeom prst="rect">
            <a:avLst/>
          </a:prstGeom>
          <a:noFill/>
          <a:ln w="9525">
            <a:noFill/>
          </a:ln>
        </p:spPr>
        <p:txBody>
          <a:bodyPr lIns="140164" tIns="70082" rIns="140164" bIns="70082">
            <a:spAutoFit/>
          </a:bodyPr>
          <a:lstStyle/>
          <a:p>
            <a:r>
              <a:rPr lang="en-US" altLang="en-US" sz="4560" b="1" dirty="0">
                <a:solidFill>
                  <a:schemeClr val="bg1"/>
                </a:solidFill>
                <a:latin typeface="Times New Roman" panose="02020603050405020304" pitchFamily="18" charset="0"/>
                <a:cs typeface="Arial" panose="020B0604020202020204" pitchFamily="34" charset="0"/>
              </a:rPr>
              <a:t>- Xem trước b</a:t>
            </a:r>
            <a:r>
              <a:rPr lang="en-US" altLang="en-US" sz="4560" b="1" dirty="0">
                <a:solidFill>
                  <a:schemeClr val="bg1"/>
                </a:solidFill>
                <a:latin typeface="Times New Roman" panose="02020603050405020304" pitchFamily="18" charset="0"/>
                <a:ea typeface="Arial" panose="020B0604020202020204" pitchFamily="34" charset="0"/>
              </a:rPr>
              <a:t>à</a:t>
            </a:r>
            <a:r>
              <a:rPr lang="en-US" altLang="en-US" sz="4560" b="1" dirty="0">
                <a:solidFill>
                  <a:schemeClr val="bg1"/>
                </a:solidFill>
                <a:latin typeface="Times New Roman" panose="02020603050405020304" pitchFamily="18" charset="0"/>
                <a:cs typeface="Arial" panose="020B0604020202020204" pitchFamily="34" charset="0"/>
              </a:rPr>
              <a:t>i 53 </a:t>
            </a:r>
          </a:p>
          <a:p>
            <a:r>
              <a:rPr lang="en-US" altLang="en-US" sz="4560" b="1" dirty="0">
                <a:solidFill>
                  <a:schemeClr val="bg1"/>
                </a:solidFill>
                <a:latin typeface="Times New Roman" panose="02020603050405020304" pitchFamily="18" charset="0"/>
                <a:cs typeface="Arial" panose="020B0604020202020204" pitchFamily="34" charset="0"/>
              </a:rPr>
              <a:t>              “ Hoạt động thần kinh cấp cao ở người”</a:t>
            </a:r>
            <a:endParaRPr lang="en-US" altLang="en-US" sz="4560" b="1" dirty="0">
              <a:solidFill>
                <a:schemeClr val="bg1"/>
              </a:solidFill>
              <a:latin typeface="Times New Roman" panose="02020603050405020304" pitchFamily="18" charset="0"/>
              <a:ea typeface="Arial" panose="020B0604020202020204" pitchFamily="34" charset="0"/>
            </a:endParaRPr>
          </a:p>
        </p:txBody>
      </p:sp>
      <p:sp>
        <p:nvSpPr>
          <p:cNvPr id="13" name="Text Box 7"/>
          <p:cNvSpPr txBox="1"/>
          <p:nvPr/>
        </p:nvSpPr>
        <p:spPr>
          <a:xfrm>
            <a:off x="1166868" y="2190455"/>
            <a:ext cx="12814245" cy="5201911"/>
          </a:xfrm>
          <a:prstGeom prst="rect">
            <a:avLst/>
          </a:prstGeom>
          <a:noFill/>
          <a:ln w="9525">
            <a:noFill/>
          </a:ln>
        </p:spPr>
        <p:txBody>
          <a:bodyPr lIns="122594" tIns="61296" rIns="122594" bIns="61296">
            <a:spAutoFit/>
          </a:bodyPr>
          <a:lstStyle>
            <a:lvl1pPr marL="357505" indent="-357505" algn="l" defTabSz="951230" rtl="0" eaLnBrk="0" fontAlgn="base" hangingPunct="0">
              <a:spcBef>
                <a:spcPct val="20000"/>
              </a:spcBef>
              <a:spcAft>
                <a:spcPct val="0"/>
              </a:spcAft>
              <a:buChar char="•"/>
              <a:defRPr sz="3300">
                <a:solidFill>
                  <a:schemeClr val="tx1"/>
                </a:solidFill>
                <a:latin typeface="+mn-lt"/>
                <a:ea typeface="+mn-ea"/>
                <a:cs typeface="+mn-cs"/>
              </a:defRPr>
            </a:lvl1pPr>
            <a:lvl2pPr marL="773430" indent="-295275" algn="l" defTabSz="951230" rtl="0" eaLnBrk="0" fontAlgn="base" hangingPunct="0">
              <a:spcBef>
                <a:spcPct val="20000"/>
              </a:spcBef>
              <a:spcAft>
                <a:spcPct val="0"/>
              </a:spcAft>
              <a:buChar char="–"/>
              <a:defRPr sz="2900">
                <a:solidFill>
                  <a:schemeClr val="tx1"/>
                </a:solidFill>
                <a:latin typeface="+mn-lt"/>
              </a:defRPr>
            </a:lvl2pPr>
            <a:lvl3pPr marL="1189355" indent="-238125" algn="l" defTabSz="951230" rtl="0" eaLnBrk="0" fontAlgn="base" hangingPunct="0">
              <a:spcBef>
                <a:spcPct val="20000"/>
              </a:spcBef>
              <a:spcAft>
                <a:spcPct val="0"/>
              </a:spcAft>
              <a:buChar char="•"/>
              <a:defRPr sz="2500">
                <a:solidFill>
                  <a:schemeClr val="tx1"/>
                </a:solidFill>
                <a:latin typeface="+mn-lt"/>
              </a:defRPr>
            </a:lvl3pPr>
            <a:lvl4pPr marL="1663700" indent="-236855" algn="l" defTabSz="951230" rtl="0" eaLnBrk="0" fontAlgn="base" hangingPunct="0">
              <a:spcBef>
                <a:spcPct val="20000"/>
              </a:spcBef>
              <a:spcAft>
                <a:spcPct val="0"/>
              </a:spcAft>
              <a:buChar char="–"/>
              <a:defRPr sz="2100">
                <a:solidFill>
                  <a:schemeClr val="tx1"/>
                </a:solidFill>
                <a:latin typeface="+mn-lt"/>
              </a:defRPr>
            </a:lvl4pPr>
            <a:lvl5pPr marL="2141855" indent="-240030" algn="l" defTabSz="951230" rtl="0" eaLnBrk="0" fontAlgn="base" hangingPunct="0">
              <a:spcBef>
                <a:spcPct val="20000"/>
              </a:spcBef>
              <a:spcAft>
                <a:spcPct val="0"/>
              </a:spcAft>
              <a:buChar char="»"/>
              <a:defRPr sz="2100">
                <a:solidFill>
                  <a:schemeClr val="tx1"/>
                </a:solidFill>
                <a:latin typeface="+mn-lt"/>
              </a:defRPr>
            </a:lvl5pPr>
          </a:lstStyle>
          <a:p>
            <a:pPr marL="0" indent="0" eaLnBrk="1" hangingPunct="1">
              <a:spcBef>
                <a:spcPct val="50000"/>
              </a:spcBef>
              <a:buChar char="-"/>
            </a:pPr>
            <a:r>
              <a:rPr lang="en-US" altLang="en-US" sz="4426" dirty="0">
                <a:solidFill>
                  <a:srgbClr val="21109C"/>
                </a:solidFill>
                <a:latin typeface="VNI-Times" pitchFamily="2" charset="0"/>
              </a:rPr>
              <a:t> </a:t>
            </a:r>
            <a:r>
              <a:rPr lang="en-US" altLang="en-US" sz="4829" b="1" dirty="0">
                <a:solidFill>
                  <a:srgbClr val="21109C"/>
                </a:solidFill>
                <a:latin typeface="VNI-Times" pitchFamily="2" charset="0"/>
              </a:rPr>
              <a:t>Hoïc baøi</a:t>
            </a:r>
          </a:p>
          <a:p>
            <a:pPr marL="0" indent="0" eaLnBrk="1" hangingPunct="1">
              <a:spcBef>
                <a:spcPct val="50000"/>
              </a:spcBef>
              <a:buChar char="-"/>
            </a:pPr>
            <a:r>
              <a:rPr lang="en-US" altLang="en-US" sz="4829" b="1" dirty="0">
                <a:solidFill>
                  <a:srgbClr val="21109C"/>
                </a:solidFill>
                <a:latin typeface="Times New Roman" panose="02020603050405020304" pitchFamily="18" charset="0"/>
                <a:cs typeface="Times New Roman" panose="02020603050405020304" pitchFamily="18" charset="0"/>
              </a:rPr>
              <a:t> Đọc phần có thể em chưa biết</a:t>
            </a:r>
          </a:p>
          <a:p>
            <a:pPr marL="0" indent="0" eaLnBrk="1" hangingPunct="1">
              <a:spcBef>
                <a:spcPct val="50000"/>
              </a:spcBef>
              <a:buChar char="-"/>
            </a:pPr>
            <a:r>
              <a:rPr lang="en-US" altLang="en-US" sz="4829" b="1" dirty="0">
                <a:solidFill>
                  <a:srgbClr val="21109C"/>
                </a:solidFill>
                <a:latin typeface="VNI-Times" pitchFamily="2" charset="0"/>
              </a:rPr>
              <a:t>Ñoïc tröôùc (</a:t>
            </a:r>
            <a:r>
              <a:rPr lang="en-US" altLang="en-US" sz="4829" b="1" dirty="0">
                <a:solidFill>
                  <a:srgbClr val="21109C"/>
                </a:solidFill>
                <a:latin typeface="Times New Roman" panose="02020603050405020304" pitchFamily="18" charset="0"/>
                <a:cs typeface="Times New Roman" panose="02020603050405020304" pitchFamily="18" charset="0"/>
              </a:rPr>
              <a:t>Phần 1, 2</a:t>
            </a:r>
            <a:r>
              <a:rPr lang="en-US" altLang="en-US" sz="4829" b="1" dirty="0">
                <a:solidFill>
                  <a:srgbClr val="21109C"/>
                </a:solidFill>
                <a:latin typeface="VNI-Times" pitchFamily="2" charset="0"/>
              </a:rPr>
              <a:t>)  của baøi 3: </a:t>
            </a:r>
          </a:p>
          <a:p>
            <a:pPr marL="0" indent="0" eaLnBrk="1" hangingPunct="1">
              <a:spcBef>
                <a:spcPct val="50000"/>
              </a:spcBef>
              <a:buNone/>
            </a:pPr>
            <a:r>
              <a:rPr lang="en-US" altLang="en-US" sz="4829" b="1" dirty="0">
                <a:solidFill>
                  <a:srgbClr val="21109C"/>
                </a:solidFill>
                <a:latin typeface="VNI-Times" pitchFamily="2" charset="0"/>
              </a:rPr>
              <a:t>                     </a:t>
            </a:r>
            <a:r>
              <a:rPr lang="en-US" altLang="en-US" sz="4292" b="1" dirty="0">
                <a:solidFill>
                  <a:srgbClr val="21109C"/>
                </a:solidFill>
                <a:latin typeface="VNI-Times" pitchFamily="2" charset="0"/>
              </a:rPr>
              <a:t>“QUY TRÌNH TRỒNG TRỌT”</a:t>
            </a:r>
          </a:p>
          <a:p>
            <a:pPr marL="0" indent="0" eaLnBrk="1" hangingPunct="1">
              <a:spcBef>
                <a:spcPct val="50000"/>
              </a:spcBef>
              <a:buNone/>
            </a:pPr>
            <a:endParaRPr lang="en-US" altLang="en-US" sz="4292" b="1" dirty="0">
              <a:solidFill>
                <a:srgbClr val="21109C"/>
              </a:solidFill>
              <a:latin typeface="VNI-Times" pitchFamily="2" charset="0"/>
            </a:endParaRPr>
          </a:p>
        </p:txBody>
      </p:sp>
      <p:sp>
        <p:nvSpPr>
          <p:cNvPr id="36874" name="WordArt 23"/>
          <p:cNvSpPr>
            <a:spLocks noTextEdit="1"/>
          </p:cNvSpPr>
          <p:nvPr/>
        </p:nvSpPr>
        <p:spPr>
          <a:xfrm>
            <a:off x="2446590" y="-1224973"/>
            <a:ext cx="8970823" cy="819787"/>
          </a:xfrm>
          <a:prstGeom prst="rect">
            <a:avLst/>
          </a:prstGeom>
        </p:spPr>
        <p:txBody>
          <a:bodyPr wrap="none" fromWordArt="1">
            <a:prstTxWarp prst="textPlain">
              <a:avLst>
                <a:gd name="adj" fmla="val 50000"/>
              </a:avLst>
            </a:prstTxWarp>
            <a:normAutofit fontScale="92500" lnSpcReduction="10000"/>
          </a:bodyPr>
          <a:lstStyle/>
          <a:p>
            <a:pPr algn="ctr"/>
            <a:r>
              <a:rPr lang="en-US" sz="5499">
                <a:ln w="12700" cap="flat" cmpd="sng">
                  <a:solidFill>
                    <a:srgbClr val="0066FF"/>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79999"/>
                    </a:srgbClr>
                  </a:outerShdw>
                </a:effectLst>
                <a:ea typeface="Arial" panose="020B0604020202020204" pitchFamily="34" charset="0"/>
              </a:rPr>
              <a:t>HƯỚNG DẪN HỌC TẬP</a:t>
            </a:r>
          </a:p>
        </p:txBody>
      </p:sp>
      <p:sp>
        <p:nvSpPr>
          <p:cNvPr id="36875" name="Line 18"/>
          <p:cNvSpPr/>
          <p:nvPr/>
        </p:nvSpPr>
        <p:spPr>
          <a:xfrm>
            <a:off x="1" y="-288073"/>
            <a:ext cx="13981113" cy="0"/>
          </a:xfrm>
          <a:prstGeom prst="line">
            <a:avLst/>
          </a:prstGeom>
          <a:ln w="28575" cap="flat" cmpd="sng">
            <a:solidFill>
              <a:srgbClr val="FF0000"/>
            </a:solidFill>
            <a:prstDash val="solid"/>
            <a:headEnd type="none" w="med" len="med"/>
            <a:tailEnd type="none" w="med" len="med"/>
          </a:ln>
        </p:spPr>
      </p:sp>
      <p:sp>
        <p:nvSpPr>
          <p:cNvPr id="36876" name="Line 19"/>
          <p:cNvSpPr/>
          <p:nvPr/>
        </p:nvSpPr>
        <p:spPr>
          <a:xfrm>
            <a:off x="698417" y="-170961"/>
            <a:ext cx="12350054" cy="0"/>
          </a:xfrm>
          <a:prstGeom prst="line">
            <a:avLst/>
          </a:prstGeom>
          <a:ln w="28575" cap="flat" cmpd="sng">
            <a:solidFill>
              <a:srgbClr val="FF0000"/>
            </a:solidFill>
            <a:prstDash val="solid"/>
            <a:headEnd type="none" w="med" len="med"/>
            <a:tailEnd type="none" w="med" len="med"/>
          </a:ln>
        </p:spPr>
      </p:sp>
    </p:spTree>
    <p:custDataLst>
      <p:tags r:id="rId1"/>
    </p:custDataLst>
  </p:cSld>
  <p:clrMapOvr>
    <a:masterClrMapping/>
  </p:clrMapOvr>
  <p:transition spd="slow">
    <p:push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down)">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27" presetClass="entr" presetSubtype="0" fill="hold" grpId="0" nodeType="clickEffect">
                                  <p:stCondLst>
                                    <p:cond delay="0"/>
                                  </p:stCondLst>
                                  <p:iterate type="lt">
                                    <p:tmPct val="50000"/>
                                  </p:iterate>
                                  <p:childTnLst>
                                    <p:set>
                                      <p:cBhvr>
                                        <p:cTn id="15" dur="1" fill="hold">
                                          <p:stCondLst>
                                            <p:cond delay="0"/>
                                          </p:stCondLst>
                                        </p:cTn>
                                        <p:tgtEl>
                                          <p:spTgt spid="13"/>
                                        </p:tgtEl>
                                        <p:attrNameLst>
                                          <p:attrName>style.visibility</p:attrName>
                                        </p:attrNameLst>
                                      </p:cBhvr>
                                      <p:to>
                                        <p:strVal val="visible"/>
                                      </p:to>
                                    </p:set>
                                    <p:anim calcmode="discrete" valueType="clr">
                                      <p:cBhvr override="childStyle">
                                        <p:cTn id="16" dur="80"/>
                                        <p:tgtEl>
                                          <p:spTgt spid="13"/>
                                        </p:tgtEl>
                                        <p:attrNameLst>
                                          <p:attrName>style.color</p:attrName>
                                        </p:attrNameLst>
                                      </p:cBhvr>
                                      <p:tavLst>
                                        <p:tav tm="0">
                                          <p:val>
                                            <p:clrVal>
                                              <a:schemeClr val="accent2"/>
                                            </p:clrVal>
                                          </p:val>
                                        </p:tav>
                                        <p:tav tm="50000">
                                          <p:val>
                                            <p:clrVal>
                                              <a:schemeClr val="hlink"/>
                                            </p:clrVal>
                                          </p:val>
                                        </p:tav>
                                      </p:tavLst>
                                    </p:anim>
                                    <p:anim calcmode="discrete" valueType="clr">
                                      <p:cBhvr>
                                        <p:cTn id="17" dur="80"/>
                                        <p:tgtEl>
                                          <p:spTgt spid="13"/>
                                        </p:tgtEl>
                                        <p:attrNameLst>
                                          <p:attrName>fillcolor</p:attrName>
                                        </p:attrNameLst>
                                      </p:cBhvr>
                                      <p:tavLst>
                                        <p:tav tm="0">
                                          <p:val>
                                            <p:clrVal>
                                              <a:schemeClr val="accent2"/>
                                            </p:clrVal>
                                          </p:val>
                                        </p:tav>
                                        <p:tav tm="50000">
                                          <p:val>
                                            <p:clrVal>
                                              <a:schemeClr val="hlink"/>
                                            </p:clrVal>
                                          </p:val>
                                        </p:tav>
                                      </p:tavLst>
                                    </p:anim>
                                    <p:set>
                                      <p:cBhvr>
                                        <p:cTn id="18" dur="80"/>
                                        <p:tgtEl>
                                          <p:spTgt spid="1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6"/>
          <p:cNvSpPr/>
          <p:nvPr/>
        </p:nvSpPr>
        <p:spPr>
          <a:xfrm>
            <a:off x="4026544" y="1990299"/>
            <a:ext cx="9505283" cy="766555"/>
          </a:xfrm>
          <a:prstGeom prst="roundRect">
            <a:avLst>
              <a:gd name="adj" fmla="val 50000"/>
            </a:avLst>
          </a:prstGeom>
          <a:solidFill>
            <a:srgbClr val="66FFFF"/>
          </a:solidFill>
          <a:ln w="38100" cap="flat" cmpd="sng">
            <a:solidFill>
              <a:srgbClr val="0000CC"/>
            </a:solidFill>
            <a:prstDash val="solid"/>
            <a:headEnd type="none" w="med" len="med"/>
            <a:tailEnd type="none" w="med" len="med"/>
          </a:ln>
        </p:spPr>
        <p:txBody>
          <a:bodyPr wrap="none" lIns="140164" tIns="70082" rIns="140164" bIns="70082" anchor="ctr" anchorCtr="0"/>
          <a:lstStyle/>
          <a:p>
            <a:pPr>
              <a:spcBef>
                <a:spcPct val="50000"/>
              </a:spcBef>
            </a:pPr>
            <a:r>
              <a:rPr lang="en-US" altLang="en-US" sz="4292" dirty="0">
                <a:latin typeface="Times New Roman" panose="02020603050405020304" pitchFamily="18" charset="0"/>
                <a:cs typeface="Times New Roman" panose="02020603050405020304" pitchFamily="18" charset="0"/>
              </a:rPr>
              <a:t> </a:t>
            </a:r>
            <a:r>
              <a:rPr lang="en-US" altLang="en-US" sz="2951" dirty="0">
                <a:solidFill>
                  <a:srgbClr val="FC0A04"/>
                </a:solidFill>
                <a:latin typeface="Times New Roman" panose="02020603050405020304" pitchFamily="18" charset="0"/>
                <a:cs typeface="Times New Roman" panose="02020603050405020304" pitchFamily="18" charset="0"/>
              </a:rPr>
              <a:t>1. CÁC NHÓM CÂY TRỒNG PHỔ BIẾN Ở VIỆT NAM</a:t>
            </a:r>
            <a:r>
              <a:rPr lang="en-US" altLang="en-US" sz="4292" dirty="0">
                <a:solidFill>
                  <a:srgbClr val="FC0A04"/>
                </a:solidFill>
                <a:latin typeface="Times New Roman" panose="02020603050405020304" pitchFamily="18" charset="0"/>
                <a:cs typeface="Times New Roman" panose="02020603050405020304" pitchFamily="18" charset="0"/>
              </a:rPr>
              <a:t>?</a:t>
            </a:r>
            <a:endParaRPr lang="en-US" altLang="en-US" sz="4292" dirty="0">
              <a:solidFill>
                <a:srgbClr val="FC0A04"/>
              </a:solidFill>
              <a:latin typeface="Times New Roman" panose="02020603050405020304" pitchFamily="18" charset="0"/>
              <a:ea typeface="Times New Roman" panose="02020603050405020304" pitchFamily="18" charset="0"/>
            </a:endParaRPr>
          </a:p>
        </p:txBody>
      </p:sp>
      <p:sp>
        <p:nvSpPr>
          <p:cNvPr id="6" name="AutoShape 7"/>
          <p:cNvSpPr/>
          <p:nvPr/>
        </p:nvSpPr>
        <p:spPr>
          <a:xfrm>
            <a:off x="4026544" y="6025359"/>
            <a:ext cx="9505283" cy="768685"/>
          </a:xfrm>
          <a:prstGeom prst="roundRect">
            <a:avLst>
              <a:gd name="adj" fmla="val 50000"/>
            </a:avLst>
          </a:prstGeom>
          <a:solidFill>
            <a:srgbClr val="66FFFF"/>
          </a:solidFill>
          <a:ln w="38100" cap="flat" cmpd="sng">
            <a:solidFill>
              <a:srgbClr val="0000CC"/>
            </a:solidFill>
            <a:prstDash val="solid"/>
            <a:headEnd type="none" w="med" len="med"/>
            <a:tailEnd type="none" w="med" len="med"/>
          </a:ln>
        </p:spPr>
        <p:txBody>
          <a:bodyPr wrap="none" lIns="140164" tIns="70082" rIns="140164" bIns="70082" anchor="ctr" anchorCtr="0"/>
          <a:lstStyle/>
          <a:p>
            <a:pPr>
              <a:spcBef>
                <a:spcPct val="50000"/>
              </a:spcBef>
            </a:pPr>
            <a:r>
              <a:rPr lang="en-US" altLang="en-US" sz="4292" dirty="0">
                <a:latin typeface="Times New Roman" panose="02020603050405020304" pitchFamily="18" charset="0"/>
                <a:cs typeface="Times New Roman" panose="02020603050405020304" pitchFamily="18" charset="0"/>
              </a:rPr>
              <a:t>    </a:t>
            </a:r>
            <a:r>
              <a:rPr lang="en-US" altLang="en-US" sz="2951" dirty="0">
                <a:solidFill>
                  <a:srgbClr val="FC0A04"/>
                </a:solidFill>
                <a:latin typeface="Times New Roman" panose="02020603050405020304" pitchFamily="18" charset="0"/>
                <a:cs typeface="Times New Roman" panose="02020603050405020304" pitchFamily="18" charset="0"/>
              </a:rPr>
              <a:t>3. TRỒNG TRỌT CÔNG NGHỆ CAO</a:t>
            </a:r>
            <a:endParaRPr lang="en-US" altLang="en-US" sz="2951" dirty="0">
              <a:solidFill>
                <a:srgbClr val="FC0A04"/>
              </a:solidFill>
              <a:latin typeface="Times New Roman" panose="02020603050405020304" pitchFamily="18" charset="0"/>
              <a:ea typeface="Times New Roman" panose="02020603050405020304" pitchFamily="18" charset="0"/>
            </a:endParaRPr>
          </a:p>
        </p:txBody>
      </p:sp>
      <p:grpSp>
        <p:nvGrpSpPr>
          <p:cNvPr id="19460" name="Group 2"/>
          <p:cNvGrpSpPr/>
          <p:nvPr/>
        </p:nvGrpSpPr>
        <p:grpSpPr>
          <a:xfrm>
            <a:off x="-2097379" y="1002295"/>
            <a:ext cx="6641347" cy="6741426"/>
            <a:chOff x="76200" y="2004217"/>
            <a:chExt cx="3352799" cy="3253583"/>
          </a:xfrm>
        </p:grpSpPr>
        <p:sp>
          <p:nvSpPr>
            <p:cNvPr id="19466" name="AutoShape 3"/>
            <p:cNvSpPr/>
            <p:nvPr/>
          </p:nvSpPr>
          <p:spPr>
            <a:xfrm>
              <a:off x="76200" y="2004217"/>
              <a:ext cx="3352799" cy="3253583"/>
            </a:xfrm>
            <a:custGeom>
              <a:avLst/>
              <a:gdLst>
                <a:gd name="txL" fmla="*/ 3163 w 21600"/>
                <a:gd name="txT" fmla="*/ 3163 h 21600"/>
                <a:gd name="txR" fmla="*/ 18437 w 21600"/>
                <a:gd name="txB" fmla="*/ 18437 h 21600"/>
              </a:gdLst>
              <a:ahLst/>
              <a:cxnLst>
                <a:cxn ang="0">
                  <a:pos x="2147483646" y="0"/>
                </a:cxn>
                <a:cxn ang="0">
                  <a:pos x="2147483646" y="2147483646"/>
                </a:cxn>
                <a:cxn ang="0">
                  <a:pos x="0" y="2147483646"/>
                </a:cxn>
                <a:cxn ang="0">
                  <a:pos x="2147483646" y="2147483646"/>
                </a:cxn>
                <a:cxn ang="0">
                  <a:pos x="2147483646" y="2147483646"/>
                </a:cxn>
                <a:cxn ang="0">
                  <a:pos x="2147483646" y="2147483646"/>
                </a:cxn>
                <a:cxn ang="0">
                  <a:pos x="2147483646" y="2147483646"/>
                </a:cxn>
                <a:cxn ang="0">
                  <a:pos x="2147483646" y="2147483646"/>
                </a:cxn>
              </a:cxnLst>
              <a:rect l="txL" t="txT" r="txR" b="txB"/>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914" y="10800"/>
                  </a:moveTo>
                  <a:cubicBezTo>
                    <a:pt x="1914" y="15708"/>
                    <a:pt x="5892" y="19686"/>
                    <a:pt x="10800" y="19686"/>
                  </a:cubicBezTo>
                  <a:cubicBezTo>
                    <a:pt x="15708" y="19686"/>
                    <a:pt x="19686" y="15708"/>
                    <a:pt x="19686" y="10800"/>
                  </a:cubicBezTo>
                  <a:cubicBezTo>
                    <a:pt x="19686" y="5892"/>
                    <a:pt x="15708" y="1914"/>
                    <a:pt x="10800" y="1914"/>
                  </a:cubicBezTo>
                  <a:cubicBezTo>
                    <a:pt x="5892" y="1914"/>
                    <a:pt x="1914" y="5892"/>
                    <a:pt x="1914" y="10800"/>
                  </a:cubicBezTo>
                  <a:close/>
                </a:path>
              </a:pathLst>
            </a:custGeom>
            <a:solidFill>
              <a:srgbClr val="FF0000">
                <a:alpha val="100000"/>
              </a:srgbClr>
            </a:solidFill>
            <a:ln w="9525" cap="flat" cmpd="sng">
              <a:solidFill>
                <a:srgbClr val="0000CC">
                  <a:alpha val="100000"/>
                </a:srgbClr>
              </a:solidFill>
              <a:prstDash val="solid"/>
              <a:round/>
              <a:headEnd type="none" w="med" len="med"/>
              <a:tailEnd type="none" w="med" len="med"/>
            </a:ln>
          </p:spPr>
          <p:txBody>
            <a:bodyPr/>
            <a:lstStyle/>
            <a:p>
              <a:endParaRPr lang="en-US" sz="2817"/>
            </a:p>
          </p:txBody>
        </p:sp>
        <p:sp>
          <p:nvSpPr>
            <p:cNvPr id="12" name="Oval 4"/>
            <p:cNvSpPr>
              <a:spLocks noChangeArrowheads="1"/>
            </p:cNvSpPr>
            <p:nvPr/>
          </p:nvSpPr>
          <p:spPr bwMode="gray">
            <a:xfrm>
              <a:off x="365760" y="2262187"/>
              <a:ext cx="2758440" cy="2743200"/>
            </a:xfrm>
            <a:prstGeom prst="ellipse">
              <a:avLst/>
            </a:prstGeom>
            <a:solidFill>
              <a:srgbClr val="00FF00"/>
            </a:solidFill>
            <a:ln w="28575" algn="ctr">
              <a:solidFill>
                <a:srgbClr val="0000CC"/>
              </a:solidFill>
              <a:round/>
            </a:ln>
            <a:effectLst/>
            <a:scene3d>
              <a:camera prst="orthographicFront"/>
              <a:lightRig rig="flat" dir="t">
                <a:rot lat="0" lon="0" rev="2400000"/>
              </a:lightRig>
            </a:scene3d>
            <a:sp3d prstMaterial="softEdge">
              <a:bevelT w="762000" h="965200"/>
            </a:sp3d>
          </p:spPr>
          <p:txBody>
            <a:bodyPr wrap="none" anchor="ctr"/>
            <a:lstStyle/>
            <a:p>
              <a:pPr algn="ctr" defTabSz="1226485">
                <a:spcBef>
                  <a:spcPct val="50000"/>
                </a:spcBef>
                <a:defRPr/>
              </a:pPr>
              <a:endParaRPr lang="en-US" sz="2817">
                <a:solidFill>
                  <a:srgbClr val="00FF00"/>
                </a:solidFill>
                <a:latin typeface="Verdana" panose="020B0604030504040204" pitchFamily="34" charset="0"/>
              </a:endParaRPr>
            </a:p>
          </p:txBody>
        </p:sp>
      </p:grpSp>
      <p:sp>
        <p:nvSpPr>
          <p:cNvPr id="19461" name="Line 21"/>
          <p:cNvSpPr/>
          <p:nvPr/>
        </p:nvSpPr>
        <p:spPr>
          <a:xfrm>
            <a:off x="1" y="-288073"/>
            <a:ext cx="13981113" cy="0"/>
          </a:xfrm>
          <a:prstGeom prst="line">
            <a:avLst/>
          </a:prstGeom>
          <a:ln w="28575" cap="flat" cmpd="sng">
            <a:solidFill>
              <a:srgbClr val="FF0000"/>
            </a:solidFill>
            <a:prstDash val="solid"/>
            <a:headEnd type="none" w="med" len="med"/>
            <a:tailEnd type="none" w="med" len="med"/>
          </a:ln>
        </p:spPr>
      </p:sp>
      <p:sp>
        <p:nvSpPr>
          <p:cNvPr id="19462" name="Line 22"/>
          <p:cNvSpPr/>
          <p:nvPr/>
        </p:nvSpPr>
        <p:spPr>
          <a:xfrm>
            <a:off x="698417" y="-170961"/>
            <a:ext cx="12350054" cy="0"/>
          </a:xfrm>
          <a:prstGeom prst="line">
            <a:avLst/>
          </a:prstGeom>
          <a:ln w="28575" cap="flat" cmpd="sng">
            <a:solidFill>
              <a:srgbClr val="FF0000"/>
            </a:solidFill>
            <a:prstDash val="solid"/>
            <a:headEnd type="none" w="med" len="med"/>
            <a:tailEnd type="none" w="med" len="med"/>
          </a:ln>
        </p:spPr>
      </p:sp>
      <p:sp>
        <p:nvSpPr>
          <p:cNvPr id="19463" name="WordArt 23"/>
          <p:cNvSpPr>
            <a:spLocks noTextEdit="1"/>
          </p:cNvSpPr>
          <p:nvPr/>
        </p:nvSpPr>
        <p:spPr>
          <a:xfrm>
            <a:off x="2446590" y="-1224973"/>
            <a:ext cx="8970823" cy="819787"/>
          </a:xfrm>
          <a:prstGeom prst="rect">
            <a:avLst/>
          </a:prstGeom>
        </p:spPr>
        <p:txBody>
          <a:bodyPr wrap="none" fromWordArt="1">
            <a:prstTxWarp prst="textPlain">
              <a:avLst>
                <a:gd name="adj" fmla="val 50000"/>
              </a:avLst>
            </a:prstTxWarp>
            <a:normAutofit fontScale="92500" lnSpcReduction="10000"/>
          </a:bodyPr>
          <a:lstStyle/>
          <a:p>
            <a:pPr algn="ctr"/>
            <a:r>
              <a:rPr lang="en-US" sz="5499">
                <a:ln w="12700" cap="flat" cmpd="sng">
                  <a:solidFill>
                    <a:srgbClr val="0066FF"/>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79999"/>
                    </a:srgbClr>
                  </a:outerShdw>
                </a:effectLst>
                <a:ea typeface="Arial" panose="020B0604020202020204" pitchFamily="34" charset="0"/>
              </a:rPr>
              <a:t>CẤU TRÚC BÀI HỌC</a:t>
            </a:r>
          </a:p>
        </p:txBody>
      </p:sp>
      <p:sp>
        <p:nvSpPr>
          <p:cNvPr id="19464" name="TextBox 16"/>
          <p:cNvSpPr txBox="1"/>
          <p:nvPr/>
        </p:nvSpPr>
        <p:spPr>
          <a:xfrm>
            <a:off x="244873" y="1785884"/>
            <a:ext cx="3494213" cy="5095197"/>
          </a:xfrm>
          <a:prstGeom prst="rect">
            <a:avLst/>
          </a:prstGeom>
          <a:noFill/>
          <a:ln w="9525">
            <a:noFill/>
          </a:ln>
        </p:spPr>
        <p:txBody>
          <a:bodyPr lIns="140164" tIns="70082" rIns="140164" bIns="70082">
            <a:spAutoFit/>
          </a:bodyPr>
          <a:lstStyle/>
          <a:p>
            <a:pPr eaLnBrk="1" hangingPunct="1"/>
            <a:r>
              <a:rPr lang="en-US" altLang="en-US" sz="5365" b="1" dirty="0">
                <a:latin typeface="Times New Roman" panose="02020603050405020304" pitchFamily="18" charset="0"/>
                <a:cs typeface="Times New Roman" panose="02020603050405020304" pitchFamily="18" charset="0"/>
              </a:rPr>
              <a:t>CÁC PHƯƠNG THỨC TRỒNG Ở VIỆT NAM</a:t>
            </a:r>
            <a:endParaRPr lang="en-US" altLang="en-US" sz="5365" b="1" dirty="0">
              <a:latin typeface="Times New Roman" panose="02020603050405020304" pitchFamily="18" charset="0"/>
              <a:ea typeface="Times New Roman" panose="02020603050405020304" pitchFamily="18" charset="0"/>
            </a:endParaRPr>
          </a:p>
        </p:txBody>
      </p:sp>
      <p:sp>
        <p:nvSpPr>
          <p:cNvPr id="11" name="AutoShape 7"/>
          <p:cNvSpPr/>
          <p:nvPr/>
        </p:nvSpPr>
        <p:spPr>
          <a:xfrm>
            <a:off x="4537581" y="3932239"/>
            <a:ext cx="8994246" cy="768684"/>
          </a:xfrm>
          <a:prstGeom prst="roundRect">
            <a:avLst>
              <a:gd name="adj" fmla="val 50000"/>
            </a:avLst>
          </a:prstGeom>
          <a:solidFill>
            <a:srgbClr val="66FFFF"/>
          </a:solidFill>
          <a:ln w="38100" cap="flat" cmpd="sng">
            <a:solidFill>
              <a:srgbClr val="0000CC"/>
            </a:solidFill>
            <a:prstDash val="solid"/>
            <a:headEnd type="none" w="med" len="med"/>
            <a:tailEnd type="none" w="med" len="med"/>
          </a:ln>
        </p:spPr>
        <p:txBody>
          <a:bodyPr wrap="none" lIns="140164" tIns="70082" rIns="140164" bIns="70082" anchor="ctr" anchorCtr="0"/>
          <a:lstStyle/>
          <a:p>
            <a:pPr>
              <a:spcBef>
                <a:spcPct val="50000"/>
              </a:spcBef>
            </a:pPr>
            <a:r>
              <a:rPr lang="en-US" altLang="en-US" sz="2683" dirty="0">
                <a:solidFill>
                  <a:srgbClr val="FC0A04"/>
                </a:solidFill>
                <a:latin typeface="Times New Roman" panose="02020603050405020304" pitchFamily="18" charset="0"/>
                <a:cs typeface="Times New Roman" panose="02020603050405020304" pitchFamily="18" charset="0"/>
              </a:rPr>
              <a:t>2. MỘT SỐ PHƯƠNG THỨC TRỒNG TRỌT Ở VIỆT NAM</a:t>
            </a:r>
            <a:endParaRPr lang="en-US" altLang="en-US" sz="2683" dirty="0">
              <a:solidFill>
                <a:srgbClr val="FC0A04"/>
              </a:solidFill>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75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down)">
                                      <p:cBhvr>
                                        <p:cTn id="12" dur="75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7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1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31" name="Text Box 7"/>
          <p:cNvSpPr txBox="1">
            <a:spLocks noChangeArrowheads="1"/>
          </p:cNvSpPr>
          <p:nvPr/>
        </p:nvSpPr>
        <p:spPr bwMode="auto">
          <a:xfrm>
            <a:off x="347080" y="48360"/>
            <a:ext cx="6439062" cy="1238481"/>
          </a:xfrm>
          <a:prstGeom prst="rect">
            <a:avLst/>
          </a:prstGeom>
          <a:noFill/>
          <a:ln>
            <a:noFill/>
          </a:ln>
          <a:effectLst/>
        </p:spPr>
        <p:txBody>
          <a:bodyPr lIns="0" tIns="0" rIns="0" bIns="0">
            <a:spAutoFit/>
          </a:bodyPr>
          <a:lstStyle>
            <a:lvl1pPr marL="357505" indent="-357505" algn="l" defTabSz="951230" rtl="0" eaLnBrk="0" fontAlgn="base" hangingPunct="0">
              <a:spcBef>
                <a:spcPct val="20000"/>
              </a:spcBef>
              <a:spcAft>
                <a:spcPct val="0"/>
              </a:spcAft>
              <a:buChar char="•"/>
              <a:defRPr sz="3300">
                <a:solidFill>
                  <a:schemeClr val="tx1"/>
                </a:solidFill>
                <a:latin typeface="+mn-lt"/>
                <a:ea typeface="+mn-ea"/>
                <a:cs typeface="+mn-cs"/>
              </a:defRPr>
            </a:lvl1pPr>
            <a:lvl2pPr marL="773430" indent="-295275" algn="l" defTabSz="951230" rtl="0" eaLnBrk="0" fontAlgn="base" hangingPunct="0">
              <a:spcBef>
                <a:spcPct val="20000"/>
              </a:spcBef>
              <a:spcAft>
                <a:spcPct val="0"/>
              </a:spcAft>
              <a:buChar char="–"/>
              <a:defRPr sz="2900">
                <a:solidFill>
                  <a:schemeClr val="tx1"/>
                </a:solidFill>
                <a:latin typeface="+mn-lt"/>
              </a:defRPr>
            </a:lvl2pPr>
            <a:lvl3pPr marL="1189355" indent="-238125" algn="l" defTabSz="951230" rtl="0" eaLnBrk="0" fontAlgn="base" hangingPunct="0">
              <a:spcBef>
                <a:spcPct val="20000"/>
              </a:spcBef>
              <a:spcAft>
                <a:spcPct val="0"/>
              </a:spcAft>
              <a:buChar char="•"/>
              <a:defRPr sz="2500">
                <a:solidFill>
                  <a:schemeClr val="tx1"/>
                </a:solidFill>
                <a:latin typeface="+mn-lt"/>
              </a:defRPr>
            </a:lvl3pPr>
            <a:lvl4pPr marL="1663700" indent="-236855" algn="l" defTabSz="951230" rtl="0" eaLnBrk="0" fontAlgn="base" hangingPunct="0">
              <a:spcBef>
                <a:spcPct val="20000"/>
              </a:spcBef>
              <a:spcAft>
                <a:spcPct val="0"/>
              </a:spcAft>
              <a:buChar char="–"/>
              <a:defRPr sz="2100">
                <a:solidFill>
                  <a:schemeClr val="tx1"/>
                </a:solidFill>
                <a:latin typeface="+mn-lt"/>
              </a:defRPr>
            </a:lvl4pPr>
            <a:lvl5pPr marL="2141855" indent="-240030" algn="l" defTabSz="951230" rtl="0" eaLnBrk="0" fontAlgn="base" hangingPunct="0">
              <a:spcBef>
                <a:spcPct val="20000"/>
              </a:spcBef>
              <a:spcAft>
                <a:spcPct val="0"/>
              </a:spcAft>
              <a:buChar char="»"/>
              <a:defRPr sz="2100">
                <a:solidFill>
                  <a:schemeClr val="tx1"/>
                </a:solidFill>
                <a:latin typeface="+mn-lt"/>
              </a:defRPr>
            </a:lvl5pPr>
          </a:lstStyle>
          <a:p>
            <a:pPr marL="613242" indent="-613242" defTabSz="1275885" eaLnBrk="1" hangingPunct="1">
              <a:spcBef>
                <a:spcPct val="50000"/>
              </a:spcBef>
              <a:buAutoNum type="arabicPeriod"/>
            </a:pPr>
            <a:r>
              <a:rPr sz="3219" b="1" dirty="0">
                <a:solidFill>
                  <a:srgbClr val="FC0A04"/>
                </a:solidFill>
                <a:effectLst>
                  <a:outerShdw blurRad="38100" dist="38100" dir="2700000">
                    <a:srgbClr val="000000"/>
                  </a:outerShdw>
                </a:effectLst>
                <a:latin typeface="Times New Roman" panose="02020603050405020304" pitchFamily="18" charset="0"/>
                <a:cs typeface="Times New Roman" panose="02020603050405020304" pitchFamily="18" charset="0"/>
              </a:rPr>
              <a:t>CÁC NHÓM CÂY TRỒNG </a:t>
            </a:r>
          </a:p>
          <a:p>
            <a:pPr marL="613242" indent="-613242" defTabSz="1275885" eaLnBrk="1" hangingPunct="1">
              <a:spcBef>
                <a:spcPct val="50000"/>
              </a:spcBef>
              <a:buNone/>
            </a:pPr>
            <a:r>
              <a:rPr sz="3219" b="1" dirty="0">
                <a:solidFill>
                  <a:srgbClr val="FC0A04"/>
                </a:solidFill>
                <a:effectLst>
                  <a:outerShdw blurRad="38100" dist="38100" dir="2700000">
                    <a:srgbClr val="000000"/>
                  </a:outerShdw>
                </a:effectLst>
                <a:latin typeface="Times New Roman" panose="02020603050405020304" pitchFamily="18" charset="0"/>
                <a:cs typeface="Times New Roman" panose="02020603050405020304" pitchFamily="18" charset="0"/>
              </a:rPr>
              <a:t>PHỔ BIẾN Ở VIỆT NAM?</a:t>
            </a:r>
            <a:endParaRPr sz="3219" b="1" dirty="0">
              <a:solidFill>
                <a:srgbClr val="FC0A04"/>
              </a:solidFill>
              <a:effectLst>
                <a:outerShdw blurRad="38100" dist="38100" dir="2700000">
                  <a:srgbClr val="000000"/>
                </a:outerShdw>
              </a:effectLst>
              <a:latin typeface="Times New Roman" panose="02020603050405020304" pitchFamily="18" charset="0"/>
              <a:ea typeface="Times New Roman" panose="02020603050405020304" pitchFamily="18" charset="0"/>
            </a:endParaRPr>
          </a:p>
        </p:txBody>
      </p:sp>
      <p:sp>
        <p:nvSpPr>
          <p:cNvPr id="129037" name="Line 13"/>
          <p:cNvSpPr>
            <a:spLocks noChangeShapeType="1"/>
          </p:cNvSpPr>
          <p:nvPr/>
        </p:nvSpPr>
        <p:spPr bwMode="auto">
          <a:xfrm>
            <a:off x="6888350" y="-53847"/>
            <a:ext cx="0" cy="9177367"/>
          </a:xfrm>
          <a:prstGeom prst="line">
            <a:avLst/>
          </a:prstGeom>
          <a:ln>
            <a:solidFill>
              <a:srgbClr val="FC0A04"/>
            </a:solidFill>
          </a:ln>
        </p:spPr>
        <p:style>
          <a:lnRef idx="3">
            <a:schemeClr val="dk1"/>
          </a:lnRef>
          <a:fillRef idx="0">
            <a:schemeClr val="dk1"/>
          </a:fillRef>
          <a:effectRef idx="2">
            <a:schemeClr val="dk1"/>
          </a:effectRef>
          <a:fontRef idx="minor">
            <a:schemeClr val="tx1"/>
          </a:fontRef>
        </p:style>
        <p:txBody>
          <a:bodyPr/>
          <a:lstStyle/>
          <a:p>
            <a:pPr defTabSz="1226485">
              <a:defRPr/>
            </a:pPr>
            <a:endParaRPr lang="en-US" sz="6438" dirty="0"/>
          </a:p>
        </p:txBody>
      </p:sp>
      <p:sp>
        <p:nvSpPr>
          <p:cNvPr id="20484" name="Line 2"/>
          <p:cNvSpPr/>
          <p:nvPr/>
        </p:nvSpPr>
        <p:spPr>
          <a:xfrm>
            <a:off x="102209" y="-53848"/>
            <a:ext cx="13878905" cy="0"/>
          </a:xfrm>
          <a:prstGeom prst="line">
            <a:avLst/>
          </a:prstGeom>
          <a:ln w="28575" cap="flat" cmpd="sng">
            <a:solidFill>
              <a:srgbClr val="FF0000"/>
            </a:solidFill>
            <a:prstDash val="solid"/>
            <a:headEnd type="none" w="med" len="med"/>
            <a:tailEnd type="none" w="med" len="med"/>
          </a:ln>
        </p:spPr>
      </p:sp>
      <p:sp>
        <p:nvSpPr>
          <p:cNvPr id="20485" name="WordArt 5"/>
          <p:cNvSpPr>
            <a:spLocks noTextEdit="1"/>
          </p:cNvSpPr>
          <p:nvPr/>
        </p:nvSpPr>
        <p:spPr>
          <a:xfrm>
            <a:off x="1880190" y="-1137672"/>
            <a:ext cx="11038393" cy="919866"/>
          </a:xfrm>
          <a:prstGeom prst="rect">
            <a:avLst/>
          </a:prstGeom>
        </p:spPr>
        <p:txBody>
          <a:bodyPr wrap="none" fromWordArt="1">
            <a:prstTxWarp prst="textPlain">
              <a:avLst>
                <a:gd name="adj" fmla="val 50000"/>
              </a:avLst>
            </a:prstTxWarp>
            <a:normAutofit/>
          </a:bodyPr>
          <a:lstStyle/>
          <a:p>
            <a:pPr algn="ctr"/>
            <a:r>
              <a:rPr lang="en-US" sz="4829">
                <a:ln w="12700" cap="flat" cmpd="sng">
                  <a:solidFill>
                    <a:srgbClr val="0066FF"/>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79999"/>
                    </a:srgbClr>
                  </a:outerShdw>
                </a:effectLst>
                <a:ea typeface="Arial" panose="020B0604020202020204" pitchFamily="34" charset="0"/>
              </a:rPr>
              <a:t>BÀI 2: CÁC PHƯƠNG THỨC TRỒNG TRỌT Ở  VIỆT NAM</a:t>
            </a:r>
          </a:p>
        </p:txBody>
      </p:sp>
      <p:sp>
        <p:nvSpPr>
          <p:cNvPr id="20486" name="Line 19"/>
          <p:cNvSpPr/>
          <p:nvPr/>
        </p:nvSpPr>
        <p:spPr>
          <a:xfrm>
            <a:off x="960324" y="-170961"/>
            <a:ext cx="12350054" cy="0"/>
          </a:xfrm>
          <a:prstGeom prst="line">
            <a:avLst/>
          </a:prstGeom>
          <a:ln w="28575" cap="flat" cmpd="sng">
            <a:solidFill>
              <a:srgbClr val="FF0000"/>
            </a:solidFill>
            <a:prstDash val="solid"/>
            <a:headEnd type="none" w="med" len="med"/>
            <a:tailEnd type="none" w="med" len="med"/>
          </a:ln>
        </p:spPr>
      </p:sp>
      <p:pic>
        <p:nvPicPr>
          <p:cNvPr id="20487" name="Picture 32" descr="D:\tuần hoàn máu và lưu thông bạch huyết\checkbookpenwritingchec_zps72a4e20e(2).gif"/>
          <p:cNvPicPr>
            <a:picLocks noChangeAspect="1"/>
          </p:cNvPicPr>
          <p:nvPr/>
        </p:nvPicPr>
        <p:blipFill>
          <a:blip r:embed="rId4"/>
          <a:stretch>
            <a:fillRect/>
          </a:stretch>
        </p:blipFill>
        <p:spPr>
          <a:xfrm>
            <a:off x="2131" y="-1075921"/>
            <a:ext cx="1639576" cy="715451"/>
          </a:xfrm>
          <a:prstGeom prst="rect">
            <a:avLst/>
          </a:prstGeom>
          <a:noFill/>
          <a:ln w="9525">
            <a:noFill/>
          </a:ln>
        </p:spPr>
      </p:pic>
      <p:sp>
        <p:nvSpPr>
          <p:cNvPr id="2" name="Rectangle 1"/>
          <p:cNvSpPr/>
          <p:nvPr/>
        </p:nvSpPr>
        <p:spPr>
          <a:xfrm>
            <a:off x="244873" y="1377055"/>
            <a:ext cx="6609502" cy="646331"/>
          </a:xfrm>
          <a:prstGeom prst="rect">
            <a:avLst/>
          </a:prstGeom>
          <a:noFill/>
          <a:ln w="9525">
            <a:noFill/>
          </a:ln>
        </p:spPr>
        <p:txBody>
          <a:bodyPr wrap="none">
            <a:spAutoFit/>
          </a:bodyPr>
          <a:lstStyle/>
          <a:p>
            <a:r>
              <a:rPr lang="en-US" altLang="vi-VN" sz="3600" dirty="0">
                <a:latin typeface="Times New Roman" panose="02020603050405020304" pitchFamily="18" charset="0"/>
                <a:cs typeface="Times New Roman" panose="02020603050405020304" pitchFamily="18" charset="0"/>
              </a:rPr>
              <a:t>- Nhóm cây lương thực: Lúa, ngô..</a:t>
            </a:r>
            <a:endParaRPr lang="en-US" altLang="vi-VN" sz="3600" dirty="0">
              <a:latin typeface="Times New Roman" panose="02020603050405020304" pitchFamily="18" charset="0"/>
              <a:ea typeface="Times New Roman" panose="02020603050405020304" pitchFamily="18" charset="0"/>
            </a:endParaRPr>
          </a:p>
        </p:txBody>
      </p:sp>
      <p:sp>
        <p:nvSpPr>
          <p:cNvPr id="20492" name="TextBox 2"/>
          <p:cNvSpPr txBox="1"/>
          <p:nvPr/>
        </p:nvSpPr>
        <p:spPr>
          <a:xfrm>
            <a:off x="5661863" y="4954312"/>
            <a:ext cx="184731" cy="525850"/>
          </a:xfrm>
          <a:prstGeom prst="rect">
            <a:avLst/>
          </a:prstGeom>
          <a:noFill/>
          <a:ln w="9525">
            <a:noFill/>
          </a:ln>
        </p:spPr>
        <p:txBody>
          <a:bodyPr wrap="none">
            <a:spAutoFit/>
          </a:bodyPr>
          <a:lstStyle/>
          <a:p>
            <a:endParaRPr lang="vi-VN" altLang="vi-VN" sz="2817" dirty="0"/>
          </a:p>
        </p:txBody>
      </p:sp>
      <p:sp>
        <p:nvSpPr>
          <p:cNvPr id="4" name="Rectangle 3"/>
          <p:cNvSpPr/>
          <p:nvPr/>
        </p:nvSpPr>
        <p:spPr>
          <a:xfrm>
            <a:off x="244873" y="2194714"/>
            <a:ext cx="6988427" cy="646331"/>
          </a:xfrm>
          <a:prstGeom prst="rect">
            <a:avLst/>
          </a:prstGeom>
          <a:noFill/>
          <a:ln w="9525">
            <a:noFill/>
          </a:ln>
        </p:spPr>
        <p:txBody>
          <a:bodyPr>
            <a:spAutoFit/>
          </a:bodyPr>
          <a:lstStyle/>
          <a:p>
            <a:r>
              <a:rPr lang="en-US" altLang="vi-VN" sz="3600" dirty="0">
                <a:latin typeface="Times New Roman" panose="02020603050405020304" pitchFamily="18" charset="0"/>
                <a:cs typeface="Times New Roman" panose="02020603050405020304" pitchFamily="18" charset="0"/>
              </a:rPr>
              <a:t>- Nhóm cây lấy củ: Khoai, sắn</a:t>
            </a:r>
            <a:endParaRPr lang="en-US" altLang="vi-VN" sz="3600" dirty="0">
              <a:latin typeface="Times New Roman" panose="02020603050405020304" pitchFamily="18" charset="0"/>
              <a:ea typeface="Times New Roman" panose="02020603050405020304" pitchFamily="18" charset="0"/>
            </a:endParaRPr>
          </a:p>
        </p:txBody>
      </p:sp>
      <p:sp>
        <p:nvSpPr>
          <p:cNvPr id="6" name="Rectangle 5"/>
          <p:cNvSpPr/>
          <p:nvPr/>
        </p:nvSpPr>
        <p:spPr>
          <a:xfrm>
            <a:off x="244873" y="3421202"/>
            <a:ext cx="5968301" cy="646331"/>
          </a:xfrm>
          <a:prstGeom prst="rect">
            <a:avLst/>
          </a:prstGeom>
          <a:noFill/>
          <a:ln w="9525">
            <a:noFill/>
          </a:ln>
        </p:spPr>
        <p:txBody>
          <a:bodyPr wrap="none">
            <a:spAutoFit/>
          </a:bodyPr>
          <a:lstStyle/>
          <a:p>
            <a:r>
              <a:rPr lang="en-US" altLang="vi-VN" sz="3600" dirty="0">
                <a:latin typeface="Times New Roman" panose="02020603050405020304" pitchFamily="18" charset="0"/>
                <a:cs typeface="Times New Roman" panose="02020603050405020304" pitchFamily="18" charset="0"/>
              </a:rPr>
              <a:t>- Nhóm cây ăn quả: Nhãn, vải, </a:t>
            </a:r>
            <a:endParaRPr lang="en-US" altLang="vi-VN" sz="3600" dirty="0">
              <a:latin typeface="Times New Roman" panose="02020603050405020304" pitchFamily="18" charset="0"/>
              <a:ea typeface="Times New Roman" panose="02020603050405020304" pitchFamily="18" charset="0"/>
            </a:endParaRPr>
          </a:p>
        </p:txBody>
      </p:sp>
      <p:sp>
        <p:nvSpPr>
          <p:cNvPr id="7" name="Rectangle 6"/>
          <p:cNvSpPr/>
          <p:nvPr/>
        </p:nvSpPr>
        <p:spPr>
          <a:xfrm>
            <a:off x="244873" y="4136654"/>
            <a:ext cx="6988427" cy="1200329"/>
          </a:xfrm>
          <a:prstGeom prst="rect">
            <a:avLst/>
          </a:prstGeom>
          <a:noFill/>
          <a:ln w="9525">
            <a:noFill/>
          </a:ln>
        </p:spPr>
        <p:txBody>
          <a:bodyPr>
            <a:spAutoFit/>
          </a:bodyPr>
          <a:lstStyle/>
          <a:p>
            <a:r>
              <a:rPr lang="en-US" altLang="vi-VN" sz="3600" dirty="0">
                <a:latin typeface="Times New Roman" panose="02020603050405020304" pitchFamily="18" charset="0"/>
                <a:cs typeface="Times New Roman" panose="02020603050405020304" pitchFamily="18" charset="0"/>
              </a:rPr>
              <a:t>- Nhóm cây rau, đỗ các loại: Rau muống, mồng tơi</a:t>
            </a:r>
            <a:r>
              <a:rPr lang="en-US" altLang="vi-VN" sz="3600" dirty="0">
                <a:latin typeface="Times New Roman" panose="02020603050405020304" pitchFamily="18" charset="0"/>
                <a:ea typeface="Times New Roman" panose="02020603050405020304" pitchFamily="18" charset="0"/>
              </a:rPr>
              <a:t>…</a:t>
            </a:r>
          </a:p>
        </p:txBody>
      </p:sp>
      <p:sp>
        <p:nvSpPr>
          <p:cNvPr id="8" name="Rectangle 7"/>
          <p:cNvSpPr/>
          <p:nvPr/>
        </p:nvSpPr>
        <p:spPr>
          <a:xfrm>
            <a:off x="244873" y="5363142"/>
            <a:ext cx="6988427" cy="1200329"/>
          </a:xfrm>
          <a:prstGeom prst="rect">
            <a:avLst/>
          </a:prstGeom>
          <a:noFill/>
          <a:ln w="9525">
            <a:noFill/>
          </a:ln>
        </p:spPr>
        <p:txBody>
          <a:bodyPr>
            <a:spAutoFit/>
          </a:bodyPr>
          <a:lstStyle/>
          <a:p>
            <a:r>
              <a:rPr lang="en-US" altLang="vi-VN" sz="3600" dirty="0">
                <a:latin typeface="Times New Roman" panose="02020603050405020304" pitchFamily="18" charset="0"/>
                <a:cs typeface="Times New Roman" panose="02020603050405020304" pitchFamily="18" charset="0"/>
              </a:rPr>
              <a:t>- Nhóm cây công nghiệp: c</a:t>
            </a:r>
            <a:r>
              <a:rPr lang="en-US" altLang="vi-VN" sz="3600" dirty="0">
                <a:latin typeface="Times New Roman" panose="02020603050405020304" pitchFamily="18" charset="0"/>
                <a:ea typeface="Times New Roman" panose="02020603050405020304" pitchFamily="18" charset="0"/>
              </a:rPr>
              <a:t>à</a:t>
            </a:r>
            <a:r>
              <a:rPr lang="en-US" altLang="vi-VN" sz="3600" dirty="0">
                <a:latin typeface="Times New Roman" panose="02020603050405020304" pitchFamily="18" charset="0"/>
                <a:cs typeface="Times New Roman" panose="02020603050405020304" pitchFamily="18" charset="0"/>
              </a:rPr>
              <a:t> phê, cao su</a:t>
            </a:r>
            <a:r>
              <a:rPr lang="en-US" altLang="vi-VN" sz="3600" dirty="0">
                <a:latin typeface="Times New Roman" panose="02020603050405020304" pitchFamily="18" charset="0"/>
                <a:ea typeface="Times New Roman" panose="02020603050405020304" pitchFamily="18" charset="0"/>
              </a:rPr>
              <a:t>…</a:t>
            </a:r>
          </a:p>
        </p:txBody>
      </p:sp>
      <p:sp>
        <p:nvSpPr>
          <p:cNvPr id="16" name="Rectangle 15"/>
          <p:cNvSpPr/>
          <p:nvPr/>
        </p:nvSpPr>
        <p:spPr>
          <a:xfrm>
            <a:off x="244873" y="6589630"/>
            <a:ext cx="6988427" cy="646331"/>
          </a:xfrm>
          <a:prstGeom prst="rect">
            <a:avLst/>
          </a:prstGeom>
          <a:noFill/>
          <a:ln w="9525">
            <a:noFill/>
          </a:ln>
        </p:spPr>
        <p:txBody>
          <a:bodyPr>
            <a:spAutoFit/>
          </a:bodyPr>
          <a:lstStyle/>
          <a:p>
            <a:r>
              <a:rPr lang="en-US" altLang="vi-VN" sz="3600" dirty="0">
                <a:latin typeface="Times New Roman" panose="02020603050405020304" pitchFamily="18" charset="0"/>
                <a:cs typeface="Times New Roman" panose="02020603050405020304" pitchFamily="18" charset="0"/>
              </a:rPr>
              <a:t>- Nhóm hoa v</a:t>
            </a:r>
            <a:r>
              <a:rPr lang="en-US" altLang="vi-VN" sz="3600" dirty="0">
                <a:latin typeface="Times New Roman" panose="02020603050405020304" pitchFamily="18" charset="0"/>
                <a:ea typeface="Times New Roman" panose="02020603050405020304" pitchFamily="18" charset="0"/>
              </a:rPr>
              <a:t>à</a:t>
            </a:r>
            <a:r>
              <a:rPr lang="en-US" altLang="vi-VN" sz="3600" dirty="0">
                <a:latin typeface="Times New Roman" panose="02020603050405020304" pitchFamily="18" charset="0"/>
                <a:cs typeface="Times New Roman" panose="02020603050405020304" pitchFamily="18" charset="0"/>
              </a:rPr>
              <a:t> cây cảnh: Đ</a:t>
            </a:r>
            <a:r>
              <a:rPr lang="en-US" altLang="vi-VN" sz="3600" dirty="0">
                <a:latin typeface="Times New Roman" panose="02020603050405020304" pitchFamily="18" charset="0"/>
                <a:ea typeface="Times New Roman" panose="02020603050405020304" pitchFamily="18" charset="0"/>
              </a:rPr>
              <a:t>à</a:t>
            </a:r>
            <a:r>
              <a:rPr lang="en-US" altLang="vi-VN" sz="3600" dirty="0">
                <a:latin typeface="Times New Roman" panose="02020603050405020304" pitchFamily="18" charset="0"/>
                <a:cs typeface="Times New Roman" panose="02020603050405020304" pitchFamily="18" charset="0"/>
              </a:rPr>
              <a:t>o, mai, </a:t>
            </a:r>
            <a:endParaRPr lang="en-US" altLang="vi-VN" sz="3600" dirty="0"/>
          </a:p>
        </p:txBody>
      </p:sp>
      <p:graphicFrame>
        <p:nvGraphicFramePr>
          <p:cNvPr id="3" name="Table 2"/>
          <p:cNvGraphicFramePr/>
          <p:nvPr>
            <p:custDataLst>
              <p:tags r:id="rId1"/>
            </p:custDataLst>
            <p:extLst>
              <p:ext uri="{D42A27DB-BD31-4B8C-83A1-F6EECF244321}">
                <p14:modId xmlns:p14="http://schemas.microsoft.com/office/powerpoint/2010/main" val="1518437997"/>
              </p:ext>
            </p:extLst>
          </p:nvPr>
        </p:nvGraphicFramePr>
        <p:xfrm>
          <a:off x="6990556" y="236164"/>
          <a:ext cx="6868760" cy="7007521"/>
        </p:xfrm>
        <a:graphic>
          <a:graphicData uri="http://schemas.openxmlformats.org/drawingml/2006/table">
            <a:tbl>
              <a:tblPr firstRow="1" bandRow="1">
                <a:tableStyleId>{69CF1AB2-1976-4502-BF36-3FF5EA218861}</a:tableStyleId>
              </a:tblPr>
              <a:tblGrid>
                <a:gridCol w="2692946">
                  <a:extLst>
                    <a:ext uri="{9D8B030D-6E8A-4147-A177-3AD203B41FA5}">
                      <a16:colId xmlns:a16="http://schemas.microsoft.com/office/drawing/2014/main" val="20000"/>
                    </a:ext>
                  </a:extLst>
                </a:gridCol>
                <a:gridCol w="2488654">
                  <a:extLst>
                    <a:ext uri="{9D8B030D-6E8A-4147-A177-3AD203B41FA5}">
                      <a16:colId xmlns:a16="http://schemas.microsoft.com/office/drawing/2014/main" val="20001"/>
                    </a:ext>
                  </a:extLst>
                </a:gridCol>
                <a:gridCol w="1687160">
                  <a:extLst>
                    <a:ext uri="{9D8B030D-6E8A-4147-A177-3AD203B41FA5}">
                      <a16:colId xmlns:a16="http://schemas.microsoft.com/office/drawing/2014/main" val="20002"/>
                    </a:ext>
                  </a:extLst>
                </a:gridCol>
              </a:tblGrid>
              <a:tr h="724273">
                <a:tc>
                  <a:txBody>
                    <a:bodyPr/>
                    <a:lstStyle/>
                    <a:p>
                      <a:pPr>
                        <a:buNone/>
                      </a:pPr>
                      <a:r>
                        <a:rPr lang="en-US" sz="3200" dirty="0">
                          <a:ln w="12700" cmpd="sng">
                            <a:solidFill>
                              <a:schemeClr val="tx1"/>
                            </a:solidFill>
                            <a:prstDash val="solid"/>
                          </a:ln>
                        </a:rPr>
                        <a:t>LOẠI CÂY</a:t>
                      </a:r>
                    </a:p>
                  </a:txBody>
                  <a:tcPr marL="122649" marR="122649" marT="61324" marB="61324">
                    <a:lnL w="28575">
                      <a:solidFill>
                        <a:schemeClr val="tx1"/>
                      </a:solidFill>
                      <a:prstDash val="solid"/>
                    </a:lnL>
                    <a:lnR w="28575">
                      <a:solidFill>
                        <a:schemeClr val="tx1"/>
                      </a:solidFill>
                      <a:prstDash val="solid"/>
                    </a:lnR>
                    <a:lnT w="28575">
                      <a:solidFill>
                        <a:schemeClr val="tx1"/>
                      </a:solidFill>
                      <a:prstDash val="solid"/>
                    </a:lnT>
                    <a:lnB w="28575">
                      <a:solidFill>
                        <a:schemeClr val="tx1"/>
                      </a:solidFill>
                      <a:prstDash val="solid"/>
                    </a:lnB>
                  </a:tcPr>
                </a:tc>
                <a:tc>
                  <a:txBody>
                    <a:bodyPr/>
                    <a:lstStyle/>
                    <a:p>
                      <a:pPr>
                        <a:buNone/>
                      </a:pPr>
                      <a:r>
                        <a:rPr lang="en-US" sz="3200">
                          <a:ln w="12700" cmpd="sng">
                            <a:solidFill>
                              <a:schemeClr val="tx1"/>
                            </a:solidFill>
                            <a:prstDash val="solid"/>
                          </a:ln>
                        </a:rPr>
                        <a:t>NHÓM CÂY</a:t>
                      </a:r>
                    </a:p>
                  </a:txBody>
                  <a:tcPr marL="122649" marR="122649" marT="61324" marB="61324">
                    <a:lnL w="28575">
                      <a:solidFill>
                        <a:schemeClr val="tx1"/>
                      </a:solidFill>
                      <a:prstDash val="solid"/>
                    </a:lnL>
                    <a:lnR w="28575">
                      <a:solidFill>
                        <a:schemeClr val="tx1"/>
                      </a:solidFill>
                      <a:prstDash val="solid"/>
                    </a:lnR>
                    <a:lnT w="28575">
                      <a:solidFill>
                        <a:schemeClr val="tx1"/>
                      </a:solidFill>
                      <a:prstDash val="solid"/>
                    </a:lnT>
                    <a:lnB w="28575">
                      <a:solidFill>
                        <a:schemeClr val="tx1"/>
                      </a:solidFill>
                      <a:prstDash val="solid"/>
                    </a:lnB>
                  </a:tcPr>
                </a:tc>
                <a:tc>
                  <a:txBody>
                    <a:bodyPr/>
                    <a:lstStyle/>
                    <a:p>
                      <a:pPr>
                        <a:buNone/>
                      </a:pPr>
                      <a:r>
                        <a:rPr lang="en-US" sz="3200">
                          <a:ln w="12700" cmpd="sng">
                            <a:solidFill>
                              <a:schemeClr val="tx1"/>
                            </a:solidFill>
                            <a:prstDash val="solid"/>
                          </a:ln>
                        </a:rPr>
                        <a:t>1 NỐI 2</a:t>
                      </a:r>
                    </a:p>
                  </a:txBody>
                  <a:tcPr marL="122649" marR="122649" marT="61324" marB="61324">
                    <a:lnL w="28575">
                      <a:solidFill>
                        <a:schemeClr val="tx1"/>
                      </a:solidFill>
                      <a:prstDash val="solid"/>
                    </a:lnL>
                    <a:lnR w="28575">
                      <a:solidFill>
                        <a:schemeClr val="tx1"/>
                      </a:solidFill>
                      <a:prstDash val="solid"/>
                    </a:lnR>
                    <a:lnT w="28575">
                      <a:solidFill>
                        <a:schemeClr val="tx1"/>
                      </a:solidFill>
                      <a:prstDash val="solid"/>
                    </a:lnT>
                    <a:lnB w="28575">
                      <a:solidFill>
                        <a:schemeClr val="tx1"/>
                      </a:solidFill>
                      <a:prstDash val="solid"/>
                    </a:lnB>
                  </a:tcPr>
                </a:tc>
                <a:extLst>
                  <a:ext uri="{0D108BD9-81ED-4DB2-BD59-A6C34878D82A}">
                    <a16:rowId xmlns:a16="http://schemas.microsoft.com/office/drawing/2014/main" val="10000"/>
                  </a:ext>
                </a:extLst>
              </a:tr>
              <a:tr h="891600">
                <a:tc>
                  <a:txBody>
                    <a:bodyPr/>
                    <a:lstStyle/>
                    <a:p>
                      <a:pPr>
                        <a:buNone/>
                      </a:pPr>
                      <a:r>
                        <a:rPr lang="en-US" altLang="vi-VN" sz="2800" dirty="0">
                          <a:latin typeface="Times New Roman" panose="02020603050405020304" pitchFamily="18" charset="0"/>
                          <a:cs typeface="Times New Roman" panose="02020603050405020304" pitchFamily="18" charset="0"/>
                          <a:sym typeface="+mn-ea"/>
                        </a:rPr>
                        <a:t>1. Lúa, ngô..</a:t>
                      </a:r>
                      <a:endParaRPr lang="en-US" sz="2800" dirty="0">
                        <a:ln w="12700" cmpd="sng">
                          <a:solidFill>
                            <a:schemeClr val="tx1"/>
                          </a:solidFill>
                          <a:prstDash val="solid"/>
                        </a:ln>
                      </a:endParaRPr>
                    </a:p>
                  </a:txBody>
                  <a:tcPr marL="122649" marR="122649" marT="61324" marB="61324">
                    <a:lnL w="28575">
                      <a:solidFill>
                        <a:schemeClr val="tx1"/>
                      </a:solidFill>
                      <a:prstDash val="solid"/>
                    </a:lnL>
                    <a:lnR w="28575">
                      <a:solidFill>
                        <a:schemeClr val="tx1"/>
                      </a:solidFill>
                      <a:prstDash val="solid"/>
                    </a:lnR>
                    <a:lnT w="28575">
                      <a:solidFill>
                        <a:schemeClr val="tx1"/>
                      </a:solidFill>
                      <a:prstDash val="solid"/>
                    </a:lnT>
                    <a:lnB w="28575">
                      <a:solidFill>
                        <a:schemeClr val="tx1"/>
                      </a:solidFill>
                      <a:prstDash val="solid"/>
                    </a:lnB>
                  </a:tcPr>
                </a:tc>
                <a:tc>
                  <a:txBody>
                    <a:bodyPr/>
                    <a:lstStyle/>
                    <a:p>
                      <a:pPr>
                        <a:buNone/>
                      </a:pPr>
                      <a:r>
                        <a:rPr lang="en-US" altLang="vi-VN" sz="2800" dirty="0">
                          <a:latin typeface="Times New Roman" panose="02020603050405020304" pitchFamily="18" charset="0"/>
                          <a:cs typeface="Times New Roman" panose="02020603050405020304" pitchFamily="18" charset="0"/>
                          <a:sym typeface="+mn-ea"/>
                        </a:rPr>
                        <a:t>a. Nhóm cây ăn quả</a:t>
                      </a:r>
                      <a:endParaRPr lang="en-US" sz="2800">
                        <a:ln w="12700" cmpd="sng">
                          <a:solidFill>
                            <a:schemeClr val="tx1"/>
                          </a:solidFill>
                          <a:prstDash val="solid"/>
                        </a:ln>
                      </a:endParaRPr>
                    </a:p>
                  </a:txBody>
                  <a:tcPr marL="122649" marR="122649" marT="61324" marB="61324">
                    <a:lnL w="28575">
                      <a:solidFill>
                        <a:schemeClr val="tx1"/>
                      </a:solidFill>
                      <a:prstDash val="solid"/>
                    </a:lnL>
                    <a:lnR w="28575">
                      <a:solidFill>
                        <a:schemeClr val="tx1"/>
                      </a:solidFill>
                      <a:prstDash val="solid"/>
                    </a:lnR>
                    <a:lnT w="28575">
                      <a:solidFill>
                        <a:schemeClr val="tx1"/>
                      </a:solidFill>
                      <a:prstDash val="solid"/>
                    </a:lnT>
                    <a:lnB w="28575">
                      <a:solidFill>
                        <a:schemeClr val="tx1"/>
                      </a:solidFill>
                      <a:prstDash val="solid"/>
                    </a:lnB>
                  </a:tcPr>
                </a:tc>
                <a:tc>
                  <a:txBody>
                    <a:bodyPr/>
                    <a:lstStyle/>
                    <a:p>
                      <a:pPr>
                        <a:buNone/>
                      </a:pPr>
                      <a:r>
                        <a:rPr lang="en-US" sz="3200">
                          <a:ln w="12700" cmpd="sng">
                            <a:solidFill>
                              <a:schemeClr val="tx1"/>
                            </a:solidFill>
                            <a:prstDash val="solid"/>
                          </a:ln>
                        </a:rPr>
                        <a:t>1</a:t>
                      </a:r>
                    </a:p>
                  </a:txBody>
                  <a:tcPr marL="122649" marR="122649" marT="61324" marB="61324">
                    <a:lnL w="28575">
                      <a:solidFill>
                        <a:schemeClr val="tx1"/>
                      </a:solidFill>
                      <a:prstDash val="solid"/>
                    </a:lnL>
                    <a:lnR w="28575">
                      <a:solidFill>
                        <a:schemeClr val="tx1"/>
                      </a:solidFill>
                      <a:prstDash val="solid"/>
                    </a:lnR>
                    <a:lnT w="28575">
                      <a:solidFill>
                        <a:schemeClr val="tx1"/>
                      </a:solidFill>
                      <a:prstDash val="solid"/>
                    </a:lnT>
                    <a:lnB w="28575">
                      <a:solidFill>
                        <a:schemeClr val="tx1"/>
                      </a:solidFill>
                      <a:prstDash val="solid"/>
                    </a:lnB>
                  </a:tcPr>
                </a:tc>
                <a:extLst>
                  <a:ext uri="{0D108BD9-81ED-4DB2-BD59-A6C34878D82A}">
                    <a16:rowId xmlns:a16="http://schemas.microsoft.com/office/drawing/2014/main" val="10001"/>
                  </a:ext>
                </a:extLst>
              </a:tr>
              <a:tr h="896165">
                <a:tc>
                  <a:txBody>
                    <a:bodyPr/>
                    <a:lstStyle/>
                    <a:p>
                      <a:pPr>
                        <a:buNone/>
                      </a:pPr>
                      <a:r>
                        <a:rPr lang="en-US" altLang="vi-VN" sz="2800" dirty="0">
                          <a:latin typeface="Times New Roman" panose="02020603050405020304" pitchFamily="18" charset="0"/>
                          <a:cs typeface="Times New Roman" panose="02020603050405020304" pitchFamily="18" charset="0"/>
                          <a:sym typeface="+mn-ea"/>
                        </a:rPr>
                        <a:t>2. Khoai, sắn, cà rốt, khoai môn</a:t>
                      </a:r>
                      <a:endParaRPr lang="en-US" sz="2800" dirty="0">
                        <a:ln w="12700" cmpd="sng">
                          <a:solidFill>
                            <a:schemeClr val="tx1"/>
                          </a:solidFill>
                          <a:prstDash val="solid"/>
                        </a:ln>
                      </a:endParaRPr>
                    </a:p>
                  </a:txBody>
                  <a:tcPr marL="122649" marR="122649" marT="61324" marB="61324">
                    <a:lnL w="28575">
                      <a:solidFill>
                        <a:schemeClr val="tx1"/>
                      </a:solidFill>
                      <a:prstDash val="solid"/>
                    </a:lnL>
                    <a:lnR w="28575">
                      <a:solidFill>
                        <a:schemeClr val="tx1"/>
                      </a:solidFill>
                      <a:prstDash val="solid"/>
                    </a:lnR>
                    <a:lnT w="28575">
                      <a:solidFill>
                        <a:schemeClr val="tx1"/>
                      </a:solidFill>
                      <a:prstDash val="solid"/>
                    </a:lnT>
                    <a:lnB w="28575">
                      <a:solidFill>
                        <a:schemeClr val="tx1"/>
                      </a:solidFill>
                      <a:prstDash val="solid"/>
                    </a:lnB>
                  </a:tcPr>
                </a:tc>
                <a:tc>
                  <a:txBody>
                    <a:bodyPr/>
                    <a:lstStyle/>
                    <a:p>
                      <a:pPr>
                        <a:buNone/>
                      </a:pPr>
                      <a:r>
                        <a:rPr lang="en-US" altLang="vi-VN" sz="2800" dirty="0">
                          <a:latin typeface="Times New Roman" panose="02020603050405020304" pitchFamily="18" charset="0"/>
                          <a:cs typeface="Times New Roman" panose="02020603050405020304" pitchFamily="18" charset="0"/>
                          <a:sym typeface="+mn-ea"/>
                        </a:rPr>
                        <a:t>b. Nhóm cây rau, đỗ các loại</a:t>
                      </a:r>
                      <a:endParaRPr lang="en-US" sz="2800">
                        <a:ln w="12700" cmpd="sng">
                          <a:solidFill>
                            <a:schemeClr val="tx1"/>
                          </a:solidFill>
                          <a:prstDash val="solid"/>
                        </a:ln>
                      </a:endParaRPr>
                    </a:p>
                  </a:txBody>
                  <a:tcPr marL="122649" marR="122649" marT="61324" marB="61324">
                    <a:lnL w="28575">
                      <a:solidFill>
                        <a:schemeClr val="tx1"/>
                      </a:solidFill>
                      <a:prstDash val="solid"/>
                    </a:lnL>
                    <a:lnR w="28575">
                      <a:solidFill>
                        <a:schemeClr val="tx1"/>
                      </a:solidFill>
                      <a:prstDash val="solid"/>
                    </a:lnR>
                    <a:lnT w="28575">
                      <a:solidFill>
                        <a:schemeClr val="tx1"/>
                      </a:solidFill>
                      <a:prstDash val="solid"/>
                    </a:lnT>
                    <a:lnB w="28575">
                      <a:solidFill>
                        <a:schemeClr val="tx1"/>
                      </a:solidFill>
                      <a:prstDash val="solid"/>
                    </a:lnB>
                  </a:tcPr>
                </a:tc>
                <a:tc>
                  <a:txBody>
                    <a:bodyPr/>
                    <a:lstStyle/>
                    <a:p>
                      <a:pPr>
                        <a:buNone/>
                      </a:pPr>
                      <a:r>
                        <a:rPr lang="en-US" sz="3200">
                          <a:ln w="12700" cmpd="sng">
                            <a:solidFill>
                              <a:schemeClr val="tx1"/>
                            </a:solidFill>
                            <a:prstDash val="solid"/>
                          </a:ln>
                        </a:rPr>
                        <a:t>2</a:t>
                      </a:r>
                    </a:p>
                  </a:txBody>
                  <a:tcPr marL="122649" marR="122649" marT="61324" marB="61324">
                    <a:lnL w="28575">
                      <a:solidFill>
                        <a:schemeClr val="tx1"/>
                      </a:solidFill>
                      <a:prstDash val="solid"/>
                    </a:lnL>
                    <a:lnR w="28575">
                      <a:solidFill>
                        <a:schemeClr val="tx1"/>
                      </a:solidFill>
                      <a:prstDash val="solid"/>
                    </a:lnR>
                    <a:lnT w="28575">
                      <a:solidFill>
                        <a:schemeClr val="tx1"/>
                      </a:solidFill>
                      <a:prstDash val="solid"/>
                    </a:lnT>
                    <a:lnB w="28575">
                      <a:solidFill>
                        <a:schemeClr val="tx1"/>
                      </a:solidFill>
                      <a:prstDash val="solid"/>
                    </a:lnB>
                  </a:tcPr>
                </a:tc>
                <a:extLst>
                  <a:ext uri="{0D108BD9-81ED-4DB2-BD59-A6C34878D82A}">
                    <a16:rowId xmlns:a16="http://schemas.microsoft.com/office/drawing/2014/main" val="10002"/>
                  </a:ext>
                </a:extLst>
              </a:tr>
              <a:tr h="896165">
                <a:tc>
                  <a:txBody>
                    <a:bodyPr/>
                    <a:lstStyle/>
                    <a:p>
                      <a:pPr>
                        <a:buNone/>
                      </a:pPr>
                      <a:r>
                        <a:rPr lang="en-US" altLang="vi-VN" sz="2800" dirty="0">
                          <a:latin typeface="Times New Roman" panose="02020603050405020304" pitchFamily="18" charset="0"/>
                          <a:cs typeface="Times New Roman" panose="02020603050405020304" pitchFamily="18" charset="0"/>
                          <a:sym typeface="+mn-ea"/>
                        </a:rPr>
                        <a:t>3. Nhãn, vải, xoài, cam</a:t>
                      </a:r>
                      <a:endParaRPr lang="en-US" sz="2800" dirty="0">
                        <a:ln w="12700" cmpd="sng">
                          <a:solidFill>
                            <a:schemeClr val="tx1"/>
                          </a:solidFill>
                          <a:prstDash val="solid"/>
                        </a:ln>
                      </a:endParaRPr>
                    </a:p>
                  </a:txBody>
                  <a:tcPr marL="122649" marR="122649" marT="61324" marB="61324">
                    <a:lnL w="28575">
                      <a:solidFill>
                        <a:schemeClr val="tx1"/>
                      </a:solidFill>
                      <a:prstDash val="solid"/>
                    </a:lnL>
                    <a:lnR w="28575">
                      <a:solidFill>
                        <a:schemeClr val="tx1"/>
                      </a:solidFill>
                      <a:prstDash val="solid"/>
                    </a:lnR>
                    <a:lnT w="28575">
                      <a:solidFill>
                        <a:schemeClr val="tx1"/>
                      </a:solidFill>
                      <a:prstDash val="solid"/>
                    </a:lnT>
                    <a:lnB w="28575">
                      <a:solidFill>
                        <a:schemeClr val="tx1"/>
                      </a:solidFill>
                      <a:prstDash val="solid"/>
                    </a:lnB>
                  </a:tcPr>
                </a:tc>
                <a:tc>
                  <a:txBody>
                    <a:bodyPr/>
                    <a:lstStyle/>
                    <a:p>
                      <a:pPr>
                        <a:buNone/>
                      </a:pPr>
                      <a:r>
                        <a:rPr lang="en-US" altLang="vi-VN" sz="2800" dirty="0">
                          <a:latin typeface="Times New Roman" panose="02020603050405020304" pitchFamily="18" charset="0"/>
                          <a:cs typeface="Times New Roman" panose="02020603050405020304" pitchFamily="18" charset="0"/>
                          <a:sym typeface="+mn-ea"/>
                        </a:rPr>
                        <a:t>c. Nhóm hoa v</a:t>
                      </a:r>
                      <a:r>
                        <a:rPr lang="en-US" altLang="vi-VN" sz="2800" dirty="0">
                          <a:latin typeface="Times New Roman" panose="02020603050405020304" pitchFamily="18" charset="0"/>
                          <a:ea typeface="Times New Roman" panose="02020603050405020304" pitchFamily="18" charset="0"/>
                          <a:sym typeface="+mn-ea"/>
                        </a:rPr>
                        <a:t>à</a:t>
                      </a:r>
                      <a:r>
                        <a:rPr lang="en-US" altLang="vi-VN" sz="2800" dirty="0">
                          <a:latin typeface="Times New Roman" panose="02020603050405020304" pitchFamily="18" charset="0"/>
                          <a:cs typeface="Times New Roman" panose="02020603050405020304" pitchFamily="18" charset="0"/>
                          <a:sym typeface="+mn-ea"/>
                        </a:rPr>
                        <a:t> cây cảnh</a:t>
                      </a:r>
                      <a:endParaRPr lang="en-US" sz="2800" dirty="0">
                        <a:ln w="12700" cmpd="sng">
                          <a:solidFill>
                            <a:schemeClr val="tx1"/>
                          </a:solidFill>
                          <a:prstDash val="solid"/>
                        </a:ln>
                      </a:endParaRPr>
                    </a:p>
                  </a:txBody>
                  <a:tcPr marL="122649" marR="122649" marT="61324" marB="61324">
                    <a:lnL w="28575">
                      <a:solidFill>
                        <a:schemeClr val="tx1"/>
                      </a:solidFill>
                      <a:prstDash val="solid"/>
                    </a:lnL>
                    <a:lnR w="28575">
                      <a:solidFill>
                        <a:schemeClr val="tx1"/>
                      </a:solidFill>
                      <a:prstDash val="solid"/>
                    </a:lnR>
                    <a:lnT w="28575">
                      <a:solidFill>
                        <a:schemeClr val="tx1"/>
                      </a:solidFill>
                      <a:prstDash val="solid"/>
                    </a:lnT>
                    <a:lnB w="28575">
                      <a:solidFill>
                        <a:schemeClr val="tx1"/>
                      </a:solidFill>
                      <a:prstDash val="solid"/>
                    </a:lnB>
                  </a:tcPr>
                </a:tc>
                <a:tc>
                  <a:txBody>
                    <a:bodyPr/>
                    <a:lstStyle/>
                    <a:p>
                      <a:pPr>
                        <a:buNone/>
                      </a:pPr>
                      <a:r>
                        <a:rPr lang="en-US" sz="3200">
                          <a:ln w="12700" cmpd="sng">
                            <a:solidFill>
                              <a:schemeClr val="tx1"/>
                            </a:solidFill>
                            <a:prstDash val="solid"/>
                          </a:ln>
                        </a:rPr>
                        <a:t>3</a:t>
                      </a:r>
                    </a:p>
                  </a:txBody>
                  <a:tcPr marL="122649" marR="122649" marT="61324" marB="61324">
                    <a:lnL w="28575">
                      <a:solidFill>
                        <a:schemeClr val="tx1"/>
                      </a:solidFill>
                      <a:prstDash val="solid"/>
                    </a:lnL>
                    <a:lnR w="28575">
                      <a:solidFill>
                        <a:schemeClr val="tx1"/>
                      </a:solidFill>
                      <a:prstDash val="solid"/>
                    </a:lnR>
                    <a:lnT w="28575">
                      <a:solidFill>
                        <a:schemeClr val="tx1"/>
                      </a:solidFill>
                      <a:prstDash val="solid"/>
                    </a:lnT>
                    <a:lnB w="28575">
                      <a:solidFill>
                        <a:schemeClr val="tx1"/>
                      </a:solidFill>
                      <a:prstDash val="solid"/>
                    </a:lnB>
                  </a:tcPr>
                </a:tc>
                <a:extLst>
                  <a:ext uri="{0D108BD9-81ED-4DB2-BD59-A6C34878D82A}">
                    <a16:rowId xmlns:a16="http://schemas.microsoft.com/office/drawing/2014/main" val="10003"/>
                  </a:ext>
                </a:extLst>
              </a:tr>
              <a:tr h="1280236">
                <a:tc>
                  <a:txBody>
                    <a:bodyPr/>
                    <a:lstStyle/>
                    <a:p>
                      <a:pPr>
                        <a:buNone/>
                      </a:pPr>
                      <a:r>
                        <a:rPr lang="en-US" altLang="vi-VN" sz="2800" dirty="0">
                          <a:latin typeface="Times New Roman" panose="02020603050405020304" pitchFamily="18" charset="0"/>
                          <a:cs typeface="Times New Roman" panose="02020603050405020304" pitchFamily="18" charset="0"/>
                          <a:sym typeface="+mn-ea"/>
                        </a:rPr>
                        <a:t>4. Rau muống, mồng tơi</a:t>
                      </a:r>
                      <a:r>
                        <a:rPr lang="en-US" altLang="vi-VN" sz="2800" dirty="0">
                          <a:latin typeface="Times New Roman" panose="02020603050405020304" pitchFamily="18" charset="0"/>
                          <a:ea typeface="Times New Roman" panose="02020603050405020304" pitchFamily="18" charset="0"/>
                          <a:sym typeface="+mn-ea"/>
                        </a:rPr>
                        <a:t>, đỗ xanh, rau cải</a:t>
                      </a:r>
                      <a:endParaRPr lang="en-US" sz="2800" dirty="0">
                        <a:ln w="12700" cmpd="sng">
                          <a:solidFill>
                            <a:schemeClr val="tx1"/>
                          </a:solidFill>
                          <a:prstDash val="solid"/>
                        </a:ln>
                      </a:endParaRPr>
                    </a:p>
                  </a:txBody>
                  <a:tcPr marL="122649" marR="122649" marT="61324" marB="61324">
                    <a:lnL w="28575">
                      <a:solidFill>
                        <a:schemeClr val="tx1"/>
                      </a:solidFill>
                      <a:prstDash val="solid"/>
                    </a:lnL>
                    <a:lnR w="28575">
                      <a:solidFill>
                        <a:schemeClr val="tx1"/>
                      </a:solidFill>
                      <a:prstDash val="solid"/>
                    </a:lnR>
                    <a:lnT w="28575">
                      <a:solidFill>
                        <a:schemeClr val="tx1"/>
                      </a:solidFill>
                      <a:prstDash val="solid"/>
                    </a:lnT>
                    <a:lnB w="28575">
                      <a:solidFill>
                        <a:schemeClr val="tx1"/>
                      </a:solidFill>
                      <a:prstDash val="solid"/>
                    </a:lnB>
                  </a:tcPr>
                </a:tc>
                <a:tc>
                  <a:txBody>
                    <a:bodyPr/>
                    <a:lstStyle/>
                    <a:p>
                      <a:pPr>
                        <a:buNone/>
                      </a:pPr>
                      <a:r>
                        <a:rPr lang="en-US" altLang="vi-VN" sz="2800" dirty="0">
                          <a:latin typeface="Times New Roman" panose="02020603050405020304" pitchFamily="18" charset="0"/>
                          <a:cs typeface="Times New Roman" panose="02020603050405020304" pitchFamily="18" charset="0"/>
                          <a:sym typeface="+mn-ea"/>
                        </a:rPr>
                        <a:t>d. Nhóm cây lương thực</a:t>
                      </a:r>
                      <a:endParaRPr lang="en-US" sz="2800" dirty="0">
                        <a:ln w="12700" cmpd="sng">
                          <a:solidFill>
                            <a:schemeClr val="tx1"/>
                          </a:solidFill>
                          <a:prstDash val="solid"/>
                        </a:ln>
                      </a:endParaRPr>
                    </a:p>
                  </a:txBody>
                  <a:tcPr marL="122649" marR="122649" marT="61324" marB="61324">
                    <a:lnL w="28575">
                      <a:solidFill>
                        <a:schemeClr val="tx1"/>
                      </a:solidFill>
                      <a:prstDash val="solid"/>
                    </a:lnL>
                    <a:lnR w="28575">
                      <a:solidFill>
                        <a:schemeClr val="tx1"/>
                      </a:solidFill>
                      <a:prstDash val="solid"/>
                    </a:lnR>
                    <a:lnT w="28575">
                      <a:solidFill>
                        <a:schemeClr val="tx1"/>
                      </a:solidFill>
                      <a:prstDash val="solid"/>
                    </a:lnT>
                    <a:lnB w="28575">
                      <a:solidFill>
                        <a:schemeClr val="tx1"/>
                      </a:solidFill>
                      <a:prstDash val="solid"/>
                    </a:lnB>
                  </a:tcPr>
                </a:tc>
                <a:tc>
                  <a:txBody>
                    <a:bodyPr/>
                    <a:lstStyle/>
                    <a:p>
                      <a:pPr>
                        <a:buNone/>
                      </a:pPr>
                      <a:r>
                        <a:rPr lang="en-US" sz="3200" dirty="0">
                          <a:ln w="12700" cmpd="sng">
                            <a:solidFill>
                              <a:schemeClr val="tx1"/>
                            </a:solidFill>
                            <a:prstDash val="solid"/>
                          </a:ln>
                        </a:rPr>
                        <a:t>4</a:t>
                      </a:r>
                    </a:p>
                  </a:txBody>
                  <a:tcPr marL="122649" marR="122649" marT="61324" marB="61324">
                    <a:lnL w="28575">
                      <a:solidFill>
                        <a:schemeClr val="tx1"/>
                      </a:solidFill>
                      <a:prstDash val="solid"/>
                    </a:lnL>
                    <a:lnR w="28575">
                      <a:solidFill>
                        <a:schemeClr val="tx1"/>
                      </a:solidFill>
                      <a:prstDash val="solid"/>
                    </a:lnR>
                    <a:lnT w="28575">
                      <a:solidFill>
                        <a:schemeClr val="tx1"/>
                      </a:solidFill>
                      <a:prstDash val="solid"/>
                    </a:lnT>
                    <a:lnB w="28575">
                      <a:solidFill>
                        <a:schemeClr val="tx1"/>
                      </a:solidFill>
                      <a:prstDash val="solid"/>
                    </a:lnB>
                  </a:tcPr>
                </a:tc>
                <a:extLst>
                  <a:ext uri="{0D108BD9-81ED-4DB2-BD59-A6C34878D82A}">
                    <a16:rowId xmlns:a16="http://schemas.microsoft.com/office/drawing/2014/main" val="10004"/>
                  </a:ext>
                </a:extLst>
              </a:tr>
              <a:tr h="896165">
                <a:tc>
                  <a:txBody>
                    <a:bodyPr/>
                    <a:lstStyle/>
                    <a:p>
                      <a:pPr>
                        <a:buNone/>
                      </a:pPr>
                      <a:r>
                        <a:rPr lang="en-US" altLang="vi-VN" sz="2800" dirty="0">
                          <a:latin typeface="Times New Roman" panose="02020603050405020304" pitchFamily="18" charset="0"/>
                          <a:cs typeface="Times New Roman" panose="02020603050405020304" pitchFamily="18" charset="0"/>
                          <a:sym typeface="+mn-ea"/>
                        </a:rPr>
                        <a:t>5. c</a:t>
                      </a:r>
                      <a:r>
                        <a:rPr lang="en-US" altLang="vi-VN" sz="2800" dirty="0">
                          <a:latin typeface="Times New Roman" panose="02020603050405020304" pitchFamily="18" charset="0"/>
                          <a:ea typeface="Times New Roman" panose="02020603050405020304" pitchFamily="18" charset="0"/>
                          <a:sym typeface="+mn-ea"/>
                        </a:rPr>
                        <a:t>à</a:t>
                      </a:r>
                      <a:r>
                        <a:rPr lang="en-US" altLang="vi-VN" sz="2800" dirty="0">
                          <a:latin typeface="Times New Roman" panose="02020603050405020304" pitchFamily="18" charset="0"/>
                          <a:cs typeface="Times New Roman" panose="02020603050405020304" pitchFamily="18" charset="0"/>
                          <a:sym typeface="+mn-ea"/>
                        </a:rPr>
                        <a:t> phê, cao su</a:t>
                      </a:r>
                      <a:r>
                        <a:rPr lang="en-US" altLang="vi-VN" sz="2800" dirty="0">
                          <a:latin typeface="Times New Roman" panose="02020603050405020304" pitchFamily="18" charset="0"/>
                          <a:ea typeface="Times New Roman" panose="02020603050405020304" pitchFamily="18" charset="0"/>
                          <a:sym typeface="+mn-ea"/>
                        </a:rPr>
                        <a:t>, tiêu, chè</a:t>
                      </a:r>
                      <a:endParaRPr lang="en-US" sz="2800">
                        <a:ln w="12700" cmpd="sng">
                          <a:solidFill>
                            <a:schemeClr val="tx1"/>
                          </a:solidFill>
                          <a:prstDash val="solid"/>
                        </a:ln>
                      </a:endParaRPr>
                    </a:p>
                  </a:txBody>
                  <a:tcPr marL="122649" marR="122649" marT="61324" marB="61324">
                    <a:lnL w="28575">
                      <a:solidFill>
                        <a:schemeClr val="tx1"/>
                      </a:solidFill>
                      <a:prstDash val="solid"/>
                    </a:lnL>
                    <a:lnR w="28575">
                      <a:solidFill>
                        <a:schemeClr val="tx1"/>
                      </a:solidFill>
                      <a:prstDash val="solid"/>
                    </a:lnR>
                    <a:lnT w="28575">
                      <a:solidFill>
                        <a:schemeClr val="tx1"/>
                      </a:solidFill>
                      <a:prstDash val="solid"/>
                    </a:lnT>
                    <a:lnB w="28575">
                      <a:solidFill>
                        <a:schemeClr val="tx1"/>
                      </a:solidFill>
                      <a:prstDash val="solid"/>
                    </a:lnB>
                  </a:tcPr>
                </a:tc>
                <a:tc>
                  <a:txBody>
                    <a:bodyPr/>
                    <a:lstStyle/>
                    <a:p>
                      <a:pPr>
                        <a:buNone/>
                      </a:pPr>
                      <a:r>
                        <a:rPr lang="en-US" altLang="vi-VN" sz="2800" dirty="0">
                          <a:latin typeface="Times New Roman" panose="02020603050405020304" pitchFamily="18" charset="0"/>
                          <a:cs typeface="Times New Roman" panose="02020603050405020304" pitchFamily="18" charset="0"/>
                          <a:sym typeface="+mn-ea"/>
                        </a:rPr>
                        <a:t>e. Nhóm cây lấy củ</a:t>
                      </a:r>
                      <a:endParaRPr lang="en-US" sz="2800" dirty="0">
                        <a:ln w="12700" cmpd="sng">
                          <a:solidFill>
                            <a:schemeClr val="tx1"/>
                          </a:solidFill>
                          <a:prstDash val="solid"/>
                        </a:ln>
                      </a:endParaRPr>
                    </a:p>
                  </a:txBody>
                  <a:tcPr marL="122649" marR="122649" marT="61324" marB="61324">
                    <a:lnL w="28575">
                      <a:solidFill>
                        <a:schemeClr val="tx1"/>
                      </a:solidFill>
                      <a:prstDash val="solid"/>
                    </a:lnL>
                    <a:lnR w="28575">
                      <a:solidFill>
                        <a:schemeClr val="tx1"/>
                      </a:solidFill>
                      <a:prstDash val="solid"/>
                    </a:lnR>
                    <a:lnT w="28575">
                      <a:solidFill>
                        <a:schemeClr val="tx1"/>
                      </a:solidFill>
                      <a:prstDash val="solid"/>
                    </a:lnT>
                    <a:lnB w="28575">
                      <a:solidFill>
                        <a:schemeClr val="tx1"/>
                      </a:solidFill>
                      <a:prstDash val="solid"/>
                    </a:lnB>
                  </a:tcPr>
                </a:tc>
                <a:tc>
                  <a:txBody>
                    <a:bodyPr/>
                    <a:lstStyle/>
                    <a:p>
                      <a:pPr>
                        <a:buNone/>
                      </a:pPr>
                      <a:r>
                        <a:rPr lang="en-US" sz="3200">
                          <a:ln w="12700" cmpd="sng">
                            <a:solidFill>
                              <a:schemeClr val="tx1"/>
                            </a:solidFill>
                            <a:prstDash val="solid"/>
                          </a:ln>
                        </a:rPr>
                        <a:t>5</a:t>
                      </a:r>
                    </a:p>
                  </a:txBody>
                  <a:tcPr marL="122649" marR="122649" marT="61324" marB="61324">
                    <a:lnL w="28575">
                      <a:solidFill>
                        <a:schemeClr val="tx1"/>
                      </a:solidFill>
                      <a:prstDash val="solid"/>
                    </a:lnL>
                    <a:lnR w="28575">
                      <a:solidFill>
                        <a:schemeClr val="tx1"/>
                      </a:solidFill>
                      <a:prstDash val="solid"/>
                    </a:lnR>
                    <a:lnT w="28575">
                      <a:solidFill>
                        <a:schemeClr val="tx1"/>
                      </a:solidFill>
                      <a:prstDash val="solid"/>
                    </a:lnT>
                    <a:lnB w="28575">
                      <a:solidFill>
                        <a:schemeClr val="tx1"/>
                      </a:solidFill>
                      <a:prstDash val="solid"/>
                    </a:lnB>
                  </a:tcPr>
                </a:tc>
                <a:extLst>
                  <a:ext uri="{0D108BD9-81ED-4DB2-BD59-A6C34878D82A}">
                    <a16:rowId xmlns:a16="http://schemas.microsoft.com/office/drawing/2014/main" val="10005"/>
                  </a:ext>
                </a:extLst>
              </a:tr>
              <a:tr h="896165">
                <a:tc>
                  <a:txBody>
                    <a:bodyPr/>
                    <a:lstStyle/>
                    <a:p>
                      <a:pPr>
                        <a:buNone/>
                      </a:pPr>
                      <a:r>
                        <a:rPr lang="en-US" altLang="vi-VN" sz="2800" dirty="0">
                          <a:latin typeface="Times New Roman" panose="02020603050405020304" pitchFamily="18" charset="0"/>
                          <a:cs typeface="Times New Roman" panose="02020603050405020304" pitchFamily="18" charset="0"/>
                          <a:sym typeface="+mn-ea"/>
                        </a:rPr>
                        <a:t>6. Đ</a:t>
                      </a:r>
                      <a:r>
                        <a:rPr lang="en-US" altLang="vi-VN" sz="2800" dirty="0">
                          <a:latin typeface="Times New Roman" panose="02020603050405020304" pitchFamily="18" charset="0"/>
                          <a:ea typeface="Times New Roman" panose="02020603050405020304" pitchFamily="18" charset="0"/>
                          <a:sym typeface="+mn-ea"/>
                        </a:rPr>
                        <a:t>à</a:t>
                      </a:r>
                      <a:r>
                        <a:rPr lang="en-US" altLang="vi-VN" sz="2800" dirty="0">
                          <a:latin typeface="Times New Roman" panose="02020603050405020304" pitchFamily="18" charset="0"/>
                          <a:cs typeface="Times New Roman" panose="02020603050405020304" pitchFamily="18" charset="0"/>
                          <a:sym typeface="+mn-ea"/>
                        </a:rPr>
                        <a:t>o, mai, lan, cúc</a:t>
                      </a:r>
                      <a:endParaRPr lang="en-US" sz="2800">
                        <a:ln w="12700" cmpd="sng">
                          <a:solidFill>
                            <a:schemeClr val="tx1"/>
                          </a:solidFill>
                          <a:prstDash val="solid"/>
                        </a:ln>
                      </a:endParaRPr>
                    </a:p>
                  </a:txBody>
                  <a:tcPr marL="122649" marR="122649" marT="61324" marB="61324">
                    <a:lnL w="28575">
                      <a:solidFill>
                        <a:schemeClr val="tx1"/>
                      </a:solidFill>
                      <a:prstDash val="solid"/>
                    </a:lnL>
                    <a:lnR w="28575">
                      <a:solidFill>
                        <a:schemeClr val="tx1"/>
                      </a:solidFill>
                      <a:prstDash val="solid"/>
                    </a:lnR>
                    <a:lnT w="28575">
                      <a:solidFill>
                        <a:schemeClr val="tx1"/>
                      </a:solidFill>
                      <a:prstDash val="solid"/>
                    </a:lnT>
                    <a:lnB w="28575">
                      <a:solidFill>
                        <a:schemeClr val="tx1"/>
                      </a:solidFill>
                      <a:prstDash val="solid"/>
                    </a:lnB>
                  </a:tcPr>
                </a:tc>
                <a:tc>
                  <a:txBody>
                    <a:bodyPr/>
                    <a:lstStyle/>
                    <a:p>
                      <a:pPr>
                        <a:buNone/>
                      </a:pPr>
                      <a:r>
                        <a:rPr lang="en-US" altLang="vi-VN" sz="2800" dirty="0">
                          <a:latin typeface="Times New Roman" panose="02020603050405020304" pitchFamily="18" charset="0"/>
                          <a:cs typeface="Times New Roman" panose="02020603050405020304" pitchFamily="18" charset="0"/>
                          <a:sym typeface="+mn-ea"/>
                        </a:rPr>
                        <a:t>g. Nhóm cây công nghiệp</a:t>
                      </a:r>
                      <a:endParaRPr lang="en-US" sz="2800" dirty="0">
                        <a:ln w="12700" cmpd="sng">
                          <a:solidFill>
                            <a:schemeClr val="tx1"/>
                          </a:solidFill>
                          <a:prstDash val="solid"/>
                        </a:ln>
                      </a:endParaRPr>
                    </a:p>
                  </a:txBody>
                  <a:tcPr marL="122649" marR="122649" marT="61324" marB="61324">
                    <a:lnL w="28575">
                      <a:solidFill>
                        <a:schemeClr val="tx1"/>
                      </a:solidFill>
                      <a:prstDash val="solid"/>
                    </a:lnL>
                    <a:lnR w="28575">
                      <a:solidFill>
                        <a:schemeClr val="tx1"/>
                      </a:solidFill>
                      <a:prstDash val="solid"/>
                    </a:lnR>
                    <a:lnT w="28575">
                      <a:solidFill>
                        <a:schemeClr val="tx1"/>
                      </a:solidFill>
                      <a:prstDash val="solid"/>
                    </a:lnT>
                    <a:lnB w="28575">
                      <a:solidFill>
                        <a:schemeClr val="tx1"/>
                      </a:solidFill>
                      <a:prstDash val="solid"/>
                    </a:lnB>
                  </a:tcPr>
                </a:tc>
                <a:tc>
                  <a:txBody>
                    <a:bodyPr/>
                    <a:lstStyle/>
                    <a:p>
                      <a:pPr>
                        <a:buNone/>
                      </a:pPr>
                      <a:r>
                        <a:rPr lang="en-US" sz="3200" dirty="0">
                          <a:ln w="12700" cmpd="sng">
                            <a:solidFill>
                              <a:schemeClr val="tx1"/>
                            </a:solidFill>
                            <a:prstDash val="solid"/>
                          </a:ln>
                        </a:rPr>
                        <a:t>6</a:t>
                      </a:r>
                    </a:p>
                  </a:txBody>
                  <a:tcPr marL="122649" marR="122649" marT="61324" marB="61324">
                    <a:lnL w="28575">
                      <a:solidFill>
                        <a:schemeClr val="tx1"/>
                      </a:solidFill>
                      <a:prstDash val="solid"/>
                    </a:lnL>
                    <a:lnR w="28575">
                      <a:solidFill>
                        <a:schemeClr val="tx1"/>
                      </a:solidFill>
                      <a:prstDash val="solid"/>
                    </a:lnR>
                    <a:lnT w="28575">
                      <a:solidFill>
                        <a:schemeClr val="tx1"/>
                      </a:solidFill>
                      <a:prstDash val="solid"/>
                    </a:lnT>
                    <a:lnB w="28575">
                      <a:solidFill>
                        <a:schemeClr val="tx1"/>
                      </a:solidFill>
                      <a:prstDash val="solid"/>
                    </a:lnB>
                  </a:tcPr>
                </a:tc>
                <a:extLst>
                  <a:ext uri="{0D108BD9-81ED-4DB2-BD59-A6C34878D82A}">
                    <a16:rowId xmlns:a16="http://schemas.microsoft.com/office/drawing/2014/main" val="10006"/>
                  </a:ext>
                </a:extLst>
              </a:tr>
            </a:tbl>
          </a:graphicData>
        </a:graphic>
      </p:graphicFrame>
      <p:sp>
        <p:nvSpPr>
          <p:cNvPr id="11" name="Text Box 10"/>
          <p:cNvSpPr txBox="1"/>
          <p:nvPr/>
        </p:nvSpPr>
        <p:spPr>
          <a:xfrm>
            <a:off x="12683840" y="1066845"/>
            <a:ext cx="1131095" cy="646331"/>
          </a:xfrm>
          <a:prstGeom prst="rect">
            <a:avLst/>
          </a:prstGeom>
          <a:noFill/>
        </p:spPr>
        <p:txBody>
          <a:bodyPr wrap="square" rtlCol="0">
            <a:spAutoFit/>
          </a:bodyPr>
          <a:lstStyle/>
          <a:p>
            <a:r>
              <a:rPr lang="en-US" sz="3600" dirty="0">
                <a:solidFill>
                  <a:srgbClr val="FF0000"/>
                </a:solidFill>
              </a:rPr>
              <a:t>d</a:t>
            </a:r>
          </a:p>
        </p:txBody>
      </p:sp>
      <p:sp>
        <p:nvSpPr>
          <p:cNvPr id="12" name="Text Box 11"/>
          <p:cNvSpPr txBox="1"/>
          <p:nvPr/>
        </p:nvSpPr>
        <p:spPr>
          <a:xfrm>
            <a:off x="12728221" y="2149697"/>
            <a:ext cx="1131095" cy="646331"/>
          </a:xfrm>
          <a:prstGeom prst="rect">
            <a:avLst/>
          </a:prstGeom>
          <a:noFill/>
        </p:spPr>
        <p:txBody>
          <a:bodyPr wrap="square" rtlCol="0">
            <a:spAutoFit/>
          </a:bodyPr>
          <a:lstStyle/>
          <a:p>
            <a:r>
              <a:rPr lang="en-US" sz="3600" dirty="0">
                <a:solidFill>
                  <a:srgbClr val="FF0000"/>
                </a:solidFill>
              </a:rPr>
              <a:t>e</a:t>
            </a:r>
          </a:p>
        </p:txBody>
      </p:sp>
      <p:sp>
        <p:nvSpPr>
          <p:cNvPr id="14" name="Text Box 13"/>
          <p:cNvSpPr txBox="1"/>
          <p:nvPr/>
        </p:nvSpPr>
        <p:spPr>
          <a:xfrm>
            <a:off x="12768109" y="3145294"/>
            <a:ext cx="1131095" cy="646331"/>
          </a:xfrm>
          <a:prstGeom prst="rect">
            <a:avLst/>
          </a:prstGeom>
          <a:noFill/>
        </p:spPr>
        <p:txBody>
          <a:bodyPr wrap="square" rtlCol="0">
            <a:spAutoFit/>
          </a:bodyPr>
          <a:lstStyle/>
          <a:p>
            <a:r>
              <a:rPr lang="en-US" sz="3600" dirty="0">
                <a:solidFill>
                  <a:srgbClr val="FF0000"/>
                </a:solidFill>
              </a:rPr>
              <a:t>a</a:t>
            </a:r>
          </a:p>
        </p:txBody>
      </p:sp>
      <p:sp>
        <p:nvSpPr>
          <p:cNvPr id="15" name="Text Box 14"/>
          <p:cNvSpPr txBox="1"/>
          <p:nvPr/>
        </p:nvSpPr>
        <p:spPr>
          <a:xfrm>
            <a:off x="12667065" y="4016721"/>
            <a:ext cx="1131095" cy="646331"/>
          </a:xfrm>
          <a:prstGeom prst="rect">
            <a:avLst/>
          </a:prstGeom>
          <a:noFill/>
        </p:spPr>
        <p:txBody>
          <a:bodyPr wrap="square" rtlCol="0">
            <a:spAutoFit/>
          </a:bodyPr>
          <a:lstStyle/>
          <a:p>
            <a:r>
              <a:rPr lang="en-US" sz="3600" dirty="0">
                <a:solidFill>
                  <a:srgbClr val="FF0000"/>
                </a:solidFill>
              </a:rPr>
              <a:t>b</a:t>
            </a:r>
          </a:p>
        </p:txBody>
      </p:sp>
      <p:sp>
        <p:nvSpPr>
          <p:cNvPr id="17" name="Text Box 16"/>
          <p:cNvSpPr txBox="1"/>
          <p:nvPr/>
        </p:nvSpPr>
        <p:spPr>
          <a:xfrm>
            <a:off x="12768109" y="5269095"/>
            <a:ext cx="1131095" cy="646331"/>
          </a:xfrm>
          <a:prstGeom prst="rect">
            <a:avLst/>
          </a:prstGeom>
          <a:noFill/>
        </p:spPr>
        <p:txBody>
          <a:bodyPr wrap="square" rtlCol="0">
            <a:spAutoFit/>
          </a:bodyPr>
          <a:lstStyle/>
          <a:p>
            <a:r>
              <a:rPr lang="en-US" sz="3600" dirty="0">
                <a:solidFill>
                  <a:srgbClr val="FF0000"/>
                </a:solidFill>
              </a:rPr>
              <a:t>g</a:t>
            </a:r>
          </a:p>
        </p:txBody>
      </p:sp>
      <p:sp>
        <p:nvSpPr>
          <p:cNvPr id="18" name="Text Box 17"/>
          <p:cNvSpPr txBox="1"/>
          <p:nvPr/>
        </p:nvSpPr>
        <p:spPr>
          <a:xfrm>
            <a:off x="12774131" y="6172234"/>
            <a:ext cx="1044265" cy="664827"/>
          </a:xfrm>
          <a:prstGeom prst="rect">
            <a:avLst/>
          </a:prstGeom>
          <a:noFill/>
        </p:spPr>
        <p:txBody>
          <a:bodyPr wrap="square" rtlCol="0">
            <a:spAutoFit/>
          </a:bodyPr>
          <a:lstStyle/>
          <a:p>
            <a:r>
              <a:rPr lang="en-US" sz="3600" dirty="0">
                <a:solidFill>
                  <a:srgbClr val="FF0000"/>
                </a:solidFill>
              </a:rPr>
              <a:t>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129031"/>
                                        </p:tgtEl>
                                        <p:attrNameLst>
                                          <p:attrName>style.visibility</p:attrName>
                                        </p:attrNameLst>
                                      </p:cBhvr>
                                      <p:to>
                                        <p:strVal val="visible"/>
                                      </p:to>
                                    </p:set>
                                    <p:animEffect transition="in" filter="checkerboard(across)">
                                      <p:cBhvr>
                                        <p:cTn id="7" dur="500"/>
                                        <p:tgtEl>
                                          <p:spTgt spid="129031"/>
                                        </p:tgtEl>
                                      </p:cBhvr>
                                    </p:animEffect>
                                  </p:childTnLst>
                                </p:cTn>
                              </p:par>
                            </p:childTnLst>
                          </p:cTn>
                        </p:par>
                      </p:childTnLst>
                    </p:cTn>
                  </p:par>
                  <p:par>
                    <p:cTn id="8" fill="hold">
                      <p:stCondLst>
                        <p:cond delay="indefinite"/>
                      </p:stCondLst>
                      <p:childTnLst>
                        <p:par>
                          <p:cTn id="9" fill="hold">
                            <p:stCondLst>
                              <p:cond delay="0"/>
                            </p:stCondLst>
                            <p:childTnLst>
                              <p:par>
                                <p:cTn id="10" presetID="7"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additive="base">
                                        <p:cTn id="12" dur="5000" fill="hold"/>
                                        <p:tgtEl>
                                          <p:spTgt spid="11"/>
                                        </p:tgtEl>
                                        <p:attrNameLst>
                                          <p:attrName>ppt_x</p:attrName>
                                        </p:attrNameLst>
                                      </p:cBhvr>
                                      <p:tavLst>
                                        <p:tav tm="0">
                                          <p:val>
                                            <p:strVal val="#ppt_x"/>
                                          </p:val>
                                        </p:tav>
                                        <p:tav tm="100000">
                                          <p:val>
                                            <p:strVal val="#ppt_x"/>
                                          </p:val>
                                        </p:tav>
                                      </p:tavLst>
                                    </p:anim>
                                    <p:anim calcmode="lin" valueType="num">
                                      <p:cBhvr additive="base">
                                        <p:cTn id="13" dur="5000" fill="hold"/>
                                        <p:tgtEl>
                                          <p:spTgt spid="11"/>
                                        </p:tgtEl>
                                        <p:attrNameLst>
                                          <p:attrName>ppt_y</p:attrName>
                                        </p:attrNameLst>
                                      </p:cBhvr>
                                      <p:tavLst>
                                        <p:tav tm="0">
                                          <p:val>
                                            <p:strVal val="1+#ppt_h/2"/>
                                          </p:val>
                                        </p:tav>
                                        <p:tav tm="100000">
                                          <p:val>
                                            <p:strVal val="#ppt_y"/>
                                          </p:val>
                                        </p:tav>
                                      </p:tavLst>
                                    </p:anim>
                                  </p:childTnLst>
                                </p:cTn>
                              </p:par>
                              <p:par>
                                <p:cTn id="14" presetID="7" presetClass="entr" presetSubtype="4"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 calcmode="lin" valueType="num">
                                      <p:cBhvr additive="base">
                                        <p:cTn id="16" dur="5000" fill="hold"/>
                                        <p:tgtEl>
                                          <p:spTgt spid="12"/>
                                        </p:tgtEl>
                                        <p:attrNameLst>
                                          <p:attrName>ppt_x</p:attrName>
                                        </p:attrNameLst>
                                      </p:cBhvr>
                                      <p:tavLst>
                                        <p:tav tm="0">
                                          <p:val>
                                            <p:strVal val="#ppt_x"/>
                                          </p:val>
                                        </p:tav>
                                        <p:tav tm="100000">
                                          <p:val>
                                            <p:strVal val="#ppt_x"/>
                                          </p:val>
                                        </p:tav>
                                      </p:tavLst>
                                    </p:anim>
                                    <p:anim calcmode="lin" valueType="num">
                                      <p:cBhvr additive="base">
                                        <p:cTn id="17" dur="5000" fill="hold"/>
                                        <p:tgtEl>
                                          <p:spTgt spid="12"/>
                                        </p:tgtEl>
                                        <p:attrNameLst>
                                          <p:attrName>ppt_y</p:attrName>
                                        </p:attrNameLst>
                                      </p:cBhvr>
                                      <p:tavLst>
                                        <p:tav tm="0">
                                          <p:val>
                                            <p:strVal val="1+#ppt_h/2"/>
                                          </p:val>
                                        </p:tav>
                                        <p:tav tm="100000">
                                          <p:val>
                                            <p:strVal val="#ppt_y"/>
                                          </p:val>
                                        </p:tav>
                                      </p:tavLst>
                                    </p:anim>
                                  </p:childTnLst>
                                </p:cTn>
                              </p:par>
                              <p:par>
                                <p:cTn id="18" presetID="7" presetClass="entr" presetSubtype="4" fill="hold" grpId="0" nodeType="withEffect">
                                  <p:stCondLst>
                                    <p:cond delay="0"/>
                                  </p:stCondLst>
                                  <p:childTnLst>
                                    <p:set>
                                      <p:cBhvr>
                                        <p:cTn id="19" dur="1" fill="hold">
                                          <p:stCondLst>
                                            <p:cond delay="0"/>
                                          </p:stCondLst>
                                        </p:cTn>
                                        <p:tgtEl>
                                          <p:spTgt spid="14"/>
                                        </p:tgtEl>
                                        <p:attrNameLst>
                                          <p:attrName>style.visibility</p:attrName>
                                        </p:attrNameLst>
                                      </p:cBhvr>
                                      <p:to>
                                        <p:strVal val="visible"/>
                                      </p:to>
                                    </p:set>
                                    <p:anim calcmode="lin" valueType="num">
                                      <p:cBhvr additive="base">
                                        <p:cTn id="20" dur="5000" fill="hold"/>
                                        <p:tgtEl>
                                          <p:spTgt spid="14"/>
                                        </p:tgtEl>
                                        <p:attrNameLst>
                                          <p:attrName>ppt_x</p:attrName>
                                        </p:attrNameLst>
                                      </p:cBhvr>
                                      <p:tavLst>
                                        <p:tav tm="0">
                                          <p:val>
                                            <p:strVal val="#ppt_x"/>
                                          </p:val>
                                        </p:tav>
                                        <p:tav tm="100000">
                                          <p:val>
                                            <p:strVal val="#ppt_x"/>
                                          </p:val>
                                        </p:tav>
                                      </p:tavLst>
                                    </p:anim>
                                    <p:anim calcmode="lin" valueType="num">
                                      <p:cBhvr additive="base">
                                        <p:cTn id="21" dur="5000" fill="hold"/>
                                        <p:tgtEl>
                                          <p:spTgt spid="14"/>
                                        </p:tgtEl>
                                        <p:attrNameLst>
                                          <p:attrName>ppt_y</p:attrName>
                                        </p:attrNameLst>
                                      </p:cBhvr>
                                      <p:tavLst>
                                        <p:tav tm="0">
                                          <p:val>
                                            <p:strVal val="1+#ppt_h/2"/>
                                          </p:val>
                                        </p:tav>
                                        <p:tav tm="100000">
                                          <p:val>
                                            <p:strVal val="#ppt_y"/>
                                          </p:val>
                                        </p:tav>
                                      </p:tavLst>
                                    </p:anim>
                                  </p:childTnLst>
                                </p:cTn>
                              </p:par>
                              <p:par>
                                <p:cTn id="22" presetID="7" presetClass="entr" presetSubtype="4" fill="hold" grpId="0" nodeType="withEffect">
                                  <p:stCondLst>
                                    <p:cond delay="0"/>
                                  </p:stCondLst>
                                  <p:childTnLst>
                                    <p:set>
                                      <p:cBhvr>
                                        <p:cTn id="23" dur="1" fill="hold">
                                          <p:stCondLst>
                                            <p:cond delay="0"/>
                                          </p:stCondLst>
                                        </p:cTn>
                                        <p:tgtEl>
                                          <p:spTgt spid="15"/>
                                        </p:tgtEl>
                                        <p:attrNameLst>
                                          <p:attrName>style.visibility</p:attrName>
                                        </p:attrNameLst>
                                      </p:cBhvr>
                                      <p:to>
                                        <p:strVal val="visible"/>
                                      </p:to>
                                    </p:set>
                                    <p:anim calcmode="lin" valueType="num">
                                      <p:cBhvr additive="base">
                                        <p:cTn id="24" dur="5000" fill="hold"/>
                                        <p:tgtEl>
                                          <p:spTgt spid="15"/>
                                        </p:tgtEl>
                                        <p:attrNameLst>
                                          <p:attrName>ppt_x</p:attrName>
                                        </p:attrNameLst>
                                      </p:cBhvr>
                                      <p:tavLst>
                                        <p:tav tm="0">
                                          <p:val>
                                            <p:strVal val="#ppt_x"/>
                                          </p:val>
                                        </p:tav>
                                        <p:tav tm="100000">
                                          <p:val>
                                            <p:strVal val="#ppt_x"/>
                                          </p:val>
                                        </p:tav>
                                      </p:tavLst>
                                    </p:anim>
                                    <p:anim calcmode="lin" valueType="num">
                                      <p:cBhvr additive="base">
                                        <p:cTn id="25" dur="5000" fill="hold"/>
                                        <p:tgtEl>
                                          <p:spTgt spid="15"/>
                                        </p:tgtEl>
                                        <p:attrNameLst>
                                          <p:attrName>ppt_y</p:attrName>
                                        </p:attrNameLst>
                                      </p:cBhvr>
                                      <p:tavLst>
                                        <p:tav tm="0">
                                          <p:val>
                                            <p:strVal val="1+#ppt_h/2"/>
                                          </p:val>
                                        </p:tav>
                                        <p:tav tm="100000">
                                          <p:val>
                                            <p:strVal val="#ppt_y"/>
                                          </p:val>
                                        </p:tav>
                                      </p:tavLst>
                                    </p:anim>
                                  </p:childTnLst>
                                </p:cTn>
                              </p:par>
                              <p:par>
                                <p:cTn id="26" presetID="7" presetClass="entr" presetSubtype="4" fill="hold" grpId="0" nodeType="withEffect">
                                  <p:stCondLst>
                                    <p:cond delay="0"/>
                                  </p:stCondLst>
                                  <p:childTnLst>
                                    <p:set>
                                      <p:cBhvr>
                                        <p:cTn id="27" dur="1" fill="hold">
                                          <p:stCondLst>
                                            <p:cond delay="0"/>
                                          </p:stCondLst>
                                        </p:cTn>
                                        <p:tgtEl>
                                          <p:spTgt spid="17"/>
                                        </p:tgtEl>
                                        <p:attrNameLst>
                                          <p:attrName>style.visibility</p:attrName>
                                        </p:attrNameLst>
                                      </p:cBhvr>
                                      <p:to>
                                        <p:strVal val="visible"/>
                                      </p:to>
                                    </p:set>
                                    <p:anim calcmode="lin" valueType="num">
                                      <p:cBhvr additive="base">
                                        <p:cTn id="28" dur="5000" fill="hold"/>
                                        <p:tgtEl>
                                          <p:spTgt spid="17"/>
                                        </p:tgtEl>
                                        <p:attrNameLst>
                                          <p:attrName>ppt_x</p:attrName>
                                        </p:attrNameLst>
                                      </p:cBhvr>
                                      <p:tavLst>
                                        <p:tav tm="0">
                                          <p:val>
                                            <p:strVal val="#ppt_x"/>
                                          </p:val>
                                        </p:tav>
                                        <p:tav tm="100000">
                                          <p:val>
                                            <p:strVal val="#ppt_x"/>
                                          </p:val>
                                        </p:tav>
                                      </p:tavLst>
                                    </p:anim>
                                    <p:anim calcmode="lin" valueType="num">
                                      <p:cBhvr additive="base">
                                        <p:cTn id="29" dur="5000" fill="hold"/>
                                        <p:tgtEl>
                                          <p:spTgt spid="17"/>
                                        </p:tgtEl>
                                        <p:attrNameLst>
                                          <p:attrName>ppt_y</p:attrName>
                                        </p:attrNameLst>
                                      </p:cBhvr>
                                      <p:tavLst>
                                        <p:tav tm="0">
                                          <p:val>
                                            <p:strVal val="1+#ppt_h/2"/>
                                          </p:val>
                                        </p:tav>
                                        <p:tav tm="100000">
                                          <p:val>
                                            <p:strVal val="#ppt_y"/>
                                          </p:val>
                                        </p:tav>
                                      </p:tavLst>
                                    </p:anim>
                                  </p:childTnLst>
                                </p:cTn>
                              </p:par>
                              <p:par>
                                <p:cTn id="30" presetID="7" presetClass="entr" presetSubtype="4" fill="hold" grpId="0" nodeType="withEffect">
                                  <p:stCondLst>
                                    <p:cond delay="0"/>
                                  </p:stCondLst>
                                  <p:childTnLst>
                                    <p:set>
                                      <p:cBhvr>
                                        <p:cTn id="31" dur="1" fill="hold">
                                          <p:stCondLst>
                                            <p:cond delay="0"/>
                                          </p:stCondLst>
                                        </p:cTn>
                                        <p:tgtEl>
                                          <p:spTgt spid="18"/>
                                        </p:tgtEl>
                                        <p:attrNameLst>
                                          <p:attrName>style.visibility</p:attrName>
                                        </p:attrNameLst>
                                      </p:cBhvr>
                                      <p:to>
                                        <p:strVal val="visible"/>
                                      </p:to>
                                    </p:set>
                                    <p:anim calcmode="lin" valueType="num">
                                      <p:cBhvr additive="base">
                                        <p:cTn id="32" dur="5000" fill="hold"/>
                                        <p:tgtEl>
                                          <p:spTgt spid="18"/>
                                        </p:tgtEl>
                                        <p:attrNameLst>
                                          <p:attrName>ppt_x</p:attrName>
                                        </p:attrNameLst>
                                      </p:cBhvr>
                                      <p:tavLst>
                                        <p:tav tm="0">
                                          <p:val>
                                            <p:strVal val="#ppt_x"/>
                                          </p:val>
                                        </p:tav>
                                        <p:tav tm="100000">
                                          <p:val>
                                            <p:strVal val="#ppt_x"/>
                                          </p:val>
                                        </p:tav>
                                      </p:tavLst>
                                    </p:anim>
                                    <p:anim calcmode="lin" valueType="num">
                                      <p:cBhvr additive="base">
                                        <p:cTn id="33" dur="50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grpId="0" nodeType="clickEffect">
                                  <p:stCondLst>
                                    <p:cond delay="0"/>
                                  </p:stCondLst>
                                  <p:childTnLst>
                                    <p:set>
                                      <p:cBhvr>
                                        <p:cTn id="37" dur="1" fill="hold">
                                          <p:stCondLst>
                                            <p:cond delay="0"/>
                                          </p:stCondLst>
                                        </p:cTn>
                                        <p:tgtEl>
                                          <p:spTgt spid="2"/>
                                        </p:tgtEl>
                                        <p:attrNameLst>
                                          <p:attrName>style.visibility</p:attrName>
                                        </p:attrNameLst>
                                      </p:cBhvr>
                                      <p:to>
                                        <p:strVal val="visible"/>
                                      </p:to>
                                    </p:set>
                                    <p:animEffect transition="in" filter="barn(inVertical)">
                                      <p:cBhvr>
                                        <p:cTn id="38" dur="500"/>
                                        <p:tgtEl>
                                          <p:spTgt spid="2"/>
                                        </p:tgtEl>
                                      </p:cBhvr>
                                    </p:animEffect>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grpId="0" nodeType="clickEffect">
                                  <p:stCondLst>
                                    <p:cond delay="0"/>
                                  </p:stCondLst>
                                  <p:childTnLst>
                                    <p:set>
                                      <p:cBhvr>
                                        <p:cTn id="42" dur="1" fill="hold">
                                          <p:stCondLst>
                                            <p:cond delay="0"/>
                                          </p:stCondLst>
                                        </p:cTn>
                                        <p:tgtEl>
                                          <p:spTgt spid="4"/>
                                        </p:tgtEl>
                                        <p:attrNameLst>
                                          <p:attrName>style.visibility</p:attrName>
                                        </p:attrNameLst>
                                      </p:cBhvr>
                                      <p:to>
                                        <p:strVal val="visible"/>
                                      </p:to>
                                    </p:set>
                                    <p:animEffect transition="in" filter="barn(inVertical)">
                                      <p:cBhvr>
                                        <p:cTn id="43" dur="500"/>
                                        <p:tgtEl>
                                          <p:spTgt spid="4"/>
                                        </p:tgtEl>
                                      </p:cBhvr>
                                    </p:animEffect>
                                  </p:childTnLst>
                                </p:cTn>
                              </p:par>
                            </p:childTnLst>
                          </p:cTn>
                        </p:par>
                      </p:childTnLst>
                    </p:cTn>
                  </p:par>
                  <p:par>
                    <p:cTn id="44" fill="hold">
                      <p:stCondLst>
                        <p:cond delay="indefinite"/>
                      </p:stCondLst>
                      <p:childTnLst>
                        <p:par>
                          <p:cTn id="45" fill="hold">
                            <p:stCondLst>
                              <p:cond delay="0"/>
                            </p:stCondLst>
                            <p:childTnLst>
                              <p:par>
                                <p:cTn id="46" presetID="16" presetClass="entr" presetSubtype="21" fill="hold" grpId="0" nodeType="clickEffect">
                                  <p:stCondLst>
                                    <p:cond delay="0"/>
                                  </p:stCondLst>
                                  <p:childTnLst>
                                    <p:set>
                                      <p:cBhvr>
                                        <p:cTn id="47" dur="1" fill="hold">
                                          <p:stCondLst>
                                            <p:cond delay="0"/>
                                          </p:stCondLst>
                                        </p:cTn>
                                        <p:tgtEl>
                                          <p:spTgt spid="6"/>
                                        </p:tgtEl>
                                        <p:attrNameLst>
                                          <p:attrName>style.visibility</p:attrName>
                                        </p:attrNameLst>
                                      </p:cBhvr>
                                      <p:to>
                                        <p:strVal val="visible"/>
                                      </p:to>
                                    </p:set>
                                    <p:animEffect transition="in" filter="barn(inVertical)">
                                      <p:cBhvr>
                                        <p:cTn id="48" dur="500"/>
                                        <p:tgtEl>
                                          <p:spTgt spid="6"/>
                                        </p:tgtEl>
                                      </p:cBhvr>
                                    </p:animEffect>
                                  </p:childTnLst>
                                </p:cTn>
                              </p:par>
                            </p:childTnLst>
                          </p:cTn>
                        </p:par>
                      </p:childTnLst>
                    </p:cTn>
                  </p:par>
                  <p:par>
                    <p:cTn id="49" fill="hold">
                      <p:stCondLst>
                        <p:cond delay="indefinite"/>
                      </p:stCondLst>
                      <p:childTnLst>
                        <p:par>
                          <p:cTn id="50" fill="hold">
                            <p:stCondLst>
                              <p:cond delay="0"/>
                            </p:stCondLst>
                            <p:childTnLst>
                              <p:par>
                                <p:cTn id="51" presetID="16" presetClass="entr" presetSubtype="21" fill="hold" grpId="0" nodeType="clickEffect">
                                  <p:stCondLst>
                                    <p:cond delay="0"/>
                                  </p:stCondLst>
                                  <p:childTnLst>
                                    <p:set>
                                      <p:cBhvr>
                                        <p:cTn id="52" dur="1" fill="hold">
                                          <p:stCondLst>
                                            <p:cond delay="0"/>
                                          </p:stCondLst>
                                        </p:cTn>
                                        <p:tgtEl>
                                          <p:spTgt spid="7"/>
                                        </p:tgtEl>
                                        <p:attrNameLst>
                                          <p:attrName>style.visibility</p:attrName>
                                        </p:attrNameLst>
                                      </p:cBhvr>
                                      <p:to>
                                        <p:strVal val="visible"/>
                                      </p:to>
                                    </p:set>
                                    <p:animEffect transition="in" filter="barn(inVertical)">
                                      <p:cBhvr>
                                        <p:cTn id="53" dur="500"/>
                                        <p:tgtEl>
                                          <p:spTgt spid="7"/>
                                        </p:tgtEl>
                                      </p:cBhvr>
                                    </p:animEffect>
                                  </p:childTnLst>
                                </p:cTn>
                              </p:par>
                            </p:childTnLst>
                          </p:cTn>
                        </p:par>
                      </p:childTnLst>
                    </p:cTn>
                  </p:par>
                  <p:par>
                    <p:cTn id="54" fill="hold">
                      <p:stCondLst>
                        <p:cond delay="indefinite"/>
                      </p:stCondLst>
                      <p:childTnLst>
                        <p:par>
                          <p:cTn id="55" fill="hold">
                            <p:stCondLst>
                              <p:cond delay="0"/>
                            </p:stCondLst>
                            <p:childTnLst>
                              <p:par>
                                <p:cTn id="56" presetID="16" presetClass="entr" presetSubtype="21" fill="hold" grpId="0" nodeType="clickEffect">
                                  <p:stCondLst>
                                    <p:cond delay="0"/>
                                  </p:stCondLst>
                                  <p:childTnLst>
                                    <p:set>
                                      <p:cBhvr>
                                        <p:cTn id="57" dur="1" fill="hold">
                                          <p:stCondLst>
                                            <p:cond delay="0"/>
                                          </p:stCondLst>
                                        </p:cTn>
                                        <p:tgtEl>
                                          <p:spTgt spid="8"/>
                                        </p:tgtEl>
                                        <p:attrNameLst>
                                          <p:attrName>style.visibility</p:attrName>
                                        </p:attrNameLst>
                                      </p:cBhvr>
                                      <p:to>
                                        <p:strVal val="visible"/>
                                      </p:to>
                                    </p:set>
                                    <p:animEffect transition="in" filter="barn(inVertical)">
                                      <p:cBhvr>
                                        <p:cTn id="58" dur="500"/>
                                        <p:tgtEl>
                                          <p:spTgt spid="8"/>
                                        </p:tgtEl>
                                      </p:cBhvr>
                                    </p:animEffect>
                                  </p:childTnLst>
                                </p:cTn>
                              </p:par>
                            </p:childTnLst>
                          </p:cTn>
                        </p:par>
                      </p:childTnLst>
                    </p:cTn>
                  </p:par>
                  <p:par>
                    <p:cTn id="59" fill="hold">
                      <p:stCondLst>
                        <p:cond delay="indefinite"/>
                      </p:stCondLst>
                      <p:childTnLst>
                        <p:par>
                          <p:cTn id="60" fill="hold">
                            <p:stCondLst>
                              <p:cond delay="0"/>
                            </p:stCondLst>
                            <p:childTnLst>
                              <p:par>
                                <p:cTn id="61" presetID="16" presetClass="entr" presetSubtype="21" fill="hold" grpId="0" nodeType="clickEffect">
                                  <p:stCondLst>
                                    <p:cond delay="0"/>
                                  </p:stCondLst>
                                  <p:childTnLst>
                                    <p:set>
                                      <p:cBhvr>
                                        <p:cTn id="62" dur="1" fill="hold">
                                          <p:stCondLst>
                                            <p:cond delay="0"/>
                                          </p:stCondLst>
                                        </p:cTn>
                                        <p:tgtEl>
                                          <p:spTgt spid="16"/>
                                        </p:tgtEl>
                                        <p:attrNameLst>
                                          <p:attrName>style.visibility</p:attrName>
                                        </p:attrNameLst>
                                      </p:cBhvr>
                                      <p:to>
                                        <p:strVal val="visible"/>
                                      </p:to>
                                    </p:set>
                                    <p:animEffect transition="in" filter="barn(inVertical)">
                                      <p:cBhvr>
                                        <p:cTn id="63"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31" grpId="0"/>
      <p:bldP spid="2" grpId="0"/>
      <p:bldP spid="4" grpId="0"/>
      <p:bldP spid="6" grpId="0"/>
      <p:bldP spid="7" grpId="0"/>
      <p:bldP spid="8" grpId="0"/>
      <p:bldP spid="16" grpId="0"/>
      <p:bldP spid="11" grpId="0"/>
      <p:bldP spid="11" grpId="1"/>
      <p:bldP spid="12" grpId="0"/>
      <p:bldP spid="12" grpId="1"/>
      <p:bldP spid="14" grpId="0"/>
      <p:bldP spid="14" grpId="1"/>
      <p:bldP spid="15" grpId="0"/>
      <p:bldP spid="15" grpId="1"/>
      <p:bldP spid="17" grpId="0"/>
      <p:bldP spid="17" grpId="1"/>
      <p:bldP spid="18" grpId="0"/>
      <p:bldP spid="18"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31" name="Text Box 7"/>
          <p:cNvSpPr txBox="1">
            <a:spLocks noChangeArrowheads="1"/>
          </p:cNvSpPr>
          <p:nvPr/>
        </p:nvSpPr>
        <p:spPr bwMode="auto">
          <a:xfrm>
            <a:off x="696288" y="183559"/>
            <a:ext cx="11780667" cy="495392"/>
          </a:xfrm>
          <a:prstGeom prst="rect">
            <a:avLst/>
          </a:prstGeom>
          <a:noFill/>
          <a:ln>
            <a:noFill/>
          </a:ln>
          <a:effectLst/>
        </p:spPr>
        <p:txBody>
          <a:bodyPr wrap="square" lIns="0" tIns="0" rIns="0" bIns="0">
            <a:spAutoFit/>
          </a:bodyPr>
          <a:lstStyle>
            <a:lvl1pPr marL="357505" indent="-357505" algn="l" defTabSz="951230" rtl="0" eaLnBrk="0" fontAlgn="base" hangingPunct="0">
              <a:spcBef>
                <a:spcPct val="20000"/>
              </a:spcBef>
              <a:spcAft>
                <a:spcPct val="0"/>
              </a:spcAft>
              <a:buChar char="•"/>
              <a:defRPr sz="3300">
                <a:solidFill>
                  <a:schemeClr val="tx1"/>
                </a:solidFill>
                <a:latin typeface="+mn-lt"/>
                <a:ea typeface="+mn-ea"/>
                <a:cs typeface="+mn-cs"/>
              </a:defRPr>
            </a:lvl1pPr>
            <a:lvl2pPr marL="773430" indent="-295275" algn="l" defTabSz="951230" rtl="0" eaLnBrk="0" fontAlgn="base" hangingPunct="0">
              <a:spcBef>
                <a:spcPct val="20000"/>
              </a:spcBef>
              <a:spcAft>
                <a:spcPct val="0"/>
              </a:spcAft>
              <a:buChar char="–"/>
              <a:defRPr sz="2900">
                <a:solidFill>
                  <a:schemeClr val="tx1"/>
                </a:solidFill>
                <a:latin typeface="+mn-lt"/>
              </a:defRPr>
            </a:lvl2pPr>
            <a:lvl3pPr marL="1189355" indent="-238125" algn="l" defTabSz="951230" rtl="0" eaLnBrk="0" fontAlgn="base" hangingPunct="0">
              <a:spcBef>
                <a:spcPct val="20000"/>
              </a:spcBef>
              <a:spcAft>
                <a:spcPct val="0"/>
              </a:spcAft>
              <a:buChar char="•"/>
              <a:defRPr sz="2500">
                <a:solidFill>
                  <a:schemeClr val="tx1"/>
                </a:solidFill>
                <a:latin typeface="+mn-lt"/>
              </a:defRPr>
            </a:lvl3pPr>
            <a:lvl4pPr marL="1663700" indent="-236855" algn="l" defTabSz="951230" rtl="0" eaLnBrk="0" fontAlgn="base" hangingPunct="0">
              <a:spcBef>
                <a:spcPct val="20000"/>
              </a:spcBef>
              <a:spcAft>
                <a:spcPct val="0"/>
              </a:spcAft>
              <a:buChar char="–"/>
              <a:defRPr sz="2100">
                <a:solidFill>
                  <a:schemeClr val="tx1"/>
                </a:solidFill>
                <a:latin typeface="+mn-lt"/>
              </a:defRPr>
            </a:lvl4pPr>
            <a:lvl5pPr marL="2141855" indent="-240030" algn="l" defTabSz="951230" rtl="0" eaLnBrk="0" fontAlgn="base" hangingPunct="0">
              <a:spcBef>
                <a:spcPct val="20000"/>
              </a:spcBef>
              <a:spcAft>
                <a:spcPct val="0"/>
              </a:spcAft>
              <a:buChar char="»"/>
              <a:defRPr sz="2100">
                <a:solidFill>
                  <a:schemeClr val="tx1"/>
                </a:solidFill>
                <a:latin typeface="+mn-lt"/>
              </a:defRPr>
            </a:lvl5pPr>
          </a:lstStyle>
          <a:p>
            <a:pPr marL="0" indent="0" eaLnBrk="1" hangingPunct="1">
              <a:spcBef>
                <a:spcPct val="50000"/>
              </a:spcBef>
              <a:buNone/>
            </a:pPr>
            <a:r>
              <a:rPr sz="3219" b="1" dirty="0">
                <a:solidFill>
                  <a:srgbClr val="FC0A04"/>
                </a:solidFill>
                <a:effectLst>
                  <a:outerShdw blurRad="38100" dist="38100" dir="2700000">
                    <a:srgbClr val="000000"/>
                  </a:outerShdw>
                </a:effectLst>
                <a:latin typeface="Times New Roman" panose="02020603050405020304" pitchFamily="18" charset="0"/>
                <a:cs typeface="Times New Roman" panose="02020603050405020304" pitchFamily="18" charset="0"/>
              </a:rPr>
              <a:t>2. MỘT SỐ PHƯƠNG THỨC TRỒNG TRỌT Ở VIỆT NAM</a:t>
            </a:r>
            <a:endParaRPr sz="3219" b="1" dirty="0">
              <a:solidFill>
                <a:srgbClr val="FC0A04"/>
              </a:solidFill>
              <a:effectLst>
                <a:outerShdw blurRad="38100" dist="38100" dir="2700000">
                  <a:srgbClr val="000000"/>
                </a:outerShdw>
              </a:effectLst>
              <a:latin typeface="Times New Roman" panose="02020603050405020304" pitchFamily="18" charset="0"/>
              <a:ea typeface="Times New Roman" panose="02020603050405020304" pitchFamily="18" charset="0"/>
            </a:endParaRPr>
          </a:p>
        </p:txBody>
      </p:sp>
      <p:sp>
        <p:nvSpPr>
          <p:cNvPr id="22532" name="Text Box 15"/>
          <p:cNvSpPr txBox="1"/>
          <p:nvPr/>
        </p:nvSpPr>
        <p:spPr>
          <a:xfrm>
            <a:off x="6990557" y="6691836"/>
            <a:ext cx="1839732" cy="525850"/>
          </a:xfrm>
          <a:prstGeom prst="rect">
            <a:avLst/>
          </a:prstGeom>
          <a:noFill/>
          <a:ln w="9525">
            <a:noFill/>
          </a:ln>
        </p:spPr>
        <p:txBody>
          <a:bodyPr>
            <a:spAutoFit/>
          </a:bodyPr>
          <a:lstStyle/>
          <a:p>
            <a:pPr>
              <a:spcBef>
                <a:spcPct val="50000"/>
              </a:spcBef>
            </a:pPr>
            <a:endParaRPr lang="en-US" altLang="en-US" sz="2817" dirty="0"/>
          </a:p>
        </p:txBody>
      </p:sp>
      <p:sp>
        <p:nvSpPr>
          <p:cNvPr id="22533" name="Line 2"/>
          <p:cNvSpPr/>
          <p:nvPr/>
        </p:nvSpPr>
        <p:spPr>
          <a:xfrm>
            <a:off x="102209" y="-53848"/>
            <a:ext cx="13878905" cy="0"/>
          </a:xfrm>
          <a:prstGeom prst="line">
            <a:avLst/>
          </a:prstGeom>
          <a:ln w="28575" cap="flat" cmpd="sng">
            <a:solidFill>
              <a:srgbClr val="FF0000"/>
            </a:solidFill>
            <a:prstDash val="solid"/>
            <a:headEnd type="none" w="med" len="med"/>
            <a:tailEnd type="none" w="med" len="med"/>
          </a:ln>
        </p:spPr>
      </p:sp>
      <p:sp>
        <p:nvSpPr>
          <p:cNvPr id="22534" name="WordArt 5"/>
          <p:cNvSpPr>
            <a:spLocks noTextEdit="1"/>
          </p:cNvSpPr>
          <p:nvPr/>
        </p:nvSpPr>
        <p:spPr>
          <a:xfrm>
            <a:off x="1880190" y="-1137672"/>
            <a:ext cx="11038393" cy="919866"/>
          </a:xfrm>
          <a:prstGeom prst="rect">
            <a:avLst/>
          </a:prstGeom>
        </p:spPr>
        <p:txBody>
          <a:bodyPr wrap="none" fromWordArt="1">
            <a:prstTxWarp prst="textPlain">
              <a:avLst>
                <a:gd name="adj" fmla="val 50000"/>
              </a:avLst>
            </a:prstTxWarp>
            <a:normAutofit/>
          </a:bodyPr>
          <a:lstStyle/>
          <a:p>
            <a:pPr algn="ctr"/>
            <a:r>
              <a:rPr lang="en-US" sz="4829">
                <a:ln w="12700" cap="flat" cmpd="sng">
                  <a:solidFill>
                    <a:srgbClr val="0066FF"/>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79999"/>
                    </a:srgbClr>
                  </a:outerShdw>
                </a:effectLst>
                <a:ea typeface="Arial" panose="020B0604020202020204" pitchFamily="34" charset="0"/>
              </a:rPr>
              <a:t>BÀI 2: CÁC PHƯƠNG THỨC TRỒNG TRỌT Ở  VIỆT NAM</a:t>
            </a:r>
          </a:p>
        </p:txBody>
      </p:sp>
      <p:sp>
        <p:nvSpPr>
          <p:cNvPr id="22535" name="Line 19"/>
          <p:cNvSpPr/>
          <p:nvPr/>
        </p:nvSpPr>
        <p:spPr>
          <a:xfrm>
            <a:off x="960324" y="-170961"/>
            <a:ext cx="12350054" cy="0"/>
          </a:xfrm>
          <a:prstGeom prst="line">
            <a:avLst/>
          </a:prstGeom>
          <a:ln w="28575" cap="flat" cmpd="sng">
            <a:solidFill>
              <a:srgbClr val="FF0000"/>
            </a:solidFill>
            <a:prstDash val="solid"/>
            <a:headEnd type="none" w="med" len="med"/>
            <a:tailEnd type="none" w="med" len="med"/>
          </a:ln>
        </p:spPr>
      </p:sp>
      <p:pic>
        <p:nvPicPr>
          <p:cNvPr id="22536" name="Picture 32" descr="D:\tuần hoàn máu và lưu thông bạch huyết\checkbookpenwritingchec_zps72a4e20e(2).gif"/>
          <p:cNvPicPr>
            <a:picLocks noChangeAspect="1"/>
          </p:cNvPicPr>
          <p:nvPr/>
        </p:nvPicPr>
        <p:blipFill>
          <a:blip r:embed="rId4"/>
          <a:stretch>
            <a:fillRect/>
          </a:stretch>
        </p:blipFill>
        <p:spPr>
          <a:xfrm>
            <a:off x="2131" y="-1075921"/>
            <a:ext cx="1639576" cy="715451"/>
          </a:xfrm>
          <a:prstGeom prst="rect">
            <a:avLst/>
          </a:prstGeom>
          <a:noFill/>
          <a:ln w="9525">
            <a:noFill/>
          </a:ln>
        </p:spPr>
      </p:pic>
      <p:graphicFrame>
        <p:nvGraphicFramePr>
          <p:cNvPr id="3" name="Table 2"/>
          <p:cNvGraphicFramePr/>
          <p:nvPr>
            <p:custDataLst>
              <p:tags r:id="rId1"/>
            </p:custDataLst>
            <p:extLst>
              <p:ext uri="{D42A27DB-BD31-4B8C-83A1-F6EECF244321}">
                <p14:modId xmlns:p14="http://schemas.microsoft.com/office/powerpoint/2010/main" val="1842622016"/>
              </p:ext>
            </p:extLst>
          </p:nvPr>
        </p:nvGraphicFramePr>
        <p:xfrm>
          <a:off x="544053" y="769237"/>
          <a:ext cx="13182595" cy="7095238"/>
        </p:xfrm>
        <a:graphic>
          <a:graphicData uri="http://schemas.openxmlformats.org/drawingml/2006/table">
            <a:tbl>
              <a:tblPr firstRow="1" bandRow="1">
                <a:tableStyleId>{69CF1AB2-1976-4502-BF36-3FF5EA218861}</a:tableStyleId>
              </a:tblPr>
              <a:tblGrid>
                <a:gridCol w="2683827">
                  <a:extLst>
                    <a:ext uri="{9D8B030D-6E8A-4147-A177-3AD203B41FA5}">
                      <a16:colId xmlns:a16="http://schemas.microsoft.com/office/drawing/2014/main" val="20000"/>
                    </a:ext>
                  </a:extLst>
                </a:gridCol>
                <a:gridCol w="4688522">
                  <a:extLst>
                    <a:ext uri="{9D8B030D-6E8A-4147-A177-3AD203B41FA5}">
                      <a16:colId xmlns:a16="http://schemas.microsoft.com/office/drawing/2014/main" val="20001"/>
                    </a:ext>
                  </a:extLst>
                </a:gridCol>
                <a:gridCol w="3975318">
                  <a:extLst>
                    <a:ext uri="{9D8B030D-6E8A-4147-A177-3AD203B41FA5}">
                      <a16:colId xmlns:a16="http://schemas.microsoft.com/office/drawing/2014/main" val="20002"/>
                    </a:ext>
                  </a:extLst>
                </a:gridCol>
                <a:gridCol w="1834928">
                  <a:extLst>
                    <a:ext uri="{9D8B030D-6E8A-4147-A177-3AD203B41FA5}">
                      <a16:colId xmlns:a16="http://schemas.microsoft.com/office/drawing/2014/main" val="20003"/>
                    </a:ext>
                  </a:extLst>
                </a:gridCol>
              </a:tblGrid>
              <a:tr h="1010736">
                <a:tc>
                  <a:txBody>
                    <a:bodyPr/>
                    <a:lstStyle/>
                    <a:p>
                      <a:pPr>
                        <a:buNone/>
                      </a:pPr>
                      <a:r>
                        <a:rPr lang="en-US" sz="2400" b="0">
                          <a:ln w="12700" cmpd="sng">
                            <a:solidFill>
                              <a:schemeClr val="tx1"/>
                            </a:solidFill>
                            <a:prstDash val="solid"/>
                          </a:ln>
                        </a:rPr>
                        <a:t>PHƯƠNG THỨC TRỒNG TRỌT</a:t>
                      </a:r>
                    </a:p>
                  </a:txBody>
                  <a:tcPr marL="122649" marR="122649" marT="61324" marB="61324">
                    <a:lnL w="28575">
                      <a:solidFill>
                        <a:schemeClr val="tx1"/>
                      </a:solidFill>
                      <a:prstDash val="solid"/>
                    </a:lnL>
                    <a:lnR w="28575">
                      <a:solidFill>
                        <a:schemeClr val="tx1"/>
                      </a:solidFill>
                      <a:prstDash val="solid"/>
                    </a:lnR>
                    <a:lnT w="28575">
                      <a:solidFill>
                        <a:schemeClr val="tx1"/>
                      </a:solidFill>
                      <a:prstDash val="solid"/>
                    </a:lnT>
                    <a:lnB w="28575">
                      <a:solidFill>
                        <a:schemeClr val="tx1"/>
                      </a:solidFill>
                      <a:prstDash val="solid"/>
                    </a:lnB>
                  </a:tcPr>
                </a:tc>
                <a:tc>
                  <a:txBody>
                    <a:bodyPr/>
                    <a:lstStyle/>
                    <a:p>
                      <a:pPr>
                        <a:buNone/>
                      </a:pPr>
                      <a:r>
                        <a:rPr lang="en-US" sz="2400" b="0" dirty="0">
                          <a:ln w="12700" cmpd="sng">
                            <a:solidFill>
                              <a:schemeClr val="tx1"/>
                            </a:solidFill>
                            <a:prstDash val="solid"/>
                          </a:ln>
                        </a:rPr>
                        <a:t>KHÁI NIỆM</a:t>
                      </a:r>
                    </a:p>
                  </a:txBody>
                  <a:tcPr marL="122649" marR="122649" marT="61324" marB="61324">
                    <a:lnL w="28575">
                      <a:solidFill>
                        <a:schemeClr val="tx1"/>
                      </a:solidFill>
                      <a:prstDash val="solid"/>
                    </a:lnL>
                    <a:lnR w="28575">
                      <a:solidFill>
                        <a:schemeClr val="tx1"/>
                      </a:solidFill>
                      <a:prstDash val="solid"/>
                    </a:lnR>
                    <a:lnT w="28575">
                      <a:solidFill>
                        <a:schemeClr val="tx1"/>
                      </a:solidFill>
                      <a:prstDash val="solid"/>
                    </a:lnT>
                    <a:lnB w="28575">
                      <a:solidFill>
                        <a:schemeClr val="tx1"/>
                      </a:solidFill>
                      <a:prstDash val="solid"/>
                    </a:lnB>
                  </a:tcPr>
                </a:tc>
                <a:tc>
                  <a:txBody>
                    <a:bodyPr/>
                    <a:lstStyle/>
                    <a:p>
                      <a:pPr>
                        <a:buNone/>
                      </a:pPr>
                      <a:r>
                        <a:rPr lang="en-US" sz="2400" b="0">
                          <a:ln w="12700" cmpd="sng">
                            <a:solidFill>
                              <a:schemeClr val="tx1"/>
                            </a:solidFill>
                            <a:prstDash val="solid"/>
                          </a:ln>
                        </a:rPr>
                        <a:t>ĐẶC ĐIỂM</a:t>
                      </a:r>
                    </a:p>
                  </a:txBody>
                  <a:tcPr marL="122649" marR="122649" marT="61324" marB="61324">
                    <a:lnL w="28575">
                      <a:solidFill>
                        <a:schemeClr val="tx1"/>
                      </a:solidFill>
                      <a:prstDash val="solid"/>
                    </a:lnL>
                    <a:lnR w="28575">
                      <a:solidFill>
                        <a:schemeClr val="tx1"/>
                      </a:solidFill>
                      <a:prstDash val="solid"/>
                    </a:lnR>
                    <a:lnT w="28575">
                      <a:solidFill>
                        <a:schemeClr val="tx1"/>
                      </a:solidFill>
                      <a:prstDash val="solid"/>
                    </a:lnT>
                    <a:lnB w="28575">
                      <a:solidFill>
                        <a:schemeClr val="tx1"/>
                      </a:solidFill>
                      <a:prstDash val="solid"/>
                    </a:lnB>
                  </a:tcPr>
                </a:tc>
                <a:tc>
                  <a:txBody>
                    <a:bodyPr/>
                    <a:lstStyle/>
                    <a:p>
                      <a:pPr>
                        <a:buNone/>
                      </a:pPr>
                      <a:r>
                        <a:rPr lang="en-US" sz="2400" b="0">
                          <a:ln w="12700" cmpd="sng">
                            <a:solidFill>
                              <a:schemeClr val="tx1"/>
                            </a:solidFill>
                            <a:prstDash val="solid"/>
                          </a:ln>
                        </a:rPr>
                        <a:t>1 NỐI 2, 3</a:t>
                      </a:r>
                    </a:p>
                  </a:txBody>
                  <a:tcPr marL="122649" marR="122649" marT="61324" marB="61324">
                    <a:lnL w="28575">
                      <a:solidFill>
                        <a:schemeClr val="tx1"/>
                      </a:solidFill>
                      <a:prstDash val="solid"/>
                    </a:lnL>
                    <a:lnR w="28575">
                      <a:solidFill>
                        <a:schemeClr val="tx1"/>
                      </a:solidFill>
                      <a:prstDash val="solid"/>
                    </a:lnR>
                    <a:lnT w="28575">
                      <a:solidFill>
                        <a:schemeClr val="tx1"/>
                      </a:solidFill>
                      <a:prstDash val="solid"/>
                    </a:lnT>
                    <a:lnB w="28575">
                      <a:solidFill>
                        <a:schemeClr val="tx1"/>
                      </a:solidFill>
                      <a:prstDash val="solid"/>
                    </a:lnB>
                  </a:tcPr>
                </a:tc>
                <a:extLst>
                  <a:ext uri="{0D108BD9-81ED-4DB2-BD59-A6C34878D82A}">
                    <a16:rowId xmlns:a16="http://schemas.microsoft.com/office/drawing/2014/main" val="10000"/>
                  </a:ext>
                </a:extLst>
              </a:tr>
              <a:tr h="1010736">
                <a:tc>
                  <a:txBody>
                    <a:bodyPr/>
                    <a:lstStyle/>
                    <a:p>
                      <a:pPr>
                        <a:buNone/>
                      </a:pPr>
                      <a:r>
                        <a:rPr lang="en-US" altLang="vi-VN" sz="2800" dirty="0">
                          <a:latin typeface="Times New Roman" panose="02020603050405020304" pitchFamily="18" charset="0"/>
                          <a:cs typeface="Times New Roman" panose="02020603050405020304" pitchFamily="18" charset="0"/>
                          <a:sym typeface="+mn-ea"/>
                        </a:rPr>
                        <a:t>1. </a:t>
                      </a:r>
                      <a:r>
                        <a:rPr lang="en-US" altLang="vi-VN" sz="2800" dirty="0">
                          <a:solidFill>
                            <a:srgbClr val="000000"/>
                          </a:solidFill>
                          <a:latin typeface="Times New Roman" panose="02020603050405020304" pitchFamily="18" charset="0"/>
                          <a:cs typeface="Times New Roman" panose="02020603050405020304" pitchFamily="18" charset="0"/>
                          <a:sym typeface="+mn-ea"/>
                        </a:rPr>
                        <a:t>Độc canh</a:t>
                      </a:r>
                      <a:endParaRPr lang="en-US" sz="2800" dirty="0">
                        <a:ln w="12700" cmpd="sng">
                          <a:solidFill>
                            <a:schemeClr val="tx1"/>
                          </a:solidFill>
                          <a:prstDash val="solid"/>
                        </a:ln>
                      </a:endParaRPr>
                    </a:p>
                  </a:txBody>
                  <a:tcPr marL="122649" marR="122649" marT="61324" marB="61324">
                    <a:lnL w="28575">
                      <a:solidFill>
                        <a:schemeClr val="tx1"/>
                      </a:solidFill>
                      <a:prstDash val="solid"/>
                    </a:lnL>
                    <a:lnR w="28575">
                      <a:solidFill>
                        <a:schemeClr val="tx1"/>
                      </a:solidFill>
                      <a:prstDash val="solid"/>
                    </a:lnR>
                    <a:lnT w="28575">
                      <a:solidFill>
                        <a:schemeClr val="tx1"/>
                      </a:solidFill>
                      <a:prstDash val="solid"/>
                    </a:lnT>
                    <a:lnB w="28575">
                      <a:solidFill>
                        <a:schemeClr val="tx1"/>
                      </a:solidFill>
                      <a:prstDash val="solid"/>
                    </a:lnB>
                  </a:tcPr>
                </a:tc>
                <a:tc>
                  <a:txBody>
                    <a:bodyPr/>
                    <a:lstStyle/>
                    <a:p>
                      <a:pPr>
                        <a:buNone/>
                      </a:pPr>
                      <a:r>
                        <a:rPr lang="en-US" altLang="vi-VN" sz="2800" dirty="0">
                          <a:latin typeface="Times New Roman" panose="02020603050405020304" pitchFamily="18" charset="0"/>
                          <a:cs typeface="Times New Roman" panose="02020603050405020304" pitchFamily="18" charset="0"/>
                          <a:sym typeface="+mn-ea"/>
                        </a:rPr>
                        <a:t>a. </a:t>
                      </a:r>
                      <a:r>
                        <a:rPr lang="en-US" altLang="vi-VN" sz="2800" dirty="0">
                          <a:solidFill>
                            <a:srgbClr val="000000"/>
                          </a:solidFill>
                          <a:latin typeface="Times New Roman" panose="02020603050405020304" pitchFamily="18" charset="0"/>
                          <a:cs typeface="Times New Roman" panose="02020603050405020304" pitchFamily="18" charset="0"/>
                          <a:sym typeface="+mn-ea"/>
                        </a:rPr>
                        <a:t>hai hay nhiều loại cây trồng trên cùng một diện tích, cùng một lúc</a:t>
                      </a:r>
                      <a:endParaRPr lang="en-US" sz="2800" dirty="0">
                        <a:ln w="12700" cmpd="sng">
                          <a:solidFill>
                            <a:schemeClr val="tx1"/>
                          </a:solidFill>
                          <a:prstDash val="solid"/>
                        </a:ln>
                      </a:endParaRPr>
                    </a:p>
                  </a:txBody>
                  <a:tcPr marL="122649" marR="122649" marT="61324" marB="61324">
                    <a:lnL w="28575">
                      <a:solidFill>
                        <a:schemeClr val="tx1"/>
                      </a:solidFill>
                      <a:prstDash val="solid"/>
                    </a:lnL>
                    <a:lnR w="28575">
                      <a:solidFill>
                        <a:schemeClr val="tx1"/>
                      </a:solidFill>
                      <a:prstDash val="solid"/>
                    </a:lnR>
                    <a:lnT w="28575">
                      <a:solidFill>
                        <a:schemeClr val="tx1"/>
                      </a:solidFill>
                      <a:prstDash val="solid"/>
                    </a:lnT>
                    <a:lnB w="28575">
                      <a:solidFill>
                        <a:schemeClr val="tx1"/>
                      </a:solidFill>
                      <a:prstDash val="solid"/>
                    </a:lnB>
                  </a:tcPr>
                </a:tc>
                <a:tc>
                  <a:txBody>
                    <a:bodyPr/>
                    <a:lstStyle/>
                    <a:p>
                      <a:pPr>
                        <a:buNone/>
                      </a:pPr>
                      <a:r>
                        <a:rPr lang="en-US" altLang="vi-VN" sz="2800" dirty="0">
                          <a:solidFill>
                            <a:srgbClr val="000000"/>
                          </a:solidFill>
                          <a:latin typeface="Times New Roman" panose="02020603050405020304" pitchFamily="18" charset="0"/>
                          <a:cs typeface="Times New Roman" panose="02020603050405020304" pitchFamily="18" charset="0"/>
                          <a:sym typeface="+mn-ea"/>
                        </a:rPr>
                        <a:t>A. tăng tổng sản lượng thu hoạch</a:t>
                      </a:r>
                      <a:endParaRPr lang="en-US" sz="2800">
                        <a:ln w="12700" cmpd="sng">
                          <a:solidFill>
                            <a:schemeClr val="tx1"/>
                          </a:solidFill>
                          <a:prstDash val="solid"/>
                        </a:ln>
                      </a:endParaRPr>
                    </a:p>
                  </a:txBody>
                  <a:tcPr marL="122649" marR="122649" marT="61324" marB="61324">
                    <a:lnL w="28575">
                      <a:solidFill>
                        <a:schemeClr val="tx1"/>
                      </a:solidFill>
                      <a:prstDash val="solid"/>
                    </a:lnL>
                    <a:lnR w="28575">
                      <a:solidFill>
                        <a:schemeClr val="tx1"/>
                      </a:solidFill>
                      <a:prstDash val="solid"/>
                    </a:lnR>
                    <a:lnT w="28575">
                      <a:solidFill>
                        <a:schemeClr val="tx1"/>
                      </a:solidFill>
                      <a:prstDash val="solid"/>
                    </a:lnT>
                    <a:lnB w="28575">
                      <a:solidFill>
                        <a:schemeClr val="tx1"/>
                      </a:solidFill>
                      <a:prstDash val="solid"/>
                    </a:lnB>
                  </a:tcPr>
                </a:tc>
                <a:tc>
                  <a:txBody>
                    <a:bodyPr/>
                    <a:lstStyle/>
                    <a:p>
                      <a:pPr>
                        <a:buNone/>
                      </a:pPr>
                      <a:r>
                        <a:rPr lang="en-US" sz="2400">
                          <a:ln w="12700" cmpd="sng">
                            <a:solidFill>
                              <a:schemeClr val="tx1"/>
                            </a:solidFill>
                            <a:prstDash val="solid"/>
                          </a:ln>
                        </a:rPr>
                        <a:t>1</a:t>
                      </a:r>
                    </a:p>
                  </a:txBody>
                  <a:tcPr marL="122649" marR="122649" marT="61324" marB="61324">
                    <a:lnL w="28575">
                      <a:solidFill>
                        <a:schemeClr val="tx1"/>
                      </a:solidFill>
                      <a:prstDash val="solid"/>
                    </a:lnL>
                    <a:lnR w="28575">
                      <a:solidFill>
                        <a:schemeClr val="tx1"/>
                      </a:solidFill>
                      <a:prstDash val="solid"/>
                    </a:lnR>
                    <a:lnT w="28575">
                      <a:solidFill>
                        <a:schemeClr val="tx1"/>
                      </a:solidFill>
                      <a:prstDash val="solid"/>
                    </a:lnT>
                    <a:lnB w="28575">
                      <a:solidFill>
                        <a:schemeClr val="tx1"/>
                      </a:solidFill>
                      <a:prstDash val="solid"/>
                    </a:lnB>
                  </a:tcPr>
                </a:tc>
                <a:extLst>
                  <a:ext uri="{0D108BD9-81ED-4DB2-BD59-A6C34878D82A}">
                    <a16:rowId xmlns:a16="http://schemas.microsoft.com/office/drawing/2014/main" val="10001"/>
                  </a:ext>
                </a:extLst>
              </a:tr>
              <a:tr h="1313555">
                <a:tc>
                  <a:txBody>
                    <a:bodyPr/>
                    <a:lstStyle/>
                    <a:p>
                      <a:pPr>
                        <a:buNone/>
                      </a:pPr>
                      <a:r>
                        <a:rPr lang="en-US" altLang="vi-VN" sz="2800" dirty="0">
                          <a:latin typeface="Times New Roman" panose="02020603050405020304" pitchFamily="18" charset="0"/>
                          <a:cs typeface="Times New Roman" panose="02020603050405020304" pitchFamily="18" charset="0"/>
                          <a:sym typeface="+mn-ea"/>
                        </a:rPr>
                        <a:t>2. </a:t>
                      </a:r>
                      <a:r>
                        <a:rPr lang="en-US" altLang="vi-VN" sz="2800" dirty="0">
                          <a:solidFill>
                            <a:srgbClr val="000000"/>
                          </a:solidFill>
                          <a:latin typeface="Times New Roman" panose="02020603050405020304" pitchFamily="18" charset="0"/>
                          <a:cs typeface="Times New Roman" panose="02020603050405020304" pitchFamily="18" charset="0"/>
                          <a:sym typeface="+mn-ea"/>
                        </a:rPr>
                        <a:t>Xen canh</a:t>
                      </a:r>
                      <a:endParaRPr lang="en-US" sz="2800">
                        <a:ln w="12700" cmpd="sng">
                          <a:solidFill>
                            <a:schemeClr val="tx1"/>
                          </a:solidFill>
                          <a:prstDash val="solid"/>
                        </a:ln>
                      </a:endParaRPr>
                    </a:p>
                  </a:txBody>
                  <a:tcPr marL="122649" marR="122649" marT="61324" marB="61324">
                    <a:lnL w="28575">
                      <a:solidFill>
                        <a:schemeClr val="tx1"/>
                      </a:solidFill>
                      <a:prstDash val="solid"/>
                    </a:lnL>
                    <a:lnR w="28575">
                      <a:solidFill>
                        <a:schemeClr val="tx1"/>
                      </a:solidFill>
                      <a:prstDash val="solid"/>
                    </a:lnR>
                    <a:lnT w="28575">
                      <a:solidFill>
                        <a:schemeClr val="tx1"/>
                      </a:solidFill>
                      <a:prstDash val="solid"/>
                    </a:lnT>
                    <a:lnB w="28575">
                      <a:solidFill>
                        <a:schemeClr val="tx1"/>
                      </a:solidFill>
                      <a:prstDash val="solid"/>
                    </a:lnB>
                  </a:tcPr>
                </a:tc>
                <a:tc>
                  <a:txBody>
                    <a:bodyPr/>
                    <a:lstStyle/>
                    <a:p>
                      <a:pPr>
                        <a:buNone/>
                      </a:pPr>
                      <a:r>
                        <a:rPr lang="en-US" altLang="vi-VN" sz="2800" dirty="0">
                          <a:latin typeface="Times New Roman" panose="02020603050405020304" pitchFamily="18" charset="0"/>
                          <a:cs typeface="Times New Roman" panose="02020603050405020304" pitchFamily="18" charset="0"/>
                          <a:sym typeface="+mn-ea"/>
                        </a:rPr>
                        <a:t>b. </a:t>
                      </a:r>
                      <a:r>
                        <a:rPr lang="en-US" altLang="vi-VN" sz="2800" dirty="0">
                          <a:solidFill>
                            <a:srgbClr val="000000"/>
                          </a:solidFill>
                          <a:latin typeface="Times New Roman" panose="02020603050405020304" pitchFamily="18" charset="0"/>
                          <a:cs typeface="Times New Roman" panose="02020603050405020304" pitchFamily="18" charset="0"/>
                          <a:sym typeface="+mn-ea"/>
                        </a:rPr>
                        <a:t>tăng số vụ gieo trồng trên một diện tích trồng trọt trong 1 năm</a:t>
                      </a:r>
                      <a:endParaRPr lang="en-US" sz="2800" dirty="0">
                        <a:ln w="12700" cmpd="sng">
                          <a:solidFill>
                            <a:schemeClr val="tx1"/>
                          </a:solidFill>
                          <a:prstDash val="solid"/>
                        </a:ln>
                      </a:endParaRPr>
                    </a:p>
                  </a:txBody>
                  <a:tcPr marL="122649" marR="122649" marT="61324" marB="61324">
                    <a:lnL w="28575">
                      <a:solidFill>
                        <a:schemeClr val="tx1"/>
                      </a:solidFill>
                      <a:prstDash val="solid"/>
                    </a:lnL>
                    <a:lnR w="28575">
                      <a:solidFill>
                        <a:schemeClr val="tx1"/>
                      </a:solidFill>
                      <a:prstDash val="solid"/>
                    </a:lnR>
                    <a:lnT w="28575">
                      <a:solidFill>
                        <a:schemeClr val="tx1"/>
                      </a:solidFill>
                      <a:prstDash val="solid"/>
                    </a:lnT>
                    <a:lnB w="28575">
                      <a:solidFill>
                        <a:schemeClr val="tx1"/>
                      </a:solidFill>
                      <a:prstDash val="solid"/>
                    </a:lnB>
                  </a:tcPr>
                </a:tc>
                <a:tc>
                  <a:txBody>
                    <a:bodyPr/>
                    <a:lstStyle/>
                    <a:p>
                      <a:pPr>
                        <a:buNone/>
                      </a:pPr>
                      <a:r>
                        <a:rPr lang="en-US" altLang="vi-VN" sz="2800" dirty="0">
                          <a:solidFill>
                            <a:srgbClr val="000000"/>
                          </a:solidFill>
                          <a:latin typeface="Times New Roman" panose="02020603050405020304" pitchFamily="18" charset="0"/>
                          <a:cs typeface="Times New Roman" panose="02020603050405020304" pitchFamily="18" charset="0"/>
                          <a:sym typeface="+mn-ea"/>
                        </a:rPr>
                        <a:t>B. giảm độ phì nhiêu của đất v</a:t>
                      </a:r>
                      <a:r>
                        <a:rPr lang="en-US" altLang="vi-VN" sz="2800" dirty="0">
                          <a:solidFill>
                            <a:srgbClr val="000000"/>
                          </a:solidFill>
                          <a:latin typeface="Times New Roman" panose="02020603050405020304" pitchFamily="18" charset="0"/>
                          <a:ea typeface="Times New Roman" panose="02020603050405020304" pitchFamily="18" charset="0"/>
                          <a:sym typeface="+mn-ea"/>
                        </a:rPr>
                        <a:t>à</a:t>
                      </a:r>
                      <a:r>
                        <a:rPr lang="en-US" altLang="vi-VN" sz="2800" dirty="0">
                          <a:solidFill>
                            <a:srgbClr val="000000"/>
                          </a:solidFill>
                          <a:latin typeface="Times New Roman" panose="02020603050405020304" pitchFamily="18" charset="0"/>
                          <a:cs typeface="Times New Roman" panose="02020603050405020304" pitchFamily="18" charset="0"/>
                          <a:sym typeface="+mn-ea"/>
                        </a:rPr>
                        <a:t> tăng sự lây lan sâu bệnh</a:t>
                      </a:r>
                      <a:endParaRPr lang="en-US" sz="2800">
                        <a:ln w="12700" cmpd="sng">
                          <a:solidFill>
                            <a:schemeClr val="tx1"/>
                          </a:solidFill>
                          <a:prstDash val="solid"/>
                        </a:ln>
                      </a:endParaRPr>
                    </a:p>
                  </a:txBody>
                  <a:tcPr marL="122649" marR="122649" marT="61324" marB="61324">
                    <a:lnL w="28575">
                      <a:solidFill>
                        <a:schemeClr val="tx1"/>
                      </a:solidFill>
                      <a:prstDash val="solid"/>
                    </a:lnL>
                    <a:lnR w="28575">
                      <a:solidFill>
                        <a:schemeClr val="tx1"/>
                      </a:solidFill>
                      <a:prstDash val="solid"/>
                    </a:lnR>
                    <a:lnT w="28575">
                      <a:solidFill>
                        <a:schemeClr val="tx1"/>
                      </a:solidFill>
                      <a:prstDash val="solid"/>
                    </a:lnT>
                    <a:lnB w="28575">
                      <a:solidFill>
                        <a:schemeClr val="tx1"/>
                      </a:solidFill>
                      <a:prstDash val="solid"/>
                    </a:lnB>
                  </a:tcPr>
                </a:tc>
                <a:tc>
                  <a:txBody>
                    <a:bodyPr/>
                    <a:lstStyle/>
                    <a:p>
                      <a:pPr>
                        <a:buNone/>
                      </a:pPr>
                      <a:r>
                        <a:rPr lang="en-US" sz="2400">
                          <a:ln w="12700" cmpd="sng">
                            <a:solidFill>
                              <a:schemeClr val="tx1"/>
                            </a:solidFill>
                            <a:prstDash val="solid"/>
                          </a:ln>
                        </a:rPr>
                        <a:t>2</a:t>
                      </a:r>
                    </a:p>
                  </a:txBody>
                  <a:tcPr marL="122649" marR="122649" marT="61324" marB="61324">
                    <a:lnL w="28575">
                      <a:solidFill>
                        <a:schemeClr val="tx1"/>
                      </a:solidFill>
                      <a:prstDash val="solid"/>
                    </a:lnL>
                    <a:lnR w="28575">
                      <a:solidFill>
                        <a:schemeClr val="tx1"/>
                      </a:solidFill>
                      <a:prstDash val="solid"/>
                    </a:lnR>
                    <a:lnT w="28575">
                      <a:solidFill>
                        <a:schemeClr val="tx1"/>
                      </a:solidFill>
                      <a:prstDash val="solid"/>
                    </a:lnT>
                    <a:lnB w="28575">
                      <a:solidFill>
                        <a:schemeClr val="tx1"/>
                      </a:solidFill>
                      <a:prstDash val="solid"/>
                    </a:lnB>
                  </a:tcPr>
                </a:tc>
                <a:extLst>
                  <a:ext uri="{0D108BD9-81ED-4DB2-BD59-A6C34878D82A}">
                    <a16:rowId xmlns:a16="http://schemas.microsoft.com/office/drawing/2014/main" val="10002"/>
                  </a:ext>
                </a:extLst>
              </a:tr>
              <a:tr h="1313555">
                <a:tc>
                  <a:txBody>
                    <a:bodyPr/>
                    <a:lstStyle/>
                    <a:p>
                      <a:pPr>
                        <a:buNone/>
                      </a:pPr>
                      <a:r>
                        <a:rPr lang="en-US" altLang="vi-VN" sz="2800" dirty="0">
                          <a:latin typeface="Times New Roman" panose="02020603050405020304" pitchFamily="18" charset="0"/>
                          <a:cs typeface="Times New Roman" panose="02020603050405020304" pitchFamily="18" charset="0"/>
                          <a:sym typeface="+mn-ea"/>
                        </a:rPr>
                        <a:t>3. </a:t>
                      </a:r>
                      <a:r>
                        <a:rPr lang="en-US" altLang="vi-VN" sz="2800" dirty="0">
                          <a:solidFill>
                            <a:srgbClr val="000000"/>
                          </a:solidFill>
                          <a:latin typeface="Times New Roman" panose="02020603050405020304" pitchFamily="18" charset="0"/>
                          <a:cs typeface="Times New Roman" panose="02020603050405020304" pitchFamily="18" charset="0"/>
                          <a:sym typeface="+mn-ea"/>
                        </a:rPr>
                        <a:t>Luân canh</a:t>
                      </a:r>
                      <a:endParaRPr lang="en-US" sz="2800">
                        <a:ln w="12700" cmpd="sng">
                          <a:solidFill>
                            <a:schemeClr val="tx1"/>
                          </a:solidFill>
                          <a:prstDash val="solid"/>
                        </a:ln>
                      </a:endParaRPr>
                    </a:p>
                  </a:txBody>
                  <a:tcPr marL="122649" marR="122649" marT="61324" marB="61324">
                    <a:lnL w="28575">
                      <a:solidFill>
                        <a:schemeClr val="tx1"/>
                      </a:solidFill>
                      <a:prstDash val="solid"/>
                    </a:lnL>
                    <a:lnR w="28575">
                      <a:solidFill>
                        <a:schemeClr val="tx1"/>
                      </a:solidFill>
                      <a:prstDash val="solid"/>
                    </a:lnR>
                    <a:lnT w="28575">
                      <a:solidFill>
                        <a:schemeClr val="tx1"/>
                      </a:solidFill>
                      <a:prstDash val="solid"/>
                    </a:lnT>
                    <a:lnB w="28575">
                      <a:solidFill>
                        <a:schemeClr val="tx1"/>
                      </a:solidFill>
                      <a:prstDash val="solid"/>
                    </a:lnB>
                  </a:tcPr>
                </a:tc>
                <a:tc>
                  <a:txBody>
                    <a:bodyPr/>
                    <a:lstStyle/>
                    <a:p>
                      <a:pPr>
                        <a:buNone/>
                      </a:pPr>
                      <a:r>
                        <a:rPr lang="en-US" altLang="vi-VN" sz="2800" dirty="0">
                          <a:latin typeface="Times New Roman" panose="02020603050405020304" pitchFamily="18" charset="0"/>
                          <a:cs typeface="Times New Roman" panose="02020603050405020304" pitchFamily="18" charset="0"/>
                          <a:sym typeface="+mn-ea"/>
                        </a:rPr>
                        <a:t>c. </a:t>
                      </a:r>
                      <a:r>
                        <a:rPr lang="en-US" altLang="vi-VN" sz="2800" dirty="0">
                          <a:solidFill>
                            <a:srgbClr val="000000"/>
                          </a:solidFill>
                          <a:latin typeface="Times New Roman" panose="02020603050405020304" pitchFamily="18" charset="0"/>
                          <a:cs typeface="Times New Roman" panose="02020603050405020304" pitchFamily="18" charset="0"/>
                          <a:sym typeface="+mn-ea"/>
                        </a:rPr>
                        <a:t>trồng một loại cây duy nhất.</a:t>
                      </a:r>
                      <a:endParaRPr lang="en-US" sz="2800" dirty="0">
                        <a:ln w="12700" cmpd="sng">
                          <a:solidFill>
                            <a:schemeClr val="tx1"/>
                          </a:solidFill>
                          <a:prstDash val="solid"/>
                        </a:ln>
                      </a:endParaRPr>
                    </a:p>
                  </a:txBody>
                  <a:tcPr marL="122649" marR="122649" marT="61324" marB="61324">
                    <a:lnL w="28575">
                      <a:solidFill>
                        <a:schemeClr val="tx1"/>
                      </a:solidFill>
                      <a:prstDash val="solid"/>
                    </a:lnL>
                    <a:lnR w="28575">
                      <a:solidFill>
                        <a:schemeClr val="tx1"/>
                      </a:solidFill>
                      <a:prstDash val="solid"/>
                    </a:lnR>
                    <a:lnT w="28575">
                      <a:solidFill>
                        <a:schemeClr val="tx1"/>
                      </a:solidFill>
                      <a:prstDash val="solid"/>
                    </a:lnT>
                    <a:lnB w="28575">
                      <a:solidFill>
                        <a:schemeClr val="tx1"/>
                      </a:solidFill>
                      <a:prstDash val="solid"/>
                    </a:lnB>
                  </a:tcPr>
                </a:tc>
                <a:tc>
                  <a:txBody>
                    <a:bodyPr/>
                    <a:lstStyle/>
                    <a:p>
                      <a:pPr>
                        <a:buNone/>
                      </a:pPr>
                      <a:r>
                        <a:rPr lang="en-US" altLang="vi-VN" sz="2800" dirty="0">
                          <a:solidFill>
                            <a:srgbClr val="000000"/>
                          </a:solidFill>
                          <a:latin typeface="Times New Roman" panose="02020603050405020304" pitchFamily="18" charset="0"/>
                          <a:cs typeface="Times New Roman" panose="02020603050405020304" pitchFamily="18" charset="0"/>
                          <a:sym typeface="+mn-ea"/>
                        </a:rPr>
                        <a:t>C. tận dụng diện tích đất, chất dinh dưỡng v</a:t>
                      </a:r>
                      <a:r>
                        <a:rPr lang="en-US" altLang="vi-VN" sz="2800" dirty="0">
                          <a:solidFill>
                            <a:srgbClr val="000000"/>
                          </a:solidFill>
                          <a:latin typeface="Times New Roman" panose="02020603050405020304" pitchFamily="18" charset="0"/>
                          <a:ea typeface="Times New Roman" panose="02020603050405020304" pitchFamily="18" charset="0"/>
                          <a:sym typeface="+mn-ea"/>
                        </a:rPr>
                        <a:t>à</a:t>
                      </a:r>
                      <a:r>
                        <a:rPr lang="en-US" altLang="vi-VN" sz="2800" dirty="0">
                          <a:solidFill>
                            <a:srgbClr val="000000"/>
                          </a:solidFill>
                          <a:latin typeface="Times New Roman" panose="02020603050405020304" pitchFamily="18" charset="0"/>
                          <a:cs typeface="Times New Roman" panose="02020603050405020304" pitchFamily="18" charset="0"/>
                          <a:sym typeface="+mn-ea"/>
                        </a:rPr>
                        <a:t> ánh sáng</a:t>
                      </a:r>
                      <a:endParaRPr lang="en-US" sz="2800" dirty="0">
                        <a:ln w="12700" cmpd="sng">
                          <a:solidFill>
                            <a:schemeClr val="tx1"/>
                          </a:solidFill>
                          <a:prstDash val="solid"/>
                        </a:ln>
                      </a:endParaRPr>
                    </a:p>
                  </a:txBody>
                  <a:tcPr marL="122649" marR="122649" marT="61324" marB="61324">
                    <a:lnL w="28575">
                      <a:solidFill>
                        <a:schemeClr val="tx1"/>
                      </a:solidFill>
                      <a:prstDash val="solid"/>
                    </a:lnL>
                    <a:lnR w="28575">
                      <a:solidFill>
                        <a:schemeClr val="tx1"/>
                      </a:solidFill>
                      <a:prstDash val="solid"/>
                    </a:lnR>
                    <a:lnT w="28575">
                      <a:solidFill>
                        <a:schemeClr val="tx1"/>
                      </a:solidFill>
                      <a:prstDash val="solid"/>
                    </a:lnT>
                    <a:lnB w="28575">
                      <a:solidFill>
                        <a:schemeClr val="tx1"/>
                      </a:solidFill>
                      <a:prstDash val="solid"/>
                    </a:lnB>
                  </a:tcPr>
                </a:tc>
                <a:tc>
                  <a:txBody>
                    <a:bodyPr/>
                    <a:lstStyle/>
                    <a:p>
                      <a:pPr>
                        <a:buNone/>
                      </a:pPr>
                      <a:r>
                        <a:rPr lang="en-US" sz="2400">
                          <a:ln w="12700" cmpd="sng">
                            <a:solidFill>
                              <a:schemeClr val="tx1"/>
                            </a:solidFill>
                            <a:prstDash val="solid"/>
                          </a:ln>
                        </a:rPr>
                        <a:t>3</a:t>
                      </a:r>
                    </a:p>
                  </a:txBody>
                  <a:tcPr marL="122649" marR="122649" marT="61324" marB="61324">
                    <a:lnL w="28575">
                      <a:solidFill>
                        <a:schemeClr val="tx1"/>
                      </a:solidFill>
                      <a:prstDash val="solid"/>
                    </a:lnL>
                    <a:lnR w="28575">
                      <a:solidFill>
                        <a:schemeClr val="tx1"/>
                      </a:solidFill>
                      <a:prstDash val="solid"/>
                    </a:lnR>
                    <a:lnT w="28575">
                      <a:solidFill>
                        <a:schemeClr val="tx1"/>
                      </a:solidFill>
                      <a:prstDash val="solid"/>
                    </a:lnT>
                    <a:lnB w="28575">
                      <a:solidFill>
                        <a:schemeClr val="tx1"/>
                      </a:solidFill>
                      <a:prstDash val="solid"/>
                    </a:lnB>
                  </a:tcPr>
                </a:tc>
                <a:extLst>
                  <a:ext uri="{0D108BD9-81ED-4DB2-BD59-A6C34878D82A}">
                    <a16:rowId xmlns:a16="http://schemas.microsoft.com/office/drawing/2014/main" val="10003"/>
                  </a:ext>
                </a:extLst>
              </a:tr>
              <a:tr h="1876078">
                <a:tc>
                  <a:txBody>
                    <a:bodyPr/>
                    <a:lstStyle/>
                    <a:p>
                      <a:pPr>
                        <a:buNone/>
                      </a:pPr>
                      <a:r>
                        <a:rPr lang="en-US" altLang="vi-VN" sz="2800" dirty="0">
                          <a:latin typeface="Times New Roman" panose="02020603050405020304" pitchFamily="18" charset="0"/>
                          <a:cs typeface="Times New Roman" panose="02020603050405020304" pitchFamily="18" charset="0"/>
                          <a:sym typeface="+mn-ea"/>
                        </a:rPr>
                        <a:t>4. </a:t>
                      </a:r>
                      <a:r>
                        <a:rPr lang="en-US" altLang="vi-VN" sz="2800" dirty="0">
                          <a:solidFill>
                            <a:srgbClr val="000000"/>
                          </a:solidFill>
                          <a:latin typeface="Times New Roman" panose="02020603050405020304" pitchFamily="18" charset="0"/>
                          <a:cs typeface="Times New Roman" panose="02020603050405020304" pitchFamily="18" charset="0"/>
                          <a:sym typeface="+mn-ea"/>
                        </a:rPr>
                        <a:t>Tăng vụ</a:t>
                      </a:r>
                      <a:endParaRPr lang="en-US" sz="2800">
                        <a:ln w="12700" cmpd="sng">
                          <a:solidFill>
                            <a:schemeClr val="tx1"/>
                          </a:solidFill>
                          <a:prstDash val="solid"/>
                        </a:ln>
                      </a:endParaRPr>
                    </a:p>
                  </a:txBody>
                  <a:tcPr marL="122649" marR="122649" marT="61324" marB="61324">
                    <a:lnL w="28575">
                      <a:solidFill>
                        <a:schemeClr val="tx1"/>
                      </a:solidFill>
                      <a:prstDash val="solid"/>
                    </a:lnL>
                    <a:lnR w="28575">
                      <a:solidFill>
                        <a:schemeClr val="tx1"/>
                      </a:solidFill>
                      <a:prstDash val="solid"/>
                    </a:lnR>
                    <a:lnT w="28575">
                      <a:solidFill>
                        <a:schemeClr val="tx1"/>
                      </a:solidFill>
                      <a:prstDash val="solid"/>
                    </a:lnT>
                    <a:lnB w="28575">
                      <a:solidFill>
                        <a:schemeClr val="tx1"/>
                      </a:solidFill>
                      <a:prstDash val="solid"/>
                    </a:lnB>
                  </a:tcPr>
                </a:tc>
                <a:tc>
                  <a:txBody>
                    <a:bodyPr/>
                    <a:lstStyle/>
                    <a:p>
                      <a:pPr>
                        <a:buNone/>
                      </a:pPr>
                      <a:r>
                        <a:rPr lang="en-US" altLang="vi-VN" sz="2800" dirty="0">
                          <a:latin typeface="Times New Roman" panose="02020603050405020304" pitchFamily="18" charset="0"/>
                          <a:cs typeface="Times New Roman" panose="02020603050405020304" pitchFamily="18" charset="0"/>
                          <a:sym typeface="+mn-ea"/>
                        </a:rPr>
                        <a:t>d. </a:t>
                      </a:r>
                      <a:r>
                        <a:rPr lang="en-US" altLang="vi-VN" sz="2800" dirty="0">
                          <a:solidFill>
                            <a:srgbClr val="000000"/>
                          </a:solidFill>
                          <a:latin typeface="Times New Roman" panose="02020603050405020304" pitchFamily="18" charset="0"/>
                          <a:cs typeface="Times New Roman" panose="02020603050405020304" pitchFamily="18" charset="0"/>
                          <a:sym typeface="+mn-ea"/>
                        </a:rPr>
                        <a:t>luân phiên các loại cây trồng khác nhau trên cùng một diện tích</a:t>
                      </a:r>
                      <a:endParaRPr lang="en-US" sz="2800">
                        <a:ln w="12700" cmpd="sng">
                          <a:solidFill>
                            <a:schemeClr val="tx1"/>
                          </a:solidFill>
                          <a:prstDash val="solid"/>
                        </a:ln>
                      </a:endParaRPr>
                    </a:p>
                  </a:txBody>
                  <a:tcPr marL="122649" marR="122649" marT="61324" marB="61324">
                    <a:lnL w="28575">
                      <a:solidFill>
                        <a:schemeClr val="tx1"/>
                      </a:solidFill>
                      <a:prstDash val="solid"/>
                    </a:lnL>
                    <a:lnR w="28575">
                      <a:solidFill>
                        <a:schemeClr val="tx1"/>
                      </a:solidFill>
                      <a:prstDash val="solid"/>
                    </a:lnR>
                    <a:lnT w="28575">
                      <a:solidFill>
                        <a:schemeClr val="tx1"/>
                      </a:solidFill>
                      <a:prstDash val="solid"/>
                    </a:lnT>
                    <a:lnB w="28575">
                      <a:solidFill>
                        <a:schemeClr val="tx1"/>
                      </a:solidFill>
                      <a:prstDash val="solid"/>
                    </a:lnB>
                  </a:tcPr>
                </a:tc>
                <a:tc>
                  <a:txBody>
                    <a:bodyPr/>
                    <a:lstStyle/>
                    <a:p>
                      <a:pPr>
                        <a:buNone/>
                      </a:pPr>
                      <a:r>
                        <a:rPr lang="en-US" altLang="vi-VN" sz="2800" dirty="0">
                          <a:solidFill>
                            <a:srgbClr val="000000"/>
                          </a:solidFill>
                          <a:latin typeface="Times New Roman" panose="02020603050405020304" pitchFamily="18" charset="0"/>
                          <a:cs typeface="Times New Roman" panose="02020603050405020304" pitchFamily="18" charset="0"/>
                          <a:sym typeface="+mn-ea"/>
                        </a:rPr>
                        <a:t>D. tăng độ phì nhiêu, điều hòa chất dinh dưỡng cho đất v</a:t>
                      </a:r>
                      <a:r>
                        <a:rPr lang="en-US" altLang="vi-VN" sz="2800" dirty="0">
                          <a:solidFill>
                            <a:srgbClr val="000000"/>
                          </a:solidFill>
                          <a:latin typeface="Times New Roman" panose="02020603050405020304" pitchFamily="18" charset="0"/>
                          <a:ea typeface="Times New Roman" panose="02020603050405020304" pitchFamily="18" charset="0"/>
                          <a:sym typeface="+mn-ea"/>
                        </a:rPr>
                        <a:t>à</a:t>
                      </a:r>
                      <a:r>
                        <a:rPr lang="en-US" altLang="vi-VN" sz="2800" dirty="0">
                          <a:solidFill>
                            <a:srgbClr val="000000"/>
                          </a:solidFill>
                          <a:latin typeface="Times New Roman" panose="02020603050405020304" pitchFamily="18" charset="0"/>
                          <a:cs typeface="Times New Roman" panose="02020603050405020304" pitchFamily="18" charset="0"/>
                          <a:sym typeface="+mn-ea"/>
                        </a:rPr>
                        <a:t> giảm sâu, bệnh </a:t>
                      </a:r>
                      <a:endParaRPr lang="en-US" sz="2800" dirty="0">
                        <a:ln w="12700" cmpd="sng">
                          <a:solidFill>
                            <a:schemeClr val="tx1"/>
                          </a:solidFill>
                          <a:prstDash val="solid"/>
                        </a:ln>
                      </a:endParaRPr>
                    </a:p>
                  </a:txBody>
                  <a:tcPr marL="122649" marR="122649" marT="61324" marB="61324">
                    <a:lnL w="28575">
                      <a:solidFill>
                        <a:schemeClr val="tx1"/>
                      </a:solidFill>
                      <a:prstDash val="solid"/>
                    </a:lnL>
                    <a:lnR w="28575">
                      <a:solidFill>
                        <a:schemeClr val="tx1"/>
                      </a:solidFill>
                      <a:prstDash val="solid"/>
                    </a:lnR>
                    <a:lnT w="28575">
                      <a:solidFill>
                        <a:schemeClr val="tx1"/>
                      </a:solidFill>
                      <a:prstDash val="solid"/>
                    </a:lnT>
                    <a:lnB w="28575">
                      <a:solidFill>
                        <a:schemeClr val="tx1"/>
                      </a:solidFill>
                      <a:prstDash val="solid"/>
                    </a:lnB>
                  </a:tcPr>
                </a:tc>
                <a:tc>
                  <a:txBody>
                    <a:bodyPr/>
                    <a:lstStyle/>
                    <a:p>
                      <a:pPr>
                        <a:buNone/>
                      </a:pPr>
                      <a:r>
                        <a:rPr lang="en-US" sz="2400" dirty="0">
                          <a:ln w="12700" cmpd="sng">
                            <a:solidFill>
                              <a:schemeClr val="tx1"/>
                            </a:solidFill>
                            <a:prstDash val="solid"/>
                          </a:ln>
                        </a:rPr>
                        <a:t>4</a:t>
                      </a:r>
                    </a:p>
                  </a:txBody>
                  <a:tcPr marL="122649" marR="122649" marT="61324" marB="61324">
                    <a:lnL w="28575">
                      <a:solidFill>
                        <a:schemeClr val="tx1"/>
                      </a:solidFill>
                      <a:prstDash val="solid"/>
                    </a:lnL>
                    <a:lnR w="28575">
                      <a:solidFill>
                        <a:schemeClr val="tx1"/>
                      </a:solidFill>
                      <a:prstDash val="solid"/>
                    </a:lnR>
                    <a:lnT w="28575">
                      <a:solidFill>
                        <a:schemeClr val="tx1"/>
                      </a:solidFill>
                      <a:prstDash val="solid"/>
                    </a:lnT>
                    <a:lnB w="28575">
                      <a:solidFill>
                        <a:schemeClr val="tx1"/>
                      </a:solidFill>
                      <a:prstDash val="solid"/>
                    </a:lnB>
                  </a:tcPr>
                </a:tc>
                <a:extLst>
                  <a:ext uri="{0D108BD9-81ED-4DB2-BD59-A6C34878D82A}">
                    <a16:rowId xmlns:a16="http://schemas.microsoft.com/office/drawing/2014/main" val="10004"/>
                  </a:ext>
                </a:extLst>
              </a:tr>
            </a:tbl>
          </a:graphicData>
        </a:graphic>
      </p:graphicFrame>
      <p:sp>
        <p:nvSpPr>
          <p:cNvPr id="11" name="Text Box 10"/>
          <p:cNvSpPr txBox="1"/>
          <p:nvPr/>
        </p:nvSpPr>
        <p:spPr>
          <a:xfrm>
            <a:off x="11896083" y="2195139"/>
            <a:ext cx="1131095" cy="646331"/>
          </a:xfrm>
          <a:prstGeom prst="rect">
            <a:avLst/>
          </a:prstGeom>
          <a:noFill/>
        </p:spPr>
        <p:txBody>
          <a:bodyPr wrap="square" rtlCol="0">
            <a:spAutoFit/>
          </a:bodyPr>
          <a:lstStyle/>
          <a:p>
            <a:r>
              <a:rPr lang="en-US" sz="3600" dirty="0">
                <a:solidFill>
                  <a:srgbClr val="FF0000"/>
                </a:solidFill>
              </a:rPr>
              <a:t>c B</a:t>
            </a:r>
          </a:p>
        </p:txBody>
      </p:sp>
      <p:sp>
        <p:nvSpPr>
          <p:cNvPr id="12" name="Text Box 11"/>
          <p:cNvSpPr txBox="1"/>
          <p:nvPr/>
        </p:nvSpPr>
        <p:spPr>
          <a:xfrm>
            <a:off x="12353035" y="3296941"/>
            <a:ext cx="1131095" cy="646331"/>
          </a:xfrm>
          <a:prstGeom prst="rect">
            <a:avLst/>
          </a:prstGeom>
          <a:noFill/>
        </p:spPr>
        <p:txBody>
          <a:bodyPr wrap="square" rtlCol="0">
            <a:spAutoFit/>
          </a:bodyPr>
          <a:lstStyle/>
          <a:p>
            <a:r>
              <a:rPr lang="en-US" sz="3600">
                <a:solidFill>
                  <a:srgbClr val="FF0000"/>
                </a:solidFill>
              </a:rPr>
              <a:t>a C</a:t>
            </a:r>
          </a:p>
        </p:txBody>
      </p:sp>
      <p:sp>
        <p:nvSpPr>
          <p:cNvPr id="14" name="Text Box 13"/>
          <p:cNvSpPr txBox="1"/>
          <p:nvPr/>
        </p:nvSpPr>
        <p:spPr>
          <a:xfrm>
            <a:off x="12341444" y="4880561"/>
            <a:ext cx="1131095" cy="646331"/>
          </a:xfrm>
          <a:prstGeom prst="rect">
            <a:avLst/>
          </a:prstGeom>
          <a:noFill/>
        </p:spPr>
        <p:txBody>
          <a:bodyPr wrap="square" rtlCol="0">
            <a:spAutoFit/>
          </a:bodyPr>
          <a:lstStyle/>
          <a:p>
            <a:r>
              <a:rPr lang="en-US" sz="3600" dirty="0">
                <a:solidFill>
                  <a:srgbClr val="FF0000"/>
                </a:solidFill>
              </a:rPr>
              <a:t>d </a:t>
            </a:r>
            <a:r>
              <a:rPr lang="en-US" sz="3600" dirty="0" err="1">
                <a:solidFill>
                  <a:srgbClr val="FF0000"/>
                </a:solidFill>
              </a:rPr>
              <a:t>D</a:t>
            </a:r>
            <a:r>
              <a:rPr lang="en-US" sz="3600" dirty="0">
                <a:solidFill>
                  <a:srgbClr val="FF0000"/>
                </a:solidFill>
              </a:rPr>
              <a:t> </a:t>
            </a:r>
          </a:p>
        </p:txBody>
      </p:sp>
      <p:sp>
        <p:nvSpPr>
          <p:cNvPr id="15" name="Text Box 14"/>
          <p:cNvSpPr txBox="1"/>
          <p:nvPr/>
        </p:nvSpPr>
        <p:spPr>
          <a:xfrm>
            <a:off x="12476955" y="6464469"/>
            <a:ext cx="1131095" cy="646331"/>
          </a:xfrm>
          <a:prstGeom prst="rect">
            <a:avLst/>
          </a:prstGeom>
          <a:noFill/>
        </p:spPr>
        <p:txBody>
          <a:bodyPr wrap="square" rtlCol="0">
            <a:spAutoFit/>
          </a:bodyPr>
          <a:lstStyle/>
          <a:p>
            <a:r>
              <a:rPr lang="en-US" sz="3600" dirty="0">
                <a:solidFill>
                  <a:srgbClr val="FF0000"/>
                </a:solidFill>
              </a:rPr>
              <a:t>b 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129031"/>
                                        </p:tgtEl>
                                        <p:attrNameLst>
                                          <p:attrName>style.visibility</p:attrName>
                                        </p:attrNameLst>
                                      </p:cBhvr>
                                      <p:to>
                                        <p:strVal val="visible"/>
                                      </p:to>
                                    </p:set>
                                    <p:animEffect transition="in" filter="checkerboard(across)">
                                      <p:cBhvr>
                                        <p:cTn id="7" dur="500"/>
                                        <p:tgtEl>
                                          <p:spTgt spid="129031"/>
                                        </p:tgtEl>
                                      </p:cBhvr>
                                    </p:animEffect>
                                  </p:childTnLst>
                                </p:cTn>
                              </p:par>
                            </p:childTnLst>
                          </p:cTn>
                        </p:par>
                      </p:childTnLst>
                    </p:cTn>
                  </p:par>
                  <p:par>
                    <p:cTn id="8" fill="hold">
                      <p:stCondLst>
                        <p:cond delay="indefinite"/>
                      </p:stCondLst>
                      <p:childTnLst>
                        <p:par>
                          <p:cTn id="9" fill="hold">
                            <p:stCondLst>
                              <p:cond delay="0"/>
                            </p:stCondLst>
                            <p:childTnLst>
                              <p:par>
                                <p:cTn id="10" presetID="7"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additive="base">
                                        <p:cTn id="12" dur="5000" fill="hold"/>
                                        <p:tgtEl>
                                          <p:spTgt spid="11"/>
                                        </p:tgtEl>
                                        <p:attrNameLst>
                                          <p:attrName>ppt_x</p:attrName>
                                        </p:attrNameLst>
                                      </p:cBhvr>
                                      <p:tavLst>
                                        <p:tav tm="0">
                                          <p:val>
                                            <p:strVal val="#ppt_x"/>
                                          </p:val>
                                        </p:tav>
                                        <p:tav tm="100000">
                                          <p:val>
                                            <p:strVal val="#ppt_x"/>
                                          </p:val>
                                        </p:tav>
                                      </p:tavLst>
                                    </p:anim>
                                    <p:anim calcmode="lin" valueType="num">
                                      <p:cBhvr additive="base">
                                        <p:cTn id="13" dur="5000" fill="hold"/>
                                        <p:tgtEl>
                                          <p:spTgt spid="11"/>
                                        </p:tgtEl>
                                        <p:attrNameLst>
                                          <p:attrName>ppt_y</p:attrName>
                                        </p:attrNameLst>
                                      </p:cBhvr>
                                      <p:tavLst>
                                        <p:tav tm="0">
                                          <p:val>
                                            <p:strVal val="1+#ppt_h/2"/>
                                          </p:val>
                                        </p:tav>
                                        <p:tav tm="100000">
                                          <p:val>
                                            <p:strVal val="#ppt_y"/>
                                          </p:val>
                                        </p:tav>
                                      </p:tavLst>
                                    </p:anim>
                                  </p:childTnLst>
                                </p:cTn>
                              </p:par>
                              <p:par>
                                <p:cTn id="14" presetID="7" presetClass="entr" presetSubtype="4"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 calcmode="lin" valueType="num">
                                      <p:cBhvr additive="base">
                                        <p:cTn id="16" dur="5000" fill="hold"/>
                                        <p:tgtEl>
                                          <p:spTgt spid="12"/>
                                        </p:tgtEl>
                                        <p:attrNameLst>
                                          <p:attrName>ppt_x</p:attrName>
                                        </p:attrNameLst>
                                      </p:cBhvr>
                                      <p:tavLst>
                                        <p:tav tm="0">
                                          <p:val>
                                            <p:strVal val="#ppt_x"/>
                                          </p:val>
                                        </p:tav>
                                        <p:tav tm="100000">
                                          <p:val>
                                            <p:strVal val="#ppt_x"/>
                                          </p:val>
                                        </p:tav>
                                      </p:tavLst>
                                    </p:anim>
                                    <p:anim calcmode="lin" valueType="num">
                                      <p:cBhvr additive="base">
                                        <p:cTn id="17" dur="5000" fill="hold"/>
                                        <p:tgtEl>
                                          <p:spTgt spid="12"/>
                                        </p:tgtEl>
                                        <p:attrNameLst>
                                          <p:attrName>ppt_y</p:attrName>
                                        </p:attrNameLst>
                                      </p:cBhvr>
                                      <p:tavLst>
                                        <p:tav tm="0">
                                          <p:val>
                                            <p:strVal val="1+#ppt_h/2"/>
                                          </p:val>
                                        </p:tav>
                                        <p:tav tm="100000">
                                          <p:val>
                                            <p:strVal val="#ppt_y"/>
                                          </p:val>
                                        </p:tav>
                                      </p:tavLst>
                                    </p:anim>
                                  </p:childTnLst>
                                </p:cTn>
                              </p:par>
                              <p:par>
                                <p:cTn id="18" presetID="7" presetClass="entr" presetSubtype="4" fill="hold" grpId="0" nodeType="withEffect">
                                  <p:stCondLst>
                                    <p:cond delay="0"/>
                                  </p:stCondLst>
                                  <p:childTnLst>
                                    <p:set>
                                      <p:cBhvr>
                                        <p:cTn id="19" dur="1" fill="hold">
                                          <p:stCondLst>
                                            <p:cond delay="0"/>
                                          </p:stCondLst>
                                        </p:cTn>
                                        <p:tgtEl>
                                          <p:spTgt spid="14"/>
                                        </p:tgtEl>
                                        <p:attrNameLst>
                                          <p:attrName>style.visibility</p:attrName>
                                        </p:attrNameLst>
                                      </p:cBhvr>
                                      <p:to>
                                        <p:strVal val="visible"/>
                                      </p:to>
                                    </p:set>
                                    <p:anim calcmode="lin" valueType="num">
                                      <p:cBhvr additive="base">
                                        <p:cTn id="20" dur="5000" fill="hold"/>
                                        <p:tgtEl>
                                          <p:spTgt spid="14"/>
                                        </p:tgtEl>
                                        <p:attrNameLst>
                                          <p:attrName>ppt_x</p:attrName>
                                        </p:attrNameLst>
                                      </p:cBhvr>
                                      <p:tavLst>
                                        <p:tav tm="0">
                                          <p:val>
                                            <p:strVal val="#ppt_x"/>
                                          </p:val>
                                        </p:tav>
                                        <p:tav tm="100000">
                                          <p:val>
                                            <p:strVal val="#ppt_x"/>
                                          </p:val>
                                        </p:tav>
                                      </p:tavLst>
                                    </p:anim>
                                    <p:anim calcmode="lin" valueType="num">
                                      <p:cBhvr additive="base">
                                        <p:cTn id="21" dur="5000" fill="hold"/>
                                        <p:tgtEl>
                                          <p:spTgt spid="14"/>
                                        </p:tgtEl>
                                        <p:attrNameLst>
                                          <p:attrName>ppt_y</p:attrName>
                                        </p:attrNameLst>
                                      </p:cBhvr>
                                      <p:tavLst>
                                        <p:tav tm="0">
                                          <p:val>
                                            <p:strVal val="1+#ppt_h/2"/>
                                          </p:val>
                                        </p:tav>
                                        <p:tav tm="100000">
                                          <p:val>
                                            <p:strVal val="#ppt_y"/>
                                          </p:val>
                                        </p:tav>
                                      </p:tavLst>
                                    </p:anim>
                                  </p:childTnLst>
                                </p:cTn>
                              </p:par>
                              <p:par>
                                <p:cTn id="22" presetID="7" presetClass="entr" presetSubtype="4" fill="hold" grpId="0" nodeType="withEffect">
                                  <p:stCondLst>
                                    <p:cond delay="0"/>
                                  </p:stCondLst>
                                  <p:childTnLst>
                                    <p:set>
                                      <p:cBhvr>
                                        <p:cTn id="23" dur="1" fill="hold">
                                          <p:stCondLst>
                                            <p:cond delay="0"/>
                                          </p:stCondLst>
                                        </p:cTn>
                                        <p:tgtEl>
                                          <p:spTgt spid="15"/>
                                        </p:tgtEl>
                                        <p:attrNameLst>
                                          <p:attrName>style.visibility</p:attrName>
                                        </p:attrNameLst>
                                      </p:cBhvr>
                                      <p:to>
                                        <p:strVal val="visible"/>
                                      </p:to>
                                    </p:set>
                                    <p:anim calcmode="lin" valueType="num">
                                      <p:cBhvr additive="base">
                                        <p:cTn id="24" dur="5000" fill="hold"/>
                                        <p:tgtEl>
                                          <p:spTgt spid="15"/>
                                        </p:tgtEl>
                                        <p:attrNameLst>
                                          <p:attrName>ppt_x</p:attrName>
                                        </p:attrNameLst>
                                      </p:cBhvr>
                                      <p:tavLst>
                                        <p:tav tm="0">
                                          <p:val>
                                            <p:strVal val="#ppt_x"/>
                                          </p:val>
                                        </p:tav>
                                        <p:tav tm="100000">
                                          <p:val>
                                            <p:strVal val="#ppt_x"/>
                                          </p:val>
                                        </p:tav>
                                      </p:tavLst>
                                    </p:anim>
                                    <p:anim calcmode="lin" valueType="num">
                                      <p:cBhvr additive="base">
                                        <p:cTn id="25" dur="50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31" grpId="0"/>
      <p:bldP spid="11" grpId="0"/>
      <p:bldP spid="11" grpId="1"/>
      <p:bldP spid="12" grpId="0"/>
      <p:bldP spid="12" grpId="1"/>
      <p:bldP spid="14" grpId="0"/>
      <p:bldP spid="14" grpId="1"/>
      <p:bldP spid="15" grpId="0"/>
      <p:bldP spid="15"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31" name="Text Box 7"/>
          <p:cNvSpPr txBox="1">
            <a:spLocks noChangeArrowheads="1"/>
          </p:cNvSpPr>
          <p:nvPr/>
        </p:nvSpPr>
        <p:spPr bwMode="auto">
          <a:xfrm>
            <a:off x="347506" y="48785"/>
            <a:ext cx="12262326" cy="495392"/>
          </a:xfrm>
          <a:prstGeom prst="rect">
            <a:avLst/>
          </a:prstGeom>
          <a:noFill/>
          <a:ln>
            <a:noFill/>
          </a:ln>
          <a:effectLst/>
        </p:spPr>
        <p:txBody>
          <a:bodyPr wrap="square" lIns="0" tIns="0" rIns="0" bIns="0">
            <a:spAutoFit/>
          </a:bodyPr>
          <a:lstStyle>
            <a:lvl1pPr marL="357505" indent="-357505" algn="l" defTabSz="951230" rtl="0" eaLnBrk="0" fontAlgn="base" hangingPunct="0">
              <a:spcBef>
                <a:spcPct val="20000"/>
              </a:spcBef>
              <a:spcAft>
                <a:spcPct val="0"/>
              </a:spcAft>
              <a:buChar char="•"/>
              <a:defRPr sz="3300">
                <a:solidFill>
                  <a:schemeClr val="tx1"/>
                </a:solidFill>
                <a:latin typeface="+mn-lt"/>
                <a:ea typeface="+mn-ea"/>
                <a:cs typeface="+mn-cs"/>
              </a:defRPr>
            </a:lvl1pPr>
            <a:lvl2pPr marL="773430" indent="-295275" algn="l" defTabSz="951230" rtl="0" eaLnBrk="0" fontAlgn="base" hangingPunct="0">
              <a:spcBef>
                <a:spcPct val="20000"/>
              </a:spcBef>
              <a:spcAft>
                <a:spcPct val="0"/>
              </a:spcAft>
              <a:buChar char="–"/>
              <a:defRPr sz="2900">
                <a:solidFill>
                  <a:schemeClr val="tx1"/>
                </a:solidFill>
                <a:latin typeface="+mn-lt"/>
              </a:defRPr>
            </a:lvl2pPr>
            <a:lvl3pPr marL="1189355" indent="-238125" algn="l" defTabSz="951230" rtl="0" eaLnBrk="0" fontAlgn="base" hangingPunct="0">
              <a:spcBef>
                <a:spcPct val="20000"/>
              </a:spcBef>
              <a:spcAft>
                <a:spcPct val="0"/>
              </a:spcAft>
              <a:buChar char="•"/>
              <a:defRPr sz="2500">
                <a:solidFill>
                  <a:schemeClr val="tx1"/>
                </a:solidFill>
                <a:latin typeface="+mn-lt"/>
              </a:defRPr>
            </a:lvl3pPr>
            <a:lvl4pPr marL="1663700" indent="-236855" algn="l" defTabSz="951230" rtl="0" eaLnBrk="0" fontAlgn="base" hangingPunct="0">
              <a:spcBef>
                <a:spcPct val="20000"/>
              </a:spcBef>
              <a:spcAft>
                <a:spcPct val="0"/>
              </a:spcAft>
              <a:buChar char="–"/>
              <a:defRPr sz="2100">
                <a:solidFill>
                  <a:schemeClr val="tx1"/>
                </a:solidFill>
                <a:latin typeface="+mn-lt"/>
              </a:defRPr>
            </a:lvl4pPr>
            <a:lvl5pPr marL="2141855" indent="-240030" algn="l" defTabSz="951230" rtl="0" eaLnBrk="0" fontAlgn="base" hangingPunct="0">
              <a:spcBef>
                <a:spcPct val="20000"/>
              </a:spcBef>
              <a:spcAft>
                <a:spcPct val="0"/>
              </a:spcAft>
              <a:buChar char="»"/>
              <a:defRPr sz="2100">
                <a:solidFill>
                  <a:schemeClr val="tx1"/>
                </a:solidFill>
                <a:latin typeface="+mn-lt"/>
              </a:defRPr>
            </a:lvl5pPr>
          </a:lstStyle>
          <a:p>
            <a:pPr marL="0" indent="0" eaLnBrk="1" hangingPunct="1">
              <a:spcBef>
                <a:spcPct val="50000"/>
              </a:spcBef>
              <a:buNone/>
            </a:pPr>
            <a:r>
              <a:rPr sz="3219" b="1" dirty="0">
                <a:solidFill>
                  <a:srgbClr val="FC0A04"/>
                </a:solidFill>
                <a:effectLst>
                  <a:outerShdw blurRad="38100" dist="38100" dir="2700000">
                    <a:srgbClr val="000000"/>
                  </a:outerShdw>
                </a:effectLst>
                <a:latin typeface="Times New Roman" panose="02020603050405020304" pitchFamily="18" charset="0"/>
                <a:cs typeface="Times New Roman" panose="02020603050405020304" pitchFamily="18" charset="0"/>
              </a:rPr>
              <a:t>2. MỘT SỐ PHƯƠNG THỨC TRỒNG TRỌT Ở VIỆT NAM</a:t>
            </a:r>
            <a:endParaRPr sz="3219" b="1" dirty="0">
              <a:solidFill>
                <a:srgbClr val="FC0A04"/>
              </a:solidFill>
              <a:effectLst>
                <a:outerShdw blurRad="38100" dist="38100" dir="2700000">
                  <a:srgbClr val="000000"/>
                </a:outerShdw>
              </a:effectLst>
              <a:latin typeface="Times New Roman" panose="02020603050405020304" pitchFamily="18" charset="0"/>
              <a:ea typeface="Times New Roman" panose="02020603050405020304" pitchFamily="18" charset="0"/>
            </a:endParaRPr>
          </a:p>
        </p:txBody>
      </p:sp>
      <p:sp>
        <p:nvSpPr>
          <p:cNvPr id="24580" name="Text Box 15"/>
          <p:cNvSpPr txBox="1"/>
          <p:nvPr/>
        </p:nvSpPr>
        <p:spPr>
          <a:xfrm>
            <a:off x="6990557" y="6691836"/>
            <a:ext cx="1839732" cy="525850"/>
          </a:xfrm>
          <a:prstGeom prst="rect">
            <a:avLst/>
          </a:prstGeom>
          <a:noFill/>
          <a:ln w="9525">
            <a:noFill/>
          </a:ln>
        </p:spPr>
        <p:txBody>
          <a:bodyPr>
            <a:spAutoFit/>
          </a:bodyPr>
          <a:lstStyle/>
          <a:p>
            <a:pPr>
              <a:spcBef>
                <a:spcPct val="50000"/>
              </a:spcBef>
            </a:pPr>
            <a:endParaRPr lang="en-US" altLang="en-US" sz="2817" dirty="0"/>
          </a:p>
        </p:txBody>
      </p:sp>
      <p:sp>
        <p:nvSpPr>
          <p:cNvPr id="24581" name="Line 2"/>
          <p:cNvSpPr/>
          <p:nvPr/>
        </p:nvSpPr>
        <p:spPr>
          <a:xfrm>
            <a:off x="102209" y="-53848"/>
            <a:ext cx="13878905" cy="0"/>
          </a:xfrm>
          <a:prstGeom prst="line">
            <a:avLst/>
          </a:prstGeom>
          <a:ln w="28575" cap="flat" cmpd="sng">
            <a:solidFill>
              <a:srgbClr val="FF0000"/>
            </a:solidFill>
            <a:prstDash val="solid"/>
            <a:headEnd type="none" w="med" len="med"/>
            <a:tailEnd type="none" w="med" len="med"/>
          </a:ln>
        </p:spPr>
      </p:sp>
      <p:sp>
        <p:nvSpPr>
          <p:cNvPr id="24582" name="WordArt 5"/>
          <p:cNvSpPr>
            <a:spLocks noTextEdit="1"/>
          </p:cNvSpPr>
          <p:nvPr/>
        </p:nvSpPr>
        <p:spPr>
          <a:xfrm>
            <a:off x="1880190" y="-1137672"/>
            <a:ext cx="11038393" cy="919866"/>
          </a:xfrm>
          <a:prstGeom prst="rect">
            <a:avLst/>
          </a:prstGeom>
        </p:spPr>
        <p:txBody>
          <a:bodyPr wrap="none" fromWordArt="1">
            <a:prstTxWarp prst="textPlain">
              <a:avLst>
                <a:gd name="adj" fmla="val 50000"/>
              </a:avLst>
            </a:prstTxWarp>
            <a:normAutofit/>
          </a:bodyPr>
          <a:lstStyle/>
          <a:p>
            <a:pPr algn="ctr"/>
            <a:r>
              <a:rPr lang="en-US" sz="4829">
                <a:ln w="12700" cap="flat" cmpd="sng">
                  <a:solidFill>
                    <a:srgbClr val="0066FF"/>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79999"/>
                    </a:srgbClr>
                  </a:outerShdw>
                </a:effectLst>
                <a:ea typeface="Arial" panose="020B0604020202020204" pitchFamily="34" charset="0"/>
              </a:rPr>
              <a:t>BÀI 2: CÁC PHƯƠNG THỨC TRỒNG TRỌT Ở  VIỆT NAM</a:t>
            </a:r>
          </a:p>
        </p:txBody>
      </p:sp>
      <p:sp>
        <p:nvSpPr>
          <p:cNvPr id="24583" name="Line 19"/>
          <p:cNvSpPr/>
          <p:nvPr/>
        </p:nvSpPr>
        <p:spPr>
          <a:xfrm>
            <a:off x="960324" y="-170961"/>
            <a:ext cx="12350054" cy="0"/>
          </a:xfrm>
          <a:prstGeom prst="line">
            <a:avLst/>
          </a:prstGeom>
          <a:ln w="28575" cap="flat" cmpd="sng">
            <a:solidFill>
              <a:srgbClr val="FF0000"/>
            </a:solidFill>
            <a:prstDash val="solid"/>
            <a:headEnd type="none" w="med" len="med"/>
            <a:tailEnd type="none" w="med" len="med"/>
          </a:ln>
        </p:spPr>
      </p:sp>
      <p:pic>
        <p:nvPicPr>
          <p:cNvPr id="24584" name="Picture 32" descr="D:\tuần hoàn máu và lưu thông bạch huyết\checkbookpenwritingchec_zps72a4e20e(2).gif"/>
          <p:cNvPicPr>
            <a:picLocks noChangeAspect="1"/>
          </p:cNvPicPr>
          <p:nvPr/>
        </p:nvPicPr>
        <p:blipFill>
          <a:blip r:embed="rId3"/>
          <a:stretch>
            <a:fillRect/>
          </a:stretch>
        </p:blipFill>
        <p:spPr>
          <a:xfrm>
            <a:off x="2131" y="-1075921"/>
            <a:ext cx="1639576" cy="715451"/>
          </a:xfrm>
          <a:prstGeom prst="rect">
            <a:avLst/>
          </a:prstGeom>
          <a:noFill/>
          <a:ln w="9525">
            <a:noFill/>
          </a:ln>
        </p:spPr>
      </p:pic>
      <p:sp>
        <p:nvSpPr>
          <p:cNvPr id="3" name="Rectangle 2"/>
          <p:cNvSpPr/>
          <p:nvPr/>
        </p:nvSpPr>
        <p:spPr>
          <a:xfrm>
            <a:off x="285630" y="630951"/>
            <a:ext cx="13173675" cy="1754326"/>
          </a:xfrm>
          <a:prstGeom prst="rect">
            <a:avLst/>
          </a:prstGeom>
          <a:noFill/>
          <a:ln w="9525">
            <a:noFill/>
          </a:ln>
        </p:spPr>
        <p:txBody>
          <a:bodyPr wrap="square">
            <a:spAutoFit/>
          </a:bodyPr>
          <a:lstStyle/>
          <a:p>
            <a:r>
              <a:rPr lang="en-US" altLang="vi-VN" sz="3600" dirty="0">
                <a:solidFill>
                  <a:srgbClr val="000000"/>
                </a:solidFill>
                <a:latin typeface="Times New Roman" panose="02020603050405020304" pitchFamily="18" charset="0"/>
                <a:cs typeface="Times New Roman" panose="02020603050405020304" pitchFamily="18" charset="0"/>
              </a:rPr>
              <a:t>2.1.Độc canh</a:t>
            </a:r>
            <a:endParaRPr lang="en-US" altLang="vi-VN" sz="3600" dirty="0">
              <a:latin typeface="Times New Roman" panose="02020603050405020304" pitchFamily="18" charset="0"/>
              <a:cs typeface="Times New Roman" panose="02020603050405020304" pitchFamily="18" charset="0"/>
            </a:endParaRPr>
          </a:p>
          <a:p>
            <a:r>
              <a:rPr lang="en-US" altLang="vi-VN" sz="3600" dirty="0">
                <a:solidFill>
                  <a:srgbClr val="000000"/>
                </a:solidFill>
                <a:latin typeface="Times New Roman" panose="02020603050405020304" pitchFamily="18" charset="0"/>
                <a:cs typeface="Times New Roman" panose="02020603050405020304" pitchFamily="18" charset="0"/>
              </a:rPr>
              <a:t> Trồng một loại </a:t>
            </a:r>
            <a:r>
              <a:rPr lang="en-US" altLang="vi-VN" sz="3600" dirty="0">
                <a:solidFill>
                  <a:srgbClr val="000000"/>
                </a:solidFill>
                <a:latin typeface="Times New Roman" panose="02020603050405020304" pitchFamily="18" charset="0"/>
                <a:cs typeface="Times New Roman" panose="02020603050405020304" pitchFamily="18" charset="0"/>
                <a:sym typeface="+mn-ea"/>
              </a:rPr>
              <a:t>cây</a:t>
            </a:r>
            <a:r>
              <a:rPr lang="en-US" altLang="vi-VN" sz="3600" dirty="0">
                <a:solidFill>
                  <a:srgbClr val="000000"/>
                </a:solidFill>
                <a:latin typeface="Times New Roman" panose="02020603050405020304" pitchFamily="18" charset="0"/>
                <a:cs typeface="Times New Roman" panose="02020603050405020304" pitchFamily="18" charset="0"/>
              </a:rPr>
              <a:t>       giảm độ phì nhiêu của đất, tăng sự lây lan sâu bệnh</a:t>
            </a:r>
            <a:endParaRPr lang="en-US" altLang="vi-VN" sz="3600" dirty="0">
              <a:latin typeface="Times New Roman" panose="02020603050405020304" pitchFamily="18" charset="0"/>
              <a:ea typeface="Times New Roman" panose="02020603050405020304" pitchFamily="18" charset="0"/>
            </a:endParaRPr>
          </a:p>
        </p:txBody>
      </p:sp>
      <p:sp>
        <p:nvSpPr>
          <p:cNvPr id="4" name="Rectangle 3"/>
          <p:cNvSpPr/>
          <p:nvPr/>
        </p:nvSpPr>
        <p:spPr>
          <a:xfrm>
            <a:off x="347506" y="2297347"/>
            <a:ext cx="13071467" cy="1754326"/>
          </a:xfrm>
          <a:prstGeom prst="rect">
            <a:avLst/>
          </a:prstGeom>
          <a:noFill/>
          <a:ln w="9525">
            <a:noFill/>
          </a:ln>
        </p:spPr>
        <p:txBody>
          <a:bodyPr wrap="square">
            <a:spAutoFit/>
          </a:bodyPr>
          <a:lstStyle/>
          <a:p>
            <a:r>
              <a:rPr lang="en-US" altLang="vi-VN" sz="3600" dirty="0">
                <a:solidFill>
                  <a:srgbClr val="000000"/>
                </a:solidFill>
                <a:latin typeface="Times New Roman" panose="02020603050405020304" pitchFamily="18" charset="0"/>
                <a:cs typeface="Times New Roman" panose="02020603050405020304" pitchFamily="18" charset="0"/>
              </a:rPr>
              <a:t>2.2. Xen canh</a:t>
            </a:r>
            <a:endParaRPr lang="en-US" altLang="vi-VN" sz="3600" dirty="0">
              <a:latin typeface="Times New Roman" panose="02020603050405020304" pitchFamily="18" charset="0"/>
              <a:cs typeface="Times New Roman" panose="02020603050405020304" pitchFamily="18" charset="0"/>
            </a:endParaRPr>
          </a:p>
          <a:p>
            <a:r>
              <a:rPr lang="en-US" altLang="vi-VN" sz="3600" dirty="0">
                <a:solidFill>
                  <a:srgbClr val="000000"/>
                </a:solidFill>
                <a:latin typeface="Times New Roman" panose="02020603050405020304" pitchFamily="18" charset="0"/>
                <a:cs typeface="Times New Roman" panose="02020603050405020304" pitchFamily="18" charset="0"/>
                <a:sym typeface="+mn-ea"/>
              </a:rPr>
              <a:t>Trồng</a:t>
            </a:r>
            <a:r>
              <a:rPr lang="en-US" altLang="vi-VN" sz="3600" dirty="0">
                <a:solidFill>
                  <a:srgbClr val="000000"/>
                </a:solidFill>
                <a:latin typeface="Times New Roman" panose="02020603050405020304" pitchFamily="18" charset="0"/>
                <a:cs typeface="Times New Roman" panose="02020603050405020304" pitchFamily="18" charset="0"/>
              </a:rPr>
              <a:t> hai hay nhiều loại cây trên cùng một diện tích, cùng một lúc      tận dụng đất,  dinh dưỡng v</a:t>
            </a:r>
            <a:r>
              <a:rPr lang="en-US" altLang="vi-VN" sz="3600" dirty="0">
                <a:solidFill>
                  <a:srgbClr val="000000"/>
                </a:solidFill>
                <a:latin typeface="Times New Roman" panose="02020603050405020304" pitchFamily="18" charset="0"/>
                <a:ea typeface="Times New Roman" panose="02020603050405020304" pitchFamily="18" charset="0"/>
              </a:rPr>
              <a:t>à</a:t>
            </a:r>
            <a:r>
              <a:rPr lang="en-US" altLang="vi-VN" sz="3600" dirty="0">
                <a:solidFill>
                  <a:srgbClr val="000000"/>
                </a:solidFill>
                <a:latin typeface="Times New Roman" panose="02020603050405020304" pitchFamily="18" charset="0"/>
                <a:cs typeface="Times New Roman" panose="02020603050405020304" pitchFamily="18" charset="0"/>
              </a:rPr>
              <a:t> ánh sáng.</a:t>
            </a:r>
            <a:endParaRPr lang="en-US" altLang="vi-VN" sz="3600" dirty="0">
              <a:latin typeface="Times New Roman" panose="02020603050405020304" pitchFamily="18" charset="0"/>
              <a:ea typeface="Times New Roman" panose="02020603050405020304" pitchFamily="18" charset="0"/>
            </a:endParaRPr>
          </a:p>
        </p:txBody>
      </p:sp>
      <p:cxnSp>
        <p:nvCxnSpPr>
          <p:cNvPr id="5" name="Straight Arrow Connector 4"/>
          <p:cNvCxnSpPr/>
          <p:nvPr/>
        </p:nvCxnSpPr>
        <p:spPr>
          <a:xfrm flipV="1">
            <a:off x="4094956" y="1559101"/>
            <a:ext cx="391795" cy="9369"/>
          </a:xfrm>
          <a:prstGeom prst="straightConnector1">
            <a:avLst/>
          </a:prstGeom>
          <a:solidFill>
            <a:schemeClr val="accent1"/>
          </a:solidFill>
          <a:ln w="9525" cap="flat" cmpd="sng" algn="ctr">
            <a:solidFill>
              <a:schemeClr val="tx1"/>
            </a:solidFill>
            <a:prstDash val="solid"/>
            <a:round/>
            <a:headEnd type="none" w="med" len="med"/>
            <a:tailEnd type="arrow" w="med" len="med"/>
          </a:ln>
        </p:spPr>
      </p:cxnSp>
      <p:cxnSp>
        <p:nvCxnSpPr>
          <p:cNvPr id="6" name="Straight Arrow Connector 5"/>
          <p:cNvCxnSpPr/>
          <p:nvPr/>
        </p:nvCxnSpPr>
        <p:spPr>
          <a:xfrm flipV="1">
            <a:off x="12803637" y="3197825"/>
            <a:ext cx="391795" cy="9369"/>
          </a:xfrm>
          <a:prstGeom prst="straightConnector1">
            <a:avLst/>
          </a:prstGeom>
          <a:solidFill>
            <a:schemeClr val="accent1"/>
          </a:solidFill>
          <a:ln w="9525" cap="flat" cmpd="sng" algn="ctr">
            <a:solidFill>
              <a:schemeClr val="tx1"/>
            </a:solidFill>
            <a:prstDash val="solid"/>
            <a:round/>
            <a:headEnd type="none" w="med" len="med"/>
            <a:tailEnd type="arrow" w="med" len="med"/>
          </a:ln>
        </p:spPr>
      </p:cxnSp>
      <p:sp>
        <p:nvSpPr>
          <p:cNvPr id="7" name="Rectangle 4"/>
          <p:cNvSpPr/>
          <p:nvPr/>
        </p:nvSpPr>
        <p:spPr>
          <a:xfrm>
            <a:off x="245299" y="3931813"/>
            <a:ext cx="13187302" cy="1754326"/>
          </a:xfrm>
          <a:prstGeom prst="rect">
            <a:avLst/>
          </a:prstGeom>
          <a:noFill/>
          <a:ln w="9525">
            <a:noFill/>
          </a:ln>
        </p:spPr>
        <p:txBody>
          <a:bodyPr wrap="square">
            <a:spAutoFit/>
          </a:bodyPr>
          <a:lstStyle/>
          <a:p>
            <a:r>
              <a:rPr lang="en-US" altLang="vi-VN" sz="3600" dirty="0">
                <a:solidFill>
                  <a:srgbClr val="000000"/>
                </a:solidFill>
                <a:latin typeface="Times New Roman" panose="02020603050405020304" pitchFamily="18" charset="0"/>
                <a:cs typeface="Times New Roman" panose="02020603050405020304" pitchFamily="18" charset="0"/>
              </a:rPr>
              <a:t>2.3. Luân canh</a:t>
            </a:r>
            <a:endParaRPr lang="en-US" altLang="vi-VN" sz="3600" dirty="0">
              <a:latin typeface="Times New Roman" panose="02020603050405020304" pitchFamily="18" charset="0"/>
              <a:cs typeface="Times New Roman" panose="02020603050405020304" pitchFamily="18" charset="0"/>
            </a:endParaRPr>
          </a:p>
          <a:p>
            <a:r>
              <a:rPr lang="en-US" altLang="vi-VN" sz="3600" dirty="0">
                <a:solidFill>
                  <a:srgbClr val="000000"/>
                </a:solidFill>
                <a:latin typeface="Times New Roman" panose="02020603050405020304" pitchFamily="18" charset="0"/>
                <a:cs typeface="Times New Roman" panose="02020603050405020304" pitchFamily="18" charset="0"/>
              </a:rPr>
              <a:t>Trồng luân phiên các loại cây trồng khác nhau trên cùng một diện tích.</a:t>
            </a:r>
            <a:endParaRPr lang="en-US" altLang="vi-VN" sz="3600" dirty="0">
              <a:latin typeface="Times New Roman" panose="02020603050405020304" pitchFamily="18" charset="0"/>
              <a:cs typeface="Times New Roman" panose="02020603050405020304" pitchFamily="18" charset="0"/>
            </a:endParaRPr>
          </a:p>
          <a:p>
            <a:r>
              <a:rPr lang="en-US" altLang="vi-VN" sz="3600" dirty="0">
                <a:solidFill>
                  <a:srgbClr val="000000"/>
                </a:solidFill>
                <a:latin typeface="Times New Roman" panose="02020603050405020304" pitchFamily="18" charset="0"/>
                <a:cs typeface="Times New Roman" panose="02020603050405020304" pitchFamily="18" charset="0"/>
              </a:rPr>
              <a:t>    tăng độ phì nhiêu, điều hòa chất dinh dưỡng cho đất, giảm sâu, bệnh </a:t>
            </a:r>
            <a:endParaRPr lang="en-US" altLang="vi-VN" sz="3600" dirty="0">
              <a:latin typeface="Times New Roman" panose="02020603050405020304" pitchFamily="18" charset="0"/>
              <a:ea typeface="Times New Roman" panose="02020603050405020304" pitchFamily="18" charset="0"/>
            </a:endParaRPr>
          </a:p>
        </p:txBody>
      </p:sp>
      <p:sp>
        <p:nvSpPr>
          <p:cNvPr id="8" name="Rectangle 5"/>
          <p:cNvSpPr/>
          <p:nvPr/>
        </p:nvSpPr>
        <p:spPr>
          <a:xfrm>
            <a:off x="347506" y="5874604"/>
            <a:ext cx="13187302" cy="646331"/>
          </a:xfrm>
          <a:prstGeom prst="rect">
            <a:avLst/>
          </a:prstGeom>
          <a:noFill/>
          <a:ln w="9525">
            <a:noFill/>
          </a:ln>
        </p:spPr>
        <p:txBody>
          <a:bodyPr wrap="square">
            <a:spAutoFit/>
          </a:bodyPr>
          <a:lstStyle/>
          <a:p>
            <a:r>
              <a:rPr lang="en-US" altLang="vi-VN" sz="3600" dirty="0">
                <a:solidFill>
                  <a:srgbClr val="000000"/>
                </a:solidFill>
                <a:latin typeface="Times New Roman" panose="02020603050405020304" pitchFamily="18" charset="0"/>
                <a:cs typeface="Times New Roman" panose="02020603050405020304" pitchFamily="18" charset="0"/>
              </a:rPr>
              <a:t>2.4. Tăng vụ      tăng tổng sản lượng thu hoạch.</a:t>
            </a:r>
            <a:endParaRPr lang="en-US" altLang="vi-VN" sz="3600" dirty="0">
              <a:latin typeface="Times New Roman" panose="02020603050405020304" pitchFamily="18" charset="0"/>
              <a:ea typeface="Times New Roman" panose="02020603050405020304" pitchFamily="18" charset="0"/>
            </a:endParaRPr>
          </a:p>
        </p:txBody>
      </p:sp>
      <p:cxnSp>
        <p:nvCxnSpPr>
          <p:cNvPr id="9" name="Straight Arrow Connector 8"/>
          <p:cNvCxnSpPr/>
          <p:nvPr/>
        </p:nvCxnSpPr>
        <p:spPr>
          <a:xfrm flipV="1">
            <a:off x="245298" y="5260508"/>
            <a:ext cx="391795" cy="9369"/>
          </a:xfrm>
          <a:prstGeom prst="straightConnector1">
            <a:avLst/>
          </a:prstGeom>
          <a:solidFill>
            <a:schemeClr val="accent1"/>
          </a:solidFill>
          <a:ln w="9525" cap="flat" cmpd="sng" algn="ctr">
            <a:solidFill>
              <a:schemeClr val="tx1"/>
            </a:solidFill>
            <a:prstDash val="solid"/>
            <a:round/>
            <a:headEnd type="none" w="med" len="med"/>
            <a:tailEnd type="arrow" w="med" len="med"/>
          </a:ln>
        </p:spPr>
      </p:cxnSp>
      <p:cxnSp>
        <p:nvCxnSpPr>
          <p:cNvPr id="11" name="Straight Arrow Connector 10"/>
          <p:cNvCxnSpPr/>
          <p:nvPr/>
        </p:nvCxnSpPr>
        <p:spPr>
          <a:xfrm flipV="1">
            <a:off x="2799556" y="6238687"/>
            <a:ext cx="391795" cy="9369"/>
          </a:xfrm>
          <a:prstGeom prst="straightConnector1">
            <a:avLst/>
          </a:prstGeom>
          <a:solidFill>
            <a:schemeClr val="accent1"/>
          </a:solidFill>
          <a:ln w="9525" cap="flat" cmpd="sng" algn="ctr">
            <a:solidFill>
              <a:schemeClr val="tx1"/>
            </a:solidFill>
            <a:prstDash val="solid"/>
            <a:round/>
            <a:headEnd type="none" w="med" len="med"/>
            <a:tailEnd type="arrow" w="med" len="med"/>
          </a:ln>
        </p:spPr>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31" name="Text Box 7"/>
          <p:cNvSpPr txBox="1">
            <a:spLocks noChangeArrowheads="1"/>
          </p:cNvSpPr>
          <p:nvPr/>
        </p:nvSpPr>
        <p:spPr bwMode="auto">
          <a:xfrm>
            <a:off x="142665" y="252774"/>
            <a:ext cx="7154514" cy="495392"/>
          </a:xfrm>
          <a:prstGeom prst="rect">
            <a:avLst/>
          </a:prstGeom>
          <a:noFill/>
          <a:ln>
            <a:noFill/>
          </a:ln>
          <a:effectLst/>
        </p:spPr>
        <p:txBody>
          <a:bodyPr lIns="0" tIns="0" rIns="0" bIns="0">
            <a:spAutoFit/>
          </a:bodyPr>
          <a:lstStyle>
            <a:lvl1pPr marL="357505" indent="-357505" algn="l" defTabSz="951230" rtl="0" eaLnBrk="0" fontAlgn="base" hangingPunct="0">
              <a:spcBef>
                <a:spcPct val="20000"/>
              </a:spcBef>
              <a:spcAft>
                <a:spcPct val="0"/>
              </a:spcAft>
              <a:buChar char="•"/>
              <a:defRPr sz="3300">
                <a:solidFill>
                  <a:schemeClr val="tx1"/>
                </a:solidFill>
                <a:latin typeface="+mn-lt"/>
                <a:ea typeface="+mn-ea"/>
                <a:cs typeface="+mn-cs"/>
              </a:defRPr>
            </a:lvl1pPr>
            <a:lvl2pPr marL="773430" indent="-295275" algn="l" defTabSz="951230" rtl="0" eaLnBrk="0" fontAlgn="base" hangingPunct="0">
              <a:spcBef>
                <a:spcPct val="20000"/>
              </a:spcBef>
              <a:spcAft>
                <a:spcPct val="0"/>
              </a:spcAft>
              <a:buChar char="–"/>
              <a:defRPr sz="2900">
                <a:solidFill>
                  <a:schemeClr val="tx1"/>
                </a:solidFill>
                <a:latin typeface="+mn-lt"/>
              </a:defRPr>
            </a:lvl2pPr>
            <a:lvl3pPr marL="1189355" indent="-238125" algn="l" defTabSz="951230" rtl="0" eaLnBrk="0" fontAlgn="base" hangingPunct="0">
              <a:spcBef>
                <a:spcPct val="20000"/>
              </a:spcBef>
              <a:spcAft>
                <a:spcPct val="0"/>
              </a:spcAft>
              <a:buChar char="•"/>
              <a:defRPr sz="2500">
                <a:solidFill>
                  <a:schemeClr val="tx1"/>
                </a:solidFill>
                <a:latin typeface="+mn-lt"/>
              </a:defRPr>
            </a:lvl3pPr>
            <a:lvl4pPr marL="1663700" indent="-236855" algn="l" defTabSz="951230" rtl="0" eaLnBrk="0" fontAlgn="base" hangingPunct="0">
              <a:spcBef>
                <a:spcPct val="20000"/>
              </a:spcBef>
              <a:spcAft>
                <a:spcPct val="0"/>
              </a:spcAft>
              <a:buChar char="–"/>
              <a:defRPr sz="2100">
                <a:solidFill>
                  <a:schemeClr val="tx1"/>
                </a:solidFill>
                <a:latin typeface="+mn-lt"/>
              </a:defRPr>
            </a:lvl4pPr>
            <a:lvl5pPr marL="2141855" indent="-240030" algn="l" defTabSz="951230" rtl="0" eaLnBrk="0" fontAlgn="base" hangingPunct="0">
              <a:spcBef>
                <a:spcPct val="20000"/>
              </a:spcBef>
              <a:spcAft>
                <a:spcPct val="0"/>
              </a:spcAft>
              <a:buChar char="»"/>
              <a:defRPr sz="2100">
                <a:solidFill>
                  <a:schemeClr val="tx1"/>
                </a:solidFill>
                <a:latin typeface="+mn-lt"/>
              </a:defRPr>
            </a:lvl5pPr>
          </a:lstStyle>
          <a:p>
            <a:pPr marL="0" indent="0" eaLnBrk="1" hangingPunct="1">
              <a:spcBef>
                <a:spcPct val="50000"/>
              </a:spcBef>
              <a:buNone/>
            </a:pPr>
            <a:r>
              <a:rPr sz="3219" b="1" dirty="0">
                <a:solidFill>
                  <a:srgbClr val="FC0A04"/>
                </a:solidFill>
                <a:effectLst>
                  <a:outerShdw blurRad="38100" dist="38100" dir="2700000">
                    <a:srgbClr val="000000"/>
                  </a:outerShdw>
                </a:effectLst>
                <a:latin typeface="Times New Roman" panose="02020603050405020304" pitchFamily="18" charset="0"/>
                <a:cs typeface="Times New Roman" panose="02020603050405020304" pitchFamily="18" charset="0"/>
              </a:rPr>
              <a:t>3. TRỒNG TRỌT CÔNG NGHỆ CAO</a:t>
            </a:r>
            <a:endParaRPr sz="3219" b="1" dirty="0">
              <a:solidFill>
                <a:srgbClr val="FC0A04"/>
              </a:solidFill>
              <a:effectLst>
                <a:outerShdw blurRad="38100" dist="38100" dir="2700000">
                  <a:srgbClr val="000000"/>
                </a:outerShdw>
              </a:effectLst>
              <a:latin typeface="Times New Roman" panose="02020603050405020304" pitchFamily="18" charset="0"/>
              <a:ea typeface="Times New Roman" panose="02020603050405020304" pitchFamily="18" charset="0"/>
            </a:endParaRPr>
          </a:p>
        </p:txBody>
      </p:sp>
      <p:sp>
        <p:nvSpPr>
          <p:cNvPr id="129037" name="Line 13"/>
          <p:cNvSpPr>
            <a:spLocks noChangeShapeType="1"/>
          </p:cNvSpPr>
          <p:nvPr/>
        </p:nvSpPr>
        <p:spPr bwMode="auto">
          <a:xfrm>
            <a:off x="6888350" y="-53847"/>
            <a:ext cx="0" cy="9177367"/>
          </a:xfrm>
          <a:prstGeom prst="line">
            <a:avLst/>
          </a:prstGeom>
          <a:ln>
            <a:solidFill>
              <a:srgbClr val="FC0A04"/>
            </a:solidFill>
          </a:ln>
        </p:spPr>
        <p:style>
          <a:lnRef idx="3">
            <a:schemeClr val="dk1"/>
          </a:lnRef>
          <a:fillRef idx="0">
            <a:schemeClr val="dk1"/>
          </a:fillRef>
          <a:effectRef idx="2">
            <a:schemeClr val="dk1"/>
          </a:effectRef>
          <a:fontRef idx="minor">
            <a:schemeClr val="tx1"/>
          </a:fontRef>
        </p:style>
        <p:txBody>
          <a:bodyPr/>
          <a:lstStyle/>
          <a:p>
            <a:pPr defTabSz="1226485">
              <a:defRPr/>
            </a:pPr>
            <a:endParaRPr lang="en-US" sz="6438" dirty="0"/>
          </a:p>
        </p:txBody>
      </p:sp>
      <p:sp>
        <p:nvSpPr>
          <p:cNvPr id="28676" name="Text Box 15"/>
          <p:cNvSpPr txBox="1"/>
          <p:nvPr/>
        </p:nvSpPr>
        <p:spPr>
          <a:xfrm>
            <a:off x="6990557" y="6691836"/>
            <a:ext cx="1839732" cy="525850"/>
          </a:xfrm>
          <a:prstGeom prst="rect">
            <a:avLst/>
          </a:prstGeom>
          <a:noFill/>
          <a:ln w="9525">
            <a:noFill/>
          </a:ln>
        </p:spPr>
        <p:txBody>
          <a:bodyPr>
            <a:spAutoFit/>
          </a:bodyPr>
          <a:lstStyle/>
          <a:p>
            <a:pPr>
              <a:spcBef>
                <a:spcPct val="50000"/>
              </a:spcBef>
            </a:pPr>
            <a:endParaRPr lang="en-US" altLang="en-US" sz="2817" dirty="0"/>
          </a:p>
        </p:txBody>
      </p:sp>
      <p:sp>
        <p:nvSpPr>
          <p:cNvPr id="28677" name="Line 2"/>
          <p:cNvSpPr/>
          <p:nvPr/>
        </p:nvSpPr>
        <p:spPr>
          <a:xfrm>
            <a:off x="102209" y="-53848"/>
            <a:ext cx="13878905" cy="0"/>
          </a:xfrm>
          <a:prstGeom prst="line">
            <a:avLst/>
          </a:prstGeom>
          <a:ln w="28575" cap="flat" cmpd="sng">
            <a:solidFill>
              <a:srgbClr val="FF0000"/>
            </a:solidFill>
            <a:prstDash val="solid"/>
            <a:headEnd type="none" w="med" len="med"/>
            <a:tailEnd type="none" w="med" len="med"/>
          </a:ln>
        </p:spPr>
      </p:sp>
      <p:sp>
        <p:nvSpPr>
          <p:cNvPr id="28678" name="WordArt 5"/>
          <p:cNvSpPr>
            <a:spLocks noTextEdit="1"/>
          </p:cNvSpPr>
          <p:nvPr/>
        </p:nvSpPr>
        <p:spPr>
          <a:xfrm>
            <a:off x="1880190" y="-1137672"/>
            <a:ext cx="11038393" cy="919866"/>
          </a:xfrm>
          <a:prstGeom prst="rect">
            <a:avLst/>
          </a:prstGeom>
        </p:spPr>
        <p:txBody>
          <a:bodyPr wrap="none" fromWordArt="1">
            <a:prstTxWarp prst="textPlain">
              <a:avLst>
                <a:gd name="adj" fmla="val 50000"/>
              </a:avLst>
            </a:prstTxWarp>
            <a:normAutofit/>
          </a:bodyPr>
          <a:lstStyle/>
          <a:p>
            <a:pPr algn="ctr"/>
            <a:r>
              <a:rPr lang="en-US" sz="4829">
                <a:ln w="12700" cap="flat" cmpd="sng">
                  <a:solidFill>
                    <a:srgbClr val="0066FF"/>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79999"/>
                    </a:srgbClr>
                  </a:outerShdw>
                </a:effectLst>
                <a:ea typeface="Arial" panose="020B0604020202020204" pitchFamily="34" charset="0"/>
              </a:rPr>
              <a:t>BÀI 2: CÁC PHƯƠNG THỨC TRỒNG TRỌT Ở  VIỆT NAM</a:t>
            </a:r>
          </a:p>
        </p:txBody>
      </p:sp>
      <p:sp>
        <p:nvSpPr>
          <p:cNvPr id="28679" name="Line 19"/>
          <p:cNvSpPr/>
          <p:nvPr/>
        </p:nvSpPr>
        <p:spPr>
          <a:xfrm>
            <a:off x="960324" y="-170961"/>
            <a:ext cx="12350054" cy="0"/>
          </a:xfrm>
          <a:prstGeom prst="line">
            <a:avLst/>
          </a:prstGeom>
          <a:ln w="28575" cap="flat" cmpd="sng">
            <a:solidFill>
              <a:srgbClr val="FF0000"/>
            </a:solidFill>
            <a:prstDash val="solid"/>
            <a:headEnd type="none" w="med" len="med"/>
            <a:tailEnd type="none" w="med" len="med"/>
          </a:ln>
        </p:spPr>
      </p:sp>
      <p:pic>
        <p:nvPicPr>
          <p:cNvPr id="28680" name="Picture 32" descr="D:\tuần hoàn máu và lưu thông bạch huyết\checkbookpenwritingchec_zps72a4e20e(2).gif"/>
          <p:cNvPicPr>
            <a:picLocks noChangeAspect="1"/>
          </p:cNvPicPr>
          <p:nvPr/>
        </p:nvPicPr>
        <p:blipFill>
          <a:blip r:embed="rId3"/>
          <a:stretch>
            <a:fillRect/>
          </a:stretch>
        </p:blipFill>
        <p:spPr>
          <a:xfrm>
            <a:off x="2131" y="-1075921"/>
            <a:ext cx="1639576" cy="715451"/>
          </a:xfrm>
          <a:prstGeom prst="rect">
            <a:avLst/>
          </a:prstGeom>
          <a:noFill/>
          <a:ln w="9525">
            <a:noFill/>
          </a:ln>
        </p:spPr>
      </p:pic>
      <p:pic>
        <p:nvPicPr>
          <p:cNvPr id="9" name="Picture 8" descr="C:\Users\USER\Desktop\23.png"/>
          <p:cNvPicPr>
            <a:picLocks noChangeAspect="1"/>
          </p:cNvPicPr>
          <p:nvPr/>
        </p:nvPicPr>
        <p:blipFill>
          <a:blip r:embed="rId4"/>
          <a:stretch>
            <a:fillRect/>
          </a:stretch>
        </p:blipFill>
        <p:spPr>
          <a:xfrm>
            <a:off x="7092765" y="48359"/>
            <a:ext cx="6888348" cy="3270635"/>
          </a:xfrm>
          <a:prstGeom prst="rect">
            <a:avLst/>
          </a:prstGeom>
          <a:noFill/>
          <a:ln w="9525">
            <a:noFill/>
          </a:ln>
        </p:spPr>
      </p:pic>
      <p:grpSp>
        <p:nvGrpSpPr>
          <p:cNvPr id="10" name="Group 9"/>
          <p:cNvGrpSpPr/>
          <p:nvPr/>
        </p:nvGrpSpPr>
        <p:grpSpPr>
          <a:xfrm>
            <a:off x="6577470" y="3625616"/>
            <a:ext cx="7403644" cy="1494782"/>
            <a:chOff x="2976" y="720"/>
            <a:chExt cx="2631" cy="702"/>
          </a:xfrm>
        </p:grpSpPr>
        <p:pic>
          <p:nvPicPr>
            <p:cNvPr id="28691" name="Picture 10" descr="Cau hoi"/>
            <p:cNvPicPr>
              <a:picLocks noChangeAspect="1"/>
            </p:cNvPicPr>
            <p:nvPr/>
          </p:nvPicPr>
          <p:blipFill>
            <a:blip r:embed="rId5"/>
            <a:stretch>
              <a:fillRect/>
            </a:stretch>
          </p:blipFill>
          <p:spPr>
            <a:xfrm>
              <a:off x="2976" y="720"/>
              <a:ext cx="448" cy="672"/>
            </a:xfrm>
            <a:prstGeom prst="rect">
              <a:avLst/>
            </a:prstGeom>
            <a:noFill/>
            <a:ln w="9525">
              <a:noFill/>
            </a:ln>
          </p:spPr>
        </p:pic>
        <p:sp>
          <p:nvSpPr>
            <p:cNvPr id="28692" name="Text Box 53"/>
            <p:cNvSpPr txBox="1"/>
            <p:nvPr/>
          </p:nvSpPr>
          <p:spPr>
            <a:xfrm>
              <a:off x="3303" y="768"/>
              <a:ext cx="2304" cy="654"/>
            </a:xfrm>
            <a:prstGeom prst="rect">
              <a:avLst/>
            </a:prstGeom>
            <a:noFill/>
            <a:ln w="9525">
              <a:noFill/>
            </a:ln>
          </p:spPr>
          <p:txBody>
            <a:bodyPr>
              <a:spAutoFit/>
            </a:bodyPr>
            <a:lstStyle>
              <a:lvl1pPr marL="357505" indent="-357505" algn="l" defTabSz="951230" rtl="0" eaLnBrk="0" fontAlgn="base" hangingPunct="0">
                <a:spcBef>
                  <a:spcPct val="20000"/>
                </a:spcBef>
                <a:spcAft>
                  <a:spcPct val="0"/>
                </a:spcAft>
                <a:buChar char="•"/>
                <a:defRPr sz="3300">
                  <a:solidFill>
                    <a:schemeClr val="tx1"/>
                  </a:solidFill>
                  <a:latin typeface="+mn-lt"/>
                  <a:ea typeface="+mn-ea"/>
                  <a:cs typeface="+mn-cs"/>
                </a:defRPr>
              </a:lvl1pPr>
              <a:lvl2pPr marL="773430" indent="-295275" algn="l" defTabSz="951230" rtl="0" eaLnBrk="0" fontAlgn="base" hangingPunct="0">
                <a:spcBef>
                  <a:spcPct val="20000"/>
                </a:spcBef>
                <a:spcAft>
                  <a:spcPct val="0"/>
                </a:spcAft>
                <a:buChar char="–"/>
                <a:defRPr sz="2900">
                  <a:solidFill>
                    <a:schemeClr val="tx1"/>
                  </a:solidFill>
                  <a:latin typeface="+mn-lt"/>
                </a:defRPr>
              </a:lvl2pPr>
              <a:lvl3pPr marL="1189355" indent="-238125" algn="l" defTabSz="951230" rtl="0" eaLnBrk="0" fontAlgn="base" hangingPunct="0">
                <a:spcBef>
                  <a:spcPct val="20000"/>
                </a:spcBef>
                <a:spcAft>
                  <a:spcPct val="0"/>
                </a:spcAft>
                <a:buChar char="•"/>
                <a:defRPr sz="2500">
                  <a:solidFill>
                    <a:schemeClr val="tx1"/>
                  </a:solidFill>
                  <a:latin typeface="+mn-lt"/>
                </a:defRPr>
              </a:lvl3pPr>
              <a:lvl4pPr marL="1663700" indent="-236855" algn="l" defTabSz="951230" rtl="0" eaLnBrk="0" fontAlgn="base" hangingPunct="0">
                <a:spcBef>
                  <a:spcPct val="20000"/>
                </a:spcBef>
                <a:spcAft>
                  <a:spcPct val="0"/>
                </a:spcAft>
                <a:buChar char="–"/>
                <a:defRPr sz="2100">
                  <a:solidFill>
                    <a:schemeClr val="tx1"/>
                  </a:solidFill>
                  <a:latin typeface="+mn-lt"/>
                </a:defRPr>
              </a:lvl4pPr>
              <a:lvl5pPr marL="2141855" indent="-240030" algn="l" defTabSz="951230" rtl="0" eaLnBrk="0" fontAlgn="base" hangingPunct="0">
                <a:spcBef>
                  <a:spcPct val="20000"/>
                </a:spcBef>
                <a:spcAft>
                  <a:spcPct val="0"/>
                </a:spcAft>
                <a:buChar char="»"/>
                <a:defRPr sz="2100">
                  <a:solidFill>
                    <a:schemeClr val="tx1"/>
                  </a:solidFill>
                  <a:latin typeface="+mn-lt"/>
                </a:defRPr>
              </a:lvl5pPr>
            </a:lstStyle>
            <a:p>
              <a:pPr marL="0" indent="0" defTabSz="1226485">
                <a:spcBef>
                  <a:spcPct val="0"/>
                </a:spcBef>
                <a:buNone/>
              </a:pPr>
              <a:r>
                <a:rPr lang="en-US" altLang="vi-VN" sz="2817" b="1" dirty="0">
                  <a:solidFill>
                    <a:srgbClr val="0000FF"/>
                  </a:solidFill>
                  <a:latin typeface="Times New Roman" panose="02020603050405020304" pitchFamily="18" charset="0"/>
                  <a:cs typeface="Times New Roman" panose="02020603050405020304" pitchFamily="18" charset="0"/>
                </a:rPr>
                <a:t>1. Ứng dụng công nghệ cao trong mỗi trường hợp ở Hình 2.3 mang lại lợi ích gì cho việc trồng trọt?</a:t>
              </a:r>
              <a:endParaRPr lang="en-US" altLang="vi-VN" sz="3219" b="1" dirty="0">
                <a:solidFill>
                  <a:srgbClr val="0000FF"/>
                </a:solidFill>
                <a:latin typeface="Times New Roman" panose="02020603050405020304" pitchFamily="18" charset="0"/>
                <a:ea typeface="Times New Roman" panose="02020603050405020304" pitchFamily="18" charset="0"/>
              </a:endParaRPr>
            </a:p>
          </p:txBody>
        </p:sp>
      </p:grpSp>
      <p:grpSp>
        <p:nvGrpSpPr>
          <p:cNvPr id="13" name="Group 12"/>
          <p:cNvGrpSpPr/>
          <p:nvPr/>
        </p:nvGrpSpPr>
        <p:grpSpPr>
          <a:xfrm>
            <a:off x="6577470" y="5669764"/>
            <a:ext cx="7403644" cy="1430903"/>
            <a:chOff x="2976" y="720"/>
            <a:chExt cx="2631" cy="672"/>
          </a:xfrm>
        </p:grpSpPr>
        <p:pic>
          <p:nvPicPr>
            <p:cNvPr id="28689" name="Picture 13" descr="Cau hoi"/>
            <p:cNvPicPr>
              <a:picLocks noChangeAspect="1"/>
            </p:cNvPicPr>
            <p:nvPr/>
          </p:nvPicPr>
          <p:blipFill>
            <a:blip r:embed="rId5"/>
            <a:stretch>
              <a:fillRect/>
            </a:stretch>
          </p:blipFill>
          <p:spPr>
            <a:xfrm>
              <a:off x="2976" y="720"/>
              <a:ext cx="448" cy="672"/>
            </a:xfrm>
            <a:prstGeom prst="rect">
              <a:avLst/>
            </a:prstGeom>
            <a:noFill/>
            <a:ln w="9525">
              <a:noFill/>
            </a:ln>
          </p:spPr>
        </p:pic>
        <p:sp>
          <p:nvSpPr>
            <p:cNvPr id="28690" name="Text Box 53"/>
            <p:cNvSpPr txBox="1"/>
            <p:nvPr/>
          </p:nvSpPr>
          <p:spPr>
            <a:xfrm>
              <a:off x="3303" y="768"/>
              <a:ext cx="2304" cy="509"/>
            </a:xfrm>
            <a:prstGeom prst="rect">
              <a:avLst/>
            </a:prstGeom>
            <a:noFill/>
            <a:ln w="9525">
              <a:noFill/>
            </a:ln>
          </p:spPr>
          <p:txBody>
            <a:bodyPr>
              <a:spAutoFit/>
            </a:bodyPr>
            <a:lstStyle>
              <a:lvl1pPr marL="357505" indent="-357505" algn="l" defTabSz="951230" rtl="0" eaLnBrk="0" fontAlgn="base" hangingPunct="0">
                <a:spcBef>
                  <a:spcPct val="20000"/>
                </a:spcBef>
                <a:spcAft>
                  <a:spcPct val="0"/>
                </a:spcAft>
                <a:buChar char="•"/>
                <a:defRPr sz="3300">
                  <a:solidFill>
                    <a:schemeClr val="tx1"/>
                  </a:solidFill>
                  <a:latin typeface="+mn-lt"/>
                  <a:ea typeface="+mn-ea"/>
                  <a:cs typeface="+mn-cs"/>
                </a:defRPr>
              </a:lvl1pPr>
              <a:lvl2pPr marL="773430" indent="-295275" algn="l" defTabSz="951230" rtl="0" eaLnBrk="0" fontAlgn="base" hangingPunct="0">
                <a:spcBef>
                  <a:spcPct val="20000"/>
                </a:spcBef>
                <a:spcAft>
                  <a:spcPct val="0"/>
                </a:spcAft>
                <a:buChar char="–"/>
                <a:defRPr sz="2900">
                  <a:solidFill>
                    <a:schemeClr val="tx1"/>
                  </a:solidFill>
                  <a:latin typeface="+mn-lt"/>
                </a:defRPr>
              </a:lvl2pPr>
              <a:lvl3pPr marL="1189355" indent="-238125" algn="l" defTabSz="951230" rtl="0" eaLnBrk="0" fontAlgn="base" hangingPunct="0">
                <a:spcBef>
                  <a:spcPct val="20000"/>
                </a:spcBef>
                <a:spcAft>
                  <a:spcPct val="0"/>
                </a:spcAft>
                <a:buChar char="•"/>
                <a:defRPr sz="2500">
                  <a:solidFill>
                    <a:schemeClr val="tx1"/>
                  </a:solidFill>
                  <a:latin typeface="+mn-lt"/>
                </a:defRPr>
              </a:lvl3pPr>
              <a:lvl4pPr marL="1663700" indent="-236855" algn="l" defTabSz="951230" rtl="0" eaLnBrk="0" fontAlgn="base" hangingPunct="0">
                <a:spcBef>
                  <a:spcPct val="20000"/>
                </a:spcBef>
                <a:spcAft>
                  <a:spcPct val="0"/>
                </a:spcAft>
                <a:buChar char="–"/>
                <a:defRPr sz="2100">
                  <a:solidFill>
                    <a:schemeClr val="tx1"/>
                  </a:solidFill>
                  <a:latin typeface="+mn-lt"/>
                </a:defRPr>
              </a:lvl4pPr>
              <a:lvl5pPr marL="2141855" indent="-240030" algn="l" defTabSz="951230" rtl="0" eaLnBrk="0" fontAlgn="base" hangingPunct="0">
                <a:spcBef>
                  <a:spcPct val="20000"/>
                </a:spcBef>
                <a:spcAft>
                  <a:spcPct val="0"/>
                </a:spcAft>
                <a:buChar char="»"/>
                <a:defRPr sz="2100">
                  <a:solidFill>
                    <a:schemeClr val="tx1"/>
                  </a:solidFill>
                  <a:latin typeface="+mn-lt"/>
                </a:defRPr>
              </a:lvl5pPr>
            </a:lstStyle>
            <a:p>
              <a:pPr marL="0" indent="0" defTabSz="1226485">
                <a:spcBef>
                  <a:spcPct val="0"/>
                </a:spcBef>
                <a:buNone/>
              </a:pPr>
              <a:r>
                <a:rPr lang="en-US" altLang="vi-VN" sz="3219" b="1" dirty="0">
                  <a:solidFill>
                    <a:srgbClr val="0000FF"/>
                  </a:solidFill>
                  <a:latin typeface="Times New Roman" panose="02020603050405020304" pitchFamily="18" charset="0"/>
                  <a:cs typeface="Times New Roman" panose="02020603050405020304" pitchFamily="18" charset="0"/>
                </a:rPr>
                <a:t>2.Hãy nêu ưu điểm v</a:t>
              </a:r>
              <a:r>
                <a:rPr lang="en-US" altLang="vi-VN" sz="3219" b="1" dirty="0">
                  <a:solidFill>
                    <a:srgbClr val="0000FF"/>
                  </a:solidFill>
                  <a:latin typeface="Times New Roman" panose="02020603050405020304" pitchFamily="18" charset="0"/>
                  <a:ea typeface="Times New Roman" panose="02020603050405020304" pitchFamily="18" charset="0"/>
                </a:rPr>
                <a:t>à</a:t>
              </a:r>
              <a:r>
                <a:rPr lang="en-US" altLang="vi-VN" sz="3219" b="1" dirty="0">
                  <a:solidFill>
                    <a:srgbClr val="0000FF"/>
                  </a:solidFill>
                  <a:latin typeface="Times New Roman" panose="02020603050405020304" pitchFamily="18" charset="0"/>
                  <a:cs typeface="Times New Roman" panose="02020603050405020304" pitchFamily="18" charset="0"/>
                </a:rPr>
                <a:t> nhược điểm của trồng trọt công nghệ cao.</a:t>
              </a:r>
              <a:endParaRPr lang="en-US" altLang="vi-VN" sz="3219" b="1" dirty="0">
                <a:solidFill>
                  <a:srgbClr val="0000FF"/>
                </a:solidFill>
                <a:latin typeface="Times New Roman" panose="02020603050405020304" pitchFamily="18" charset="0"/>
                <a:ea typeface="Times New Roman" panose="02020603050405020304" pitchFamily="18" charset="0"/>
              </a:endParaRPr>
            </a:p>
          </p:txBody>
        </p:sp>
      </p:grpSp>
      <p:sp>
        <p:nvSpPr>
          <p:cNvPr id="2" name="Rectangle 1"/>
          <p:cNvSpPr/>
          <p:nvPr/>
        </p:nvSpPr>
        <p:spPr>
          <a:xfrm>
            <a:off x="1" y="1070434"/>
            <a:ext cx="6988427" cy="2569293"/>
          </a:xfrm>
          <a:prstGeom prst="rect">
            <a:avLst/>
          </a:prstGeom>
          <a:noFill/>
          <a:ln w="9525">
            <a:noFill/>
          </a:ln>
        </p:spPr>
        <p:txBody>
          <a:bodyPr>
            <a:spAutoFit/>
          </a:bodyPr>
          <a:lstStyle/>
          <a:p>
            <a:r>
              <a:rPr lang="en-US" altLang="vi-VN" sz="3219" dirty="0">
                <a:latin typeface="Times New Roman" panose="02020603050405020304" pitchFamily="18" charset="0"/>
                <a:cs typeface="Times New Roman" panose="02020603050405020304" pitchFamily="18" charset="0"/>
              </a:rPr>
              <a:t>- Trồng trọt công nghệ cao được ứng dụng kết hợp những công nghệ mới, tiên tiến nhằm nâng cao hiệu quả, tạo bước đột phá về năng suất, chất lượng nông sản.</a:t>
            </a:r>
            <a:endParaRPr lang="en-US" altLang="vi-VN" sz="2683" dirty="0">
              <a:latin typeface="Times New Roman" panose="02020603050405020304" pitchFamily="18" charset="0"/>
              <a:ea typeface="Times New Roman" panose="02020603050405020304" pitchFamily="18" charset="0"/>
            </a:endParaRPr>
          </a:p>
        </p:txBody>
      </p:sp>
      <p:sp>
        <p:nvSpPr>
          <p:cNvPr id="3" name="Rectangle 2"/>
          <p:cNvSpPr/>
          <p:nvPr/>
        </p:nvSpPr>
        <p:spPr>
          <a:xfrm>
            <a:off x="1" y="3625617"/>
            <a:ext cx="6988427" cy="4055469"/>
          </a:xfrm>
          <a:prstGeom prst="rect">
            <a:avLst/>
          </a:prstGeom>
          <a:noFill/>
          <a:ln w="9525">
            <a:noFill/>
          </a:ln>
        </p:spPr>
        <p:txBody>
          <a:bodyPr>
            <a:spAutoFit/>
          </a:bodyPr>
          <a:lstStyle/>
          <a:p>
            <a:r>
              <a:rPr lang="en-US" altLang="vi-VN" sz="3219" dirty="0">
                <a:latin typeface="Times New Roman" panose="02020603050405020304" pitchFamily="18" charset="0"/>
                <a:cs typeface="Times New Roman" panose="02020603050405020304" pitchFamily="18" charset="0"/>
              </a:rPr>
              <a:t>- Đặc điểm của trồng trọt công nghệ cao:</a:t>
            </a:r>
            <a:endParaRPr lang="en-US" altLang="vi-VN" sz="2683" dirty="0">
              <a:latin typeface="Times New Roman" panose="02020603050405020304" pitchFamily="18" charset="0"/>
              <a:cs typeface="Times New Roman" panose="02020603050405020304" pitchFamily="18" charset="0"/>
            </a:endParaRPr>
          </a:p>
          <a:p>
            <a:r>
              <a:rPr lang="en-US" altLang="vi-VN" sz="3219" dirty="0">
                <a:latin typeface="Times New Roman" panose="02020603050405020304" pitchFamily="18" charset="0"/>
                <a:cs typeface="Times New Roman" panose="02020603050405020304" pitchFamily="18" charset="0"/>
              </a:rPr>
              <a:t>+ Ứng dụng các quy trình canh tác tiên tiến, canh tác hữu cơ, công nghệ sinh học</a:t>
            </a:r>
            <a:r>
              <a:rPr lang="en-US" altLang="vi-VN" sz="3219" dirty="0">
                <a:latin typeface="Times New Roman" panose="02020603050405020304" pitchFamily="18" charset="0"/>
                <a:ea typeface="Times New Roman" panose="02020603050405020304" pitchFamily="18" charset="0"/>
              </a:rPr>
              <a:t>…</a:t>
            </a:r>
            <a:endParaRPr lang="en-US" altLang="vi-VN" sz="2683" dirty="0">
              <a:latin typeface="Times New Roman" panose="02020603050405020304" pitchFamily="18" charset="0"/>
              <a:cs typeface="Times New Roman" panose="02020603050405020304" pitchFamily="18" charset="0"/>
            </a:endParaRPr>
          </a:p>
          <a:p>
            <a:r>
              <a:rPr lang="en-US" altLang="vi-VN" sz="3219" dirty="0">
                <a:latin typeface="Times New Roman" panose="02020603050405020304" pitchFamily="18" charset="0"/>
                <a:cs typeface="Times New Roman" panose="02020603050405020304" pitchFamily="18" charset="0"/>
              </a:rPr>
              <a:t>+Sử dụng các giống cây trồng cho năng suất, chất lượng cao</a:t>
            </a:r>
            <a:endParaRPr lang="en-US" altLang="vi-VN" sz="2683" dirty="0">
              <a:latin typeface="Times New Roman" panose="02020603050405020304" pitchFamily="18" charset="0"/>
              <a:cs typeface="Times New Roman" panose="02020603050405020304" pitchFamily="18" charset="0"/>
            </a:endParaRPr>
          </a:p>
          <a:p>
            <a:r>
              <a:rPr lang="en-US" altLang="vi-VN" sz="3219" dirty="0">
                <a:latin typeface="Times New Roman" panose="02020603050405020304" pitchFamily="18" charset="0"/>
                <a:cs typeface="Times New Roman" panose="02020603050405020304" pitchFamily="18" charset="0"/>
              </a:rPr>
              <a:t>+ Ứng dụng các thiết bị v</a:t>
            </a:r>
            <a:r>
              <a:rPr lang="en-US" altLang="vi-VN" sz="3219" dirty="0">
                <a:latin typeface="Times New Roman" panose="02020603050405020304" pitchFamily="18" charset="0"/>
                <a:ea typeface="Times New Roman" panose="02020603050405020304" pitchFamily="18" charset="0"/>
              </a:rPr>
              <a:t>à</a:t>
            </a:r>
            <a:r>
              <a:rPr lang="en-US" altLang="vi-VN" sz="3219" dirty="0">
                <a:latin typeface="Times New Roman" panose="02020603050405020304" pitchFamily="18" charset="0"/>
                <a:cs typeface="Times New Roman" panose="02020603050405020304" pitchFamily="18" charset="0"/>
              </a:rPr>
              <a:t> các quy trình quản lý tự động hóa</a:t>
            </a:r>
            <a:endParaRPr lang="en-US" altLang="vi-VN" sz="2817" dirty="0"/>
          </a:p>
        </p:txBody>
      </p:sp>
      <p:grpSp>
        <p:nvGrpSpPr>
          <p:cNvPr id="18" name="Group 17"/>
          <p:cNvGrpSpPr/>
          <p:nvPr/>
        </p:nvGrpSpPr>
        <p:grpSpPr>
          <a:xfrm>
            <a:off x="6577470" y="7202874"/>
            <a:ext cx="7403644" cy="1430903"/>
            <a:chOff x="2976" y="720"/>
            <a:chExt cx="2631" cy="672"/>
          </a:xfrm>
        </p:grpSpPr>
        <p:pic>
          <p:nvPicPr>
            <p:cNvPr id="28687" name="Picture 18" descr="Cau hoi"/>
            <p:cNvPicPr>
              <a:picLocks noChangeAspect="1"/>
            </p:cNvPicPr>
            <p:nvPr/>
          </p:nvPicPr>
          <p:blipFill>
            <a:blip r:embed="rId5"/>
            <a:stretch>
              <a:fillRect/>
            </a:stretch>
          </p:blipFill>
          <p:spPr>
            <a:xfrm>
              <a:off x="2976" y="720"/>
              <a:ext cx="448" cy="672"/>
            </a:xfrm>
            <a:prstGeom prst="rect">
              <a:avLst/>
            </a:prstGeom>
            <a:noFill/>
            <a:ln w="9525">
              <a:noFill/>
            </a:ln>
          </p:spPr>
        </p:pic>
        <p:sp>
          <p:nvSpPr>
            <p:cNvPr id="28688" name="Text Box 53"/>
            <p:cNvSpPr txBox="1"/>
            <p:nvPr/>
          </p:nvSpPr>
          <p:spPr>
            <a:xfrm>
              <a:off x="3303" y="768"/>
              <a:ext cx="2304" cy="509"/>
            </a:xfrm>
            <a:prstGeom prst="rect">
              <a:avLst/>
            </a:prstGeom>
            <a:noFill/>
            <a:ln w="9525">
              <a:noFill/>
            </a:ln>
          </p:spPr>
          <p:txBody>
            <a:bodyPr>
              <a:spAutoFit/>
            </a:bodyPr>
            <a:lstStyle>
              <a:lvl1pPr marL="357505" indent="-357505" algn="l" defTabSz="951230" rtl="0" eaLnBrk="0" fontAlgn="base" hangingPunct="0">
                <a:spcBef>
                  <a:spcPct val="20000"/>
                </a:spcBef>
                <a:spcAft>
                  <a:spcPct val="0"/>
                </a:spcAft>
                <a:buChar char="•"/>
                <a:defRPr sz="3300">
                  <a:solidFill>
                    <a:schemeClr val="tx1"/>
                  </a:solidFill>
                  <a:latin typeface="+mn-lt"/>
                  <a:ea typeface="+mn-ea"/>
                  <a:cs typeface="+mn-cs"/>
                </a:defRPr>
              </a:lvl1pPr>
              <a:lvl2pPr marL="773430" indent="-295275" algn="l" defTabSz="951230" rtl="0" eaLnBrk="0" fontAlgn="base" hangingPunct="0">
                <a:spcBef>
                  <a:spcPct val="20000"/>
                </a:spcBef>
                <a:spcAft>
                  <a:spcPct val="0"/>
                </a:spcAft>
                <a:buChar char="–"/>
                <a:defRPr sz="2900">
                  <a:solidFill>
                    <a:schemeClr val="tx1"/>
                  </a:solidFill>
                  <a:latin typeface="+mn-lt"/>
                </a:defRPr>
              </a:lvl2pPr>
              <a:lvl3pPr marL="1189355" indent="-238125" algn="l" defTabSz="951230" rtl="0" eaLnBrk="0" fontAlgn="base" hangingPunct="0">
                <a:spcBef>
                  <a:spcPct val="20000"/>
                </a:spcBef>
                <a:spcAft>
                  <a:spcPct val="0"/>
                </a:spcAft>
                <a:buChar char="•"/>
                <a:defRPr sz="2500">
                  <a:solidFill>
                    <a:schemeClr val="tx1"/>
                  </a:solidFill>
                  <a:latin typeface="+mn-lt"/>
                </a:defRPr>
              </a:lvl3pPr>
              <a:lvl4pPr marL="1663700" indent="-236855" algn="l" defTabSz="951230" rtl="0" eaLnBrk="0" fontAlgn="base" hangingPunct="0">
                <a:spcBef>
                  <a:spcPct val="20000"/>
                </a:spcBef>
                <a:spcAft>
                  <a:spcPct val="0"/>
                </a:spcAft>
                <a:buChar char="–"/>
                <a:defRPr sz="2100">
                  <a:solidFill>
                    <a:schemeClr val="tx1"/>
                  </a:solidFill>
                  <a:latin typeface="+mn-lt"/>
                </a:defRPr>
              </a:lvl4pPr>
              <a:lvl5pPr marL="2141855" indent="-240030" algn="l" defTabSz="951230" rtl="0" eaLnBrk="0" fontAlgn="base" hangingPunct="0">
                <a:spcBef>
                  <a:spcPct val="20000"/>
                </a:spcBef>
                <a:spcAft>
                  <a:spcPct val="0"/>
                </a:spcAft>
                <a:buChar char="»"/>
                <a:defRPr sz="2100">
                  <a:solidFill>
                    <a:schemeClr val="tx1"/>
                  </a:solidFill>
                  <a:latin typeface="+mn-lt"/>
                </a:defRPr>
              </a:lvl5pPr>
            </a:lstStyle>
            <a:p>
              <a:pPr marL="0" indent="0" defTabSz="1226485">
                <a:spcBef>
                  <a:spcPct val="0"/>
                </a:spcBef>
                <a:buNone/>
              </a:pPr>
              <a:r>
                <a:rPr lang="en-US" altLang="vi-VN" sz="3219" b="1" dirty="0">
                  <a:solidFill>
                    <a:srgbClr val="0000FF"/>
                  </a:solidFill>
                  <a:latin typeface="Times New Roman" panose="02020603050405020304" pitchFamily="18" charset="0"/>
                  <a:cs typeface="Times New Roman" panose="02020603050405020304" pitchFamily="18" charset="0"/>
                </a:rPr>
                <a:t>3. Hãy cho biết đặc điểm của trồng trọt công nghệ cao.</a:t>
              </a:r>
              <a:endParaRPr lang="en-US" altLang="vi-VN" sz="3219" b="1" dirty="0">
                <a:solidFill>
                  <a:srgbClr val="0000FF"/>
                </a:solidFill>
                <a:latin typeface="Times New Roman" panose="02020603050405020304" pitchFamily="18" charset="0"/>
                <a:ea typeface="Times New Roman" panose="02020603050405020304" pitchFamily="18"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129031"/>
                                        </p:tgtEl>
                                        <p:attrNameLst>
                                          <p:attrName>style.visibility</p:attrName>
                                        </p:attrNameLst>
                                      </p:cBhvr>
                                      <p:to>
                                        <p:strVal val="visible"/>
                                      </p:to>
                                    </p:set>
                                    <p:animEffect transition="in" filter="checkerboard(across)">
                                      <p:cBhvr>
                                        <p:cTn id="7" dur="500"/>
                                        <p:tgtEl>
                                          <p:spTgt spid="129031"/>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circle(in)">
                                      <p:cBhvr>
                                        <p:cTn id="12" dur="2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ppt_x"/>
                                          </p:val>
                                        </p:tav>
                                        <p:tav tm="100000">
                                          <p:val>
                                            <p:strVal val="#ppt_x"/>
                                          </p:val>
                                        </p:tav>
                                      </p:tavLst>
                                    </p:anim>
                                    <p:anim calcmode="lin" valueType="num">
                                      <p:cBhvr additive="base">
                                        <p:cTn id="1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4" presetClass="exit" presetSubtype="10" fill="hold" nodeType="clickEffect">
                                  <p:stCondLst>
                                    <p:cond delay="0"/>
                                  </p:stCondLst>
                                  <p:childTnLst>
                                    <p:animEffect transition="out" filter="randombar(horizontal)">
                                      <p:cBhvr>
                                        <p:cTn id="22" dur="500"/>
                                        <p:tgtEl>
                                          <p:spTgt spid="10"/>
                                        </p:tgtEl>
                                      </p:cBhvr>
                                    </p:animEffect>
                                    <p:set>
                                      <p:cBhvr>
                                        <p:cTn id="23" dur="1" fill="hold">
                                          <p:stCondLst>
                                            <p:cond delay="499"/>
                                          </p:stCondLst>
                                        </p:cTn>
                                        <p:tgtEl>
                                          <p:spTgt spid="10"/>
                                        </p:tgtEl>
                                        <p:attrNameLst>
                                          <p:attrName>style.visibility</p:attrName>
                                        </p:attrNameLst>
                                      </p:cBhvr>
                                      <p:to>
                                        <p:strVal val="hidden"/>
                                      </p:to>
                                    </p:set>
                                  </p:childTnLst>
                                </p:cTn>
                              </p:par>
                            </p:childTnLst>
                          </p:cTn>
                        </p:par>
                        <p:par>
                          <p:cTn id="24" fill="hold">
                            <p:stCondLst>
                              <p:cond delay="500"/>
                            </p:stCondLst>
                            <p:childTnLst>
                              <p:par>
                                <p:cTn id="25" presetID="2" presetClass="entr" presetSubtype="4" fill="hold" nodeType="afterEffect">
                                  <p:stCondLst>
                                    <p:cond delay="0"/>
                                  </p:stCondLst>
                                  <p:childTnLst>
                                    <p:set>
                                      <p:cBhvr>
                                        <p:cTn id="26" dur="1" fill="hold">
                                          <p:stCondLst>
                                            <p:cond delay="0"/>
                                          </p:stCondLst>
                                        </p:cTn>
                                        <p:tgtEl>
                                          <p:spTgt spid="13"/>
                                        </p:tgtEl>
                                        <p:attrNameLst>
                                          <p:attrName>style.visibility</p:attrName>
                                        </p:attrNameLst>
                                      </p:cBhvr>
                                      <p:to>
                                        <p:strVal val="visible"/>
                                      </p:to>
                                    </p:set>
                                    <p:anim calcmode="lin" valueType="num">
                                      <p:cBhvr additive="base">
                                        <p:cTn id="27" dur="500" fill="hold"/>
                                        <p:tgtEl>
                                          <p:spTgt spid="13"/>
                                        </p:tgtEl>
                                        <p:attrNameLst>
                                          <p:attrName>ppt_x</p:attrName>
                                        </p:attrNameLst>
                                      </p:cBhvr>
                                      <p:tavLst>
                                        <p:tav tm="0">
                                          <p:val>
                                            <p:strVal val="#ppt_x"/>
                                          </p:val>
                                        </p:tav>
                                        <p:tav tm="100000">
                                          <p:val>
                                            <p:strVal val="#ppt_x"/>
                                          </p:val>
                                        </p:tav>
                                      </p:tavLst>
                                    </p:anim>
                                    <p:anim calcmode="lin" valueType="num">
                                      <p:cBhvr additive="base">
                                        <p:cTn id="2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4" presetClass="exit" presetSubtype="10" fill="hold" nodeType="clickEffect">
                                  <p:stCondLst>
                                    <p:cond delay="0"/>
                                  </p:stCondLst>
                                  <p:childTnLst>
                                    <p:animEffect transition="out" filter="randombar(horizontal)">
                                      <p:cBhvr>
                                        <p:cTn id="32" dur="500"/>
                                        <p:tgtEl>
                                          <p:spTgt spid="13"/>
                                        </p:tgtEl>
                                      </p:cBhvr>
                                    </p:animEffect>
                                    <p:set>
                                      <p:cBhvr>
                                        <p:cTn id="33" dur="1" fill="hold">
                                          <p:stCondLst>
                                            <p:cond delay="499"/>
                                          </p:stCondLst>
                                        </p:cTn>
                                        <p:tgtEl>
                                          <p:spTgt spid="13"/>
                                        </p:tgtEl>
                                        <p:attrNameLst>
                                          <p:attrName>style.visibility</p:attrName>
                                        </p:attrNameLst>
                                      </p:cBhvr>
                                      <p:to>
                                        <p:strVal val="hidden"/>
                                      </p:to>
                                    </p:set>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18"/>
                                        </p:tgtEl>
                                        <p:attrNameLst>
                                          <p:attrName>style.visibility</p:attrName>
                                        </p:attrNameLst>
                                      </p:cBhvr>
                                      <p:to>
                                        <p:strVal val="visible"/>
                                      </p:to>
                                    </p:set>
                                    <p:anim calcmode="lin" valueType="num">
                                      <p:cBhvr additive="base">
                                        <p:cTn id="38" dur="500" fill="hold"/>
                                        <p:tgtEl>
                                          <p:spTgt spid="18"/>
                                        </p:tgtEl>
                                        <p:attrNameLst>
                                          <p:attrName>ppt_x</p:attrName>
                                        </p:attrNameLst>
                                      </p:cBhvr>
                                      <p:tavLst>
                                        <p:tav tm="0">
                                          <p:val>
                                            <p:strVal val="#ppt_x"/>
                                          </p:val>
                                        </p:tav>
                                        <p:tav tm="100000">
                                          <p:val>
                                            <p:strVal val="#ppt_x"/>
                                          </p:val>
                                        </p:tav>
                                      </p:tavLst>
                                    </p:anim>
                                    <p:anim calcmode="lin" valueType="num">
                                      <p:cBhvr additive="base">
                                        <p:cTn id="39"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grpId="0" nodeType="clickEffect">
                                  <p:stCondLst>
                                    <p:cond delay="0"/>
                                  </p:stCondLst>
                                  <p:childTnLst>
                                    <p:set>
                                      <p:cBhvr>
                                        <p:cTn id="43" dur="1" fill="hold">
                                          <p:stCondLst>
                                            <p:cond delay="0"/>
                                          </p:stCondLst>
                                        </p:cTn>
                                        <p:tgtEl>
                                          <p:spTgt spid="2"/>
                                        </p:tgtEl>
                                        <p:attrNameLst>
                                          <p:attrName>style.visibility</p:attrName>
                                        </p:attrNameLst>
                                      </p:cBhvr>
                                      <p:to>
                                        <p:strVal val="visible"/>
                                      </p:to>
                                    </p:set>
                                    <p:animEffect transition="in" filter="barn(inVertical)">
                                      <p:cBhvr>
                                        <p:cTn id="44" dur="500"/>
                                        <p:tgtEl>
                                          <p:spTgt spid="2"/>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grpId="0" nodeType="clickEffect">
                                  <p:stCondLst>
                                    <p:cond delay="0"/>
                                  </p:stCondLst>
                                  <p:childTnLst>
                                    <p:set>
                                      <p:cBhvr>
                                        <p:cTn id="48" dur="1" fill="hold">
                                          <p:stCondLst>
                                            <p:cond delay="0"/>
                                          </p:stCondLst>
                                        </p:cTn>
                                        <p:tgtEl>
                                          <p:spTgt spid="3"/>
                                        </p:tgtEl>
                                        <p:attrNameLst>
                                          <p:attrName>style.visibility</p:attrName>
                                        </p:attrNameLst>
                                      </p:cBhvr>
                                      <p:to>
                                        <p:strVal val="visible"/>
                                      </p:to>
                                    </p:set>
                                    <p:animEffect transition="in" filter="wipe(down)">
                                      <p:cBhvr>
                                        <p:cTn id="4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31" grpId="0"/>
      <p:bldP spid="2" grpId="0"/>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37" name="Line 13"/>
          <p:cNvSpPr>
            <a:spLocks noChangeShapeType="1"/>
          </p:cNvSpPr>
          <p:nvPr/>
        </p:nvSpPr>
        <p:spPr bwMode="auto">
          <a:xfrm>
            <a:off x="6888350" y="-53847"/>
            <a:ext cx="0" cy="9177367"/>
          </a:xfrm>
          <a:prstGeom prst="line">
            <a:avLst/>
          </a:prstGeom>
          <a:ln>
            <a:solidFill>
              <a:srgbClr val="FC0A04"/>
            </a:solidFill>
          </a:ln>
        </p:spPr>
        <p:style>
          <a:lnRef idx="3">
            <a:schemeClr val="dk1"/>
          </a:lnRef>
          <a:fillRef idx="0">
            <a:schemeClr val="dk1"/>
          </a:fillRef>
          <a:effectRef idx="2">
            <a:schemeClr val="dk1"/>
          </a:effectRef>
          <a:fontRef idx="minor">
            <a:schemeClr val="tx1"/>
          </a:fontRef>
        </p:style>
        <p:txBody>
          <a:bodyPr/>
          <a:lstStyle/>
          <a:p>
            <a:pPr defTabSz="1226485">
              <a:defRPr/>
            </a:pPr>
            <a:endParaRPr lang="en-US" sz="6438" dirty="0"/>
          </a:p>
        </p:txBody>
      </p:sp>
      <p:sp>
        <p:nvSpPr>
          <p:cNvPr id="30723" name="Text Box 15"/>
          <p:cNvSpPr txBox="1"/>
          <p:nvPr/>
        </p:nvSpPr>
        <p:spPr>
          <a:xfrm>
            <a:off x="6990557" y="6691836"/>
            <a:ext cx="1839732" cy="525850"/>
          </a:xfrm>
          <a:prstGeom prst="rect">
            <a:avLst/>
          </a:prstGeom>
          <a:noFill/>
          <a:ln w="9525">
            <a:noFill/>
          </a:ln>
        </p:spPr>
        <p:txBody>
          <a:bodyPr>
            <a:spAutoFit/>
          </a:bodyPr>
          <a:lstStyle/>
          <a:p>
            <a:pPr>
              <a:spcBef>
                <a:spcPct val="50000"/>
              </a:spcBef>
            </a:pPr>
            <a:endParaRPr lang="en-US" altLang="en-US" sz="2817" dirty="0"/>
          </a:p>
        </p:txBody>
      </p:sp>
      <p:sp>
        <p:nvSpPr>
          <p:cNvPr id="30724" name="Line 2"/>
          <p:cNvSpPr/>
          <p:nvPr/>
        </p:nvSpPr>
        <p:spPr>
          <a:xfrm>
            <a:off x="102209" y="-53848"/>
            <a:ext cx="13878905" cy="0"/>
          </a:xfrm>
          <a:prstGeom prst="line">
            <a:avLst/>
          </a:prstGeom>
          <a:ln w="28575" cap="flat" cmpd="sng">
            <a:solidFill>
              <a:srgbClr val="FF0000"/>
            </a:solidFill>
            <a:prstDash val="solid"/>
            <a:headEnd type="none" w="med" len="med"/>
            <a:tailEnd type="none" w="med" len="med"/>
          </a:ln>
        </p:spPr>
      </p:sp>
      <p:sp>
        <p:nvSpPr>
          <p:cNvPr id="30725" name="WordArt 5"/>
          <p:cNvSpPr>
            <a:spLocks noTextEdit="1"/>
          </p:cNvSpPr>
          <p:nvPr/>
        </p:nvSpPr>
        <p:spPr>
          <a:xfrm>
            <a:off x="3004471" y="-1137672"/>
            <a:ext cx="8176587" cy="919866"/>
          </a:xfrm>
          <a:prstGeom prst="rect">
            <a:avLst/>
          </a:prstGeom>
        </p:spPr>
        <p:txBody>
          <a:bodyPr wrap="none" fromWordArt="1">
            <a:prstTxWarp prst="textPlain">
              <a:avLst>
                <a:gd name="adj" fmla="val 50000"/>
              </a:avLst>
            </a:prstTxWarp>
            <a:normAutofit/>
          </a:bodyPr>
          <a:lstStyle/>
          <a:p>
            <a:pPr algn="ctr"/>
            <a:r>
              <a:rPr lang="en-US" sz="4829">
                <a:ln w="12700" cap="flat" cmpd="sng">
                  <a:solidFill>
                    <a:srgbClr val="0066FF"/>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79999"/>
                    </a:srgbClr>
                  </a:outerShdw>
                </a:effectLst>
                <a:ea typeface="Arial" panose="020B0604020202020204" pitchFamily="34" charset="0"/>
              </a:rPr>
              <a:t>LUYỆN TẬP</a:t>
            </a:r>
          </a:p>
        </p:txBody>
      </p:sp>
      <p:sp>
        <p:nvSpPr>
          <p:cNvPr id="30726" name="Line 19"/>
          <p:cNvSpPr/>
          <p:nvPr/>
        </p:nvSpPr>
        <p:spPr>
          <a:xfrm>
            <a:off x="960324" y="-170961"/>
            <a:ext cx="12350054" cy="0"/>
          </a:xfrm>
          <a:prstGeom prst="line">
            <a:avLst/>
          </a:prstGeom>
          <a:ln w="28575" cap="flat" cmpd="sng">
            <a:solidFill>
              <a:srgbClr val="FF0000"/>
            </a:solidFill>
            <a:prstDash val="solid"/>
            <a:headEnd type="none" w="med" len="med"/>
            <a:tailEnd type="none" w="med" len="med"/>
          </a:ln>
        </p:spPr>
      </p:sp>
      <p:pic>
        <p:nvPicPr>
          <p:cNvPr id="30727" name="Picture 32" descr="D:\tuần hoàn máu và lưu thông bạch huyết\checkbookpenwritingchec_zps72a4e20e(2).gif"/>
          <p:cNvPicPr>
            <a:picLocks noChangeAspect="1"/>
          </p:cNvPicPr>
          <p:nvPr/>
        </p:nvPicPr>
        <p:blipFill>
          <a:blip r:embed="rId3"/>
          <a:stretch>
            <a:fillRect/>
          </a:stretch>
        </p:blipFill>
        <p:spPr>
          <a:xfrm>
            <a:off x="2131" y="-1075921"/>
            <a:ext cx="1639576" cy="715451"/>
          </a:xfrm>
          <a:prstGeom prst="rect">
            <a:avLst/>
          </a:prstGeom>
          <a:noFill/>
          <a:ln w="9525">
            <a:noFill/>
          </a:ln>
        </p:spPr>
      </p:pic>
      <p:grpSp>
        <p:nvGrpSpPr>
          <p:cNvPr id="11" name="Group 10"/>
          <p:cNvGrpSpPr/>
          <p:nvPr/>
        </p:nvGrpSpPr>
        <p:grpSpPr>
          <a:xfrm>
            <a:off x="6786143" y="763811"/>
            <a:ext cx="7403644" cy="3166299"/>
            <a:chOff x="2976" y="720"/>
            <a:chExt cx="2631" cy="1487"/>
          </a:xfrm>
        </p:grpSpPr>
        <p:pic>
          <p:nvPicPr>
            <p:cNvPr id="30731" name="Picture 11" descr="Cau hoi"/>
            <p:cNvPicPr>
              <a:picLocks noChangeAspect="1"/>
            </p:cNvPicPr>
            <p:nvPr/>
          </p:nvPicPr>
          <p:blipFill>
            <a:blip r:embed="rId4"/>
            <a:stretch>
              <a:fillRect/>
            </a:stretch>
          </p:blipFill>
          <p:spPr>
            <a:xfrm>
              <a:off x="2976" y="720"/>
              <a:ext cx="448" cy="672"/>
            </a:xfrm>
            <a:prstGeom prst="rect">
              <a:avLst/>
            </a:prstGeom>
            <a:noFill/>
            <a:ln w="9525">
              <a:noFill/>
            </a:ln>
          </p:spPr>
        </p:pic>
        <p:sp>
          <p:nvSpPr>
            <p:cNvPr id="30732" name="Text Box 53"/>
            <p:cNvSpPr txBox="1"/>
            <p:nvPr/>
          </p:nvSpPr>
          <p:spPr>
            <a:xfrm>
              <a:off x="3303" y="768"/>
              <a:ext cx="2304" cy="1439"/>
            </a:xfrm>
            <a:prstGeom prst="rect">
              <a:avLst/>
            </a:prstGeom>
            <a:noFill/>
            <a:ln w="9525">
              <a:noFill/>
            </a:ln>
          </p:spPr>
          <p:txBody>
            <a:bodyPr>
              <a:spAutoFit/>
            </a:bodyPr>
            <a:lstStyle>
              <a:lvl1pPr marL="357505" indent="-357505" algn="l" defTabSz="951230" rtl="0" eaLnBrk="0" fontAlgn="base" hangingPunct="0">
                <a:spcBef>
                  <a:spcPct val="20000"/>
                </a:spcBef>
                <a:spcAft>
                  <a:spcPct val="0"/>
                </a:spcAft>
                <a:buChar char="•"/>
                <a:defRPr sz="3300">
                  <a:solidFill>
                    <a:schemeClr val="tx1"/>
                  </a:solidFill>
                  <a:latin typeface="+mn-lt"/>
                  <a:ea typeface="+mn-ea"/>
                  <a:cs typeface="+mn-cs"/>
                </a:defRPr>
              </a:lvl1pPr>
              <a:lvl2pPr marL="773430" indent="-295275" algn="l" defTabSz="951230" rtl="0" eaLnBrk="0" fontAlgn="base" hangingPunct="0">
                <a:spcBef>
                  <a:spcPct val="20000"/>
                </a:spcBef>
                <a:spcAft>
                  <a:spcPct val="0"/>
                </a:spcAft>
                <a:buChar char="–"/>
                <a:defRPr sz="2900">
                  <a:solidFill>
                    <a:schemeClr val="tx1"/>
                  </a:solidFill>
                  <a:latin typeface="+mn-lt"/>
                </a:defRPr>
              </a:lvl2pPr>
              <a:lvl3pPr marL="1189355" indent="-238125" algn="l" defTabSz="951230" rtl="0" eaLnBrk="0" fontAlgn="base" hangingPunct="0">
                <a:spcBef>
                  <a:spcPct val="20000"/>
                </a:spcBef>
                <a:spcAft>
                  <a:spcPct val="0"/>
                </a:spcAft>
                <a:buChar char="•"/>
                <a:defRPr sz="2500">
                  <a:solidFill>
                    <a:schemeClr val="tx1"/>
                  </a:solidFill>
                  <a:latin typeface="+mn-lt"/>
                </a:defRPr>
              </a:lvl3pPr>
              <a:lvl4pPr marL="1663700" indent="-236855" algn="l" defTabSz="951230" rtl="0" eaLnBrk="0" fontAlgn="base" hangingPunct="0">
                <a:spcBef>
                  <a:spcPct val="20000"/>
                </a:spcBef>
                <a:spcAft>
                  <a:spcPct val="0"/>
                </a:spcAft>
                <a:buChar char="–"/>
                <a:defRPr sz="2100">
                  <a:solidFill>
                    <a:schemeClr val="tx1"/>
                  </a:solidFill>
                  <a:latin typeface="+mn-lt"/>
                </a:defRPr>
              </a:lvl4pPr>
              <a:lvl5pPr marL="2141855" indent="-240030" algn="l" defTabSz="951230" rtl="0" eaLnBrk="0" fontAlgn="base" hangingPunct="0">
                <a:spcBef>
                  <a:spcPct val="20000"/>
                </a:spcBef>
                <a:spcAft>
                  <a:spcPct val="0"/>
                </a:spcAft>
                <a:buChar char="»"/>
                <a:defRPr sz="2100">
                  <a:solidFill>
                    <a:schemeClr val="tx1"/>
                  </a:solidFill>
                  <a:latin typeface="+mn-lt"/>
                </a:defRPr>
              </a:lvl5pPr>
            </a:lstStyle>
            <a:p>
              <a:pPr marL="0" indent="0" defTabSz="1226485">
                <a:spcBef>
                  <a:spcPct val="0"/>
                </a:spcBef>
                <a:buNone/>
              </a:pPr>
              <a:r>
                <a:rPr lang="en-US" altLang="vi-VN" sz="3219" b="1" dirty="0">
                  <a:solidFill>
                    <a:srgbClr val="0000FF"/>
                  </a:solidFill>
                  <a:latin typeface="Times New Roman" panose="02020603050405020304" pitchFamily="18" charset="0"/>
                  <a:cs typeface="Times New Roman" panose="02020603050405020304" pitchFamily="18" charset="0"/>
                </a:rPr>
                <a:t>1. Giả sử có một khuôn viên để trồng cây ở gia đình, em dự định trồng nhóm cây n</a:t>
              </a:r>
              <a:r>
                <a:rPr lang="en-US" altLang="vi-VN" sz="3219" b="1" dirty="0">
                  <a:solidFill>
                    <a:srgbClr val="0000FF"/>
                  </a:solidFill>
                  <a:latin typeface="Times New Roman" panose="02020603050405020304" pitchFamily="18" charset="0"/>
                  <a:ea typeface="Times New Roman" panose="02020603050405020304" pitchFamily="18" charset="0"/>
                </a:rPr>
                <a:t>à</a:t>
              </a:r>
              <a:r>
                <a:rPr lang="en-US" altLang="vi-VN" sz="3219" b="1" dirty="0">
                  <a:solidFill>
                    <a:srgbClr val="0000FF"/>
                  </a:solidFill>
                  <a:latin typeface="Times New Roman" panose="02020603050405020304" pitchFamily="18" charset="0"/>
                  <a:cs typeface="Times New Roman" panose="02020603050405020304" pitchFamily="18" charset="0"/>
                </a:rPr>
                <a:t>o, loại cây n</a:t>
              </a:r>
              <a:r>
                <a:rPr lang="en-US" altLang="vi-VN" sz="3219" b="1" dirty="0">
                  <a:solidFill>
                    <a:srgbClr val="0000FF"/>
                  </a:solidFill>
                  <a:latin typeface="Times New Roman" panose="02020603050405020304" pitchFamily="18" charset="0"/>
                  <a:ea typeface="Times New Roman" panose="02020603050405020304" pitchFamily="18" charset="0"/>
                </a:rPr>
                <a:t>à</a:t>
              </a:r>
              <a:r>
                <a:rPr lang="en-US" altLang="vi-VN" sz="3219" b="1" dirty="0">
                  <a:solidFill>
                    <a:srgbClr val="0000FF"/>
                  </a:solidFill>
                  <a:latin typeface="Times New Roman" panose="02020603050405020304" pitchFamily="18" charset="0"/>
                  <a:cs typeface="Times New Roman" panose="02020603050405020304" pitchFamily="18" charset="0"/>
                </a:rPr>
                <a:t>o? Với những loại cây đã chọn, em sẽ trồng theo phương thức trồng trọt n</a:t>
              </a:r>
              <a:r>
                <a:rPr lang="en-US" altLang="vi-VN" sz="3219" b="1" dirty="0">
                  <a:solidFill>
                    <a:srgbClr val="0000FF"/>
                  </a:solidFill>
                  <a:latin typeface="Times New Roman" panose="02020603050405020304" pitchFamily="18" charset="0"/>
                  <a:ea typeface="Times New Roman" panose="02020603050405020304" pitchFamily="18" charset="0"/>
                </a:rPr>
                <a:t>à</a:t>
              </a:r>
              <a:r>
                <a:rPr lang="en-US" altLang="vi-VN" sz="3219" b="1" dirty="0">
                  <a:solidFill>
                    <a:srgbClr val="0000FF"/>
                  </a:solidFill>
                  <a:latin typeface="Times New Roman" panose="02020603050405020304" pitchFamily="18" charset="0"/>
                  <a:cs typeface="Times New Roman" panose="02020603050405020304" pitchFamily="18" charset="0"/>
                </a:rPr>
                <a:t>o? </a:t>
              </a:r>
              <a:endParaRPr lang="en-US" altLang="vi-VN" sz="3219" b="1" dirty="0">
                <a:solidFill>
                  <a:srgbClr val="0000FF"/>
                </a:solidFill>
                <a:latin typeface="Times New Roman" panose="02020603050405020304" pitchFamily="18" charset="0"/>
                <a:ea typeface="Times New Roman" panose="02020603050405020304" pitchFamily="18" charset="0"/>
              </a:endParaRPr>
            </a:p>
          </p:txBody>
        </p:sp>
      </p:grpSp>
      <p:sp>
        <p:nvSpPr>
          <p:cNvPr id="2" name="Rectangle 1"/>
          <p:cNvSpPr/>
          <p:nvPr/>
        </p:nvSpPr>
        <p:spPr>
          <a:xfrm>
            <a:off x="1" y="1377056"/>
            <a:ext cx="6988427" cy="7350154"/>
          </a:xfrm>
          <a:prstGeom prst="rect">
            <a:avLst/>
          </a:prstGeom>
          <a:noFill/>
          <a:ln w="9525">
            <a:noFill/>
          </a:ln>
        </p:spPr>
        <p:txBody>
          <a:bodyPr>
            <a:spAutoFit/>
          </a:bodyPr>
          <a:lstStyle/>
          <a:p>
            <a:pPr>
              <a:lnSpc>
                <a:spcPct val="150000"/>
              </a:lnSpc>
            </a:pPr>
            <a:r>
              <a:rPr lang="en-US" altLang="vi-VN" sz="3219" dirty="0">
                <a:solidFill>
                  <a:srgbClr val="000000"/>
                </a:solidFill>
                <a:latin typeface="Times New Roman" panose="02020603050405020304" pitchFamily="18" charset="0"/>
                <a:cs typeface="Times New Roman" panose="02020603050405020304" pitchFamily="18" charset="0"/>
              </a:rPr>
              <a:t>1. Nếu có một khuôn viên để trồng cây ở gia đình, em dự định trồng nhóm cây rau. Em muốn trồng các loại c</a:t>
            </a:r>
            <a:r>
              <a:rPr lang="en-US" altLang="vi-VN" sz="3219" dirty="0">
                <a:solidFill>
                  <a:srgbClr val="000000"/>
                </a:solidFill>
                <a:latin typeface="Times New Roman" panose="02020603050405020304" pitchFamily="18" charset="0"/>
                <a:ea typeface="Times New Roman" panose="02020603050405020304" pitchFamily="18" charset="0"/>
              </a:rPr>
              <a:t>à</a:t>
            </a:r>
            <a:r>
              <a:rPr lang="en-US" altLang="vi-VN" sz="3219" dirty="0">
                <a:solidFill>
                  <a:srgbClr val="000000"/>
                </a:solidFill>
                <a:latin typeface="Times New Roman" panose="02020603050405020304" pitchFamily="18" charset="0"/>
                <a:cs typeface="Times New Roman" panose="02020603050405020304" pitchFamily="18" charset="0"/>
              </a:rPr>
              <a:t> chua, rau húng, rau mùi; các loại rau cải, x</a:t>
            </a:r>
            <a:r>
              <a:rPr lang="en-US" altLang="vi-VN" sz="3219" dirty="0">
                <a:solidFill>
                  <a:srgbClr val="000000"/>
                </a:solidFill>
                <a:latin typeface="Times New Roman" panose="02020603050405020304" pitchFamily="18" charset="0"/>
                <a:ea typeface="Times New Roman" panose="02020603050405020304" pitchFamily="18" charset="0"/>
              </a:rPr>
              <a:t>à</a:t>
            </a:r>
            <a:r>
              <a:rPr lang="en-US" altLang="vi-VN" sz="3219" dirty="0">
                <a:solidFill>
                  <a:srgbClr val="000000"/>
                </a:solidFill>
                <a:latin typeface="Times New Roman" panose="02020603050405020304" pitchFamily="18" charset="0"/>
                <a:cs typeface="Times New Roman" panose="02020603050405020304" pitchFamily="18" charset="0"/>
              </a:rPr>
              <a:t> lách, đậu ve v</a:t>
            </a:r>
            <a:r>
              <a:rPr lang="en-US" altLang="vi-VN" sz="3219" dirty="0">
                <a:solidFill>
                  <a:srgbClr val="000000"/>
                </a:solidFill>
                <a:latin typeface="Times New Roman" panose="02020603050405020304" pitchFamily="18" charset="0"/>
                <a:ea typeface="Times New Roman" panose="02020603050405020304" pitchFamily="18" charset="0"/>
              </a:rPr>
              <a:t>à</a:t>
            </a:r>
            <a:r>
              <a:rPr lang="en-US" altLang="vi-VN" sz="3219" dirty="0">
                <a:solidFill>
                  <a:srgbClr val="000000"/>
                </a:solidFill>
                <a:latin typeface="Times New Roman" panose="02020603050405020304" pitchFamily="18" charset="0"/>
                <a:cs typeface="Times New Roman" panose="02020603050405020304" pitchFamily="18" charset="0"/>
              </a:rPr>
              <a:t> các loại cây tía tô, kinh giới, ớt, húng lủi; trồng cây dây leo: mướp, su su, hoa thiên lý. Với những loại cây em đã chọn ở trên, em trồng theo phương thức luân canh, tăng vụ.</a:t>
            </a:r>
            <a:br>
              <a:rPr lang="en-US" altLang="vi-VN" sz="3219" dirty="0">
                <a:solidFill>
                  <a:srgbClr val="000000"/>
                </a:solidFill>
                <a:latin typeface="Times New Roman" panose="02020603050405020304" pitchFamily="18" charset="0"/>
                <a:cs typeface="Times New Roman" panose="02020603050405020304" pitchFamily="18" charset="0"/>
              </a:rPr>
            </a:br>
            <a:endParaRPr lang="en-US" altLang="vi-VN" sz="2817" dirty="0"/>
          </a:p>
        </p:txBody>
      </p:sp>
      <p:sp>
        <p:nvSpPr>
          <p:cNvPr id="3" name="TextBox 2"/>
          <p:cNvSpPr txBox="1"/>
          <p:nvPr/>
        </p:nvSpPr>
        <p:spPr>
          <a:xfrm>
            <a:off x="960324" y="252774"/>
            <a:ext cx="5621404" cy="670312"/>
          </a:xfrm>
          <a:prstGeom prst="rect">
            <a:avLst/>
          </a:prstGeom>
          <a:noFill/>
        </p:spPr>
        <p:txBody>
          <a:bodyPr>
            <a:spAutoFit/>
          </a:bodyPr>
          <a:lstStyle/>
          <a:p>
            <a:pPr>
              <a:buNone/>
            </a:pPr>
            <a:r>
              <a:rPr sz="3756" b="1" dirty="0">
                <a:solidFill>
                  <a:srgbClr val="FC0A04"/>
                </a:solidFill>
                <a:effectLst>
                  <a:outerShdw blurRad="38100" dist="38100" dir="2700000">
                    <a:srgbClr val="000000"/>
                  </a:outerShdw>
                </a:effectLst>
                <a:latin typeface="Times New Roman" panose="02020603050405020304" pitchFamily="18" charset="0"/>
                <a:cs typeface="Times New Roman" panose="02020603050405020304" pitchFamily="18" charset="0"/>
              </a:rPr>
              <a:t>NỘI DUNG CẦN ĐẠT</a:t>
            </a:r>
            <a:endParaRPr sz="3756" b="1" dirty="0">
              <a:solidFill>
                <a:srgbClr val="FC0A04"/>
              </a:solidFill>
              <a:effectLst>
                <a:outerShdw blurRad="38100" dist="38100" dir="2700000">
                  <a:srgbClr val="000000"/>
                </a:outerShdw>
              </a:effectLst>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circle(in)">
                                      <p:cBhvr>
                                        <p:cTn id="13" dur="2000"/>
                                        <p:tgtEl>
                                          <p:spTgt spid="3"/>
                                        </p:tgtEl>
                                      </p:cBhvr>
                                    </p:animEffect>
                                  </p:childTnLst>
                                </p:cTn>
                              </p:par>
                            </p:childTnLst>
                          </p:cTn>
                        </p:par>
                        <p:par>
                          <p:cTn id="14" fill="hold">
                            <p:stCondLst>
                              <p:cond delay="2000"/>
                            </p:stCondLst>
                            <p:childTnLst>
                              <p:par>
                                <p:cTn id="15" presetID="16" presetClass="entr" presetSubtype="21"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arn(inVertical)">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37" name="Line 13"/>
          <p:cNvSpPr>
            <a:spLocks noChangeShapeType="1"/>
          </p:cNvSpPr>
          <p:nvPr/>
        </p:nvSpPr>
        <p:spPr bwMode="auto">
          <a:xfrm>
            <a:off x="6888350" y="-53847"/>
            <a:ext cx="0" cy="9177367"/>
          </a:xfrm>
          <a:prstGeom prst="line">
            <a:avLst/>
          </a:prstGeom>
          <a:ln>
            <a:solidFill>
              <a:srgbClr val="FC0A04"/>
            </a:solidFill>
          </a:ln>
        </p:spPr>
        <p:style>
          <a:lnRef idx="3">
            <a:schemeClr val="dk1"/>
          </a:lnRef>
          <a:fillRef idx="0">
            <a:schemeClr val="dk1"/>
          </a:fillRef>
          <a:effectRef idx="2">
            <a:schemeClr val="dk1"/>
          </a:effectRef>
          <a:fontRef idx="minor">
            <a:schemeClr val="tx1"/>
          </a:fontRef>
        </p:style>
        <p:txBody>
          <a:bodyPr/>
          <a:lstStyle/>
          <a:p>
            <a:pPr defTabSz="1226485">
              <a:defRPr/>
            </a:pPr>
            <a:endParaRPr lang="en-US" sz="6438" dirty="0"/>
          </a:p>
        </p:txBody>
      </p:sp>
      <p:sp>
        <p:nvSpPr>
          <p:cNvPr id="32771" name="Text Box 15"/>
          <p:cNvSpPr txBox="1"/>
          <p:nvPr/>
        </p:nvSpPr>
        <p:spPr>
          <a:xfrm>
            <a:off x="6990557" y="6691836"/>
            <a:ext cx="1839732" cy="525850"/>
          </a:xfrm>
          <a:prstGeom prst="rect">
            <a:avLst/>
          </a:prstGeom>
          <a:noFill/>
          <a:ln w="9525">
            <a:noFill/>
          </a:ln>
        </p:spPr>
        <p:txBody>
          <a:bodyPr>
            <a:spAutoFit/>
          </a:bodyPr>
          <a:lstStyle/>
          <a:p>
            <a:pPr>
              <a:spcBef>
                <a:spcPct val="50000"/>
              </a:spcBef>
            </a:pPr>
            <a:endParaRPr lang="en-US" altLang="en-US" sz="2817" dirty="0"/>
          </a:p>
        </p:txBody>
      </p:sp>
      <p:sp>
        <p:nvSpPr>
          <p:cNvPr id="32772" name="Line 2"/>
          <p:cNvSpPr/>
          <p:nvPr/>
        </p:nvSpPr>
        <p:spPr>
          <a:xfrm>
            <a:off x="102209" y="-53848"/>
            <a:ext cx="13878905" cy="0"/>
          </a:xfrm>
          <a:prstGeom prst="line">
            <a:avLst/>
          </a:prstGeom>
          <a:ln w="28575" cap="flat" cmpd="sng">
            <a:solidFill>
              <a:srgbClr val="FF0000"/>
            </a:solidFill>
            <a:prstDash val="solid"/>
            <a:headEnd type="none" w="med" len="med"/>
            <a:tailEnd type="none" w="med" len="med"/>
          </a:ln>
        </p:spPr>
      </p:sp>
      <p:sp>
        <p:nvSpPr>
          <p:cNvPr id="32773" name="WordArt 5"/>
          <p:cNvSpPr>
            <a:spLocks noTextEdit="1"/>
          </p:cNvSpPr>
          <p:nvPr/>
        </p:nvSpPr>
        <p:spPr>
          <a:xfrm>
            <a:off x="3004471" y="-1137672"/>
            <a:ext cx="8176587" cy="919866"/>
          </a:xfrm>
          <a:prstGeom prst="rect">
            <a:avLst/>
          </a:prstGeom>
        </p:spPr>
        <p:txBody>
          <a:bodyPr wrap="none" fromWordArt="1">
            <a:prstTxWarp prst="textPlain">
              <a:avLst>
                <a:gd name="adj" fmla="val 50000"/>
              </a:avLst>
            </a:prstTxWarp>
            <a:normAutofit/>
          </a:bodyPr>
          <a:lstStyle/>
          <a:p>
            <a:pPr algn="ctr"/>
            <a:r>
              <a:rPr lang="en-US" sz="4829">
                <a:ln w="12700" cap="flat" cmpd="sng">
                  <a:solidFill>
                    <a:srgbClr val="0066FF"/>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79999"/>
                    </a:srgbClr>
                  </a:outerShdw>
                </a:effectLst>
                <a:ea typeface="Arial" panose="020B0604020202020204" pitchFamily="34" charset="0"/>
              </a:rPr>
              <a:t>LUYỆN TẬP</a:t>
            </a:r>
          </a:p>
        </p:txBody>
      </p:sp>
      <p:sp>
        <p:nvSpPr>
          <p:cNvPr id="32774" name="Line 19"/>
          <p:cNvSpPr/>
          <p:nvPr/>
        </p:nvSpPr>
        <p:spPr>
          <a:xfrm>
            <a:off x="960324" y="-170961"/>
            <a:ext cx="12350054" cy="0"/>
          </a:xfrm>
          <a:prstGeom prst="line">
            <a:avLst/>
          </a:prstGeom>
          <a:ln w="28575" cap="flat" cmpd="sng">
            <a:solidFill>
              <a:srgbClr val="FF0000"/>
            </a:solidFill>
            <a:prstDash val="solid"/>
            <a:headEnd type="none" w="med" len="med"/>
            <a:tailEnd type="none" w="med" len="med"/>
          </a:ln>
        </p:spPr>
      </p:sp>
      <p:pic>
        <p:nvPicPr>
          <p:cNvPr id="32775" name="Picture 32" descr="D:\tuần hoàn máu và lưu thông bạch huyết\checkbookpenwritingchec_zps72a4e20e(2).gif"/>
          <p:cNvPicPr>
            <a:picLocks noChangeAspect="1"/>
          </p:cNvPicPr>
          <p:nvPr/>
        </p:nvPicPr>
        <p:blipFill>
          <a:blip r:embed="rId3"/>
          <a:stretch>
            <a:fillRect/>
          </a:stretch>
        </p:blipFill>
        <p:spPr>
          <a:xfrm>
            <a:off x="2131" y="-1075921"/>
            <a:ext cx="1639576" cy="715451"/>
          </a:xfrm>
          <a:prstGeom prst="rect">
            <a:avLst/>
          </a:prstGeom>
          <a:noFill/>
          <a:ln w="9525">
            <a:noFill/>
          </a:ln>
        </p:spPr>
      </p:pic>
      <p:grpSp>
        <p:nvGrpSpPr>
          <p:cNvPr id="11" name="Group 10"/>
          <p:cNvGrpSpPr/>
          <p:nvPr/>
        </p:nvGrpSpPr>
        <p:grpSpPr>
          <a:xfrm>
            <a:off x="6577470" y="4545483"/>
            <a:ext cx="7403644" cy="1680033"/>
            <a:chOff x="2976" y="720"/>
            <a:chExt cx="2631" cy="789"/>
          </a:xfrm>
        </p:grpSpPr>
        <p:pic>
          <p:nvPicPr>
            <p:cNvPr id="32783" name="Picture 11" descr="Cau hoi"/>
            <p:cNvPicPr>
              <a:picLocks noChangeAspect="1"/>
            </p:cNvPicPr>
            <p:nvPr/>
          </p:nvPicPr>
          <p:blipFill>
            <a:blip r:embed="rId4"/>
            <a:stretch>
              <a:fillRect/>
            </a:stretch>
          </p:blipFill>
          <p:spPr>
            <a:xfrm>
              <a:off x="2976" y="720"/>
              <a:ext cx="448" cy="672"/>
            </a:xfrm>
            <a:prstGeom prst="rect">
              <a:avLst/>
            </a:prstGeom>
            <a:noFill/>
            <a:ln w="9525">
              <a:noFill/>
            </a:ln>
          </p:spPr>
        </p:pic>
        <p:sp>
          <p:nvSpPr>
            <p:cNvPr id="32784" name="Text Box 53"/>
            <p:cNvSpPr txBox="1"/>
            <p:nvPr/>
          </p:nvSpPr>
          <p:spPr>
            <a:xfrm>
              <a:off x="3303" y="768"/>
              <a:ext cx="2304" cy="741"/>
            </a:xfrm>
            <a:prstGeom prst="rect">
              <a:avLst/>
            </a:prstGeom>
            <a:noFill/>
            <a:ln w="9525">
              <a:noFill/>
            </a:ln>
          </p:spPr>
          <p:txBody>
            <a:bodyPr>
              <a:spAutoFit/>
            </a:bodyPr>
            <a:lstStyle>
              <a:lvl1pPr marL="357505" indent="-357505" algn="l" defTabSz="951230" rtl="0" eaLnBrk="0" fontAlgn="base" hangingPunct="0">
                <a:spcBef>
                  <a:spcPct val="20000"/>
                </a:spcBef>
                <a:spcAft>
                  <a:spcPct val="0"/>
                </a:spcAft>
                <a:buChar char="•"/>
                <a:defRPr sz="3300">
                  <a:solidFill>
                    <a:schemeClr val="tx1"/>
                  </a:solidFill>
                  <a:latin typeface="+mn-lt"/>
                  <a:ea typeface="+mn-ea"/>
                  <a:cs typeface="+mn-cs"/>
                </a:defRPr>
              </a:lvl1pPr>
              <a:lvl2pPr marL="773430" indent="-295275" algn="l" defTabSz="951230" rtl="0" eaLnBrk="0" fontAlgn="base" hangingPunct="0">
                <a:spcBef>
                  <a:spcPct val="20000"/>
                </a:spcBef>
                <a:spcAft>
                  <a:spcPct val="0"/>
                </a:spcAft>
                <a:buChar char="–"/>
                <a:defRPr sz="2900">
                  <a:solidFill>
                    <a:schemeClr val="tx1"/>
                  </a:solidFill>
                  <a:latin typeface="+mn-lt"/>
                </a:defRPr>
              </a:lvl2pPr>
              <a:lvl3pPr marL="1189355" indent="-238125" algn="l" defTabSz="951230" rtl="0" eaLnBrk="0" fontAlgn="base" hangingPunct="0">
                <a:spcBef>
                  <a:spcPct val="20000"/>
                </a:spcBef>
                <a:spcAft>
                  <a:spcPct val="0"/>
                </a:spcAft>
                <a:buChar char="•"/>
                <a:defRPr sz="2500">
                  <a:solidFill>
                    <a:schemeClr val="tx1"/>
                  </a:solidFill>
                  <a:latin typeface="+mn-lt"/>
                </a:defRPr>
              </a:lvl3pPr>
              <a:lvl4pPr marL="1663700" indent="-236855" algn="l" defTabSz="951230" rtl="0" eaLnBrk="0" fontAlgn="base" hangingPunct="0">
                <a:spcBef>
                  <a:spcPct val="20000"/>
                </a:spcBef>
                <a:spcAft>
                  <a:spcPct val="0"/>
                </a:spcAft>
                <a:buChar char="–"/>
                <a:defRPr sz="2100">
                  <a:solidFill>
                    <a:schemeClr val="tx1"/>
                  </a:solidFill>
                  <a:latin typeface="+mn-lt"/>
                </a:defRPr>
              </a:lvl4pPr>
              <a:lvl5pPr marL="2141855" indent="-240030" algn="l" defTabSz="951230" rtl="0" eaLnBrk="0" fontAlgn="base" hangingPunct="0">
                <a:spcBef>
                  <a:spcPct val="20000"/>
                </a:spcBef>
                <a:spcAft>
                  <a:spcPct val="0"/>
                </a:spcAft>
                <a:buChar char="»"/>
                <a:defRPr sz="2100">
                  <a:solidFill>
                    <a:schemeClr val="tx1"/>
                  </a:solidFill>
                  <a:latin typeface="+mn-lt"/>
                </a:defRPr>
              </a:lvl5pPr>
            </a:lstStyle>
            <a:p>
              <a:pPr marL="0" indent="0" defTabSz="1226485">
                <a:spcBef>
                  <a:spcPct val="0"/>
                </a:spcBef>
                <a:buNone/>
              </a:pPr>
              <a:r>
                <a:rPr lang="en-US" altLang="vi-VN" sz="3219" b="1" dirty="0">
                  <a:solidFill>
                    <a:srgbClr val="0000FF"/>
                  </a:solidFill>
                  <a:latin typeface="Times New Roman" panose="02020603050405020304" pitchFamily="18" charset="0"/>
                  <a:cs typeface="Times New Roman" panose="02020603050405020304" pitchFamily="18" charset="0"/>
                </a:rPr>
                <a:t>2. Quan sát Hình 2.4, cho biết hình ảnh n</a:t>
              </a:r>
              <a:r>
                <a:rPr lang="en-US" altLang="vi-VN" sz="3219" b="1" dirty="0">
                  <a:solidFill>
                    <a:srgbClr val="0000FF"/>
                  </a:solidFill>
                  <a:latin typeface="Times New Roman" panose="02020603050405020304" pitchFamily="18" charset="0"/>
                  <a:ea typeface="Times New Roman" panose="02020603050405020304" pitchFamily="18" charset="0"/>
                </a:rPr>
                <a:t>à</a:t>
              </a:r>
              <a:r>
                <a:rPr lang="en-US" altLang="vi-VN" sz="3219" b="1" dirty="0">
                  <a:solidFill>
                    <a:srgbClr val="0000FF"/>
                  </a:solidFill>
                  <a:latin typeface="Times New Roman" panose="02020603050405020304" pitchFamily="18" charset="0"/>
                  <a:cs typeface="Times New Roman" panose="02020603050405020304" pitchFamily="18" charset="0"/>
                </a:rPr>
                <a:t>o thể hiện trồng trọt công nghệ cao? Vì sao?</a:t>
              </a:r>
              <a:endParaRPr lang="en-US" altLang="vi-VN" sz="3219" b="1" dirty="0">
                <a:solidFill>
                  <a:srgbClr val="0000FF"/>
                </a:solidFill>
                <a:latin typeface="Times New Roman" panose="02020603050405020304" pitchFamily="18" charset="0"/>
                <a:ea typeface="Times New Roman" panose="02020603050405020304" pitchFamily="18" charset="0"/>
              </a:endParaRPr>
            </a:p>
          </p:txBody>
        </p:sp>
      </p:grpSp>
      <p:pic>
        <p:nvPicPr>
          <p:cNvPr id="18" name="Picture 17" descr="C:\Users\USER\Desktop\24.png"/>
          <p:cNvPicPr>
            <a:picLocks noChangeAspect="1"/>
          </p:cNvPicPr>
          <p:nvPr/>
        </p:nvPicPr>
        <p:blipFill>
          <a:blip r:embed="rId5"/>
          <a:stretch>
            <a:fillRect/>
          </a:stretch>
        </p:blipFill>
        <p:spPr>
          <a:xfrm>
            <a:off x="7092765" y="150567"/>
            <a:ext cx="6643477" cy="4088294"/>
          </a:xfrm>
          <a:prstGeom prst="rect">
            <a:avLst/>
          </a:prstGeom>
          <a:noFill/>
          <a:ln w="9525">
            <a:noFill/>
          </a:ln>
        </p:spPr>
      </p:pic>
      <p:sp>
        <p:nvSpPr>
          <p:cNvPr id="19" name="TextBox 18"/>
          <p:cNvSpPr txBox="1"/>
          <p:nvPr/>
        </p:nvSpPr>
        <p:spPr>
          <a:xfrm>
            <a:off x="960324" y="252774"/>
            <a:ext cx="5621404" cy="670312"/>
          </a:xfrm>
          <a:prstGeom prst="rect">
            <a:avLst/>
          </a:prstGeom>
          <a:noFill/>
        </p:spPr>
        <p:txBody>
          <a:bodyPr>
            <a:spAutoFit/>
          </a:bodyPr>
          <a:lstStyle/>
          <a:p>
            <a:pPr>
              <a:buNone/>
            </a:pPr>
            <a:r>
              <a:rPr sz="3756" b="1" dirty="0">
                <a:solidFill>
                  <a:srgbClr val="FC0A04"/>
                </a:solidFill>
                <a:effectLst>
                  <a:outerShdw blurRad="38100" dist="38100" dir="2700000">
                    <a:srgbClr val="000000"/>
                  </a:outerShdw>
                </a:effectLst>
                <a:latin typeface="Times New Roman" panose="02020603050405020304" pitchFamily="18" charset="0"/>
                <a:cs typeface="Times New Roman" panose="02020603050405020304" pitchFamily="18" charset="0"/>
              </a:rPr>
              <a:t>NỘI DUNG CẦN ĐẠT</a:t>
            </a:r>
            <a:endParaRPr sz="3756" b="1" dirty="0">
              <a:solidFill>
                <a:srgbClr val="FC0A04"/>
              </a:solidFill>
              <a:effectLst>
                <a:outerShdw blurRad="38100" dist="38100" dir="2700000">
                  <a:srgbClr val="000000"/>
                </a:outerShdw>
              </a:effectLst>
              <a:latin typeface="Times New Roman" panose="02020603050405020304" pitchFamily="18" charset="0"/>
              <a:ea typeface="Times New Roman" panose="02020603050405020304" pitchFamily="18" charset="0"/>
            </a:endParaRPr>
          </a:p>
        </p:txBody>
      </p:sp>
      <p:sp>
        <p:nvSpPr>
          <p:cNvPr id="3" name="Rectangle 2"/>
          <p:cNvSpPr/>
          <p:nvPr/>
        </p:nvSpPr>
        <p:spPr>
          <a:xfrm>
            <a:off x="1" y="1070433"/>
            <a:ext cx="6988427" cy="7434215"/>
          </a:xfrm>
          <a:prstGeom prst="rect">
            <a:avLst/>
          </a:prstGeom>
          <a:noFill/>
          <a:ln w="9525">
            <a:noFill/>
          </a:ln>
        </p:spPr>
        <p:txBody>
          <a:bodyPr>
            <a:spAutoFit/>
          </a:bodyPr>
          <a:lstStyle/>
          <a:p>
            <a:pPr>
              <a:lnSpc>
                <a:spcPct val="150000"/>
              </a:lnSpc>
            </a:pPr>
            <a:r>
              <a:rPr lang="en-US" altLang="vi-VN" sz="3219" dirty="0">
                <a:solidFill>
                  <a:srgbClr val="000000"/>
                </a:solidFill>
                <a:latin typeface="Times New Roman" panose="02020603050405020304" pitchFamily="18" charset="0"/>
                <a:cs typeface="Times New Roman" panose="02020603050405020304" pitchFamily="18" charset="0"/>
              </a:rPr>
              <a:t>2.Các hình thể hiện trồng trọt công nghệ cao l</a:t>
            </a:r>
            <a:r>
              <a:rPr lang="en-US" altLang="vi-VN" sz="3219" dirty="0">
                <a:solidFill>
                  <a:srgbClr val="000000"/>
                </a:solidFill>
                <a:latin typeface="Times New Roman" panose="02020603050405020304" pitchFamily="18" charset="0"/>
                <a:ea typeface="Times New Roman" panose="02020603050405020304" pitchFamily="18" charset="0"/>
              </a:rPr>
              <a:t>à</a:t>
            </a:r>
            <a:r>
              <a:rPr lang="en-US" altLang="vi-VN" sz="3219" dirty="0">
                <a:solidFill>
                  <a:srgbClr val="000000"/>
                </a:solidFill>
                <a:latin typeface="Times New Roman" panose="02020603050405020304" pitchFamily="18" charset="0"/>
                <a:cs typeface="Times New Roman" panose="02020603050405020304" pitchFamily="18" charset="0"/>
              </a:rPr>
              <a:t>: </a:t>
            </a:r>
            <a:endParaRPr lang="en-US" altLang="vi-VN" sz="2683" dirty="0">
              <a:latin typeface="Times New Roman" panose="02020603050405020304" pitchFamily="18" charset="0"/>
              <a:cs typeface="Times New Roman" panose="02020603050405020304" pitchFamily="18" charset="0"/>
            </a:endParaRPr>
          </a:p>
          <a:p>
            <a:pPr>
              <a:lnSpc>
                <a:spcPct val="150000"/>
              </a:lnSpc>
            </a:pPr>
            <a:r>
              <a:rPr lang="en-US" altLang="vi-VN" sz="3219" dirty="0">
                <a:solidFill>
                  <a:srgbClr val="000000"/>
                </a:solidFill>
                <a:latin typeface="Times New Roman" panose="02020603050405020304" pitchFamily="18" charset="0"/>
                <a:cs typeface="Times New Roman" panose="02020603050405020304" pitchFamily="18" charset="0"/>
              </a:rPr>
              <a:t>+ Hình 2.4b: Trồng thủy canh</a:t>
            </a:r>
            <a:endParaRPr lang="en-US" altLang="vi-VN" sz="2683" dirty="0">
              <a:latin typeface="Times New Roman" panose="02020603050405020304" pitchFamily="18" charset="0"/>
              <a:cs typeface="Times New Roman" panose="02020603050405020304" pitchFamily="18" charset="0"/>
            </a:endParaRPr>
          </a:p>
          <a:p>
            <a:pPr>
              <a:lnSpc>
                <a:spcPct val="150000"/>
              </a:lnSpc>
            </a:pPr>
            <a:r>
              <a:rPr lang="en-US" altLang="vi-VN" sz="3219" dirty="0">
                <a:solidFill>
                  <a:srgbClr val="000000"/>
                </a:solidFill>
                <a:latin typeface="Times New Roman" panose="02020603050405020304" pitchFamily="18" charset="0"/>
                <a:cs typeface="Times New Roman" panose="02020603050405020304" pitchFamily="18" charset="0"/>
              </a:rPr>
              <a:t>+ Hình 2.4c: Hệ thống tưới tiêu tự động</a:t>
            </a:r>
            <a:endParaRPr lang="en-US" altLang="vi-VN" sz="2683" dirty="0">
              <a:latin typeface="Times New Roman" panose="02020603050405020304" pitchFamily="18" charset="0"/>
              <a:cs typeface="Times New Roman" panose="02020603050405020304" pitchFamily="18" charset="0"/>
            </a:endParaRPr>
          </a:p>
          <a:p>
            <a:pPr>
              <a:lnSpc>
                <a:spcPct val="150000"/>
              </a:lnSpc>
            </a:pPr>
            <a:r>
              <a:rPr lang="en-US" altLang="vi-VN" sz="3219" dirty="0">
                <a:solidFill>
                  <a:srgbClr val="000000"/>
                </a:solidFill>
                <a:latin typeface="Times New Roman" panose="02020603050405020304" pitchFamily="18" charset="0"/>
                <a:cs typeface="Times New Roman" panose="02020603050405020304" pitchFamily="18" charset="0"/>
              </a:rPr>
              <a:t>+ Vòi phun nước tự động tưới nước tự động ở các công viên giải trí: hệ thống tưới tiêu tự động khi trồng rau.</a:t>
            </a:r>
            <a:endParaRPr lang="en-US" altLang="vi-VN" sz="2683" dirty="0">
              <a:latin typeface="Times New Roman" panose="02020603050405020304" pitchFamily="18" charset="0"/>
              <a:cs typeface="Times New Roman" panose="02020603050405020304" pitchFamily="18" charset="0"/>
            </a:endParaRPr>
          </a:p>
          <a:p>
            <a:pPr>
              <a:lnSpc>
                <a:spcPct val="150000"/>
              </a:lnSpc>
            </a:pPr>
            <a:r>
              <a:rPr lang="en-US" altLang="vi-VN" sz="3219" dirty="0">
                <a:solidFill>
                  <a:srgbClr val="000000"/>
                </a:solidFill>
                <a:latin typeface="Times New Roman" panose="02020603050405020304" pitchFamily="18" charset="0"/>
                <a:cs typeface="Times New Roman" panose="02020603050405020304" pitchFamily="18" charset="0"/>
              </a:rPr>
              <a:t>+ Mô hình trồng rau trong hệ thống nh</a:t>
            </a:r>
            <a:r>
              <a:rPr lang="en-US" altLang="vi-VN" sz="3219" dirty="0">
                <a:solidFill>
                  <a:srgbClr val="000000"/>
                </a:solidFill>
                <a:latin typeface="Times New Roman" panose="02020603050405020304" pitchFamily="18" charset="0"/>
                <a:ea typeface="Times New Roman" panose="02020603050405020304" pitchFamily="18" charset="0"/>
              </a:rPr>
              <a:t>à</a:t>
            </a:r>
            <a:r>
              <a:rPr lang="en-US" altLang="vi-VN" sz="3219" dirty="0">
                <a:solidFill>
                  <a:srgbClr val="000000"/>
                </a:solidFill>
                <a:latin typeface="Times New Roman" panose="02020603050405020304" pitchFamily="18" charset="0"/>
                <a:cs typeface="Times New Roman" panose="02020603050405020304" pitchFamily="18" charset="0"/>
              </a:rPr>
              <a:t> kính : khí hậu trong nh</a:t>
            </a:r>
            <a:r>
              <a:rPr lang="en-US" altLang="vi-VN" sz="3219" dirty="0">
                <a:solidFill>
                  <a:srgbClr val="000000"/>
                </a:solidFill>
                <a:latin typeface="Times New Roman" panose="02020603050405020304" pitchFamily="18" charset="0"/>
                <a:ea typeface="Times New Roman" panose="02020603050405020304" pitchFamily="18" charset="0"/>
              </a:rPr>
              <a:t>à</a:t>
            </a:r>
            <a:r>
              <a:rPr lang="en-US" altLang="vi-VN" sz="3219" dirty="0">
                <a:solidFill>
                  <a:srgbClr val="000000"/>
                </a:solidFill>
                <a:latin typeface="Times New Roman" panose="02020603050405020304" pitchFamily="18" charset="0"/>
                <a:cs typeface="Times New Roman" panose="02020603050405020304" pitchFamily="18" charset="0"/>
              </a:rPr>
              <a:t> kính có thể điều chỉnh được, ít sâu bọ..</a:t>
            </a:r>
            <a:endParaRPr lang="en-US" altLang="vi-VN" sz="2683" dirty="0">
              <a:latin typeface="Times New Roman" panose="02020603050405020304" pitchFamily="18" charset="0"/>
              <a:ea typeface="Times New Roman" panose="02020603050405020304" pitchFamily="18" charset="0"/>
            </a:endParaRPr>
          </a:p>
        </p:txBody>
      </p:sp>
      <p:grpSp>
        <p:nvGrpSpPr>
          <p:cNvPr id="21" name="Group 20"/>
          <p:cNvGrpSpPr/>
          <p:nvPr/>
        </p:nvGrpSpPr>
        <p:grpSpPr>
          <a:xfrm>
            <a:off x="6577470" y="6487423"/>
            <a:ext cx="7403644" cy="1680033"/>
            <a:chOff x="2976" y="720"/>
            <a:chExt cx="2631" cy="789"/>
          </a:xfrm>
        </p:grpSpPr>
        <p:pic>
          <p:nvPicPr>
            <p:cNvPr id="32781" name="Picture 21" descr="Cau hoi"/>
            <p:cNvPicPr>
              <a:picLocks noChangeAspect="1"/>
            </p:cNvPicPr>
            <p:nvPr/>
          </p:nvPicPr>
          <p:blipFill>
            <a:blip r:embed="rId4"/>
            <a:stretch>
              <a:fillRect/>
            </a:stretch>
          </p:blipFill>
          <p:spPr>
            <a:xfrm>
              <a:off x="2976" y="720"/>
              <a:ext cx="448" cy="672"/>
            </a:xfrm>
            <a:prstGeom prst="rect">
              <a:avLst/>
            </a:prstGeom>
            <a:noFill/>
            <a:ln w="9525">
              <a:noFill/>
            </a:ln>
          </p:spPr>
        </p:pic>
        <p:sp>
          <p:nvSpPr>
            <p:cNvPr id="32782" name="Text Box 53"/>
            <p:cNvSpPr txBox="1"/>
            <p:nvPr/>
          </p:nvSpPr>
          <p:spPr>
            <a:xfrm>
              <a:off x="3303" y="768"/>
              <a:ext cx="2304" cy="741"/>
            </a:xfrm>
            <a:prstGeom prst="rect">
              <a:avLst/>
            </a:prstGeom>
            <a:noFill/>
            <a:ln w="9525">
              <a:noFill/>
            </a:ln>
          </p:spPr>
          <p:txBody>
            <a:bodyPr>
              <a:spAutoFit/>
            </a:bodyPr>
            <a:lstStyle>
              <a:lvl1pPr marL="357505" indent="-357505" algn="l" defTabSz="951230" rtl="0" eaLnBrk="0" fontAlgn="base" hangingPunct="0">
                <a:spcBef>
                  <a:spcPct val="20000"/>
                </a:spcBef>
                <a:spcAft>
                  <a:spcPct val="0"/>
                </a:spcAft>
                <a:buChar char="•"/>
                <a:defRPr sz="3300">
                  <a:solidFill>
                    <a:schemeClr val="tx1"/>
                  </a:solidFill>
                  <a:latin typeface="+mn-lt"/>
                  <a:ea typeface="+mn-ea"/>
                  <a:cs typeface="+mn-cs"/>
                </a:defRPr>
              </a:lvl1pPr>
              <a:lvl2pPr marL="773430" indent="-295275" algn="l" defTabSz="951230" rtl="0" eaLnBrk="0" fontAlgn="base" hangingPunct="0">
                <a:spcBef>
                  <a:spcPct val="20000"/>
                </a:spcBef>
                <a:spcAft>
                  <a:spcPct val="0"/>
                </a:spcAft>
                <a:buChar char="–"/>
                <a:defRPr sz="2900">
                  <a:solidFill>
                    <a:schemeClr val="tx1"/>
                  </a:solidFill>
                  <a:latin typeface="+mn-lt"/>
                </a:defRPr>
              </a:lvl2pPr>
              <a:lvl3pPr marL="1189355" indent="-238125" algn="l" defTabSz="951230" rtl="0" eaLnBrk="0" fontAlgn="base" hangingPunct="0">
                <a:spcBef>
                  <a:spcPct val="20000"/>
                </a:spcBef>
                <a:spcAft>
                  <a:spcPct val="0"/>
                </a:spcAft>
                <a:buChar char="•"/>
                <a:defRPr sz="2500">
                  <a:solidFill>
                    <a:schemeClr val="tx1"/>
                  </a:solidFill>
                  <a:latin typeface="+mn-lt"/>
                </a:defRPr>
              </a:lvl3pPr>
              <a:lvl4pPr marL="1663700" indent="-236855" algn="l" defTabSz="951230" rtl="0" eaLnBrk="0" fontAlgn="base" hangingPunct="0">
                <a:spcBef>
                  <a:spcPct val="20000"/>
                </a:spcBef>
                <a:spcAft>
                  <a:spcPct val="0"/>
                </a:spcAft>
                <a:buChar char="–"/>
                <a:defRPr sz="2100">
                  <a:solidFill>
                    <a:schemeClr val="tx1"/>
                  </a:solidFill>
                  <a:latin typeface="+mn-lt"/>
                </a:defRPr>
              </a:lvl4pPr>
              <a:lvl5pPr marL="2141855" indent="-240030" algn="l" defTabSz="951230" rtl="0" eaLnBrk="0" fontAlgn="base" hangingPunct="0">
                <a:spcBef>
                  <a:spcPct val="20000"/>
                </a:spcBef>
                <a:spcAft>
                  <a:spcPct val="0"/>
                </a:spcAft>
                <a:buChar char="»"/>
                <a:defRPr sz="2100">
                  <a:solidFill>
                    <a:schemeClr val="tx1"/>
                  </a:solidFill>
                  <a:latin typeface="+mn-lt"/>
                </a:defRPr>
              </a:lvl5pPr>
            </a:lstStyle>
            <a:p>
              <a:pPr marL="0" indent="0" defTabSz="1226485">
                <a:spcBef>
                  <a:spcPct val="0"/>
                </a:spcBef>
                <a:buNone/>
              </a:pPr>
              <a:r>
                <a:rPr lang="en-US" altLang="vi-VN" sz="3219" b="1" dirty="0">
                  <a:solidFill>
                    <a:srgbClr val="0000FF"/>
                  </a:solidFill>
                  <a:latin typeface="Times New Roman" panose="02020603050405020304" pitchFamily="18" charset="0"/>
                  <a:cs typeface="Times New Roman" panose="02020603050405020304" pitchFamily="18" charset="0"/>
                </a:rPr>
                <a:t>3. Em hãy kể về các ứng dụng công nghệ cao trong trồng trọt m</a:t>
              </a:r>
              <a:r>
                <a:rPr lang="en-US" altLang="vi-VN" sz="3219" b="1" dirty="0">
                  <a:solidFill>
                    <a:srgbClr val="0000FF"/>
                  </a:solidFill>
                  <a:latin typeface="Times New Roman" panose="02020603050405020304" pitchFamily="18" charset="0"/>
                  <a:ea typeface="Times New Roman" panose="02020603050405020304" pitchFamily="18" charset="0"/>
                </a:rPr>
                <a:t>à</a:t>
              </a:r>
              <a:r>
                <a:rPr lang="en-US" altLang="vi-VN" sz="3219" b="1" dirty="0">
                  <a:solidFill>
                    <a:srgbClr val="0000FF"/>
                  </a:solidFill>
                  <a:latin typeface="Times New Roman" panose="02020603050405020304" pitchFamily="18" charset="0"/>
                  <a:cs typeface="Times New Roman" panose="02020603050405020304" pitchFamily="18" charset="0"/>
                </a:rPr>
                <a:t> em từng thấy hoặc từng trải nghiệm.</a:t>
              </a:r>
              <a:endParaRPr lang="en-US" altLang="vi-VN" sz="3219" b="1" dirty="0">
                <a:solidFill>
                  <a:srgbClr val="0000FF"/>
                </a:solidFill>
                <a:latin typeface="Times New Roman" panose="02020603050405020304" pitchFamily="18" charset="0"/>
                <a:ea typeface="Times New Roman" panose="02020603050405020304" pitchFamily="18"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arn(inVertical)">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1000"/>
                                        <p:tgtEl>
                                          <p:spTgt spid="11"/>
                                        </p:tgtEl>
                                      </p:cBhvr>
                                    </p:animEffect>
                                    <p:anim calcmode="lin" valueType="num">
                                      <p:cBhvr>
                                        <p:cTn id="13" dur="1000" fill="hold"/>
                                        <p:tgtEl>
                                          <p:spTgt spid="11"/>
                                        </p:tgtEl>
                                        <p:attrNameLst>
                                          <p:attrName>ppt_x</p:attrName>
                                        </p:attrNameLst>
                                      </p:cBhvr>
                                      <p:tavLst>
                                        <p:tav tm="0">
                                          <p:val>
                                            <p:strVal val="#ppt_x"/>
                                          </p:val>
                                        </p:tav>
                                        <p:tav tm="100000">
                                          <p:val>
                                            <p:strVal val="#ppt_x"/>
                                          </p:val>
                                        </p:tav>
                                      </p:tavLst>
                                    </p:anim>
                                    <p:anim calcmode="lin" valueType="num">
                                      <p:cBhvr>
                                        <p:cTn id="1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4" presetClass="exit" presetSubtype="10" fill="hold" nodeType="clickEffect">
                                  <p:stCondLst>
                                    <p:cond delay="0"/>
                                  </p:stCondLst>
                                  <p:childTnLst>
                                    <p:animEffect transition="out" filter="randombar(horizontal)">
                                      <p:cBhvr>
                                        <p:cTn id="18" dur="500"/>
                                        <p:tgtEl>
                                          <p:spTgt spid="11"/>
                                        </p:tgtEl>
                                      </p:cBhvr>
                                    </p:animEffect>
                                    <p:set>
                                      <p:cBhvr>
                                        <p:cTn id="19" dur="1" fill="hold">
                                          <p:stCondLst>
                                            <p:cond delay="499"/>
                                          </p:stCondLst>
                                        </p:cTn>
                                        <p:tgtEl>
                                          <p:spTgt spid="11"/>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barn(inVertical)">
                                      <p:cBhvr>
                                        <p:cTn id="24" dur="500"/>
                                        <p:tgtEl>
                                          <p:spTgt spid="3"/>
                                        </p:tgtEl>
                                      </p:cBhvr>
                                    </p:animEffect>
                                  </p:childTnLst>
                                </p:cTn>
                              </p:par>
                            </p:childTnLst>
                          </p:cTn>
                        </p:par>
                      </p:childTnLst>
                    </p:cTn>
                  </p:par>
                  <p:par>
                    <p:cTn id="25" fill="hold">
                      <p:stCondLst>
                        <p:cond delay="indefinite"/>
                      </p:stCondLst>
                      <p:childTnLst>
                        <p:par>
                          <p:cTn id="26" fill="hold">
                            <p:stCondLst>
                              <p:cond delay="0"/>
                            </p:stCondLst>
                            <p:childTnLst>
                              <p:par>
                                <p:cTn id="27" presetID="14" presetClass="exit" presetSubtype="10" fill="hold" nodeType="clickEffect">
                                  <p:stCondLst>
                                    <p:cond delay="0"/>
                                  </p:stCondLst>
                                  <p:childTnLst>
                                    <p:animEffect transition="out" filter="randombar(horizontal)">
                                      <p:cBhvr>
                                        <p:cTn id="28" dur="500"/>
                                        <p:tgtEl>
                                          <p:spTgt spid="11"/>
                                        </p:tgtEl>
                                      </p:cBhvr>
                                    </p:animEffect>
                                    <p:set>
                                      <p:cBhvr>
                                        <p:cTn id="29" dur="1" fill="hold">
                                          <p:stCondLst>
                                            <p:cond delay="499"/>
                                          </p:stCondLst>
                                        </p:cTn>
                                        <p:tgtEl>
                                          <p:spTgt spid="11"/>
                                        </p:tgtEl>
                                        <p:attrNameLst>
                                          <p:attrName>style.visibility</p:attrName>
                                        </p:attrNameLst>
                                      </p:cBhvr>
                                      <p:to>
                                        <p:strVal val="hidden"/>
                                      </p:to>
                                    </p:set>
                                  </p:childTnLst>
                                </p:cTn>
                              </p:par>
                            </p:childTnLst>
                          </p:cTn>
                        </p:par>
                        <p:par>
                          <p:cTn id="30" fill="hold">
                            <p:stCondLst>
                              <p:cond delay="500"/>
                            </p:stCondLst>
                            <p:childTnLst>
                              <p:par>
                                <p:cTn id="31" presetID="2" presetClass="entr" presetSubtype="4" fill="hold" nodeType="afterEffect">
                                  <p:stCondLst>
                                    <p:cond delay="0"/>
                                  </p:stCondLst>
                                  <p:childTnLst>
                                    <p:set>
                                      <p:cBhvr>
                                        <p:cTn id="32" dur="1" fill="hold">
                                          <p:stCondLst>
                                            <p:cond delay="0"/>
                                          </p:stCondLst>
                                        </p:cTn>
                                        <p:tgtEl>
                                          <p:spTgt spid="21"/>
                                        </p:tgtEl>
                                        <p:attrNameLst>
                                          <p:attrName>style.visibility</p:attrName>
                                        </p:attrNameLst>
                                      </p:cBhvr>
                                      <p:to>
                                        <p:strVal val="visible"/>
                                      </p:to>
                                    </p:set>
                                    <p:anim calcmode="lin" valueType="num">
                                      <p:cBhvr additive="base">
                                        <p:cTn id="33" dur="500" fill="hold"/>
                                        <p:tgtEl>
                                          <p:spTgt spid="21"/>
                                        </p:tgtEl>
                                        <p:attrNameLst>
                                          <p:attrName>ppt_x</p:attrName>
                                        </p:attrNameLst>
                                      </p:cBhvr>
                                      <p:tavLst>
                                        <p:tav tm="0">
                                          <p:val>
                                            <p:strVal val="#ppt_x"/>
                                          </p:val>
                                        </p:tav>
                                        <p:tav tm="100000">
                                          <p:val>
                                            <p:strVal val="#ppt_x"/>
                                          </p:val>
                                        </p:tav>
                                      </p:tavLst>
                                    </p:anim>
                                    <p:anim calcmode="lin" valueType="num">
                                      <p:cBhvr additive="base">
                                        <p:cTn id="3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37" name="Line 13"/>
          <p:cNvSpPr>
            <a:spLocks noChangeShapeType="1"/>
          </p:cNvSpPr>
          <p:nvPr/>
        </p:nvSpPr>
        <p:spPr bwMode="auto">
          <a:xfrm>
            <a:off x="6888350" y="-53847"/>
            <a:ext cx="0" cy="9177367"/>
          </a:xfrm>
          <a:prstGeom prst="line">
            <a:avLst/>
          </a:prstGeom>
          <a:ln>
            <a:solidFill>
              <a:srgbClr val="FC0A04"/>
            </a:solidFill>
          </a:ln>
        </p:spPr>
        <p:style>
          <a:lnRef idx="3">
            <a:schemeClr val="dk1"/>
          </a:lnRef>
          <a:fillRef idx="0">
            <a:schemeClr val="dk1"/>
          </a:fillRef>
          <a:effectRef idx="2">
            <a:schemeClr val="dk1"/>
          </a:effectRef>
          <a:fontRef idx="minor">
            <a:schemeClr val="tx1"/>
          </a:fontRef>
        </p:style>
        <p:txBody>
          <a:bodyPr/>
          <a:lstStyle/>
          <a:p>
            <a:pPr defTabSz="1226485">
              <a:defRPr/>
            </a:pPr>
            <a:endParaRPr lang="en-US" sz="6438" dirty="0"/>
          </a:p>
        </p:txBody>
      </p:sp>
      <p:sp>
        <p:nvSpPr>
          <p:cNvPr id="34819" name="Text Box 15"/>
          <p:cNvSpPr txBox="1"/>
          <p:nvPr/>
        </p:nvSpPr>
        <p:spPr>
          <a:xfrm>
            <a:off x="6990557" y="6691836"/>
            <a:ext cx="1839732" cy="525850"/>
          </a:xfrm>
          <a:prstGeom prst="rect">
            <a:avLst/>
          </a:prstGeom>
          <a:noFill/>
          <a:ln w="9525">
            <a:noFill/>
          </a:ln>
        </p:spPr>
        <p:txBody>
          <a:bodyPr>
            <a:spAutoFit/>
          </a:bodyPr>
          <a:lstStyle/>
          <a:p>
            <a:pPr>
              <a:spcBef>
                <a:spcPct val="50000"/>
              </a:spcBef>
            </a:pPr>
            <a:endParaRPr lang="en-US" altLang="en-US" sz="2817" dirty="0"/>
          </a:p>
        </p:txBody>
      </p:sp>
      <p:sp>
        <p:nvSpPr>
          <p:cNvPr id="34820" name="Line 2"/>
          <p:cNvSpPr/>
          <p:nvPr/>
        </p:nvSpPr>
        <p:spPr>
          <a:xfrm>
            <a:off x="102209" y="-53848"/>
            <a:ext cx="13878905" cy="0"/>
          </a:xfrm>
          <a:prstGeom prst="line">
            <a:avLst/>
          </a:prstGeom>
          <a:ln w="28575" cap="flat" cmpd="sng">
            <a:solidFill>
              <a:srgbClr val="FF0000"/>
            </a:solidFill>
            <a:prstDash val="solid"/>
            <a:headEnd type="none" w="med" len="med"/>
            <a:tailEnd type="none" w="med" len="med"/>
          </a:ln>
        </p:spPr>
      </p:sp>
      <p:sp>
        <p:nvSpPr>
          <p:cNvPr id="34821" name="WordArt 5"/>
          <p:cNvSpPr>
            <a:spLocks noTextEdit="1"/>
          </p:cNvSpPr>
          <p:nvPr/>
        </p:nvSpPr>
        <p:spPr>
          <a:xfrm>
            <a:off x="3004471" y="-1137672"/>
            <a:ext cx="8176587" cy="919866"/>
          </a:xfrm>
          <a:prstGeom prst="rect">
            <a:avLst/>
          </a:prstGeom>
        </p:spPr>
        <p:txBody>
          <a:bodyPr wrap="none" fromWordArt="1">
            <a:prstTxWarp prst="textPlain">
              <a:avLst>
                <a:gd name="adj" fmla="val 50000"/>
              </a:avLst>
            </a:prstTxWarp>
            <a:normAutofit/>
          </a:bodyPr>
          <a:lstStyle/>
          <a:p>
            <a:pPr algn="ctr"/>
            <a:r>
              <a:rPr lang="en-US" sz="4829">
                <a:ln w="12700" cap="flat" cmpd="sng">
                  <a:solidFill>
                    <a:srgbClr val="0066FF"/>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79999"/>
                    </a:srgbClr>
                  </a:outerShdw>
                </a:effectLst>
                <a:ea typeface="Arial" panose="020B0604020202020204" pitchFamily="34" charset="0"/>
              </a:rPr>
              <a:t>VẬN DỤNG</a:t>
            </a:r>
          </a:p>
        </p:txBody>
      </p:sp>
      <p:sp>
        <p:nvSpPr>
          <p:cNvPr id="34822" name="Line 19"/>
          <p:cNvSpPr/>
          <p:nvPr/>
        </p:nvSpPr>
        <p:spPr>
          <a:xfrm>
            <a:off x="960324" y="-170961"/>
            <a:ext cx="12350054" cy="0"/>
          </a:xfrm>
          <a:prstGeom prst="line">
            <a:avLst/>
          </a:prstGeom>
          <a:ln w="28575" cap="flat" cmpd="sng">
            <a:solidFill>
              <a:srgbClr val="FF0000"/>
            </a:solidFill>
            <a:prstDash val="solid"/>
            <a:headEnd type="none" w="med" len="med"/>
            <a:tailEnd type="none" w="med" len="med"/>
          </a:ln>
        </p:spPr>
      </p:sp>
      <p:pic>
        <p:nvPicPr>
          <p:cNvPr id="34823" name="Picture 32" descr="D:\tuần hoàn máu và lưu thông bạch huyết\checkbookpenwritingchec_zps72a4e20e(2).gif"/>
          <p:cNvPicPr>
            <a:picLocks noChangeAspect="1"/>
          </p:cNvPicPr>
          <p:nvPr/>
        </p:nvPicPr>
        <p:blipFill>
          <a:blip r:embed="rId3"/>
          <a:stretch>
            <a:fillRect/>
          </a:stretch>
        </p:blipFill>
        <p:spPr>
          <a:xfrm>
            <a:off x="2131" y="-1075921"/>
            <a:ext cx="1639576" cy="715451"/>
          </a:xfrm>
          <a:prstGeom prst="rect">
            <a:avLst/>
          </a:prstGeom>
          <a:noFill/>
          <a:ln w="9525">
            <a:noFill/>
          </a:ln>
        </p:spPr>
      </p:pic>
      <p:grpSp>
        <p:nvGrpSpPr>
          <p:cNvPr id="9" name="Group 8"/>
          <p:cNvGrpSpPr/>
          <p:nvPr/>
        </p:nvGrpSpPr>
        <p:grpSpPr>
          <a:xfrm>
            <a:off x="6786143" y="1785885"/>
            <a:ext cx="7403644" cy="3064092"/>
            <a:chOff x="2940" y="192"/>
            <a:chExt cx="2631" cy="1439"/>
          </a:xfrm>
        </p:grpSpPr>
        <p:pic>
          <p:nvPicPr>
            <p:cNvPr id="34828" name="Picture 9" descr="Cau hoi"/>
            <p:cNvPicPr>
              <a:picLocks noChangeAspect="1"/>
            </p:cNvPicPr>
            <p:nvPr/>
          </p:nvPicPr>
          <p:blipFill>
            <a:blip r:embed="rId4"/>
            <a:stretch>
              <a:fillRect/>
            </a:stretch>
          </p:blipFill>
          <p:spPr>
            <a:xfrm>
              <a:off x="2940" y="336"/>
              <a:ext cx="448" cy="672"/>
            </a:xfrm>
            <a:prstGeom prst="rect">
              <a:avLst/>
            </a:prstGeom>
            <a:noFill/>
            <a:ln w="9525">
              <a:noFill/>
            </a:ln>
          </p:spPr>
        </p:pic>
        <p:sp>
          <p:nvSpPr>
            <p:cNvPr id="34829" name="Text Box 53"/>
            <p:cNvSpPr txBox="1"/>
            <p:nvPr/>
          </p:nvSpPr>
          <p:spPr>
            <a:xfrm>
              <a:off x="3267" y="192"/>
              <a:ext cx="2304" cy="1439"/>
            </a:xfrm>
            <a:prstGeom prst="rect">
              <a:avLst/>
            </a:prstGeom>
            <a:noFill/>
            <a:ln w="9525">
              <a:noFill/>
            </a:ln>
          </p:spPr>
          <p:txBody>
            <a:bodyPr>
              <a:spAutoFit/>
            </a:bodyPr>
            <a:lstStyle>
              <a:lvl1pPr marL="357505" indent="-357505" algn="l" defTabSz="951230" rtl="0" eaLnBrk="0" fontAlgn="base" hangingPunct="0">
                <a:spcBef>
                  <a:spcPct val="20000"/>
                </a:spcBef>
                <a:spcAft>
                  <a:spcPct val="0"/>
                </a:spcAft>
                <a:buChar char="•"/>
                <a:defRPr sz="3300">
                  <a:solidFill>
                    <a:schemeClr val="tx1"/>
                  </a:solidFill>
                  <a:latin typeface="+mn-lt"/>
                  <a:ea typeface="+mn-ea"/>
                  <a:cs typeface="+mn-cs"/>
                </a:defRPr>
              </a:lvl1pPr>
              <a:lvl2pPr marL="773430" indent="-295275" algn="l" defTabSz="951230" rtl="0" eaLnBrk="0" fontAlgn="base" hangingPunct="0">
                <a:spcBef>
                  <a:spcPct val="20000"/>
                </a:spcBef>
                <a:spcAft>
                  <a:spcPct val="0"/>
                </a:spcAft>
                <a:buChar char="–"/>
                <a:defRPr sz="2900">
                  <a:solidFill>
                    <a:schemeClr val="tx1"/>
                  </a:solidFill>
                  <a:latin typeface="+mn-lt"/>
                </a:defRPr>
              </a:lvl2pPr>
              <a:lvl3pPr marL="1189355" indent="-238125" algn="l" defTabSz="951230" rtl="0" eaLnBrk="0" fontAlgn="base" hangingPunct="0">
                <a:spcBef>
                  <a:spcPct val="20000"/>
                </a:spcBef>
                <a:spcAft>
                  <a:spcPct val="0"/>
                </a:spcAft>
                <a:buChar char="•"/>
                <a:defRPr sz="2500">
                  <a:solidFill>
                    <a:schemeClr val="tx1"/>
                  </a:solidFill>
                  <a:latin typeface="+mn-lt"/>
                </a:defRPr>
              </a:lvl3pPr>
              <a:lvl4pPr marL="1663700" indent="-236855" algn="l" defTabSz="951230" rtl="0" eaLnBrk="0" fontAlgn="base" hangingPunct="0">
                <a:spcBef>
                  <a:spcPct val="20000"/>
                </a:spcBef>
                <a:spcAft>
                  <a:spcPct val="0"/>
                </a:spcAft>
                <a:buChar char="–"/>
                <a:defRPr sz="2100">
                  <a:solidFill>
                    <a:schemeClr val="tx1"/>
                  </a:solidFill>
                  <a:latin typeface="+mn-lt"/>
                </a:defRPr>
              </a:lvl4pPr>
              <a:lvl5pPr marL="2141855" indent="-240030" algn="l" defTabSz="951230" rtl="0" eaLnBrk="0" fontAlgn="base" hangingPunct="0">
                <a:spcBef>
                  <a:spcPct val="20000"/>
                </a:spcBef>
                <a:spcAft>
                  <a:spcPct val="0"/>
                </a:spcAft>
                <a:buChar char="»"/>
                <a:defRPr sz="2100">
                  <a:solidFill>
                    <a:schemeClr val="tx1"/>
                  </a:solidFill>
                  <a:latin typeface="+mn-lt"/>
                </a:defRPr>
              </a:lvl5pPr>
            </a:lstStyle>
            <a:p>
              <a:pPr marL="0" indent="0" defTabSz="1226485">
                <a:spcBef>
                  <a:spcPct val="0"/>
                </a:spcBef>
                <a:buNone/>
              </a:pPr>
              <a:r>
                <a:rPr lang="en-US" altLang="vi-VN" sz="3219" b="1" dirty="0">
                  <a:solidFill>
                    <a:srgbClr val="0000FF"/>
                  </a:solidFill>
                  <a:latin typeface="Times New Roman" panose="02020603050405020304" pitchFamily="18" charset="0"/>
                  <a:cs typeface="Times New Roman" panose="02020603050405020304" pitchFamily="18" charset="0"/>
                </a:rPr>
                <a:t>Địa phương em có những loại cây trồng n</a:t>
              </a:r>
              <a:r>
                <a:rPr lang="en-US" altLang="vi-VN" sz="3219" b="1" dirty="0">
                  <a:solidFill>
                    <a:srgbClr val="0000FF"/>
                  </a:solidFill>
                  <a:latin typeface="Times New Roman" panose="02020603050405020304" pitchFamily="18" charset="0"/>
                  <a:ea typeface="Times New Roman" panose="02020603050405020304" pitchFamily="18" charset="0"/>
                </a:rPr>
                <a:t>à</a:t>
              </a:r>
              <a:r>
                <a:rPr lang="en-US" altLang="vi-VN" sz="3219" b="1" dirty="0">
                  <a:solidFill>
                    <a:srgbClr val="0000FF"/>
                  </a:solidFill>
                  <a:latin typeface="Times New Roman" panose="02020603050405020304" pitchFamily="18" charset="0"/>
                  <a:cs typeface="Times New Roman" panose="02020603050405020304" pitchFamily="18" charset="0"/>
                </a:rPr>
                <a:t>o phổ biến? Những phương thức canh tác v</a:t>
              </a:r>
              <a:r>
                <a:rPr lang="en-US" altLang="vi-VN" sz="3219" b="1" dirty="0">
                  <a:solidFill>
                    <a:srgbClr val="0000FF"/>
                  </a:solidFill>
                  <a:latin typeface="Times New Roman" panose="02020603050405020304" pitchFamily="18" charset="0"/>
                  <a:ea typeface="Times New Roman" panose="02020603050405020304" pitchFamily="18" charset="0"/>
                </a:rPr>
                <a:t>à</a:t>
              </a:r>
              <a:r>
                <a:rPr lang="en-US" altLang="vi-VN" sz="3219" b="1" dirty="0">
                  <a:solidFill>
                    <a:srgbClr val="0000FF"/>
                  </a:solidFill>
                  <a:latin typeface="Times New Roman" panose="02020603050405020304" pitchFamily="18" charset="0"/>
                  <a:cs typeface="Times New Roman" panose="02020603050405020304" pitchFamily="18" charset="0"/>
                </a:rPr>
                <a:t> ứng dụng công nghệ cao trong trồng trọt được áp dụng ở địa phương em như thế n</a:t>
              </a:r>
              <a:r>
                <a:rPr lang="en-US" altLang="vi-VN" sz="3219" b="1" dirty="0">
                  <a:solidFill>
                    <a:srgbClr val="0000FF"/>
                  </a:solidFill>
                  <a:latin typeface="Times New Roman" panose="02020603050405020304" pitchFamily="18" charset="0"/>
                  <a:ea typeface="Times New Roman" panose="02020603050405020304" pitchFamily="18" charset="0"/>
                </a:rPr>
                <a:t>à</a:t>
              </a:r>
              <a:r>
                <a:rPr lang="en-US" altLang="vi-VN" sz="3219" b="1" dirty="0">
                  <a:solidFill>
                    <a:srgbClr val="0000FF"/>
                  </a:solidFill>
                  <a:latin typeface="Times New Roman" panose="02020603050405020304" pitchFamily="18" charset="0"/>
                  <a:cs typeface="Times New Roman" panose="02020603050405020304" pitchFamily="18" charset="0"/>
                </a:rPr>
                <a:t>o?</a:t>
              </a:r>
              <a:endParaRPr lang="en-US" altLang="vi-VN" sz="3219" b="1" dirty="0">
                <a:solidFill>
                  <a:srgbClr val="0000FF"/>
                </a:solidFill>
                <a:latin typeface="Times New Roman" panose="02020603050405020304" pitchFamily="18" charset="0"/>
                <a:ea typeface="Times New Roman" panose="02020603050405020304" pitchFamily="18" charset="0"/>
              </a:endParaRPr>
            </a:p>
          </p:txBody>
        </p:sp>
      </p:grpSp>
      <p:sp>
        <p:nvSpPr>
          <p:cNvPr id="34825" name="Rectangle 1"/>
          <p:cNvSpPr/>
          <p:nvPr/>
        </p:nvSpPr>
        <p:spPr>
          <a:xfrm>
            <a:off x="6888350" y="150567"/>
            <a:ext cx="7358929" cy="1248290"/>
          </a:xfrm>
          <a:prstGeom prst="rect">
            <a:avLst/>
          </a:prstGeom>
          <a:noFill/>
          <a:ln w="9525">
            <a:noFill/>
          </a:ln>
        </p:spPr>
        <p:txBody>
          <a:bodyPr>
            <a:spAutoFit/>
          </a:bodyPr>
          <a:lstStyle/>
          <a:p>
            <a:r>
              <a:rPr lang="nl-NL" altLang="vi-VN" sz="3756" b="1" dirty="0">
                <a:solidFill>
                  <a:srgbClr val="FC0A04"/>
                </a:solidFill>
                <a:latin typeface="Times New Roman" panose="02020603050405020304" pitchFamily="18" charset="0"/>
                <a:cs typeface="Times New Roman" panose="02020603050405020304" pitchFamily="18" charset="0"/>
              </a:rPr>
              <a:t>GV yêu cầu HS về nh</a:t>
            </a:r>
            <a:r>
              <a:rPr lang="nl-NL" altLang="vi-VN" sz="3756" b="1" dirty="0">
                <a:solidFill>
                  <a:srgbClr val="FC0A04"/>
                </a:solidFill>
                <a:latin typeface="Times New Roman" panose="02020603050405020304" pitchFamily="18" charset="0"/>
                <a:ea typeface="Times New Roman" panose="02020603050405020304" pitchFamily="18" charset="0"/>
              </a:rPr>
              <a:t>à</a:t>
            </a:r>
            <a:r>
              <a:rPr lang="nl-NL" altLang="vi-VN" sz="3756" b="1" dirty="0">
                <a:solidFill>
                  <a:srgbClr val="FC0A04"/>
                </a:solidFill>
                <a:latin typeface="Times New Roman" panose="02020603050405020304" pitchFamily="18" charset="0"/>
                <a:cs typeface="Times New Roman" panose="02020603050405020304" pitchFamily="18" charset="0"/>
              </a:rPr>
              <a:t> ho</a:t>
            </a:r>
            <a:r>
              <a:rPr lang="nl-NL" altLang="vi-VN" sz="3756" b="1" dirty="0">
                <a:solidFill>
                  <a:srgbClr val="FC0A04"/>
                </a:solidFill>
                <a:latin typeface="Times New Roman" panose="02020603050405020304" pitchFamily="18" charset="0"/>
                <a:ea typeface="Times New Roman" panose="02020603050405020304" pitchFamily="18" charset="0"/>
              </a:rPr>
              <a:t>à</a:t>
            </a:r>
            <a:r>
              <a:rPr lang="nl-NL" altLang="vi-VN" sz="3756" b="1" dirty="0">
                <a:solidFill>
                  <a:srgbClr val="FC0A04"/>
                </a:solidFill>
                <a:latin typeface="Times New Roman" panose="02020603050405020304" pitchFamily="18" charset="0"/>
                <a:cs typeface="Times New Roman" panose="02020603050405020304" pitchFamily="18" charset="0"/>
              </a:rPr>
              <a:t>n th</a:t>
            </a:r>
            <a:r>
              <a:rPr lang="nl-NL" altLang="vi-VN" sz="3756" b="1" dirty="0">
                <a:solidFill>
                  <a:srgbClr val="FC0A04"/>
                </a:solidFill>
                <a:latin typeface="Times New Roman" panose="02020603050405020304" pitchFamily="18" charset="0"/>
                <a:ea typeface="Times New Roman" panose="02020603050405020304" pitchFamily="18" charset="0"/>
              </a:rPr>
              <a:t>à</a:t>
            </a:r>
            <a:r>
              <a:rPr lang="nl-NL" altLang="vi-VN" sz="3756" b="1" dirty="0">
                <a:solidFill>
                  <a:srgbClr val="FC0A04"/>
                </a:solidFill>
                <a:latin typeface="Times New Roman" panose="02020603050405020304" pitchFamily="18" charset="0"/>
                <a:cs typeface="Times New Roman" panose="02020603050405020304" pitchFamily="18" charset="0"/>
              </a:rPr>
              <a:t>nh nhiệm vụ:</a:t>
            </a:r>
            <a:endParaRPr lang="en-US" altLang="vi-VN" sz="3756" b="1" dirty="0">
              <a:solidFill>
                <a:srgbClr val="FC0A04"/>
              </a:solidFill>
            </a:endParaRPr>
          </a:p>
        </p:txBody>
      </p:sp>
      <p:sp>
        <p:nvSpPr>
          <p:cNvPr id="13" name="TextBox 12"/>
          <p:cNvSpPr txBox="1"/>
          <p:nvPr/>
        </p:nvSpPr>
        <p:spPr>
          <a:xfrm>
            <a:off x="858117" y="150567"/>
            <a:ext cx="5621404" cy="670312"/>
          </a:xfrm>
          <a:prstGeom prst="rect">
            <a:avLst/>
          </a:prstGeom>
          <a:noFill/>
        </p:spPr>
        <p:txBody>
          <a:bodyPr>
            <a:spAutoFit/>
          </a:bodyPr>
          <a:lstStyle/>
          <a:p>
            <a:pPr>
              <a:buNone/>
            </a:pPr>
            <a:r>
              <a:rPr sz="3756" b="1" dirty="0">
                <a:solidFill>
                  <a:srgbClr val="FC0A04"/>
                </a:solidFill>
                <a:effectLst>
                  <a:outerShdw blurRad="38100" dist="38100" dir="2700000">
                    <a:srgbClr val="000000"/>
                  </a:outerShdw>
                </a:effectLst>
                <a:latin typeface="Times New Roman" panose="02020603050405020304" pitchFamily="18" charset="0"/>
                <a:cs typeface="Times New Roman" panose="02020603050405020304" pitchFamily="18" charset="0"/>
              </a:rPr>
              <a:t>NỘI DUNG CẦN ĐẠT</a:t>
            </a:r>
            <a:endParaRPr sz="3756" b="1" dirty="0">
              <a:solidFill>
                <a:srgbClr val="FC0A04"/>
              </a:solidFill>
              <a:effectLst>
                <a:outerShdw blurRad="38100" dist="38100" dir="2700000">
                  <a:srgbClr val="000000"/>
                </a:outerShdw>
              </a:effectLst>
              <a:latin typeface="Times New Roman" panose="02020603050405020304" pitchFamily="18" charset="0"/>
              <a:ea typeface="Times New Roman" panose="02020603050405020304" pitchFamily="18" charset="0"/>
            </a:endParaRPr>
          </a:p>
        </p:txBody>
      </p:sp>
      <p:sp>
        <p:nvSpPr>
          <p:cNvPr id="3" name="Rectangle 2"/>
          <p:cNvSpPr/>
          <p:nvPr/>
        </p:nvSpPr>
        <p:spPr>
          <a:xfrm>
            <a:off x="25553" y="857501"/>
            <a:ext cx="6988427" cy="8176726"/>
          </a:xfrm>
          <a:prstGeom prst="rect">
            <a:avLst/>
          </a:prstGeom>
          <a:noFill/>
          <a:ln w="9525">
            <a:noFill/>
          </a:ln>
        </p:spPr>
        <p:txBody>
          <a:bodyPr>
            <a:spAutoFit/>
          </a:bodyPr>
          <a:lstStyle/>
          <a:p>
            <a:pPr>
              <a:lnSpc>
                <a:spcPct val="150000"/>
              </a:lnSpc>
            </a:pPr>
            <a:r>
              <a:rPr lang="en-US" altLang="vi-VN" sz="3219" dirty="0">
                <a:solidFill>
                  <a:srgbClr val="000000"/>
                </a:solidFill>
                <a:latin typeface="Times New Roman" panose="02020603050405020304" pitchFamily="18" charset="0"/>
                <a:cs typeface="Times New Roman" panose="02020603050405020304" pitchFamily="18" charset="0"/>
              </a:rPr>
              <a:t>-Ở địa phương em, mọi người thường trồng cây lương thực: lúa; các loại cây ăn quả: bưởi, cam, vải, xo</a:t>
            </a:r>
            <a:r>
              <a:rPr lang="en-US" altLang="vi-VN" sz="3219" dirty="0">
                <a:solidFill>
                  <a:srgbClr val="000000"/>
                </a:solidFill>
                <a:latin typeface="Times New Roman" panose="02020603050405020304" pitchFamily="18" charset="0"/>
                <a:ea typeface="Times New Roman" panose="02020603050405020304" pitchFamily="18" charset="0"/>
              </a:rPr>
              <a:t>à</a:t>
            </a:r>
            <a:r>
              <a:rPr lang="en-US" altLang="vi-VN" sz="3219" dirty="0">
                <a:solidFill>
                  <a:srgbClr val="000000"/>
                </a:solidFill>
                <a:latin typeface="Times New Roman" panose="02020603050405020304" pitchFamily="18" charset="0"/>
                <a:cs typeface="Times New Roman" panose="02020603050405020304" pitchFamily="18" charset="0"/>
              </a:rPr>
              <a:t>i, nhãn; các loại rau: rau ngót, rau lang, rau muống, rau cải, rau mồng tơi.</a:t>
            </a:r>
            <a:endParaRPr lang="en-US" altLang="vi-VN" sz="2683" dirty="0">
              <a:latin typeface="Times New Roman" panose="02020603050405020304" pitchFamily="18" charset="0"/>
              <a:cs typeface="Times New Roman" panose="02020603050405020304" pitchFamily="18" charset="0"/>
            </a:endParaRPr>
          </a:p>
          <a:p>
            <a:pPr>
              <a:lnSpc>
                <a:spcPct val="150000"/>
              </a:lnSpc>
            </a:pPr>
            <a:r>
              <a:rPr lang="en-US" altLang="vi-VN" sz="3219" dirty="0">
                <a:solidFill>
                  <a:srgbClr val="000000"/>
                </a:solidFill>
                <a:latin typeface="Times New Roman" panose="02020603050405020304" pitchFamily="18" charset="0"/>
                <a:cs typeface="Times New Roman" panose="02020603050405020304" pitchFamily="18" charset="0"/>
              </a:rPr>
              <a:t>-Các phương pháp xen canh, luân canh, tăng vụ để tăng năng suất cây trồng. </a:t>
            </a:r>
          </a:p>
          <a:p>
            <a:pPr>
              <a:lnSpc>
                <a:spcPct val="150000"/>
              </a:lnSpc>
            </a:pPr>
            <a:r>
              <a:rPr lang="en-US" altLang="vi-VN" sz="3219" dirty="0">
                <a:solidFill>
                  <a:srgbClr val="000000"/>
                </a:solidFill>
                <a:latin typeface="Times New Roman" panose="02020603050405020304" pitchFamily="18" charset="0"/>
                <a:cs typeface="Times New Roman" panose="02020603050405020304" pitchFamily="18" charset="0"/>
              </a:rPr>
              <a:t>-Ứng dụng phương pháp trồng thủy canh, chưa ứng dụng nhiều công nghệ cao vì địa phương em điều kiện còn hạn chế.</a:t>
            </a:r>
            <a:endParaRPr lang="en-US" altLang="vi-VN" sz="2817"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wipe(down)">
                                      <p:cBhvr>
                                        <p:cTn id="13" dur="500"/>
                                        <p:tgtEl>
                                          <p:spTgt spid="13"/>
                                        </p:tgtEl>
                                      </p:cBhvr>
                                    </p:animEffect>
                                  </p:childTnLst>
                                </p:cTn>
                              </p:par>
                            </p:childTnLst>
                          </p:cTn>
                        </p:par>
                        <p:par>
                          <p:cTn id="14" fill="hold">
                            <p:stCondLst>
                              <p:cond delay="500"/>
                            </p:stCondLst>
                            <p:childTnLst>
                              <p:par>
                                <p:cTn id="15" presetID="16" presetClass="entr" presetSubtype="21"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arn(inVertical)">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3" grpId="0"/>
    </p:bldLst>
  </p:timing>
</p:sld>
</file>

<file path=ppt/tags/tag1.xml><?xml version="1.0" encoding="utf-8"?>
<p:tagLst xmlns:a="http://schemas.openxmlformats.org/drawingml/2006/main" xmlns:r="http://schemas.openxmlformats.org/officeDocument/2006/relationships" xmlns:p="http://schemas.openxmlformats.org/presentationml/2006/main">
  <p:tag name="TABLE_ENDDRAG_ORIGIN_RECT" val="392*223"/>
  <p:tag name="TABLE_ENDDRAG_RECT" val="420*92*392*223"/>
</p:tagLst>
</file>

<file path=ppt/tags/tag2.xml><?xml version="1.0" encoding="utf-8"?>
<p:tagLst xmlns:a="http://schemas.openxmlformats.org/drawingml/2006/main" xmlns:r="http://schemas.openxmlformats.org/officeDocument/2006/relationships" xmlns:p="http://schemas.openxmlformats.org/presentationml/2006/main">
  <p:tag name="TABLE_ENDDRAG_ORIGIN_RECT" val="751*430"/>
  <p:tag name="TABLE_ENDDRAG_RECT" val="26*154*751*430"/>
</p:tagLst>
</file>

<file path=ppt/tags/tag3.xml><?xml version="1.0" encoding="utf-8"?>
<p:tagLst xmlns:a="http://schemas.openxmlformats.org/drawingml/2006/main" xmlns:r="http://schemas.openxmlformats.org/officeDocument/2006/relationships" xmlns:p="http://schemas.openxmlformats.org/presentationml/2006/main">
  <p:tag name="ISPRING_SLIDE_INDENT_LEVEL" val="0"/>
  <p:tag name="GENSWF_SLIDE_TITLE" val="C. Hướng dẫn học tập"/>
  <p:tag name="ISPRING_SLIDE_ID" val="{25EA70AB-E670-439F-B7D6-4641518B96D3}"/>
  <p:tag name="ISPRING_CUSTOM_TIMING_USED" val="1"/>
  <p:tag name="ISPRING_PRESENTER_ID" val="{02B4E843-7DD4-4CA8-9BF1-B676070AC58F}"/>
  <p:tag name="ISPRING_SLIDE_ID_2" val="{DA8C8E09-F6B3-43D3-93BB-EE0A3F355E63}"/>
  <p:tag name="ISPRING_SLIDE_BRANCHING_PROPERTIES" val="&lt;BranchingProperties&gt;&lt;nextAction&gt;&lt;action&gt;0&lt;/action&gt;&lt;/nextAction&gt;&lt;prevAction&gt;&lt;action&gt;0&lt;/action&gt;&lt;/prevAction&gt;&lt;lock&gt;1&lt;/lock&gt;&lt;/BranchingProperties&gt;&#10;"/>
  <p:tag name="GENSWF_ADVANCE_TIME" val="86399.00"/>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Mountain Top</Template>
  <TotalTime>92</TotalTime>
  <Words>1237</Words>
  <Application>Microsoft Office PowerPoint</Application>
  <PresentationFormat>Custom</PresentationFormat>
  <Paragraphs>126</Paragraphs>
  <Slides>10</Slides>
  <Notes>8</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10</vt:i4>
      </vt:variant>
    </vt:vector>
  </HeadingPairs>
  <TitlesOfParts>
    <vt:vector size="18" baseType="lpstr">
      <vt:lpstr>Arial</vt:lpstr>
      <vt:lpstr>Calibri</vt:lpstr>
      <vt:lpstr>Calibri Light</vt:lpstr>
      <vt:lpstr>Times New Roman</vt:lpstr>
      <vt:lpstr>Verdana</vt:lpstr>
      <vt:lpstr>VNI-Times</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LXN</Manager>
  <Company>Du An-Mien Phi-STEM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 An-Mien Phi-STEM</dc:title>
  <dc:subject>Du An-Mien Phi-STEM</dc:subject>
  <dc:creator>Du An-Mien Phi-STEM</dc:creator>
  <cp:keywords>Du An-Mien Phi-STEM</cp:keywords>
  <dc:description>Du An-Mien Phi-STEM</dc:description>
  <cp:lastModifiedBy>hauyen.levu2007@gmail.com</cp:lastModifiedBy>
  <cp:revision>389</cp:revision>
  <dcterms:created xsi:type="dcterms:W3CDTF">2006-11-29T11:13:57Z</dcterms:created>
  <dcterms:modified xsi:type="dcterms:W3CDTF">2024-09-14T09:33:54Z</dcterms:modified>
  <cp:category>Du An-Mien Phi-STEM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072C1F79B4F24E3981FCF65237FC56F4_12</vt:lpwstr>
  </property>
  <property fmtid="{D5CDD505-2E9C-101B-9397-08002B2CF9AE}" pid="3" name="KSOProductBuildVer">
    <vt:lpwstr>1033-12.2.0.17562</vt:lpwstr>
  </property>
</Properties>
</file>