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3" r:id="rId4"/>
    <p:sldId id="262" r:id="rId5"/>
    <p:sldId id="267" r:id="rId6"/>
    <p:sldId id="265" r:id="rId7"/>
    <p:sldId id="266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DE88C-E220-45BA-A3F4-676F0470D515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0F592-DBF0-4D5A-8FCF-B53AD69E3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5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ga2609c4100_0_3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ga2609c4100_0_3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831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2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8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6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3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9A9E-DA45-4869-9B04-431D9260CFA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8C31D-5D3F-4E3A-91E3-0FCBCF667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3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&#250;a%20b&#224;i%20l&#7899;p%20ch&#250;ng%20m&#236;nh-cut.mp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tusach-img.thuvienkhoahoc.com/images/thumb/d/d9/Ky-thuat-khan-trai-ban.png/500px-Ky-thuat-khan-trai-ban.p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4191000" y="4648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  <a:latin typeface="Century Schoolbook" pitchFamily="18" charset="0"/>
            </a:endParaRPr>
          </a:p>
        </p:txBody>
      </p:sp>
      <p:pic>
        <p:nvPicPr>
          <p:cNvPr id="8196" name="Picture 5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9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5715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0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00350"/>
            <a:ext cx="60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6550"/>
            <a:ext cx="6096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6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8768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838200" y="762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091" name="WordArt 19"/>
          <p:cNvSpPr>
            <a:spLocks noChangeArrowheads="1" noChangeShapeType="1" noTextEdit="1"/>
          </p:cNvSpPr>
          <p:nvPr/>
        </p:nvSpPr>
        <p:spPr bwMode="auto">
          <a:xfrm>
            <a:off x="1143000" y="1295400"/>
            <a:ext cx="6629400" cy="525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993242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</a:t>
            </a: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MỪNG </a:t>
            </a:r>
            <a:r>
              <a:rPr lang="en-US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QUÝ 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THẦY CÔ GIÁO VỀ DỰ GIỜ</a:t>
            </a:r>
          </a:p>
        </p:txBody>
      </p:sp>
      <p:sp>
        <p:nvSpPr>
          <p:cNvPr id="8208" name="WordArt 19"/>
          <p:cNvSpPr>
            <a:spLocks noChangeArrowheads="1" noChangeShapeType="1" noTextEdit="1"/>
          </p:cNvSpPr>
          <p:nvPr/>
        </p:nvSpPr>
        <p:spPr bwMode="auto">
          <a:xfrm>
            <a:off x="3081338" y="2286000"/>
            <a:ext cx="3319462" cy="167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vi-VN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Lớp </a:t>
            </a:r>
            <a:r>
              <a:rPr lang="en-US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7A5</a:t>
            </a:r>
            <a:endParaRPr lang="en-US" sz="3600" b="1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36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9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0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12" dur="3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0000"/>
                </a:solidFill>
              </a:rPr>
              <a:t>KHỞI ĐỘNG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hlinkClick r:id="rId2" action="ppaction://hlinkfile"/>
          </p:cNvPr>
          <p:cNvSpPr/>
          <p:nvPr/>
        </p:nvSpPr>
        <p:spPr>
          <a:xfrm>
            <a:off x="7467600" y="5867400"/>
            <a:ext cx="1371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038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25</a:t>
            </a:r>
            <a:b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BÀI TẬP CUỐI CHƯƠNG II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LỆ CHƠI PLICKERS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9144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A, B, C, D.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GV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00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2286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2004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09600" y="1014581"/>
            <a:ext cx="7315200" cy="1938992"/>
            <a:chOff x="990600" y="1243181"/>
            <a:chExt cx="7315200" cy="1938992"/>
          </a:xfrm>
        </p:grpSpPr>
        <p:sp>
          <p:nvSpPr>
            <p:cNvPr id="7" name="TextBox 6"/>
            <p:cNvSpPr txBox="1"/>
            <p:nvPr/>
          </p:nvSpPr>
          <p:spPr>
            <a:xfrm>
              <a:off x="990600" y="1243181"/>
              <a:ext cx="73152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a/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máy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cầm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tay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      ;     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đến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dirty="0" err="1" smtClean="0">
                  <a:latin typeface="Times New Roman" pitchFamily="18" charset="0"/>
                  <a:cs typeface="Times New Roman" pitchFamily="18" charset="0"/>
                </a:rPr>
                <a:t>nhất</a:t>
              </a:r>
              <a:r>
                <a:rPr lang="en-US" sz="40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endParaRPr lang="en-US" sz="4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7751810"/>
                </p:ext>
              </p:extLst>
            </p:nvPr>
          </p:nvGraphicFramePr>
          <p:xfrm>
            <a:off x="3429000" y="1857952"/>
            <a:ext cx="685800" cy="613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" name="Equation" r:id="rId3" imgW="241200" imgH="215640" progId="Equation.DSMT4">
                    <p:embed/>
                  </p:oleObj>
                </mc:Choice>
                <mc:Fallback>
                  <p:oleObj name="Equation" r:id="rId3" imgW="24120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29000" y="1857952"/>
                          <a:ext cx="685800" cy="6136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567991"/>
                </p:ext>
              </p:extLst>
            </p:nvPr>
          </p:nvGraphicFramePr>
          <p:xfrm>
            <a:off x="4229840" y="1913441"/>
            <a:ext cx="875560" cy="587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" name="Equation" r:id="rId5" imgW="228600" imgH="228600" progId="Equation.DSMT4">
                    <p:embed/>
                  </p:oleObj>
                </mc:Choice>
                <mc:Fallback>
                  <p:oleObj name="Equation" r:id="rId5" imgW="2286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29840" y="1913441"/>
                          <a:ext cx="875560" cy="58751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636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51054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 1</a:t>
            </a:r>
            <a:endParaRPr lang="en-US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53000"/>
            <a:ext cx="70104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Ky-thuat-khan-trai-ban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164" y="990600"/>
            <a:ext cx="3616036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1032808"/>
            <a:ext cx="3733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  = -1,25 ;  </a:t>
            </a:r>
          </a:p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 =  - 2,3.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781300"/>
            <a:ext cx="388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a/ So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b.	</a:t>
            </a:r>
          </a:p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b/So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|a|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|b|.</a:t>
            </a:r>
          </a:p>
          <a:p>
            <a:pPr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60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732430"/>
            <a:ext cx="5194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 2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76400"/>
            <a:ext cx="7086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7A5,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THCS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77 inch.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cm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1 inch ≈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2,54 cm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67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Google Shape;1474;p57"/>
          <p:cNvSpPr/>
          <p:nvPr/>
        </p:nvSpPr>
        <p:spPr>
          <a:xfrm rot="1244805">
            <a:off x="5205720" y="2973302"/>
            <a:ext cx="1544816" cy="143541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02396" tIns="102396" rIns="102396" bIns="102396" anchor="ctr" anchorCtr="0">
            <a:noAutofit/>
          </a:bodyPr>
          <a:lstStyle/>
          <a:p>
            <a:pPr defTabSz="1024103"/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78" name="Google Shape;1478;p57"/>
          <p:cNvGrpSpPr/>
          <p:nvPr/>
        </p:nvGrpSpPr>
        <p:grpSpPr>
          <a:xfrm>
            <a:off x="841019" y="2072036"/>
            <a:ext cx="1356364" cy="1722427"/>
            <a:chOff x="1938604" y="1358625"/>
            <a:chExt cx="1232946" cy="1174275"/>
          </a:xfrm>
        </p:grpSpPr>
        <p:sp>
          <p:nvSpPr>
            <p:cNvPr id="1479" name="Google Shape;1479;p57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0" name="Google Shape;1480;p57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1" name="Google Shape;1481;p57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82" name="Google Shape;1482;p57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97" name="Google Shape;1497;p57"/>
          <p:cNvSpPr txBox="1"/>
          <p:nvPr/>
        </p:nvSpPr>
        <p:spPr>
          <a:xfrm>
            <a:off x="947369" y="2443757"/>
            <a:ext cx="1147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396" tIns="102396" rIns="102396" bIns="102396" anchor="t" anchorCtr="0">
            <a:noAutofit/>
          </a:bodyPr>
          <a:lstStyle/>
          <a:p>
            <a:pPr algn="ctr" defTabSz="1024103"/>
            <a:r>
              <a:rPr lang="en-US" sz="3100" b="1" dirty="0">
                <a:solidFill>
                  <a:srgbClr val="2F1932"/>
                </a:solidFill>
                <a:latin typeface="Times New Roman" pitchFamily="18" charset="0"/>
                <a:ea typeface="Delius"/>
                <a:cs typeface="Times New Roman" pitchFamily="18" charset="0"/>
                <a:sym typeface="Delius"/>
              </a:rPr>
              <a:t>01</a:t>
            </a:r>
            <a:endParaRPr sz="3100" b="1" dirty="0">
              <a:solidFill>
                <a:srgbClr val="2F1932"/>
              </a:solidFill>
              <a:latin typeface="Times New Roman" pitchFamily="18" charset="0"/>
              <a:ea typeface="Delius"/>
              <a:cs typeface="Times New Roman" pitchFamily="18" charset="0"/>
              <a:sym typeface="Deliu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50494" y="394152"/>
            <a:ext cx="1096128" cy="6003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1024103"/>
            <a:endParaRPr lang="en-US" sz="200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Google Shape;1473;p57"/>
          <p:cNvSpPr txBox="1">
            <a:spLocks/>
          </p:cNvSpPr>
          <p:nvPr/>
        </p:nvSpPr>
        <p:spPr>
          <a:xfrm>
            <a:off x="2265996" y="702997"/>
            <a:ext cx="5190307" cy="14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396" tIns="102396" rIns="102396" bIns="102396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defTabSz="1024103">
              <a:buClr>
                <a:srgbClr val="2F1932"/>
              </a:buClr>
            </a:pPr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881" y="3754434"/>
            <a:ext cx="2003461" cy="100658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 defTabSz="1024103">
              <a:lnSpc>
                <a:spcPct val="150000"/>
              </a:lnSpc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38355" y="3336200"/>
            <a:ext cx="2405015" cy="157520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 defTabSz="1024103">
              <a:lnSpc>
                <a:spcPct val="150000"/>
              </a:lnSpc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SGK: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2.31 SGK/39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40117" y="4320072"/>
            <a:ext cx="2212505" cy="157520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 algn="ctr" defTabSz="1024103">
              <a:lnSpc>
                <a:spcPct val="150000"/>
              </a:lnSpc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17 Thu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Google Shape;1475;p57"/>
          <p:cNvSpPr/>
          <p:nvPr/>
        </p:nvSpPr>
        <p:spPr>
          <a:xfrm rot="-657115">
            <a:off x="2275987" y="2832336"/>
            <a:ext cx="1740737" cy="139909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02396" tIns="102396" rIns="102396" bIns="102396" anchor="ctr" anchorCtr="0">
            <a:noAutofit/>
          </a:bodyPr>
          <a:lstStyle/>
          <a:p>
            <a:pPr defTabSz="1024103"/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Google Shape;1483;p57"/>
          <p:cNvGrpSpPr/>
          <p:nvPr/>
        </p:nvGrpSpPr>
        <p:grpSpPr>
          <a:xfrm>
            <a:off x="3994255" y="1475224"/>
            <a:ext cx="1259755" cy="1786589"/>
            <a:chOff x="2202650" y="2939175"/>
            <a:chExt cx="1146900" cy="1220125"/>
          </a:xfrm>
        </p:grpSpPr>
        <p:sp>
          <p:nvSpPr>
            <p:cNvPr id="53" name="Google Shape;1484;p57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Google Shape;1485;p57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Google Shape;1486;p57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Google Shape;1487;p57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BA9EC5">
                <a:alpha val="79330"/>
              </a:srgbClr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7" name="Google Shape;1493;p57"/>
          <p:cNvGrpSpPr/>
          <p:nvPr/>
        </p:nvGrpSpPr>
        <p:grpSpPr>
          <a:xfrm rot="-161392">
            <a:off x="6748503" y="2222146"/>
            <a:ext cx="1304308" cy="1738509"/>
            <a:chOff x="5448300" y="1526500"/>
            <a:chExt cx="1154925" cy="1154650"/>
          </a:xfrm>
        </p:grpSpPr>
        <p:sp>
          <p:nvSpPr>
            <p:cNvPr id="58" name="Google Shape;1494;p57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9" name="Google Shape;1495;p57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Google Shape;1496;p57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182850" tIns="182850" rIns="182850" bIns="182850" anchor="ctr" anchorCtr="0">
              <a:noAutofit/>
            </a:bodyPr>
            <a:lstStyle/>
            <a:p>
              <a:pPr defTabSz="1024103"/>
              <a:endParaRPr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Google Shape;1498;p57"/>
          <p:cNvSpPr txBox="1"/>
          <p:nvPr/>
        </p:nvSpPr>
        <p:spPr>
          <a:xfrm>
            <a:off x="4122569" y="1727380"/>
            <a:ext cx="1147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396" tIns="102396" rIns="102396" bIns="102396" anchor="t" anchorCtr="0">
            <a:noAutofit/>
          </a:bodyPr>
          <a:lstStyle/>
          <a:p>
            <a:pPr algn="ctr" defTabSz="1024103"/>
            <a:r>
              <a:rPr lang="en-US" sz="3100" b="1" dirty="0">
                <a:solidFill>
                  <a:srgbClr val="2F1932"/>
                </a:solidFill>
                <a:latin typeface="Times New Roman" pitchFamily="18" charset="0"/>
                <a:ea typeface="Delius"/>
                <a:cs typeface="Times New Roman" pitchFamily="18" charset="0"/>
                <a:sym typeface="Delius"/>
              </a:rPr>
              <a:t>02</a:t>
            </a:r>
            <a:endParaRPr sz="3100" b="1" dirty="0">
              <a:solidFill>
                <a:srgbClr val="2F1932"/>
              </a:solidFill>
              <a:latin typeface="Times New Roman" pitchFamily="18" charset="0"/>
              <a:ea typeface="Delius"/>
              <a:cs typeface="Times New Roman" pitchFamily="18" charset="0"/>
              <a:sym typeface="Delius"/>
            </a:endParaRPr>
          </a:p>
        </p:txBody>
      </p:sp>
      <p:sp>
        <p:nvSpPr>
          <p:cNvPr id="62" name="Google Shape;1499;p57"/>
          <p:cNvSpPr txBox="1"/>
          <p:nvPr/>
        </p:nvSpPr>
        <p:spPr>
          <a:xfrm>
            <a:off x="6808931" y="2613133"/>
            <a:ext cx="1147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396" tIns="102396" rIns="102396" bIns="102396" anchor="t" anchorCtr="0">
            <a:noAutofit/>
          </a:bodyPr>
          <a:lstStyle/>
          <a:p>
            <a:pPr algn="ctr" defTabSz="1024103"/>
            <a:r>
              <a:rPr lang="en-US" sz="3100" b="1" dirty="0">
                <a:solidFill>
                  <a:srgbClr val="2F1932"/>
                </a:solidFill>
                <a:latin typeface="Times New Roman" pitchFamily="18" charset="0"/>
                <a:ea typeface="Delius"/>
                <a:cs typeface="Times New Roman" pitchFamily="18" charset="0"/>
                <a:sym typeface="Delius"/>
              </a:rPr>
              <a:t>03</a:t>
            </a:r>
            <a:endParaRPr sz="3100" b="1" dirty="0">
              <a:solidFill>
                <a:srgbClr val="2F1932"/>
              </a:solidFill>
              <a:latin typeface="Times New Roman" pitchFamily="18" charset="0"/>
              <a:ea typeface="Delius"/>
              <a:cs typeface="Times New Roman" pitchFamily="18" charset="0"/>
              <a:sym typeface="Delius"/>
            </a:endParaRPr>
          </a:p>
        </p:txBody>
      </p:sp>
    </p:spTree>
    <p:extLst>
      <p:ext uri="{BB962C8B-B14F-4D97-AF65-F5344CB8AC3E}">
        <p14:creationId xmlns:p14="http://schemas.microsoft.com/office/powerpoint/2010/main" val="3784854181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" grpId="0" animBg="1"/>
      <p:bldP spid="1497" grpId="0"/>
      <p:bldP spid="4" grpId="0"/>
      <p:bldP spid="48" grpId="0"/>
      <p:bldP spid="49" grpId="0"/>
      <p:bldP spid="50" grpId="0" animBg="1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6" descr="blumen-pflanzen085">
            <a:extLst>
              <a:ext uri="{FF2B5EF4-FFF2-40B4-BE49-F238E27FC236}">
                <a16:creationId xmlns="" xmlns:a16="http://schemas.microsoft.com/office/drawing/2014/main" id="{6BD11966-A244-50C2-8778-51E750EF1A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8" y="65646"/>
            <a:ext cx="1257300" cy="1517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7" descr="cyworld0138">
            <a:extLst>
              <a:ext uri="{FF2B5EF4-FFF2-40B4-BE49-F238E27FC236}">
                <a16:creationId xmlns="" xmlns:a16="http://schemas.microsoft.com/office/drawing/2014/main" id="{F27F7446-B2FE-39E5-7A18-CC32ECC266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361" y="3793153"/>
            <a:ext cx="825103" cy="3186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7" descr="photo-1">
            <a:extLst>
              <a:ext uri="{FF2B5EF4-FFF2-40B4-BE49-F238E27FC236}">
                <a16:creationId xmlns="" xmlns:a16="http://schemas.microsoft.com/office/drawing/2014/main" id="{668C6BBF-3183-B527-7C5E-792B309D3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36010"/>
            <a:ext cx="8519160" cy="60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8" descr="HOLLY4">
            <a:extLst>
              <a:ext uri="{FF2B5EF4-FFF2-40B4-BE49-F238E27FC236}">
                <a16:creationId xmlns="" xmlns:a16="http://schemas.microsoft.com/office/drawing/2014/main" id="{094BC20B-23E5-1B38-09B8-C076A6A21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412057" y="3400729"/>
            <a:ext cx="546229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10" descr="photo-1">
            <a:extLst>
              <a:ext uri="{FF2B5EF4-FFF2-40B4-BE49-F238E27FC236}">
                <a16:creationId xmlns="" xmlns:a16="http://schemas.microsoft.com/office/drawing/2014/main" id="{FF411406-077D-258C-D8D3-0E9446E3C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069"/>
            <a:ext cx="7513320" cy="606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11" descr="HOLLY4">
            <a:extLst>
              <a:ext uri="{FF2B5EF4-FFF2-40B4-BE49-F238E27FC236}">
                <a16:creationId xmlns="" xmlns:a16="http://schemas.microsoft.com/office/drawing/2014/main" id="{DA687401-4608-2C52-B68B-E3887B49A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29273" y="2111812"/>
            <a:ext cx="4629354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DEA1554-236A-0F3F-5FD0-BC932C329730}"/>
              </a:ext>
            </a:extLst>
          </p:cNvPr>
          <p:cNvSpPr/>
          <p:nvPr/>
        </p:nvSpPr>
        <p:spPr>
          <a:xfrm>
            <a:off x="806986" y="723144"/>
            <a:ext cx="7617876" cy="5611074"/>
          </a:xfrm>
          <a:prstGeom prst="rect">
            <a:avLst/>
          </a:prstGeom>
          <a:noFill/>
        </p:spPr>
        <p:txBody>
          <a:bodyPr wrap="none" lIns="76678" tIns="38339" rIns="76678" bIns="38339" numCol="1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4500" kern="10" dirty="0" err="1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500" kern="10" dirty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500" kern="10" dirty="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kern="10" dirty="0" err="1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500" kern="10" smtClean="0">
                <a:ln>
                  <a:solidFill>
                    <a:srgbClr val="FF0000"/>
                  </a:solidFill>
                </a:ln>
                <a:solidFill>
                  <a:srgbClr val="0000FF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500" dirty="0">
              <a:ln>
                <a:solidFill>
                  <a:srgbClr val="FF0000"/>
                </a:solidFill>
              </a:ln>
              <a:solidFill>
                <a:srgbClr val="0000FF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Picture 13" descr="blumen-pflanzen108">
            <a:extLst>
              <a:ext uri="{FF2B5EF4-FFF2-40B4-BE49-F238E27FC236}">
                <a16:creationId xmlns="" xmlns:a16="http://schemas.microsoft.com/office/drawing/2014/main" id="{16ACFD55-DB4B-7089-A432-7B6B4EE33F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154" y="2515357"/>
            <a:ext cx="3538538" cy="36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37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298</Words>
  <Application>Microsoft Office PowerPoint</Application>
  <PresentationFormat>On-screen Show (4:3)</PresentationFormat>
  <Paragraphs>31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KHỞI ĐỘNG</vt:lpstr>
      <vt:lpstr>TIẾT 25  BÀI TẬP CUỐI CHƯƠNG II</vt:lpstr>
      <vt:lpstr>THỂ LỆ CHƠI PLICKERS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137</cp:revision>
  <dcterms:created xsi:type="dcterms:W3CDTF">2024-01-18T00:12:49Z</dcterms:created>
  <dcterms:modified xsi:type="dcterms:W3CDTF">2024-12-02T22:57:26Z</dcterms:modified>
</cp:coreProperties>
</file>