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9"/>
  </p:notesMasterIdLst>
  <p:handoutMasterIdLst>
    <p:handoutMasterId r:id="rId20"/>
  </p:handoutMasterIdLst>
  <p:sldIdLst>
    <p:sldId id="460" r:id="rId2"/>
    <p:sldId id="461" r:id="rId3"/>
    <p:sldId id="462" r:id="rId4"/>
    <p:sldId id="463" r:id="rId5"/>
    <p:sldId id="464" r:id="rId6"/>
    <p:sldId id="465" r:id="rId7"/>
    <p:sldId id="423" r:id="rId8"/>
    <p:sldId id="426" r:id="rId9"/>
    <p:sldId id="428" r:id="rId10"/>
    <p:sldId id="459" r:id="rId11"/>
    <p:sldId id="466" r:id="rId12"/>
    <p:sldId id="467" r:id="rId13"/>
    <p:sldId id="468" r:id="rId14"/>
    <p:sldId id="469" r:id="rId15"/>
    <p:sldId id="470" r:id="rId16"/>
    <p:sldId id="453" r:id="rId17"/>
    <p:sldId id="44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CC0066"/>
    <a:srgbClr val="FF9966"/>
    <a:srgbClr val="FF5050"/>
    <a:srgbClr val="CC6600"/>
    <a:srgbClr val="0000CC"/>
    <a:srgbClr val="80008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3" autoAdjust="0"/>
    <p:restoredTop sz="92705" autoAdjust="0"/>
  </p:normalViewPr>
  <p:slideViewPr>
    <p:cSldViewPr>
      <p:cViewPr>
        <p:scale>
          <a:sx n="75" d="100"/>
          <a:sy n="75" d="100"/>
        </p:scale>
        <p:origin x="-768" y="162"/>
      </p:cViewPr>
      <p:guideLst>
        <p:guide orient="horz" pos="1728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ADBA-7A50-4553-A336-151546C56264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46E0-009F-4FD1-B105-076518672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3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7C3E-A9DC-436C-A66B-9057C52C842B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907C-4270-41F0-80BC-548196FE5A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09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32F8B-524F-4A2F-B8A2-3C31E691C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C3E9F0-D0A8-42BC-9240-7F6C9E20A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D5A65-0437-4285-90EB-784AF95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F1F7A-D990-4396-9A67-E7C11771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0D116-41EA-421E-B26A-E0A665A3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A20AE-0949-4552-B4B4-0F7F7A75F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01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FE475-364D-498C-990E-1E467E1A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457AB-C34E-4DD8-87DB-9E980E70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A7987-0370-4D31-AA51-B872E964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95365C-00FC-4F8F-8F19-A35F436E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B6AC43-3C13-46CF-B1F9-AF05FC4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DB9CC-D2A0-4298-831B-F2608F56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399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5048A3-8328-4AC4-A25D-68C6182AB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D0797-CC70-492D-88E1-49A34F64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61898-EF48-451E-AD82-9AC5D156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FC6CA1-B8BC-4CE4-B97E-210667C7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B9C2D-C759-44D9-8413-BFA52E2D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F9B22-30CB-4E3F-B5E1-D3D0A8963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8371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7F250-024C-486A-A9DE-74E5F19C6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6445F-B727-4261-BB4C-3AA1DCA6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063D34-E82F-46C7-83E8-1C386709C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EA829-9E13-4CBF-8E8E-303617B1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D5D3E-781C-4345-8020-00363DA8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BB21C9-0A74-4857-AC3F-7866F8F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F8490-A02B-42FD-95B4-822286EFB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822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42ED8-2A94-417D-8B1E-4024FC51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07254F-170C-4D66-8606-5A4FE345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7DA48-3950-4DD8-A096-74AA8C01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20FA78-55CA-4AEC-9C14-45CE89BF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ADFC0-3B20-42A8-A868-F17EC544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8511-D637-41AB-809A-2D90D5E76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952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4C33B-BE20-46F1-9162-ADF80ADF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BE1654-9437-40FD-8014-108C53A91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13814F-4AAB-4158-B746-91FF5F32A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99BB0-8EE3-46DA-ABB9-83F39C38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373B5-2B9E-42FB-B114-8D2BEC60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F29515-406F-407E-9159-FE8D26B6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12472-7091-4730-859C-11FC9D6F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493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9E6FB-CA7B-470D-B8CF-D7BBB235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A3BE43-B5B2-4F8D-83D0-6BE19C87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21ED39-FDD5-45DF-94E8-0644A6A2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F77E-4B9E-4F76-8BD5-7FF299E12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1E6C37-2F32-4B24-9486-3BB4F906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6CC582-E844-44E4-BB58-F3AE80AF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B2F773-1384-4724-8356-0F4A93B0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D82ABC-76B0-45D2-82BB-7B87AE04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BB645-9F1F-494E-A92E-68D24078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9651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0A996-E800-4E05-A816-5427FAFF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644FA3-7DD3-4D48-B492-68F20482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611C32-0E6E-4A28-AEF6-C53FF866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8CE57D-1C75-4256-BF27-96EB18E6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E0B2-40EA-4B93-AEC6-1D5323D5E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35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2650F7-ECB1-4992-94BD-825FC9E2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853EBF-9D68-4898-B2E6-0C031402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0D8A07-B481-4BF9-AB91-83227427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883F4-D8B1-49CF-9BAD-E55F57A52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067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74477-F5C8-4158-B401-07A0C7D3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9D0CB-5BCD-44B3-9462-331178F7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5825B5-65BA-4572-8BBA-F6578784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4FECD1-8B36-4A59-A74F-C708B41C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6D43-2D0A-495C-9BC8-7801C75D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B3E776-BB19-4519-875E-55A1975A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EA188-0F57-444F-A063-8FC029CBB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AD193-2AEE-4CBF-B53B-ABDB78AE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D01ACF-9788-49E8-8600-396219D4E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36FC6-EE23-4C49-A688-2BA79F7C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854A0F-E7DC-4512-B614-EE63ED64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43D806-B5C4-433D-8ECB-FCD5F79D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6C0E4A-9AEC-4533-955A-C0815821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1AD40-D062-4EC0-A915-E590F166C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3992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8A639B-BAE3-4A16-AB6D-16723C93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7B4F1-7278-45FE-8A80-AA8270D4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97D73-B32F-459A-9959-F0FFF84FD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6D9DD-59F8-4CF1-B2CE-4F1A311F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65DED1-0CCA-4790-99B9-96B87E42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7B1E14-A599-4980-9180-A52D1CCF0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ransition spd="slow">
    <p:wheel spokes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ONG/THT_Chuyen%20de%20Thuc%20hien%20giao%20an%20dien%20tu/GDCD/Yeu%20thuong%20con%20nguoi.ppt#-1,1,Slide 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gif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utterfly_and_flowers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59500"/>
            <a:ext cx="914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utterfly_and_flowers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59500"/>
            <a:ext cx="914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Asian lily">
            <a:hlinkClick r:id="rId3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340100"/>
            <a:ext cx="2228850" cy="26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807693"/>
            <a:ext cx="5685788" cy="188681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NHIỆT LIỆT CHÀO MỪNG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QUÍ THẦY CÔ GIÁO </a:t>
            </a:r>
          </a:p>
        </p:txBody>
      </p:sp>
    </p:spTree>
    <p:extLst>
      <p:ext uri="{BB962C8B-B14F-4D97-AF65-F5344CB8AC3E}">
        <p14:creationId xmlns:p14="http://schemas.microsoft.com/office/powerpoint/2010/main" val="363724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91"/>
          <p:cNvSpPr>
            <a:spLocks noChangeArrowheads="1"/>
          </p:cNvSpPr>
          <p:nvPr/>
        </p:nvSpPr>
        <p:spPr bwMode="auto">
          <a:xfrm>
            <a:off x="228600" y="609600"/>
            <a:ext cx="8686800" cy="5257800"/>
          </a:xfrm>
          <a:prstGeom prst="roundRect">
            <a:avLst>
              <a:gd name="adj" fmla="val 8394"/>
            </a:avLst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259" name="Picture 179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00113"/>
            <a:ext cx="16033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0" name="Picture 180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679450"/>
            <a:ext cx="27638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1" name="Picture 181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87425"/>
            <a:ext cx="30734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2" name="Picture 182" descr="image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92300"/>
            <a:ext cx="11112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3" name="Picture 183" descr="image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132138"/>
            <a:ext cx="7570787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4" name="Picture 184" descr="image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132138"/>
            <a:ext cx="67135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5" name="Picture 185" descr="image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132138"/>
            <a:ext cx="344805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6" name="Picture 186" descr="image0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619375"/>
            <a:ext cx="516413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7" name="Picture 187" descr="image0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92300"/>
            <a:ext cx="1935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8" name="Picture 188" descr="image0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028825"/>
            <a:ext cx="413385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69" name="Picture 189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20875"/>
            <a:ext cx="682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02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NCC\Desktop\GNT\hinh ve goc noi tiep\thay thuoc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4" y="1585319"/>
            <a:ext cx="5975266" cy="4202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52748" y="1585319"/>
            <a:ext cx="2995550" cy="213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7904" y="3657599"/>
            <a:ext cx="2971800" cy="213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4549" y="3654596"/>
            <a:ext cx="2988621" cy="213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1371" y="1585319"/>
            <a:ext cx="2971800" cy="208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209800" y="239379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</a:rPr>
              <a:t> 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5029200" y="455790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</a:rPr>
              <a:t>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2209800" y="453673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</a:rPr>
              <a:t> 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29200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</a:rPr>
              <a:t>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6324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6324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6324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6324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886" y="422003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Trò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/>
              <a:t>Đây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ai</a:t>
            </a:r>
            <a:r>
              <a:rPr lang="en-US" sz="4000" dirty="0" smtClean="0"/>
              <a:t> ?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3124200" y="284946"/>
            <a:ext cx="58782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sĩ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vi-VN" sz="2800" dirty="0" smtClean="0"/>
              <a:t> </a:t>
            </a:r>
            <a:r>
              <a:rPr lang="vi-VN" sz="2400" dirty="0"/>
              <a:t>lực lượng tuyến </a:t>
            </a:r>
            <a:r>
              <a:rPr lang="vi-VN" sz="2400" dirty="0" smtClean="0"/>
              <a:t>đầu</a:t>
            </a:r>
            <a:r>
              <a:rPr lang="en-US" sz="2400" dirty="0"/>
              <a:t> </a:t>
            </a:r>
            <a:r>
              <a:rPr lang="en-US" sz="2400" dirty="0" err="1" smtClean="0"/>
              <a:t>trải</a:t>
            </a:r>
            <a:r>
              <a:rPr lang="en-US" sz="2400" dirty="0" smtClean="0"/>
              <a:t> qua </a:t>
            </a:r>
            <a:r>
              <a:rPr lang="vi-VN" sz="2400" dirty="0" smtClean="0"/>
              <a:t>những </a:t>
            </a:r>
            <a:r>
              <a:rPr lang="vi-VN" sz="2400" dirty="0"/>
              <a:t>gian lao, vất </a:t>
            </a:r>
            <a:r>
              <a:rPr lang="vi-VN" sz="2400" dirty="0" smtClean="0"/>
              <a:t>vả để </a:t>
            </a:r>
            <a:r>
              <a:rPr lang="vi-VN" sz="2400" dirty="0"/>
              <a:t>bảo vệ tính mạng, sức khỏe Nhân </a:t>
            </a:r>
            <a:r>
              <a:rPr lang="vi-VN" sz="2400" dirty="0" smtClean="0"/>
              <a:t>dân</a:t>
            </a:r>
            <a:r>
              <a:rPr lang="en-US" sz="2400" dirty="0" smtClean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533649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000" dirty="0" err="1" smtClean="0"/>
              <a:t>Món</a:t>
            </a:r>
            <a:r>
              <a:rPr lang="en-US" sz="4000" dirty="0" smtClean="0"/>
              <a:t> </a:t>
            </a:r>
            <a:r>
              <a:rPr lang="en-US" sz="4000" dirty="0" err="1" smtClean="0"/>
              <a:t>quà</a:t>
            </a:r>
            <a:r>
              <a:rPr lang="en-US" sz="4000" dirty="0" smtClean="0"/>
              <a:t> may </a:t>
            </a:r>
            <a:r>
              <a:rPr lang="en-US" sz="4000" dirty="0" err="1" smtClean="0"/>
              <a:t>mắn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743200"/>
            <a:ext cx="464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nhận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tràng</a:t>
            </a:r>
            <a:r>
              <a:rPr lang="en-US" sz="4000" dirty="0" smtClean="0"/>
              <a:t> </a:t>
            </a:r>
            <a:r>
              <a:rPr lang="en-US" sz="4000" dirty="0" err="1" smtClean="0"/>
              <a:t>vỗ</a:t>
            </a:r>
            <a:r>
              <a:rPr lang="en-US" sz="4000" dirty="0" smtClean="0"/>
              <a:t> </a:t>
            </a:r>
            <a:r>
              <a:rPr lang="en-US" sz="4000" dirty="0" err="1" smtClean="0"/>
              <a:t>tay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r>
              <a:rPr lang="en-US" sz="4000" dirty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mở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1 </a:t>
            </a:r>
            <a:r>
              <a:rPr lang="en-US" sz="4000" dirty="0" err="1" smtClean="0"/>
              <a:t>mảnh</a:t>
            </a:r>
            <a:r>
              <a:rPr lang="en-US" sz="4000" dirty="0" smtClean="0"/>
              <a:t> </a:t>
            </a:r>
            <a:r>
              <a:rPr lang="en-US" sz="4000" dirty="0" err="1" smtClean="0"/>
              <a:t>ghép</a:t>
            </a:r>
            <a:r>
              <a:rPr lang="en-US" sz="4000" dirty="0" smtClean="0"/>
              <a:t>.</a:t>
            </a:r>
          </a:p>
          <a:p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458200" y="6400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8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</a:rPr>
              <a:t>Câu</a:t>
            </a:r>
            <a:r>
              <a:rPr lang="en-US" sz="2300" b="1" dirty="0" smtClean="0">
                <a:solidFill>
                  <a:srgbClr val="FF0000"/>
                </a:solidFill>
              </a:rPr>
              <a:t> 2:  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800" dirty="0" err="1" smtClean="0"/>
              <a:t>Góc</a:t>
            </a:r>
            <a:r>
              <a:rPr lang="en-US" sz="2800" dirty="0" smtClean="0"/>
              <a:t> BAC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góc</a:t>
            </a:r>
            <a:r>
              <a:rPr lang="en-US" sz="2800" dirty="0" smtClean="0"/>
              <a:t> …..</a:t>
            </a:r>
          </a:p>
          <a:p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767444" y="3403386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Góc</a:t>
            </a:r>
            <a:r>
              <a:rPr lang="en-US" sz="4000" dirty="0" smtClean="0"/>
              <a:t> </a:t>
            </a:r>
            <a:r>
              <a:rPr lang="en-US" sz="4000" dirty="0" err="1" smtClean="0"/>
              <a:t>nội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458200" y="6400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048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rgbClr val="FF0000"/>
                </a:solidFill>
              </a:rPr>
              <a:t>Câu</a:t>
            </a:r>
            <a:r>
              <a:rPr lang="en-US" sz="2300" dirty="0" smtClean="0">
                <a:solidFill>
                  <a:srgbClr val="FF0000"/>
                </a:solidFill>
              </a:rPr>
              <a:t> 3: </a:t>
            </a:r>
            <a:r>
              <a:rPr lang="en-US" sz="2300" dirty="0" err="1" smtClean="0"/>
              <a:t>Trong</a:t>
            </a:r>
            <a:r>
              <a:rPr lang="en-US" sz="2300" dirty="0" smtClean="0"/>
              <a:t> </a:t>
            </a:r>
            <a:r>
              <a:rPr lang="en-US" sz="2300" dirty="0" err="1" smtClean="0"/>
              <a:t>một</a:t>
            </a:r>
            <a:r>
              <a:rPr lang="en-US" sz="2300" dirty="0" smtClean="0"/>
              <a:t> </a:t>
            </a:r>
            <a:r>
              <a:rPr lang="en-US" sz="2300" dirty="0" err="1" smtClean="0"/>
              <a:t>đường</a:t>
            </a:r>
            <a:r>
              <a:rPr lang="en-US" sz="2300" dirty="0" smtClean="0"/>
              <a:t> </a:t>
            </a:r>
            <a:r>
              <a:rPr lang="en-US" sz="2300" dirty="0" err="1" smtClean="0"/>
              <a:t>tròn</a:t>
            </a:r>
            <a:r>
              <a:rPr lang="en-US" sz="2300" dirty="0" smtClean="0"/>
              <a:t>, </a:t>
            </a:r>
            <a:r>
              <a:rPr lang="en-US" sz="2300" dirty="0" err="1" smtClean="0"/>
              <a:t>số</a:t>
            </a:r>
            <a:r>
              <a:rPr lang="en-US" sz="2300" dirty="0" smtClean="0"/>
              <a:t> </a:t>
            </a:r>
            <a:r>
              <a:rPr lang="en-US" sz="2300" dirty="0" err="1" smtClean="0"/>
              <a:t>đo</a:t>
            </a:r>
            <a:r>
              <a:rPr lang="en-US" sz="2300" dirty="0" smtClean="0"/>
              <a:t> </a:t>
            </a:r>
            <a:r>
              <a:rPr lang="en-US" sz="2300" dirty="0" err="1" smtClean="0"/>
              <a:t>của</a:t>
            </a:r>
            <a:r>
              <a:rPr lang="en-US" sz="2300" dirty="0" smtClean="0"/>
              <a:t> </a:t>
            </a:r>
            <a:r>
              <a:rPr lang="en-US" sz="2300" dirty="0" err="1" smtClean="0"/>
              <a:t>góc</a:t>
            </a:r>
            <a:r>
              <a:rPr lang="en-US" sz="2300" dirty="0" smtClean="0"/>
              <a:t> </a:t>
            </a:r>
            <a:r>
              <a:rPr lang="en-US" sz="2300" dirty="0" err="1" smtClean="0"/>
              <a:t>nội</a:t>
            </a:r>
            <a:r>
              <a:rPr lang="en-US" sz="2300" dirty="0" smtClean="0"/>
              <a:t> </a:t>
            </a:r>
            <a:r>
              <a:rPr lang="en-US" sz="2300" dirty="0" err="1" smtClean="0"/>
              <a:t>tiếp</a:t>
            </a:r>
            <a:r>
              <a:rPr lang="en-US" sz="2300" dirty="0" smtClean="0"/>
              <a:t> </a:t>
            </a:r>
            <a:r>
              <a:rPr lang="en-US" sz="2300" dirty="0" err="1" smtClean="0"/>
              <a:t>bằng</a:t>
            </a:r>
            <a:r>
              <a:rPr lang="en-US" sz="2300" dirty="0" smtClean="0"/>
              <a:t> …..</a:t>
            </a:r>
            <a:r>
              <a:rPr lang="en-US" sz="2300" dirty="0" err="1" smtClean="0"/>
              <a:t>số</a:t>
            </a:r>
            <a:r>
              <a:rPr lang="en-US" sz="2300" dirty="0" smtClean="0"/>
              <a:t> </a:t>
            </a:r>
            <a:r>
              <a:rPr lang="en-US" sz="2300" dirty="0" err="1" smtClean="0"/>
              <a:t>đo</a:t>
            </a:r>
            <a:r>
              <a:rPr lang="en-US" sz="2300" dirty="0" smtClean="0"/>
              <a:t> </a:t>
            </a:r>
            <a:r>
              <a:rPr lang="en-US" sz="2300" dirty="0" err="1" smtClean="0"/>
              <a:t>của</a:t>
            </a:r>
            <a:r>
              <a:rPr lang="en-US" sz="2300" dirty="0" smtClean="0"/>
              <a:t> </a:t>
            </a:r>
            <a:r>
              <a:rPr lang="en-US" sz="2300" dirty="0" err="1" smtClean="0"/>
              <a:t>cung</a:t>
            </a:r>
            <a:r>
              <a:rPr lang="en-US" sz="2300" dirty="0" smtClean="0"/>
              <a:t> </a:t>
            </a:r>
            <a:r>
              <a:rPr lang="en-US" sz="2300" dirty="0" err="1" smtClean="0"/>
              <a:t>bị</a:t>
            </a:r>
            <a:r>
              <a:rPr lang="en-US" sz="2300" dirty="0" smtClean="0"/>
              <a:t> </a:t>
            </a:r>
            <a:r>
              <a:rPr lang="en-US" sz="2300" dirty="0" err="1" smtClean="0"/>
              <a:t>chắn</a:t>
            </a:r>
            <a:r>
              <a:rPr lang="en-US" sz="2300" dirty="0" smtClean="0"/>
              <a:t>.</a:t>
            </a:r>
            <a:endParaRPr lang="en-US" sz="23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743200"/>
            <a:ext cx="3810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Nửa</a:t>
            </a:r>
            <a:endParaRPr lang="en-US" sz="2300" dirty="0" smtClean="0"/>
          </a:p>
          <a:p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458200" y="6400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134" y="762000"/>
            <a:ext cx="54992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4: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góc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chắn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……….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2135" y="28956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458200" y="6400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6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AEB17781-CCB7-48D4-BBA0-7A3C19EA934A}"/>
              </a:ext>
            </a:extLst>
          </p:cNvPr>
          <p:cNvSpPr/>
          <p:nvPr/>
        </p:nvSpPr>
        <p:spPr>
          <a:xfrm>
            <a:off x="46206" y="783029"/>
            <a:ext cx="4343400" cy="15794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 Box 26">
            <a:extLst>
              <a:ext uri="{FF2B5EF4-FFF2-40B4-BE49-F238E27FC236}">
                <a16:creationId xmlns:a16="http://schemas.microsoft.com/office/drawing/2014/main" xmlns="" id="{B0273331-1F45-4C8E-B168-1A9327E5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2" y="1217320"/>
            <a:ext cx="4043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êke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65" name="Rectangle 158">
            <a:extLst>
              <a:ext uri="{FF2B5EF4-FFF2-40B4-BE49-F238E27FC236}">
                <a16:creationId xmlns:a16="http://schemas.microsoft.com/office/drawing/2014/main" xmlns="" id="{4023E361-402A-4889-8016-3B1D0E9E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83029"/>
            <a:ext cx="3051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66" name="Picture 143">
            <a:extLst>
              <a:ext uri="{FF2B5EF4-FFF2-40B4-BE49-F238E27FC236}">
                <a16:creationId xmlns:a16="http://schemas.microsoft.com/office/drawing/2014/main" xmlns="" id="{94E0F1F9-D45E-4F90-9F9F-1ECE1BED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67" y="963152"/>
            <a:ext cx="87612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99">
            <a:extLst>
              <a:ext uri="{FF2B5EF4-FFF2-40B4-BE49-F238E27FC236}">
                <a16:creationId xmlns:a16="http://schemas.microsoft.com/office/drawing/2014/main" xmlns="" id="{63494D10-4CFF-4459-B6B7-A62729E5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194">
            <a:off x="6125798" y="1671971"/>
            <a:ext cx="1874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44">
            <a:extLst>
              <a:ext uri="{FF2B5EF4-FFF2-40B4-BE49-F238E27FC236}">
                <a16:creationId xmlns:a16="http://schemas.microsoft.com/office/drawing/2014/main" xmlns="" id="{F477F2C3-E7FA-45D0-9491-169130AB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17" y="1648952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AutoShape 102">
            <a:extLst>
              <a:ext uri="{FF2B5EF4-FFF2-40B4-BE49-F238E27FC236}">
                <a16:creationId xmlns:a16="http://schemas.microsoft.com/office/drawing/2014/main" xmlns="" id="{FD8E7485-ED0B-400E-A81B-50A2E22D8D7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4417" y="1572752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Oval 104">
            <a:extLst>
              <a:ext uri="{FF2B5EF4-FFF2-40B4-BE49-F238E27FC236}">
                <a16:creationId xmlns:a16="http://schemas.microsoft.com/office/drawing/2014/main" xmlns="" id="{D8D51056-BCCC-4C1D-BB48-A2D22A939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92" y="1639427"/>
            <a:ext cx="2276475" cy="22764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71" name="Picture 100">
            <a:extLst>
              <a:ext uri="{FF2B5EF4-FFF2-40B4-BE49-F238E27FC236}">
                <a16:creationId xmlns:a16="http://schemas.microsoft.com/office/drawing/2014/main" xmlns="" id="{91739167-7215-46ED-B96D-55E38621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6380">
            <a:off x="6094842" y="1306052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Line 105">
            <a:extLst>
              <a:ext uri="{FF2B5EF4-FFF2-40B4-BE49-F238E27FC236}">
                <a16:creationId xmlns:a16="http://schemas.microsoft.com/office/drawing/2014/main" xmlns="" id="{3CE35560-702D-45E4-BA5F-2FF2A9496D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7767" y="1791827"/>
            <a:ext cx="1638300" cy="6000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06">
            <a:extLst>
              <a:ext uri="{FF2B5EF4-FFF2-40B4-BE49-F238E27FC236}">
                <a16:creationId xmlns:a16="http://schemas.microsoft.com/office/drawing/2014/main" xmlns="" id="{14D03238-B510-4E43-8410-33A6E05B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767" y="2391902"/>
            <a:ext cx="495300" cy="13525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07">
            <a:extLst>
              <a:ext uri="{FF2B5EF4-FFF2-40B4-BE49-F238E27FC236}">
                <a16:creationId xmlns:a16="http://schemas.microsoft.com/office/drawing/2014/main" xmlns="" id="{C6A9FA5A-D329-489B-94E5-A3F15309B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817" y="1725152"/>
            <a:ext cx="676275" cy="1457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08">
            <a:extLst>
              <a:ext uri="{FF2B5EF4-FFF2-40B4-BE49-F238E27FC236}">
                <a16:creationId xmlns:a16="http://schemas.microsoft.com/office/drawing/2014/main" xmlns="" id="{D7CB9147-61C6-43F1-93C4-3765B17CD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617" y="1725152"/>
            <a:ext cx="1447800" cy="676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09">
            <a:extLst>
              <a:ext uri="{FF2B5EF4-FFF2-40B4-BE49-F238E27FC236}">
                <a16:creationId xmlns:a16="http://schemas.microsoft.com/office/drawing/2014/main" xmlns="" id="{0D7362CF-5642-46F8-863C-F09F979609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7292" y="2382377"/>
            <a:ext cx="2124075" cy="781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10">
            <a:extLst>
              <a:ext uri="{FF2B5EF4-FFF2-40B4-BE49-F238E27FC236}">
                <a16:creationId xmlns:a16="http://schemas.microsoft.com/office/drawing/2014/main" xmlns="" id="{99DE5BFB-1FA8-4B2F-B9BB-9EE2A9516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3067" y="1791827"/>
            <a:ext cx="1143000" cy="195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Oval 111">
            <a:extLst>
              <a:ext uri="{FF2B5EF4-FFF2-40B4-BE49-F238E27FC236}">
                <a16:creationId xmlns:a16="http://schemas.microsoft.com/office/drawing/2014/main" xmlns="" id="{35A24952-4215-4841-B8A6-B163C688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517" y="2753852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9" name="Rectangle 112">
            <a:extLst>
              <a:ext uri="{FF2B5EF4-FFF2-40B4-BE49-F238E27FC236}">
                <a16:creationId xmlns:a16="http://schemas.microsoft.com/office/drawing/2014/main" xmlns="" id="{DC3A8843-28AE-453F-888C-306F7B27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167" y="2820527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O</a:t>
            </a:r>
            <a:endParaRPr lang="en-US" altLang="en-US" sz="1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Oval 113">
            <a:extLst>
              <a:ext uri="{FF2B5EF4-FFF2-40B4-BE49-F238E27FC236}">
                <a16:creationId xmlns:a16="http://schemas.microsoft.com/office/drawing/2014/main" xmlns="" id="{7877D4F2-03D0-475B-9443-303DB481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717" y="2372852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81" name="Oval 117">
            <a:extLst>
              <a:ext uri="{FF2B5EF4-FFF2-40B4-BE49-F238E27FC236}">
                <a16:creationId xmlns:a16="http://schemas.microsoft.com/office/drawing/2014/main" xmlns="" id="{33518FE2-D60C-4AEE-BA93-CEB98457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517" y="1687052"/>
            <a:ext cx="45719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/>
          </a:p>
        </p:txBody>
      </p:sp>
    </p:spTree>
    <p:extLst>
      <p:ext uri="{BB962C8B-B14F-4D97-AF65-F5344CB8AC3E}">
        <p14:creationId xmlns:p14="http://schemas.microsoft.com/office/powerpoint/2010/main" val="34175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5 0.21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834 0.1 " pathEditMode="relative" rAng="0" ptsTypes="AA">
                                      <p:cBhvr>
                                        <p:cTn id="54" dur="2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75 -0.077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5 0.2 " pathEditMode="relative" rAng="0" ptsTypes="AA">
                                      <p:cBhvr>
                                        <p:cTn id="113" dur="24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70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9" grpId="0"/>
      <p:bldP spid="180" grpId="0" animBg="1"/>
      <p:bldP spid="180" grpId="1" animBg="1"/>
      <p:bldP spid="181" grpId="0" animBg="1"/>
      <p:bldP spid="18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1582810"/>
            <a:ext cx="799147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Lý</a:t>
            </a: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thuyết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thuộc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lí</a:t>
            </a:r>
            <a:r>
              <a:rPr lang="en-US" altLang="en-US" sz="2000" b="1" dirty="0">
                <a:cs typeface="Arial" panose="020B0604020202020204" pitchFamily="34" charset="0"/>
              </a:rPr>
              <a:t> , </a:t>
            </a:r>
            <a:r>
              <a:rPr lang="en-US" altLang="en-US" sz="2000" b="1" dirty="0" err="1">
                <a:cs typeface="Arial" panose="020B0604020202020204" pitchFamily="34" charset="0"/>
              </a:rPr>
              <a:t>hệ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quả</a:t>
            </a:r>
            <a:r>
              <a:rPr lang="en-US" altLang="en-US" sz="2000" b="1" dirty="0">
                <a:cs typeface="Arial" panose="020B0604020202020204" pitchFamily="34" charset="0"/>
              </a:rPr>
              <a:t>.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000" b="1" u="sng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000099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: -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Chứng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minh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còn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000" b="1" dirty="0">
                <a:solidFill>
                  <a:srgbClr val="000099"/>
                </a:solidFill>
                <a:cs typeface="Arial" panose="020B0604020202020204" pitchFamily="34" charset="0"/>
              </a:rPr>
              <a:t>    </a:t>
            </a:r>
          </a:p>
          <a:p>
            <a:pPr>
              <a:spcBef>
                <a:spcPct val="70000"/>
              </a:spcBef>
            </a:pPr>
            <a:r>
              <a:rPr lang="en-US" altLang="en-US" sz="2000" b="1">
                <a:solidFill>
                  <a:srgbClr val="000099"/>
                </a:solidFill>
                <a:cs typeface="Arial" panose="020B0604020202020204" pitchFamily="34" charset="0"/>
              </a:rPr>
              <a:t>               </a:t>
            </a:r>
            <a:r>
              <a:rPr lang="vi-VN" altLang="en-US" sz="2000" b="1">
                <a:solidFill>
                  <a:srgbClr val="000099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000" b="1">
                <a:cs typeface="Arial" panose="020B0604020202020204" pitchFamily="34" charset="0"/>
              </a:rPr>
              <a:t>- </a:t>
            </a:r>
            <a:r>
              <a:rPr lang="en-US" altLang="en-US" sz="2000" b="1" dirty="0" err="1">
                <a:cs typeface="Arial" panose="020B0604020202020204" pitchFamily="34" charset="0"/>
              </a:rPr>
              <a:t>Làm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bài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tập</a:t>
            </a:r>
            <a:r>
              <a:rPr lang="en-US" altLang="en-US" sz="2000" b="1">
                <a:cs typeface="Arial" panose="020B0604020202020204" pitchFamily="34" charset="0"/>
              </a:rPr>
              <a:t>: </a:t>
            </a:r>
            <a:r>
              <a:rPr lang="vi-VN" altLang="en-US" sz="2000" b="1">
                <a:cs typeface="Arial" panose="020B0604020202020204" pitchFamily="34" charset="0"/>
              </a:rPr>
              <a:t>15;16;19;21 (sgk75;76)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400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NHÀ</a:t>
            </a:r>
            <a:endParaRPr lang="en-US" sz="2800" b="1" kern="10">
              <a:ln w="9525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27657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7660" name="Picture 6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7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547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883919"/>
            <a:ext cx="2143125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236887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54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1853945" y="1981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54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5088061" y="25603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3471003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3436623"/>
            <a:ext cx="198752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A834E6-709B-490E-901D-06776B901B01}"/>
              </a:ext>
            </a:extLst>
          </p:cNvPr>
          <p:cNvSpPr/>
          <p:nvPr/>
        </p:nvSpPr>
        <p:spPr>
          <a:xfrm>
            <a:off x="3565471" y="5417819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little bee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xmlns="" id="{A88D5531-431C-B47D-7D72-561D58E2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749" y="0"/>
            <a:ext cx="3555669" cy="1336768"/>
          </a:xfrm>
          <a:prstGeom prst="horizontalScroll">
            <a:avLst>
              <a:gd name="adj" fmla="val 20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88024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1" y="1499246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18149" y="1336768"/>
            <a:ext cx="6600641" cy="288860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= OB.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02" y="5162353"/>
            <a:ext cx="1200530" cy="1607820"/>
          </a:xfrm>
          <a:prstGeom prst="rect">
            <a:avLst/>
          </a:prstGeom>
        </p:spPr>
      </p:pic>
      <p:sp>
        <p:nvSpPr>
          <p:cNvPr id="2" name="AutoShape 23">
            <a:extLst>
              <a:ext uri="{FF2B5EF4-FFF2-40B4-BE49-F238E27FC236}">
                <a16:creationId xmlns:a16="http://schemas.microsoft.com/office/drawing/2014/main" xmlns="" id="{8130D72A-03DB-B58D-61B5-3EBBB873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72" y="0"/>
            <a:ext cx="3555669" cy="1336768"/>
          </a:xfrm>
          <a:prstGeom prst="horizontalScroll">
            <a:avLst>
              <a:gd name="adj" fmla="val 20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04975"/>
            <a:ext cx="25336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78347"/>
              </p:ext>
            </p:extLst>
          </p:nvPr>
        </p:nvGraphicFramePr>
        <p:xfrm>
          <a:off x="2250772" y="4648200"/>
          <a:ext cx="2092628" cy="111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6" imgW="406080" imgH="215640" progId="Equation.DSMT4">
                  <p:embed/>
                </p:oleObj>
              </mc:Choice>
              <mc:Fallback>
                <p:oleObj name="Equation" r:id="rId6" imgW="406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0772" y="4648200"/>
                        <a:ext cx="2092628" cy="1111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162353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29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33" y="1393947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89170" y="1436598"/>
            <a:ext cx="6726785" cy="285750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BOC.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02" y="5162353"/>
            <a:ext cx="1200530" cy="1607820"/>
          </a:xfrm>
          <a:prstGeom prst="rect">
            <a:avLst/>
          </a:prstGeom>
        </p:spPr>
      </p:pic>
      <p:sp>
        <p:nvSpPr>
          <p:cNvPr id="4" name="AutoShape 23">
            <a:extLst>
              <a:ext uri="{FF2B5EF4-FFF2-40B4-BE49-F238E27FC236}">
                <a16:creationId xmlns:a16="http://schemas.microsoft.com/office/drawing/2014/main" xmlns="" id="{57A95708-3998-EE5A-9014-32556097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72" y="0"/>
            <a:ext cx="3555669" cy="1336768"/>
          </a:xfrm>
          <a:prstGeom prst="horizontalScroll">
            <a:avLst>
              <a:gd name="adj" fmla="val 20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58" y="755894"/>
            <a:ext cx="22383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08000"/>
              </p:ext>
            </p:extLst>
          </p:nvPr>
        </p:nvGraphicFramePr>
        <p:xfrm>
          <a:off x="1295400" y="4456383"/>
          <a:ext cx="2667000" cy="70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4456383"/>
                        <a:ext cx="2667000" cy="70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371600" y="5181600"/>
            <a:ext cx="2438400" cy="557213"/>
            <a:chOff x="1371600" y="5181600"/>
            <a:chExt cx="2438400" cy="557213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5257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Mà</a:t>
              </a:r>
              <a:r>
                <a:rPr lang="en-US" sz="2400" dirty="0" smtClean="0"/>
                <a:t>               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210162"/>
                </p:ext>
              </p:extLst>
            </p:nvPr>
          </p:nvGraphicFramePr>
          <p:xfrm>
            <a:off x="1904694" y="5181600"/>
            <a:ext cx="990906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5" name="Equation" r:id="rId8" imgW="406080" imgH="228600" progId="Equation.DSMT4">
                    <p:embed/>
                  </p:oleObj>
                </mc:Choice>
                <mc:Fallback>
                  <p:oleObj name="Equation" r:id="rId8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04694" y="5181600"/>
                          <a:ext cx="990906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371600" y="5791200"/>
            <a:ext cx="4343400" cy="461665"/>
            <a:chOff x="1371600" y="5791200"/>
            <a:chExt cx="43434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579120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Nên</a:t>
              </a:r>
              <a:r>
                <a:rPr lang="en-US" sz="2400" dirty="0" smtClean="0"/>
                <a:t>                         hay  </a:t>
              </a:r>
              <a:endParaRPr lang="en-US" sz="24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1670809"/>
                </p:ext>
              </p:extLst>
            </p:nvPr>
          </p:nvGraphicFramePr>
          <p:xfrm>
            <a:off x="2057400" y="5800725"/>
            <a:ext cx="1456896" cy="45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6" name="Equation" r:id="rId10" imgW="736560" imgH="228600" progId="Equation.DSMT4">
                    <p:embed/>
                  </p:oleObj>
                </mc:Choice>
                <mc:Fallback>
                  <p:oleObj name="Equation" r:id="rId10" imgW="7365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57400" y="5800725"/>
                          <a:ext cx="1456896" cy="45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827287"/>
                </p:ext>
              </p:extLst>
            </p:nvPr>
          </p:nvGraphicFramePr>
          <p:xfrm>
            <a:off x="4389184" y="5791200"/>
            <a:ext cx="1325816" cy="41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7" name="Equation" r:id="rId12" imgW="736560" imgH="228600" progId="Equation.DSMT4">
                    <p:embed/>
                  </p:oleObj>
                </mc:Choice>
                <mc:Fallback>
                  <p:oleObj name="Equation" r:id="rId12" imgW="7365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389184" y="5791200"/>
                          <a:ext cx="1325816" cy="4114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2819400" y="5334000"/>
            <a:ext cx="280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cân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48759" y="4648200"/>
            <a:ext cx="280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2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02" y="1202431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93183" y="1487965"/>
            <a:ext cx="6720776" cy="25719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02" y="5162353"/>
            <a:ext cx="1200530" cy="1607820"/>
          </a:xfrm>
          <a:prstGeom prst="rect">
            <a:avLst/>
          </a:prstGeom>
        </p:spPr>
      </p:pic>
      <p:sp>
        <p:nvSpPr>
          <p:cNvPr id="13" name="AutoShape 23">
            <a:extLst>
              <a:ext uri="{FF2B5EF4-FFF2-40B4-BE49-F238E27FC236}">
                <a16:creationId xmlns:a16="http://schemas.microsoft.com/office/drawing/2014/main" xmlns="" id="{EB1B7B34-99D1-38C9-CD51-B964946D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72" y="0"/>
            <a:ext cx="3555669" cy="1336768"/>
          </a:xfrm>
          <a:prstGeom prst="horizontalScroll">
            <a:avLst>
              <a:gd name="adj" fmla="val 20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63" y="1500664"/>
            <a:ext cx="2300337" cy="23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3972" y="4724400"/>
            <a:ext cx="4099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cung</a:t>
            </a:r>
            <a:r>
              <a:rPr lang="en-US" sz="2800" dirty="0" smtClean="0"/>
              <a:t> BC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100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( </a:t>
            </a:r>
            <a:r>
              <a:rPr lang="en-US" sz="2800" dirty="0" err="1" smtClean="0"/>
              <a:t>Góc</a:t>
            </a:r>
            <a:r>
              <a:rPr lang="en-US" sz="2800" dirty="0" smtClean="0"/>
              <a:t> ở </a:t>
            </a:r>
            <a:r>
              <a:rPr lang="en-US" sz="2800" dirty="0" err="1" smtClean="0"/>
              <a:t>tâm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849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883919"/>
            <a:ext cx="2143125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236887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CHĂM CHỈ</a:t>
            </a:r>
            <a:endParaRPr lang="en-US" sz="34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1853945" y="1981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TẬP</a:t>
            </a:r>
            <a:endParaRPr lang="en-US" sz="34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5088061" y="25603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NHƯ ONG 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3471003" y="1379219"/>
            <a:ext cx="20551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RÈN KNS</a:t>
            </a:r>
            <a:endParaRPr lang="en-US" sz="3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3436623"/>
            <a:ext cx="198752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A834E6-709B-490E-901D-06776B901B01}"/>
              </a:ext>
            </a:extLst>
          </p:cNvPr>
          <p:cNvSpPr/>
          <p:nvPr/>
        </p:nvSpPr>
        <p:spPr>
          <a:xfrm>
            <a:off x="3565471" y="5417819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little bee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xmlns="" id="{A88D5531-431C-B47D-7D72-561D58E2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749" y="0"/>
            <a:ext cx="3555669" cy="1336768"/>
          </a:xfrm>
          <a:prstGeom prst="horizontalScroll">
            <a:avLst>
              <a:gd name="adj" fmla="val 201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95691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066800" y="1066800"/>
            <a:ext cx="1590675" cy="1590675"/>
            <a:chOff x="2880" y="528"/>
            <a:chExt cx="666" cy="666"/>
          </a:xfrm>
        </p:grpSpPr>
        <p:sp>
          <p:nvSpPr>
            <p:cNvPr id="1342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880" y="528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Arc 9"/>
            <p:cNvSpPr>
              <a:spLocks/>
            </p:cNvSpPr>
            <p:nvPr/>
          </p:nvSpPr>
          <p:spPr bwMode="auto">
            <a:xfrm>
              <a:off x="3162" y="858"/>
              <a:ext cx="89" cy="72"/>
            </a:xfrm>
            <a:custGeom>
              <a:avLst/>
              <a:gdLst>
                <a:gd name="T0" fmla="*/ 0 w 26737"/>
                <a:gd name="T1" fmla="*/ 0 h 21600"/>
                <a:gd name="T2" fmla="*/ 0 w 26737"/>
                <a:gd name="T3" fmla="*/ 0 h 21600"/>
                <a:gd name="T4" fmla="*/ 0 w 267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737"/>
                <a:gd name="T10" fmla="*/ 0 h 21600"/>
                <a:gd name="T11" fmla="*/ 26737 w 267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37" h="21600" fill="none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</a:path>
                <a:path w="26737" h="21600" stroke="0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  <a:lnTo>
                    <a:pt x="1435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7" name="Oval 10"/>
            <p:cNvSpPr>
              <a:spLocks noChangeArrowheads="1"/>
            </p:cNvSpPr>
            <p:nvPr/>
          </p:nvSpPr>
          <p:spPr bwMode="auto">
            <a:xfrm>
              <a:off x="2940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8" name="Line 11"/>
            <p:cNvSpPr>
              <a:spLocks noChangeShapeType="1"/>
            </p:cNvSpPr>
            <p:nvPr/>
          </p:nvSpPr>
          <p:spPr bwMode="auto">
            <a:xfrm flipH="1">
              <a:off x="3036" y="858"/>
              <a:ext cx="174" cy="21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2"/>
            <p:cNvSpPr>
              <a:spLocks noChangeShapeType="1"/>
            </p:cNvSpPr>
            <p:nvPr/>
          </p:nvSpPr>
          <p:spPr bwMode="auto">
            <a:xfrm>
              <a:off x="3210" y="858"/>
              <a:ext cx="168" cy="2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Oval 13"/>
            <p:cNvSpPr>
              <a:spLocks noChangeArrowheads="1"/>
            </p:cNvSpPr>
            <p:nvPr/>
          </p:nvSpPr>
          <p:spPr bwMode="auto">
            <a:xfrm>
              <a:off x="3198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31" name="Rectangle 14"/>
            <p:cNvSpPr>
              <a:spLocks noChangeArrowheads="1"/>
            </p:cNvSpPr>
            <p:nvPr/>
          </p:nvSpPr>
          <p:spPr bwMode="auto">
            <a:xfrm>
              <a:off x="3198" y="750"/>
              <a:ext cx="4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3505200" y="3429000"/>
            <a:ext cx="1676400" cy="1660525"/>
            <a:chOff x="3648" y="528"/>
            <a:chExt cx="672" cy="666"/>
          </a:xfrm>
        </p:grpSpPr>
        <p:sp>
          <p:nvSpPr>
            <p:cNvPr id="1341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648" y="528"/>
              <a:ext cx="672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Arc 17"/>
            <p:cNvSpPr>
              <a:spLocks/>
            </p:cNvSpPr>
            <p:nvPr/>
          </p:nvSpPr>
          <p:spPr bwMode="auto">
            <a:xfrm>
              <a:off x="3929" y="708"/>
              <a:ext cx="97" cy="84"/>
            </a:xfrm>
            <a:custGeom>
              <a:avLst/>
              <a:gdLst>
                <a:gd name="T0" fmla="*/ 0 w 25010"/>
                <a:gd name="T1" fmla="*/ 0 h 21600"/>
                <a:gd name="T2" fmla="*/ 0 w 25010"/>
                <a:gd name="T3" fmla="*/ 0 h 21600"/>
                <a:gd name="T4" fmla="*/ 0 w 2501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10"/>
                <a:gd name="T10" fmla="*/ 0 h 21600"/>
                <a:gd name="T11" fmla="*/ 25010 w 250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10" h="21600" fill="none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</a:path>
                <a:path w="25010" h="21600" stroke="0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  <a:lnTo>
                    <a:pt x="6352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8" name="Oval 18"/>
            <p:cNvSpPr>
              <a:spLocks noChangeArrowheads="1"/>
            </p:cNvSpPr>
            <p:nvPr/>
          </p:nvSpPr>
          <p:spPr bwMode="auto">
            <a:xfrm>
              <a:off x="3708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9" name="Line 19"/>
            <p:cNvSpPr>
              <a:spLocks noChangeShapeType="1"/>
            </p:cNvSpPr>
            <p:nvPr/>
          </p:nvSpPr>
          <p:spPr bwMode="auto">
            <a:xfrm>
              <a:off x="3954" y="708"/>
              <a:ext cx="294" cy="17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20"/>
            <p:cNvSpPr>
              <a:spLocks noChangeShapeType="1"/>
            </p:cNvSpPr>
            <p:nvPr/>
          </p:nvSpPr>
          <p:spPr bwMode="auto">
            <a:xfrm flipH="1">
              <a:off x="3828" y="708"/>
              <a:ext cx="126" cy="37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21"/>
            <p:cNvSpPr>
              <a:spLocks noChangeShapeType="1"/>
            </p:cNvSpPr>
            <p:nvPr/>
          </p:nvSpPr>
          <p:spPr bwMode="auto">
            <a:xfrm>
              <a:off x="3966" y="750"/>
              <a:ext cx="36" cy="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Oval 22"/>
            <p:cNvSpPr>
              <a:spLocks noChangeArrowheads="1"/>
            </p:cNvSpPr>
            <p:nvPr/>
          </p:nvSpPr>
          <p:spPr bwMode="auto">
            <a:xfrm>
              <a:off x="3966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3" name="Rectangle 23"/>
            <p:cNvSpPr>
              <a:spLocks noChangeArrowheads="1"/>
            </p:cNvSpPr>
            <p:nvPr/>
          </p:nvSpPr>
          <p:spPr bwMode="auto">
            <a:xfrm>
              <a:off x="4008" y="870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4" name="Oval 24"/>
            <p:cNvSpPr>
              <a:spLocks noChangeArrowheads="1"/>
            </p:cNvSpPr>
            <p:nvPr/>
          </p:nvSpPr>
          <p:spPr bwMode="auto">
            <a:xfrm>
              <a:off x="3942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" name="Group 25"/>
          <p:cNvGrpSpPr>
            <a:grpSpLocks noChangeAspect="1"/>
          </p:cNvGrpSpPr>
          <p:nvPr/>
        </p:nvGrpSpPr>
        <p:grpSpPr bwMode="auto">
          <a:xfrm>
            <a:off x="6553200" y="4648200"/>
            <a:ext cx="1652588" cy="1828800"/>
            <a:chOff x="4734" y="336"/>
            <a:chExt cx="738" cy="816"/>
          </a:xfrm>
        </p:grpSpPr>
        <p:sp>
          <p:nvSpPr>
            <p:cNvPr id="1340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734" y="336"/>
              <a:ext cx="73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Arc 27"/>
            <p:cNvSpPr>
              <a:spLocks/>
            </p:cNvSpPr>
            <p:nvPr/>
          </p:nvSpPr>
          <p:spPr bwMode="auto">
            <a:xfrm>
              <a:off x="5270" y="408"/>
              <a:ext cx="118" cy="139"/>
            </a:xfrm>
            <a:custGeom>
              <a:avLst/>
              <a:gdLst>
                <a:gd name="T0" fmla="*/ 0 w 17695"/>
                <a:gd name="T1" fmla="*/ 0 h 20901"/>
                <a:gd name="T2" fmla="*/ 0 w 17695"/>
                <a:gd name="T3" fmla="*/ 0 h 20901"/>
                <a:gd name="T4" fmla="*/ 0 w 17695"/>
                <a:gd name="T5" fmla="*/ 0 h 20901"/>
                <a:gd name="T6" fmla="*/ 0 60000 65536"/>
                <a:gd name="T7" fmla="*/ 0 60000 65536"/>
                <a:gd name="T8" fmla="*/ 0 60000 65536"/>
                <a:gd name="T9" fmla="*/ 0 w 17695"/>
                <a:gd name="T10" fmla="*/ 0 h 20901"/>
                <a:gd name="T11" fmla="*/ 17695 w 17695"/>
                <a:gd name="T12" fmla="*/ 20901 h 209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5" h="20901" fill="none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</a:path>
                <a:path w="17695" h="20901" stroke="0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  <a:lnTo>
                    <a:pt x="17695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9" name="Arc 28"/>
            <p:cNvSpPr>
              <a:spLocks/>
            </p:cNvSpPr>
            <p:nvPr/>
          </p:nvSpPr>
          <p:spPr bwMode="auto">
            <a:xfrm>
              <a:off x="5301" y="408"/>
              <a:ext cx="87" cy="104"/>
            </a:xfrm>
            <a:custGeom>
              <a:avLst/>
              <a:gdLst>
                <a:gd name="T0" fmla="*/ 0 w 17418"/>
                <a:gd name="T1" fmla="*/ 0 h 20812"/>
                <a:gd name="T2" fmla="*/ 0 w 17418"/>
                <a:gd name="T3" fmla="*/ 0 h 20812"/>
                <a:gd name="T4" fmla="*/ 0 w 17418"/>
                <a:gd name="T5" fmla="*/ 0 h 20812"/>
                <a:gd name="T6" fmla="*/ 0 60000 65536"/>
                <a:gd name="T7" fmla="*/ 0 60000 65536"/>
                <a:gd name="T8" fmla="*/ 0 60000 65536"/>
                <a:gd name="T9" fmla="*/ 0 w 17418"/>
                <a:gd name="T10" fmla="*/ 0 h 20812"/>
                <a:gd name="T11" fmla="*/ 17418 w 17418"/>
                <a:gd name="T12" fmla="*/ 20812 h 20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18" h="20812" fill="none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</a:path>
                <a:path w="17418" h="20812" stroke="0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  <a:lnTo>
                    <a:pt x="174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0" name="Oval 29"/>
            <p:cNvSpPr>
              <a:spLocks noChangeArrowheads="1"/>
            </p:cNvSpPr>
            <p:nvPr/>
          </p:nvSpPr>
          <p:spPr bwMode="auto">
            <a:xfrm>
              <a:off x="4806" y="5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1" name="Line 30"/>
            <p:cNvSpPr>
              <a:spLocks noChangeShapeType="1"/>
            </p:cNvSpPr>
            <p:nvPr/>
          </p:nvSpPr>
          <p:spPr bwMode="auto">
            <a:xfrm flipH="1">
              <a:off x="4806" y="408"/>
              <a:ext cx="582" cy="42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31"/>
            <p:cNvSpPr>
              <a:spLocks noChangeShapeType="1"/>
            </p:cNvSpPr>
            <p:nvPr/>
          </p:nvSpPr>
          <p:spPr bwMode="auto">
            <a:xfrm flipH="1">
              <a:off x="5226" y="408"/>
              <a:ext cx="162" cy="63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Oval 32"/>
            <p:cNvSpPr>
              <a:spLocks noChangeArrowheads="1"/>
            </p:cNvSpPr>
            <p:nvPr/>
          </p:nvSpPr>
          <p:spPr bwMode="auto">
            <a:xfrm>
              <a:off x="5064" y="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4" name="Rectangle 33"/>
            <p:cNvSpPr>
              <a:spLocks noChangeArrowheads="1"/>
            </p:cNvSpPr>
            <p:nvPr/>
          </p:nvSpPr>
          <p:spPr bwMode="auto">
            <a:xfrm>
              <a:off x="5028" y="846"/>
              <a:ext cx="4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5" name="Oval 34"/>
            <p:cNvSpPr>
              <a:spLocks noChangeArrowheads="1"/>
            </p:cNvSpPr>
            <p:nvPr/>
          </p:nvSpPr>
          <p:spPr bwMode="auto">
            <a:xfrm>
              <a:off x="5376" y="3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5" name="Group 35"/>
          <p:cNvGrpSpPr>
            <a:grpSpLocks noChangeAspect="1"/>
          </p:cNvGrpSpPr>
          <p:nvPr/>
        </p:nvGrpSpPr>
        <p:grpSpPr bwMode="auto">
          <a:xfrm>
            <a:off x="838200" y="2819400"/>
            <a:ext cx="2159000" cy="1843088"/>
            <a:chOff x="3648" y="1296"/>
            <a:chExt cx="942" cy="804"/>
          </a:xfrm>
        </p:grpSpPr>
        <p:sp>
          <p:nvSpPr>
            <p:cNvPr id="13397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648" y="1296"/>
              <a:ext cx="94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Arc 37"/>
            <p:cNvSpPr>
              <a:spLocks/>
            </p:cNvSpPr>
            <p:nvPr/>
          </p:nvSpPr>
          <p:spPr bwMode="auto">
            <a:xfrm>
              <a:off x="3726" y="1374"/>
              <a:ext cx="148" cy="110"/>
            </a:xfrm>
            <a:custGeom>
              <a:avLst/>
              <a:gdLst>
                <a:gd name="T0" fmla="*/ 0 w 20492"/>
                <a:gd name="T1" fmla="*/ 0 h 15274"/>
                <a:gd name="T2" fmla="*/ 0 w 20492"/>
                <a:gd name="T3" fmla="*/ 0 h 15274"/>
                <a:gd name="T4" fmla="*/ 0 w 20492"/>
                <a:gd name="T5" fmla="*/ 0 h 15274"/>
                <a:gd name="T6" fmla="*/ 0 60000 65536"/>
                <a:gd name="T7" fmla="*/ 0 60000 65536"/>
                <a:gd name="T8" fmla="*/ 0 60000 65536"/>
                <a:gd name="T9" fmla="*/ 0 w 20492"/>
                <a:gd name="T10" fmla="*/ 0 h 15274"/>
                <a:gd name="T11" fmla="*/ 20492 w 20492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92" h="15274" fill="none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</a:path>
                <a:path w="20492" h="15274" stroke="0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9" name="Oval 38"/>
            <p:cNvSpPr>
              <a:spLocks noChangeArrowheads="1"/>
            </p:cNvSpPr>
            <p:nvPr/>
          </p:nvSpPr>
          <p:spPr bwMode="auto">
            <a:xfrm>
              <a:off x="3774" y="1494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0" name="Line 39"/>
            <p:cNvSpPr>
              <a:spLocks noChangeShapeType="1"/>
            </p:cNvSpPr>
            <p:nvPr/>
          </p:nvSpPr>
          <p:spPr bwMode="auto">
            <a:xfrm>
              <a:off x="3726" y="1374"/>
              <a:ext cx="540" cy="54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40"/>
            <p:cNvSpPr>
              <a:spLocks noChangeShapeType="1"/>
            </p:cNvSpPr>
            <p:nvPr/>
          </p:nvSpPr>
          <p:spPr bwMode="auto">
            <a:xfrm>
              <a:off x="3726" y="1374"/>
              <a:ext cx="792" cy="25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41"/>
            <p:cNvSpPr>
              <a:spLocks noChangeShapeType="1"/>
            </p:cNvSpPr>
            <p:nvPr/>
          </p:nvSpPr>
          <p:spPr bwMode="auto">
            <a:xfrm>
              <a:off x="3828" y="1446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42"/>
            <p:cNvSpPr>
              <a:spLocks noChangeShapeType="1"/>
            </p:cNvSpPr>
            <p:nvPr/>
          </p:nvSpPr>
          <p:spPr bwMode="auto">
            <a:xfrm>
              <a:off x="3840" y="1428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Oval 43"/>
            <p:cNvSpPr>
              <a:spLocks noChangeArrowheads="1"/>
            </p:cNvSpPr>
            <p:nvPr/>
          </p:nvSpPr>
          <p:spPr bwMode="auto">
            <a:xfrm>
              <a:off x="4032" y="175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05" name="Rectangle 44"/>
            <p:cNvSpPr>
              <a:spLocks noChangeArrowheads="1"/>
            </p:cNvSpPr>
            <p:nvPr/>
          </p:nvSpPr>
          <p:spPr bwMode="auto">
            <a:xfrm>
              <a:off x="3930" y="1728"/>
              <a:ext cx="4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06" name="Oval 45"/>
            <p:cNvSpPr>
              <a:spLocks noChangeArrowheads="1"/>
            </p:cNvSpPr>
            <p:nvPr/>
          </p:nvSpPr>
          <p:spPr bwMode="auto">
            <a:xfrm>
              <a:off x="3714" y="136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>
            <a:off x="6477000" y="838200"/>
            <a:ext cx="2476500" cy="2293938"/>
            <a:chOff x="3102" y="2352"/>
            <a:chExt cx="978" cy="906"/>
          </a:xfrm>
        </p:grpSpPr>
        <p:sp>
          <p:nvSpPr>
            <p:cNvPr id="13389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102" y="2352"/>
              <a:ext cx="978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Arc 48"/>
            <p:cNvSpPr>
              <a:spLocks/>
            </p:cNvSpPr>
            <p:nvPr/>
          </p:nvSpPr>
          <p:spPr bwMode="auto">
            <a:xfrm>
              <a:off x="3639" y="2668"/>
              <a:ext cx="93" cy="80"/>
            </a:xfrm>
            <a:custGeom>
              <a:avLst/>
              <a:gdLst>
                <a:gd name="T0" fmla="*/ 0 w 21558"/>
                <a:gd name="T1" fmla="*/ 0 h 17904"/>
                <a:gd name="T2" fmla="*/ 0 w 21558"/>
                <a:gd name="T3" fmla="*/ 0 h 17904"/>
                <a:gd name="T4" fmla="*/ 0 w 21558"/>
                <a:gd name="T5" fmla="*/ 0 h 17904"/>
                <a:gd name="T6" fmla="*/ 0 60000 65536"/>
                <a:gd name="T7" fmla="*/ 0 60000 65536"/>
                <a:gd name="T8" fmla="*/ 0 60000 65536"/>
                <a:gd name="T9" fmla="*/ 0 w 21558"/>
                <a:gd name="T10" fmla="*/ 0 h 17904"/>
                <a:gd name="T11" fmla="*/ 21558 w 21558"/>
                <a:gd name="T12" fmla="*/ 17904 h 17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8" h="17904" fill="none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</a:path>
                <a:path w="21558" h="17904" stroke="0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  <a:lnTo>
                    <a:pt x="0" y="17904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1" name="Oval 49"/>
            <p:cNvSpPr>
              <a:spLocks noChangeArrowheads="1"/>
            </p:cNvSpPr>
            <p:nvPr/>
          </p:nvSpPr>
          <p:spPr bwMode="auto">
            <a:xfrm>
              <a:off x="3162" y="2652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2" name="Line 50"/>
            <p:cNvSpPr>
              <a:spLocks noChangeShapeType="1"/>
            </p:cNvSpPr>
            <p:nvPr/>
          </p:nvSpPr>
          <p:spPr bwMode="auto">
            <a:xfrm flipH="1">
              <a:off x="3642" y="2718"/>
              <a:ext cx="366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51"/>
            <p:cNvSpPr>
              <a:spLocks noChangeShapeType="1"/>
            </p:cNvSpPr>
            <p:nvPr/>
          </p:nvSpPr>
          <p:spPr bwMode="auto">
            <a:xfrm flipH="1">
              <a:off x="3642" y="2424"/>
              <a:ext cx="198" cy="32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Oval 52"/>
            <p:cNvSpPr>
              <a:spLocks noChangeArrowheads="1"/>
            </p:cNvSpPr>
            <p:nvPr/>
          </p:nvSpPr>
          <p:spPr bwMode="auto">
            <a:xfrm>
              <a:off x="3420" y="29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5" name="Rectangle 53"/>
            <p:cNvSpPr>
              <a:spLocks noChangeArrowheads="1"/>
            </p:cNvSpPr>
            <p:nvPr/>
          </p:nvSpPr>
          <p:spPr bwMode="auto">
            <a:xfrm>
              <a:off x="3318" y="2874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96" name="Oval 54"/>
            <p:cNvSpPr>
              <a:spLocks noChangeArrowheads="1"/>
            </p:cNvSpPr>
            <p:nvPr/>
          </p:nvSpPr>
          <p:spPr bwMode="auto">
            <a:xfrm>
              <a:off x="3630" y="273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7" name="Group 55"/>
          <p:cNvGrpSpPr>
            <a:grpSpLocks noChangeAspect="1"/>
          </p:cNvGrpSpPr>
          <p:nvPr/>
        </p:nvGrpSpPr>
        <p:grpSpPr bwMode="auto">
          <a:xfrm>
            <a:off x="3657600" y="4648200"/>
            <a:ext cx="2362200" cy="1858963"/>
            <a:chOff x="4320" y="2496"/>
            <a:chExt cx="960" cy="756"/>
          </a:xfrm>
        </p:grpSpPr>
        <p:sp>
          <p:nvSpPr>
            <p:cNvPr id="13380" name="AutoShape 56"/>
            <p:cNvSpPr>
              <a:spLocks noChangeAspect="1" noChangeArrowheads="1" noTextEdit="1"/>
            </p:cNvSpPr>
            <p:nvPr/>
          </p:nvSpPr>
          <p:spPr bwMode="auto">
            <a:xfrm>
              <a:off x="4320" y="2496"/>
              <a:ext cx="96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Arc 57"/>
            <p:cNvSpPr>
              <a:spLocks/>
            </p:cNvSpPr>
            <p:nvPr/>
          </p:nvSpPr>
          <p:spPr bwMode="auto">
            <a:xfrm>
              <a:off x="4818" y="2808"/>
              <a:ext cx="172" cy="108"/>
            </a:xfrm>
            <a:custGeom>
              <a:avLst/>
              <a:gdLst>
                <a:gd name="T0" fmla="*/ 0 w 34426"/>
                <a:gd name="T1" fmla="*/ 0 h 21600"/>
                <a:gd name="T2" fmla="*/ 0 w 34426"/>
                <a:gd name="T3" fmla="*/ 0 h 21600"/>
                <a:gd name="T4" fmla="*/ 0 w 34426"/>
                <a:gd name="T5" fmla="*/ 0 h 21600"/>
                <a:gd name="T6" fmla="*/ 0 60000 65536"/>
                <a:gd name="T7" fmla="*/ 0 60000 65536"/>
                <a:gd name="T8" fmla="*/ 0 60000 65536"/>
                <a:gd name="T9" fmla="*/ 0 w 34426"/>
                <a:gd name="T10" fmla="*/ 0 h 21600"/>
                <a:gd name="T11" fmla="*/ 34426 w 344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26" h="21600" fill="none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</a:path>
                <a:path w="34426" h="21600" stroke="0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  <a:lnTo>
                    <a:pt x="20369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2" name="Arc 58"/>
            <p:cNvSpPr>
              <a:spLocks/>
            </p:cNvSpPr>
            <p:nvPr/>
          </p:nvSpPr>
          <p:spPr bwMode="auto">
            <a:xfrm>
              <a:off x="4851" y="2838"/>
              <a:ext cx="118" cy="78"/>
            </a:xfrm>
            <a:custGeom>
              <a:avLst/>
              <a:gdLst>
                <a:gd name="T0" fmla="*/ 0 w 33930"/>
                <a:gd name="T1" fmla="*/ 0 h 21600"/>
                <a:gd name="T2" fmla="*/ 0 w 33930"/>
                <a:gd name="T3" fmla="*/ 0 h 21600"/>
                <a:gd name="T4" fmla="*/ 0 w 339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3930"/>
                <a:gd name="T10" fmla="*/ 0 h 21600"/>
                <a:gd name="T11" fmla="*/ 33930 w 339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30" h="21600" fill="none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</a:path>
                <a:path w="33930" h="21600" stroke="0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  <a:lnTo>
                    <a:pt x="20645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3" name="Oval 59"/>
            <p:cNvSpPr>
              <a:spLocks noChangeArrowheads="1"/>
            </p:cNvSpPr>
            <p:nvPr/>
          </p:nvSpPr>
          <p:spPr bwMode="auto">
            <a:xfrm>
              <a:off x="4380" y="26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4" name="Line 60"/>
            <p:cNvSpPr>
              <a:spLocks noChangeShapeType="1"/>
            </p:cNvSpPr>
            <p:nvPr/>
          </p:nvSpPr>
          <p:spPr bwMode="auto">
            <a:xfrm flipH="1">
              <a:off x="4920" y="2568"/>
              <a:ext cx="288" cy="34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61"/>
            <p:cNvSpPr>
              <a:spLocks noChangeShapeType="1"/>
            </p:cNvSpPr>
            <p:nvPr/>
          </p:nvSpPr>
          <p:spPr bwMode="auto">
            <a:xfrm>
              <a:off x="4440" y="2748"/>
              <a:ext cx="480" cy="16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Oval 62"/>
            <p:cNvSpPr>
              <a:spLocks noChangeArrowheads="1"/>
            </p:cNvSpPr>
            <p:nvPr/>
          </p:nvSpPr>
          <p:spPr bwMode="auto">
            <a:xfrm>
              <a:off x="463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7" name="Rectangle 63"/>
            <p:cNvSpPr>
              <a:spLocks noChangeArrowheads="1"/>
            </p:cNvSpPr>
            <p:nvPr/>
          </p:nvSpPr>
          <p:spPr bwMode="auto">
            <a:xfrm>
              <a:off x="4536" y="2898"/>
              <a:ext cx="4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8" name="Oval 64"/>
            <p:cNvSpPr>
              <a:spLocks noChangeArrowheads="1"/>
            </p:cNvSpPr>
            <p:nvPr/>
          </p:nvSpPr>
          <p:spPr bwMode="auto">
            <a:xfrm>
              <a:off x="490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1219200" y="5029200"/>
            <a:ext cx="1285875" cy="1471613"/>
            <a:chOff x="1014" y="3186"/>
            <a:chExt cx="930" cy="1096"/>
          </a:xfrm>
        </p:grpSpPr>
        <p:sp>
          <p:nvSpPr>
            <p:cNvPr id="13368" name="Arc 67"/>
            <p:cNvSpPr>
              <a:spLocks/>
            </p:cNvSpPr>
            <p:nvPr/>
          </p:nvSpPr>
          <p:spPr bwMode="auto">
            <a:xfrm>
              <a:off x="1188" y="3318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9" name="Oval 68"/>
            <p:cNvSpPr>
              <a:spLocks noChangeArrowheads="1"/>
            </p:cNvSpPr>
            <p:nvPr/>
          </p:nvSpPr>
          <p:spPr bwMode="auto">
            <a:xfrm>
              <a:off x="1014" y="321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0" name="Line 69"/>
            <p:cNvSpPr>
              <a:spLocks noChangeShapeType="1"/>
            </p:cNvSpPr>
            <p:nvPr/>
          </p:nvSpPr>
          <p:spPr bwMode="auto">
            <a:xfrm flipH="1">
              <a:off x="1164" y="3318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70"/>
            <p:cNvSpPr>
              <a:spLocks noChangeShapeType="1"/>
            </p:cNvSpPr>
            <p:nvPr/>
          </p:nvSpPr>
          <p:spPr bwMode="auto">
            <a:xfrm>
              <a:off x="1194" y="3318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Oval 73"/>
            <p:cNvSpPr>
              <a:spLocks noChangeArrowheads="1"/>
            </p:cNvSpPr>
            <p:nvPr/>
          </p:nvSpPr>
          <p:spPr bwMode="auto">
            <a:xfrm>
              <a:off x="1464" y="3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3" name="Rectangle 74"/>
            <p:cNvSpPr>
              <a:spLocks noChangeArrowheads="1"/>
            </p:cNvSpPr>
            <p:nvPr/>
          </p:nvSpPr>
          <p:spPr bwMode="auto">
            <a:xfrm>
              <a:off x="1524" y="3564"/>
              <a:ext cx="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4" name="Oval 75"/>
            <p:cNvSpPr>
              <a:spLocks noChangeArrowheads="1"/>
            </p:cNvSpPr>
            <p:nvPr/>
          </p:nvSpPr>
          <p:spPr bwMode="auto">
            <a:xfrm>
              <a:off x="1182" y="33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5" name="Rectangle 76"/>
            <p:cNvSpPr>
              <a:spLocks noChangeArrowheads="1"/>
            </p:cNvSpPr>
            <p:nvPr/>
          </p:nvSpPr>
          <p:spPr bwMode="auto">
            <a:xfrm>
              <a:off x="1104" y="3186"/>
              <a:ext cx="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6" name="Oval 77"/>
            <p:cNvSpPr>
              <a:spLocks noChangeArrowheads="1"/>
            </p:cNvSpPr>
            <p:nvPr/>
          </p:nvSpPr>
          <p:spPr bwMode="auto">
            <a:xfrm>
              <a:off x="1152" y="400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7" name="Rectangle 78"/>
            <p:cNvSpPr>
              <a:spLocks noChangeArrowheads="1"/>
            </p:cNvSpPr>
            <p:nvPr/>
          </p:nvSpPr>
          <p:spPr bwMode="auto">
            <a:xfrm>
              <a:off x="1068" y="4020"/>
              <a:ext cx="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78" name="Oval 79"/>
            <p:cNvSpPr>
              <a:spLocks noChangeArrowheads="1"/>
            </p:cNvSpPr>
            <p:nvPr/>
          </p:nvSpPr>
          <p:spPr bwMode="auto">
            <a:xfrm>
              <a:off x="1584" y="41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9" name="Rectangle 80"/>
            <p:cNvSpPr>
              <a:spLocks noChangeArrowheads="1"/>
            </p:cNvSpPr>
            <p:nvPr/>
          </p:nvSpPr>
          <p:spPr bwMode="auto">
            <a:xfrm>
              <a:off x="1590" y="4146"/>
              <a:ext cx="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98" name="AutoShape 82"/>
          <p:cNvSpPr>
            <a:spLocks noChangeAspect="1" noChangeArrowheads="1" noTextEdit="1"/>
          </p:cNvSpPr>
          <p:nvPr/>
        </p:nvSpPr>
        <p:spPr bwMode="auto">
          <a:xfrm>
            <a:off x="4800600" y="3429000"/>
            <a:ext cx="1847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3810000" y="1295400"/>
            <a:ext cx="1531938" cy="1425575"/>
            <a:chOff x="929" y="1890"/>
            <a:chExt cx="1021" cy="1002"/>
          </a:xfrm>
        </p:grpSpPr>
        <p:sp>
          <p:nvSpPr>
            <p:cNvPr id="13357" name="Arc 83"/>
            <p:cNvSpPr>
              <a:spLocks/>
            </p:cNvSpPr>
            <p:nvPr/>
          </p:nvSpPr>
          <p:spPr bwMode="auto">
            <a:xfrm>
              <a:off x="1104" y="2094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8" name="Oval 84"/>
            <p:cNvSpPr>
              <a:spLocks noChangeArrowheads="1"/>
            </p:cNvSpPr>
            <p:nvPr/>
          </p:nvSpPr>
          <p:spPr bwMode="auto">
            <a:xfrm>
              <a:off x="1020" y="1962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9" name="Line 85"/>
            <p:cNvSpPr>
              <a:spLocks noChangeShapeType="1"/>
            </p:cNvSpPr>
            <p:nvPr/>
          </p:nvSpPr>
          <p:spPr bwMode="auto">
            <a:xfrm flipH="1">
              <a:off x="1026" y="2106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86"/>
            <p:cNvSpPr>
              <a:spLocks noChangeShapeType="1"/>
            </p:cNvSpPr>
            <p:nvPr/>
          </p:nvSpPr>
          <p:spPr bwMode="auto">
            <a:xfrm flipH="1">
              <a:off x="1140" y="2034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Oval 90"/>
            <p:cNvSpPr>
              <a:spLocks noChangeArrowheads="1"/>
            </p:cNvSpPr>
            <p:nvPr/>
          </p:nvSpPr>
          <p:spPr bwMode="auto">
            <a:xfrm>
              <a:off x="1470" y="24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2" name="Oval 91"/>
            <p:cNvSpPr>
              <a:spLocks noChangeArrowheads="1"/>
            </p:cNvSpPr>
            <p:nvPr/>
          </p:nvSpPr>
          <p:spPr bwMode="auto">
            <a:xfrm>
              <a:off x="1128" y="20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3" name="Rectangle 92"/>
            <p:cNvSpPr>
              <a:spLocks noChangeArrowheads="1"/>
            </p:cNvSpPr>
            <p:nvPr/>
          </p:nvSpPr>
          <p:spPr bwMode="auto">
            <a:xfrm>
              <a:off x="1048" y="200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4" name="Oval 93"/>
            <p:cNvSpPr>
              <a:spLocks noChangeArrowheads="1"/>
            </p:cNvSpPr>
            <p:nvPr/>
          </p:nvSpPr>
          <p:spPr bwMode="auto">
            <a:xfrm>
              <a:off x="1014" y="249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5" name="Rectangle 94"/>
            <p:cNvSpPr>
              <a:spLocks noChangeArrowheads="1"/>
            </p:cNvSpPr>
            <p:nvPr/>
          </p:nvSpPr>
          <p:spPr bwMode="auto">
            <a:xfrm>
              <a:off x="929" y="2448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66" name="Oval 95"/>
            <p:cNvSpPr>
              <a:spLocks noChangeArrowheads="1"/>
            </p:cNvSpPr>
            <p:nvPr/>
          </p:nvSpPr>
          <p:spPr bwMode="auto">
            <a:xfrm>
              <a:off x="1716" y="20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67" name="Rectangle 96"/>
            <p:cNvSpPr>
              <a:spLocks noChangeArrowheads="1"/>
            </p:cNvSpPr>
            <p:nvPr/>
          </p:nvSpPr>
          <p:spPr bwMode="auto">
            <a:xfrm>
              <a:off x="1697" y="1890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6477000" y="3581400"/>
            <a:ext cx="1485900" cy="1409700"/>
            <a:chOff x="912" y="486"/>
            <a:chExt cx="1050" cy="1056"/>
          </a:xfrm>
        </p:grpSpPr>
        <p:sp>
          <p:nvSpPr>
            <p:cNvPr id="13344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912" y="486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Arc 104"/>
            <p:cNvSpPr>
              <a:spLocks/>
            </p:cNvSpPr>
            <p:nvPr/>
          </p:nvSpPr>
          <p:spPr bwMode="auto">
            <a:xfrm>
              <a:off x="1116" y="678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46" name="Oval 105"/>
            <p:cNvSpPr>
              <a:spLocks noChangeArrowheads="1"/>
            </p:cNvSpPr>
            <p:nvPr/>
          </p:nvSpPr>
          <p:spPr bwMode="auto">
            <a:xfrm>
              <a:off x="972" y="54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>
              <a:off x="1116" y="678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>
              <a:off x="1116" y="678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Oval 109"/>
            <p:cNvSpPr>
              <a:spLocks noChangeArrowheads="1"/>
            </p:cNvSpPr>
            <p:nvPr/>
          </p:nvSpPr>
          <p:spPr bwMode="auto">
            <a:xfrm>
              <a:off x="1422" y="9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0" name="Rectangle 110"/>
            <p:cNvSpPr>
              <a:spLocks noChangeArrowheads="1"/>
            </p:cNvSpPr>
            <p:nvPr/>
          </p:nvSpPr>
          <p:spPr bwMode="auto">
            <a:xfrm>
              <a:off x="1344" y="996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1" name="Oval 111"/>
            <p:cNvSpPr>
              <a:spLocks noChangeArrowheads="1"/>
            </p:cNvSpPr>
            <p:nvPr/>
          </p:nvSpPr>
          <p:spPr bwMode="auto">
            <a:xfrm>
              <a:off x="1104" y="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2" name="Rectangle 112"/>
            <p:cNvSpPr>
              <a:spLocks noChangeArrowheads="1"/>
            </p:cNvSpPr>
            <p:nvPr/>
          </p:nvSpPr>
          <p:spPr bwMode="auto">
            <a:xfrm>
              <a:off x="1032" y="564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3" name="Oval 113"/>
            <p:cNvSpPr>
              <a:spLocks noChangeArrowheads="1"/>
            </p:cNvSpPr>
            <p:nvPr/>
          </p:nvSpPr>
          <p:spPr bwMode="auto">
            <a:xfrm>
              <a:off x="1746" y="132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4" name="Rectangle 114"/>
            <p:cNvSpPr>
              <a:spLocks noChangeArrowheads="1"/>
            </p:cNvSpPr>
            <p:nvPr/>
          </p:nvSpPr>
          <p:spPr bwMode="auto">
            <a:xfrm>
              <a:off x="1806" y="1368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55" name="Oval 115"/>
            <p:cNvSpPr>
              <a:spLocks noChangeArrowheads="1"/>
            </p:cNvSpPr>
            <p:nvPr/>
          </p:nvSpPr>
          <p:spPr bwMode="auto">
            <a:xfrm>
              <a:off x="1770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56" name="Rectangle 116"/>
            <p:cNvSpPr>
              <a:spLocks noChangeArrowheads="1"/>
            </p:cNvSpPr>
            <p:nvPr/>
          </p:nvSpPr>
          <p:spPr bwMode="auto">
            <a:xfrm>
              <a:off x="1818" y="612"/>
              <a:ext cx="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381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H1</a:t>
            </a: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3200400" y="190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H2</a:t>
            </a: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019800" y="1981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H3</a:t>
            </a: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4572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H4</a:t>
            </a: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30480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H5</a:t>
            </a: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019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H6</a:t>
            </a: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09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H7</a:t>
            </a:r>
          </a:p>
        </p:txBody>
      </p:sp>
      <p:sp>
        <p:nvSpPr>
          <p:cNvPr id="9346" name="Rectangle 130"/>
          <p:cNvSpPr>
            <a:spLocks noChangeArrowheads="1"/>
          </p:cNvSpPr>
          <p:nvPr/>
        </p:nvSpPr>
        <p:spPr bwMode="auto">
          <a:xfrm>
            <a:off x="3276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H8</a:t>
            </a:r>
          </a:p>
        </p:txBody>
      </p:sp>
      <p:sp>
        <p:nvSpPr>
          <p:cNvPr id="9347" name="Rectangle 131"/>
          <p:cNvSpPr>
            <a:spLocks noChangeArrowheads="1"/>
          </p:cNvSpPr>
          <p:nvPr/>
        </p:nvSpPr>
        <p:spPr bwMode="auto">
          <a:xfrm>
            <a:off x="6172200" y="594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H9</a:t>
            </a:r>
          </a:p>
        </p:txBody>
      </p:sp>
      <p:sp>
        <p:nvSpPr>
          <p:cNvPr id="9348" name="Rectangle 132"/>
          <p:cNvSpPr>
            <a:spLocks noChangeArrowheads="1"/>
          </p:cNvSpPr>
          <p:nvPr/>
        </p:nvSpPr>
        <p:spPr bwMode="auto">
          <a:xfrm>
            <a:off x="4572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?.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354" name="Rectangle 138"/>
          <p:cNvSpPr>
            <a:spLocks noChangeArrowheads="1"/>
          </p:cNvSpPr>
          <p:nvPr/>
        </p:nvSpPr>
        <p:spPr bwMode="auto">
          <a:xfrm>
            <a:off x="381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H1</a:t>
            </a:r>
          </a:p>
        </p:txBody>
      </p:sp>
      <p:sp>
        <p:nvSpPr>
          <p:cNvPr id="9355" name="Rectangle 139"/>
          <p:cNvSpPr>
            <a:spLocks noChangeArrowheads="1"/>
          </p:cNvSpPr>
          <p:nvPr/>
        </p:nvSpPr>
        <p:spPr bwMode="auto">
          <a:xfrm>
            <a:off x="3200400" y="190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H2</a:t>
            </a:r>
          </a:p>
        </p:txBody>
      </p:sp>
      <p:sp>
        <p:nvSpPr>
          <p:cNvPr id="9356" name="Rectangle 140"/>
          <p:cNvSpPr>
            <a:spLocks noChangeArrowheads="1"/>
          </p:cNvSpPr>
          <p:nvPr/>
        </p:nvSpPr>
        <p:spPr bwMode="auto">
          <a:xfrm>
            <a:off x="4572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H4</a:t>
            </a:r>
          </a:p>
        </p:txBody>
      </p:sp>
      <p:sp>
        <p:nvSpPr>
          <p:cNvPr id="9357" name="Rectangle 141"/>
          <p:cNvSpPr>
            <a:spLocks noChangeArrowheads="1"/>
          </p:cNvSpPr>
          <p:nvPr/>
        </p:nvSpPr>
        <p:spPr bwMode="auto">
          <a:xfrm>
            <a:off x="6019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H6</a:t>
            </a: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609600" y="5867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H7</a:t>
            </a:r>
          </a:p>
        </p:txBody>
      </p:sp>
    </p:spTree>
    <p:extLst>
      <p:ext uri="{BB962C8B-B14F-4D97-AF65-F5344CB8AC3E}">
        <p14:creationId xmlns:p14="http://schemas.microsoft.com/office/powerpoint/2010/main" val="951644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" grpId="0" animBg="1"/>
      <p:bldP spid="9339" grpId="0" animBg="1"/>
      <p:bldP spid="9340" grpId="0" animBg="1"/>
      <p:bldP spid="9341" grpId="0" animBg="1"/>
      <p:bldP spid="9341" grpId="1" animBg="1"/>
      <p:bldP spid="9342" grpId="0" animBg="1"/>
      <p:bldP spid="9343" grpId="0" animBg="1"/>
      <p:bldP spid="9343" grpId="1" animBg="1"/>
      <p:bldP spid="9344" grpId="0" animBg="1"/>
      <p:bldP spid="9345" grpId="0" animBg="1"/>
      <p:bldP spid="9346" grpId="0" animBg="1"/>
      <p:bldP spid="9346" grpId="1" animBg="1"/>
      <p:bldP spid="9347" grpId="0" animBg="1"/>
      <p:bldP spid="9347" grpId="1" animBg="1"/>
      <p:bldP spid="9348" grpId="0"/>
      <p:bldP spid="9354" grpId="0" animBg="1"/>
      <p:bldP spid="9354" grpId="1" animBg="1"/>
      <p:bldP spid="9355" grpId="0" animBg="1"/>
      <p:bldP spid="9355" grpId="1" animBg="1"/>
      <p:bldP spid="9356" grpId="0" animBg="1"/>
      <p:bldP spid="9356" grpId="1" animBg="1"/>
      <p:bldP spid="9357" grpId="0" animBg="1"/>
      <p:bldP spid="9357" grpId="1" animBg="1"/>
      <p:bldP spid="9358" grpId="0" animBg="1"/>
      <p:bldP spid="93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35500" y="609600"/>
            <a:ext cx="0" cy="62484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4" name="Group 14"/>
          <p:cNvGrpSpPr>
            <a:grpSpLocks noChangeAspect="1"/>
          </p:cNvGrpSpPr>
          <p:nvPr/>
        </p:nvGrpSpPr>
        <p:grpSpPr bwMode="auto">
          <a:xfrm>
            <a:off x="7086600" y="4648200"/>
            <a:ext cx="1666875" cy="1895475"/>
            <a:chOff x="4464" y="2928"/>
            <a:chExt cx="1050" cy="1194"/>
          </a:xfrm>
        </p:grpSpPr>
        <p:sp>
          <p:nvSpPr>
            <p:cNvPr id="41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464" y="2928"/>
              <a:ext cx="105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Arc 16"/>
            <p:cNvSpPr>
              <a:spLocks/>
            </p:cNvSpPr>
            <p:nvPr/>
          </p:nvSpPr>
          <p:spPr bwMode="auto">
            <a:xfrm>
              <a:off x="4698" y="3120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7" name="Oval 17"/>
            <p:cNvSpPr>
              <a:spLocks noChangeArrowheads="1"/>
            </p:cNvSpPr>
            <p:nvPr/>
          </p:nvSpPr>
          <p:spPr bwMode="auto">
            <a:xfrm>
              <a:off x="4524" y="3018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8" name="Line 18"/>
            <p:cNvSpPr>
              <a:spLocks noChangeShapeType="1"/>
            </p:cNvSpPr>
            <p:nvPr/>
          </p:nvSpPr>
          <p:spPr bwMode="auto">
            <a:xfrm flipH="1">
              <a:off x="4674" y="3120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19"/>
            <p:cNvSpPr>
              <a:spLocks noChangeShapeType="1"/>
            </p:cNvSpPr>
            <p:nvPr/>
          </p:nvSpPr>
          <p:spPr bwMode="auto">
            <a:xfrm>
              <a:off x="4704" y="3120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20"/>
            <p:cNvSpPr>
              <a:spLocks noChangeShapeType="1"/>
            </p:cNvSpPr>
            <p:nvPr/>
          </p:nvSpPr>
          <p:spPr bwMode="auto">
            <a:xfrm flipH="1">
              <a:off x="4674" y="3480"/>
              <a:ext cx="312" cy="3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21"/>
            <p:cNvSpPr>
              <a:spLocks noChangeShapeType="1"/>
            </p:cNvSpPr>
            <p:nvPr/>
          </p:nvSpPr>
          <p:spPr bwMode="auto">
            <a:xfrm>
              <a:off x="4986" y="3480"/>
              <a:ext cx="120" cy="4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Oval 22"/>
            <p:cNvSpPr>
              <a:spLocks noChangeArrowheads="1"/>
            </p:cNvSpPr>
            <p:nvPr/>
          </p:nvSpPr>
          <p:spPr bwMode="auto">
            <a:xfrm>
              <a:off x="4974" y="346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3" name="Rectangle 23"/>
            <p:cNvSpPr>
              <a:spLocks noChangeArrowheads="1"/>
            </p:cNvSpPr>
            <p:nvPr/>
          </p:nvSpPr>
          <p:spPr bwMode="auto">
            <a:xfrm>
              <a:off x="5034" y="3366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4" name="Oval 24"/>
            <p:cNvSpPr>
              <a:spLocks noChangeArrowheads="1"/>
            </p:cNvSpPr>
            <p:nvPr/>
          </p:nvSpPr>
          <p:spPr bwMode="auto">
            <a:xfrm>
              <a:off x="4692" y="31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5" name="Rectangle 25"/>
            <p:cNvSpPr>
              <a:spLocks noChangeArrowheads="1"/>
            </p:cNvSpPr>
            <p:nvPr/>
          </p:nvSpPr>
          <p:spPr bwMode="auto">
            <a:xfrm>
              <a:off x="4614" y="2988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6" name="Oval 26"/>
            <p:cNvSpPr>
              <a:spLocks noChangeArrowheads="1"/>
            </p:cNvSpPr>
            <p:nvPr/>
          </p:nvSpPr>
          <p:spPr bwMode="auto">
            <a:xfrm>
              <a:off x="4662" y="3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7" name="Rectangle 27"/>
            <p:cNvSpPr>
              <a:spLocks noChangeArrowheads="1"/>
            </p:cNvSpPr>
            <p:nvPr/>
          </p:nvSpPr>
          <p:spPr bwMode="auto">
            <a:xfrm>
              <a:off x="4578" y="3822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88" name="Oval 28"/>
            <p:cNvSpPr>
              <a:spLocks noChangeArrowheads="1"/>
            </p:cNvSpPr>
            <p:nvPr/>
          </p:nvSpPr>
          <p:spPr bwMode="auto">
            <a:xfrm>
              <a:off x="5094" y="39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89" name="Rectangle 29"/>
            <p:cNvSpPr>
              <a:spLocks noChangeArrowheads="1"/>
            </p:cNvSpPr>
            <p:nvPr/>
          </p:nvSpPr>
          <p:spPr bwMode="auto">
            <a:xfrm>
              <a:off x="5100" y="3948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000FF"/>
                  </a:solidFill>
                </a:rPr>
                <a:t>C</a:t>
              </a:r>
              <a:endPara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5" name="Group 34"/>
          <p:cNvGrpSpPr>
            <a:grpSpLocks noChangeAspect="1"/>
          </p:cNvGrpSpPr>
          <p:nvPr/>
        </p:nvGrpSpPr>
        <p:grpSpPr bwMode="auto">
          <a:xfrm>
            <a:off x="6915150" y="2590800"/>
            <a:ext cx="1847850" cy="1781175"/>
            <a:chOff x="1248" y="1824"/>
            <a:chExt cx="1164" cy="1122"/>
          </a:xfrm>
        </p:grpSpPr>
        <p:sp>
          <p:nvSpPr>
            <p:cNvPr id="415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8" y="1824"/>
              <a:ext cx="1164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Arc 36"/>
            <p:cNvSpPr>
              <a:spLocks/>
            </p:cNvSpPr>
            <p:nvPr/>
          </p:nvSpPr>
          <p:spPr bwMode="auto">
            <a:xfrm>
              <a:off x="1506" y="2088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0" name="Oval 37"/>
            <p:cNvSpPr>
              <a:spLocks noChangeArrowheads="1"/>
            </p:cNvSpPr>
            <p:nvPr/>
          </p:nvSpPr>
          <p:spPr bwMode="auto">
            <a:xfrm>
              <a:off x="1422" y="195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1" name="Line 38"/>
            <p:cNvSpPr>
              <a:spLocks noChangeShapeType="1"/>
            </p:cNvSpPr>
            <p:nvPr/>
          </p:nvSpPr>
          <p:spPr bwMode="auto">
            <a:xfrm flipH="1">
              <a:off x="1428" y="2100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39"/>
            <p:cNvSpPr>
              <a:spLocks noChangeShapeType="1"/>
            </p:cNvSpPr>
            <p:nvPr/>
          </p:nvSpPr>
          <p:spPr bwMode="auto">
            <a:xfrm flipH="1">
              <a:off x="1542" y="2028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40"/>
            <p:cNvSpPr>
              <a:spLocks noChangeShapeType="1"/>
            </p:cNvSpPr>
            <p:nvPr/>
          </p:nvSpPr>
          <p:spPr bwMode="auto">
            <a:xfrm flipH="1">
              <a:off x="1428" y="2418"/>
              <a:ext cx="456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41"/>
            <p:cNvSpPr>
              <a:spLocks noChangeShapeType="1"/>
            </p:cNvSpPr>
            <p:nvPr/>
          </p:nvSpPr>
          <p:spPr bwMode="auto">
            <a:xfrm>
              <a:off x="1542" y="2100"/>
              <a:ext cx="684" cy="6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42"/>
            <p:cNvSpPr>
              <a:spLocks noChangeShapeType="1"/>
            </p:cNvSpPr>
            <p:nvPr/>
          </p:nvSpPr>
          <p:spPr bwMode="auto">
            <a:xfrm flipH="1">
              <a:off x="1884" y="2028"/>
              <a:ext cx="246" cy="39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Oval 43"/>
            <p:cNvSpPr>
              <a:spLocks noChangeArrowheads="1"/>
            </p:cNvSpPr>
            <p:nvPr/>
          </p:nvSpPr>
          <p:spPr bwMode="auto">
            <a:xfrm>
              <a:off x="1872" y="24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7" name="Oval 44"/>
            <p:cNvSpPr>
              <a:spLocks noChangeArrowheads="1"/>
            </p:cNvSpPr>
            <p:nvPr/>
          </p:nvSpPr>
          <p:spPr bwMode="auto">
            <a:xfrm>
              <a:off x="1530" y="20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68" name="Rectangle 45"/>
            <p:cNvSpPr>
              <a:spLocks noChangeArrowheads="1"/>
            </p:cNvSpPr>
            <p:nvPr/>
          </p:nvSpPr>
          <p:spPr bwMode="auto">
            <a:xfrm>
              <a:off x="1450" y="199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69" name="Oval 46"/>
            <p:cNvSpPr>
              <a:spLocks noChangeArrowheads="1"/>
            </p:cNvSpPr>
            <p:nvPr/>
          </p:nvSpPr>
          <p:spPr bwMode="auto">
            <a:xfrm>
              <a:off x="1416" y="248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0" name="Rectangle 47"/>
            <p:cNvSpPr>
              <a:spLocks noChangeArrowheads="1"/>
            </p:cNvSpPr>
            <p:nvPr/>
          </p:nvSpPr>
          <p:spPr bwMode="auto">
            <a:xfrm>
              <a:off x="1333" y="244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71" name="Oval 48"/>
            <p:cNvSpPr>
              <a:spLocks noChangeArrowheads="1"/>
            </p:cNvSpPr>
            <p:nvPr/>
          </p:nvSpPr>
          <p:spPr bwMode="auto">
            <a:xfrm>
              <a:off x="2118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2" name="Rectangle 49"/>
            <p:cNvSpPr>
              <a:spLocks noChangeArrowheads="1"/>
            </p:cNvSpPr>
            <p:nvPr/>
          </p:nvSpPr>
          <p:spPr bwMode="auto">
            <a:xfrm>
              <a:off x="2101" y="18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73" name="Oval 50"/>
            <p:cNvSpPr>
              <a:spLocks noChangeArrowheads="1"/>
            </p:cNvSpPr>
            <p:nvPr/>
          </p:nvSpPr>
          <p:spPr bwMode="auto">
            <a:xfrm>
              <a:off x="2214" y="271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4174" name="Rectangle 51"/>
            <p:cNvSpPr>
              <a:spLocks noChangeArrowheads="1"/>
            </p:cNvSpPr>
            <p:nvPr/>
          </p:nvSpPr>
          <p:spPr bwMode="auto">
            <a:xfrm>
              <a:off x="2299" y="276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D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4622800" y="914400"/>
            <a:ext cx="266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BAC</a:t>
            </a:r>
            <a:endParaRPr lang="en-US" altLang="en-US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4584700" y="31813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BAC 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4648200" y="5022850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BAC</a:t>
            </a:r>
            <a:endParaRPr lang="en-US" altLang="en-US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187325" y="3917948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minh .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63500" y="4486274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18533" y="4902993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88900" y="5424487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1600200" y="3917948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4117" name="Group 68"/>
          <p:cNvGrpSpPr>
            <a:grpSpLocks/>
          </p:cNvGrpSpPr>
          <p:nvPr/>
        </p:nvGrpSpPr>
        <p:grpSpPr bwMode="auto">
          <a:xfrm>
            <a:off x="7019925" y="457200"/>
            <a:ext cx="1733550" cy="1676400"/>
            <a:chOff x="3216" y="384"/>
            <a:chExt cx="1092" cy="1056"/>
          </a:xfrm>
        </p:grpSpPr>
        <p:grpSp>
          <p:nvGrpSpPr>
            <p:cNvPr id="4138" name="Group 69"/>
            <p:cNvGrpSpPr>
              <a:grpSpLocks noChangeAspect="1"/>
            </p:cNvGrpSpPr>
            <p:nvPr/>
          </p:nvGrpSpPr>
          <p:grpSpPr bwMode="auto">
            <a:xfrm>
              <a:off x="3216" y="384"/>
              <a:ext cx="1092" cy="1056"/>
              <a:chOff x="4374" y="384"/>
              <a:chExt cx="1092" cy="1056"/>
            </a:xfrm>
          </p:grpSpPr>
          <p:sp>
            <p:nvSpPr>
              <p:cNvPr id="4142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4374" y="384"/>
                <a:ext cx="105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Arc 71"/>
              <p:cNvSpPr>
                <a:spLocks/>
              </p:cNvSpPr>
              <p:nvPr/>
            </p:nvSpPr>
            <p:spPr bwMode="auto">
              <a:xfrm>
                <a:off x="4896" y="858"/>
                <a:ext cx="72" cy="96"/>
              </a:xfrm>
              <a:custGeom>
                <a:avLst/>
                <a:gdLst>
                  <a:gd name="T0" fmla="*/ 0 w 21600"/>
                  <a:gd name="T1" fmla="*/ 0 h 28700"/>
                  <a:gd name="T2" fmla="*/ 0 w 21600"/>
                  <a:gd name="T3" fmla="*/ 0 h 28700"/>
                  <a:gd name="T4" fmla="*/ 0 w 21600"/>
                  <a:gd name="T5" fmla="*/ 0 h 287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700"/>
                  <a:gd name="T11" fmla="*/ 21600 w 21600"/>
                  <a:gd name="T12" fmla="*/ 28700 h 287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700" fill="none" extrusionOk="0">
                    <a:moveTo>
                      <a:pt x="16144" y="-1"/>
                    </a:moveTo>
                    <a:cubicBezTo>
                      <a:pt x="19658" y="3953"/>
                      <a:pt x="21600" y="9059"/>
                      <a:pt x="21600" y="14350"/>
                    </a:cubicBezTo>
                    <a:cubicBezTo>
                      <a:pt x="21600" y="19640"/>
                      <a:pt x="19658" y="24746"/>
                      <a:pt x="16144" y="28700"/>
                    </a:cubicBezTo>
                  </a:path>
                  <a:path w="21600" h="28700" stroke="0" extrusionOk="0">
                    <a:moveTo>
                      <a:pt x="16144" y="-1"/>
                    </a:moveTo>
                    <a:cubicBezTo>
                      <a:pt x="19658" y="3953"/>
                      <a:pt x="21600" y="9059"/>
                      <a:pt x="21600" y="14350"/>
                    </a:cubicBezTo>
                    <a:cubicBezTo>
                      <a:pt x="21600" y="19640"/>
                      <a:pt x="19658" y="24746"/>
                      <a:pt x="16144" y="28700"/>
                    </a:cubicBezTo>
                    <a:lnTo>
                      <a:pt x="0" y="1435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4" name="Arc 72"/>
              <p:cNvSpPr>
                <a:spLocks/>
              </p:cNvSpPr>
              <p:nvPr/>
            </p:nvSpPr>
            <p:spPr bwMode="auto">
              <a:xfrm>
                <a:off x="4896" y="841"/>
                <a:ext cx="96" cy="130"/>
              </a:xfrm>
              <a:custGeom>
                <a:avLst/>
                <a:gdLst>
                  <a:gd name="T0" fmla="*/ 0 w 21600"/>
                  <a:gd name="T1" fmla="*/ 0 h 29192"/>
                  <a:gd name="T2" fmla="*/ 0 w 21600"/>
                  <a:gd name="T3" fmla="*/ 0 h 29192"/>
                  <a:gd name="T4" fmla="*/ 0 w 21600"/>
                  <a:gd name="T5" fmla="*/ 0 h 291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92"/>
                  <a:gd name="T11" fmla="*/ 21600 w 21600"/>
                  <a:gd name="T12" fmla="*/ 29192 h 29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92" fill="none" extrusionOk="0">
                    <a:moveTo>
                      <a:pt x="15922" y="0"/>
                    </a:moveTo>
                    <a:cubicBezTo>
                      <a:pt x="19574" y="3984"/>
                      <a:pt x="21600" y="9191"/>
                      <a:pt x="21600" y="14596"/>
                    </a:cubicBezTo>
                    <a:cubicBezTo>
                      <a:pt x="21600" y="20000"/>
                      <a:pt x="19574" y="25207"/>
                      <a:pt x="15922" y="29191"/>
                    </a:cubicBezTo>
                  </a:path>
                  <a:path w="21600" h="29192" stroke="0" extrusionOk="0">
                    <a:moveTo>
                      <a:pt x="15922" y="0"/>
                    </a:moveTo>
                    <a:cubicBezTo>
                      <a:pt x="19574" y="3984"/>
                      <a:pt x="21600" y="9191"/>
                      <a:pt x="21600" y="14596"/>
                    </a:cubicBezTo>
                    <a:cubicBezTo>
                      <a:pt x="21600" y="20000"/>
                      <a:pt x="19574" y="25207"/>
                      <a:pt x="15922" y="29191"/>
                    </a:cubicBezTo>
                    <a:lnTo>
                      <a:pt x="0" y="14596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5" name="Arc 73"/>
              <p:cNvSpPr>
                <a:spLocks/>
              </p:cNvSpPr>
              <p:nvPr/>
            </p:nvSpPr>
            <p:spPr bwMode="auto">
              <a:xfrm>
                <a:off x="4578" y="576"/>
                <a:ext cx="120" cy="85"/>
              </a:xfrm>
              <a:custGeom>
                <a:avLst/>
                <a:gdLst>
                  <a:gd name="T0" fmla="*/ 0 w 21573"/>
                  <a:gd name="T1" fmla="*/ 0 h 15274"/>
                  <a:gd name="T2" fmla="*/ 0 w 21573"/>
                  <a:gd name="T3" fmla="*/ 0 h 15274"/>
                  <a:gd name="T4" fmla="*/ 0 w 21573"/>
                  <a:gd name="T5" fmla="*/ 0 h 15274"/>
                  <a:gd name="T6" fmla="*/ 0 60000 65536"/>
                  <a:gd name="T7" fmla="*/ 0 60000 65536"/>
                  <a:gd name="T8" fmla="*/ 0 60000 65536"/>
                  <a:gd name="T9" fmla="*/ 0 w 21573"/>
                  <a:gd name="T10" fmla="*/ 0 h 15274"/>
                  <a:gd name="T11" fmla="*/ 21573 w 21573"/>
                  <a:gd name="T12" fmla="*/ 15274 h 15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3" h="15274" fill="none" extrusionOk="0">
                    <a:moveTo>
                      <a:pt x="21573" y="1079"/>
                    </a:moveTo>
                    <a:cubicBezTo>
                      <a:pt x="21305" y="6427"/>
                      <a:pt x="19060" y="11486"/>
                      <a:pt x="15273" y="15273"/>
                    </a:cubicBezTo>
                  </a:path>
                  <a:path w="21573" h="15274" stroke="0" extrusionOk="0">
                    <a:moveTo>
                      <a:pt x="21573" y="1079"/>
                    </a:moveTo>
                    <a:cubicBezTo>
                      <a:pt x="21305" y="6427"/>
                      <a:pt x="19060" y="11486"/>
                      <a:pt x="15273" y="1527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6" name="Oval 74"/>
              <p:cNvSpPr>
                <a:spLocks noChangeArrowheads="1"/>
              </p:cNvSpPr>
              <p:nvPr/>
            </p:nvSpPr>
            <p:spPr bwMode="auto">
              <a:xfrm>
                <a:off x="4434" y="444"/>
                <a:ext cx="930" cy="93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47" name="Line 75"/>
              <p:cNvSpPr>
                <a:spLocks noChangeShapeType="1"/>
              </p:cNvSpPr>
              <p:nvPr/>
            </p:nvSpPr>
            <p:spPr bwMode="auto">
              <a:xfrm>
                <a:off x="4578" y="576"/>
                <a:ext cx="642" cy="66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76"/>
              <p:cNvSpPr>
                <a:spLocks noChangeShapeType="1"/>
              </p:cNvSpPr>
              <p:nvPr/>
            </p:nvSpPr>
            <p:spPr bwMode="auto">
              <a:xfrm>
                <a:off x="4578" y="576"/>
                <a:ext cx="666" cy="3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77"/>
              <p:cNvSpPr>
                <a:spLocks noChangeShapeType="1"/>
              </p:cNvSpPr>
              <p:nvPr/>
            </p:nvSpPr>
            <p:spPr bwMode="auto">
              <a:xfrm flipH="1">
                <a:off x="4896" y="606"/>
                <a:ext cx="348" cy="3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Oval 78"/>
              <p:cNvSpPr>
                <a:spLocks noChangeArrowheads="1"/>
              </p:cNvSpPr>
              <p:nvPr/>
            </p:nvSpPr>
            <p:spPr bwMode="auto">
              <a:xfrm>
                <a:off x="4884" y="89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1" name="Rectangle 79"/>
              <p:cNvSpPr>
                <a:spLocks noChangeArrowheads="1"/>
              </p:cNvSpPr>
              <p:nvPr/>
            </p:nvSpPr>
            <p:spPr bwMode="auto">
              <a:xfrm>
                <a:off x="4806" y="894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100" b="1">
                    <a:solidFill>
                      <a:srgbClr val="000080"/>
                    </a:solidFill>
                  </a:rPr>
                  <a:t>O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2" name="Oval 80"/>
              <p:cNvSpPr>
                <a:spLocks noChangeArrowheads="1"/>
              </p:cNvSpPr>
              <p:nvPr/>
            </p:nvSpPr>
            <p:spPr bwMode="auto">
              <a:xfrm>
                <a:off x="4566" y="56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3" name="Rectangle 81"/>
              <p:cNvSpPr>
                <a:spLocks noChangeArrowheads="1"/>
              </p:cNvSpPr>
              <p:nvPr/>
            </p:nvSpPr>
            <p:spPr bwMode="auto">
              <a:xfrm>
                <a:off x="4494" y="46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FF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4" name="Oval 82"/>
              <p:cNvSpPr>
                <a:spLocks noChangeArrowheads="1"/>
              </p:cNvSpPr>
              <p:nvPr/>
            </p:nvSpPr>
            <p:spPr bwMode="auto">
              <a:xfrm>
                <a:off x="5208" y="122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5" name="Rectangle 83"/>
              <p:cNvSpPr>
                <a:spLocks noChangeArrowheads="1"/>
              </p:cNvSpPr>
              <p:nvPr/>
            </p:nvSpPr>
            <p:spPr bwMode="auto">
              <a:xfrm>
                <a:off x="5268" y="126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0000FF"/>
                    </a:solidFill>
                  </a:rPr>
                  <a:t>C</a:t>
                </a:r>
                <a:endPara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6" name="Oval 84"/>
              <p:cNvSpPr>
                <a:spLocks noChangeArrowheads="1"/>
              </p:cNvSpPr>
              <p:nvPr/>
            </p:nvSpPr>
            <p:spPr bwMode="auto">
              <a:xfrm>
                <a:off x="5232" y="59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4157" name="Rectangle 85"/>
              <p:cNvSpPr>
                <a:spLocks noChangeArrowheads="1"/>
              </p:cNvSpPr>
              <p:nvPr/>
            </p:nvSpPr>
            <p:spPr bwMode="auto">
              <a:xfrm>
                <a:off x="5280" y="510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0000FF"/>
                    </a:solidFill>
                  </a:rPr>
                  <a:t>B</a:t>
                </a:r>
                <a:endParaRPr lang="en-US" altLang="en-US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39" name="Group 86"/>
            <p:cNvGrpSpPr>
              <a:grpSpLocks noChangeAspect="1"/>
            </p:cNvGrpSpPr>
            <p:nvPr/>
          </p:nvGrpSpPr>
          <p:grpSpPr bwMode="auto">
            <a:xfrm>
              <a:off x="3882" y="528"/>
              <a:ext cx="198" cy="222"/>
              <a:chOff x="1728" y="2049"/>
              <a:chExt cx="198" cy="222"/>
            </a:xfrm>
          </p:grpSpPr>
          <p:sp>
            <p:nvSpPr>
              <p:cNvPr id="4140" name="AutoShape 87"/>
              <p:cNvSpPr>
                <a:spLocks noChangeAspect="1" noChangeArrowheads="1" noTextEdit="1"/>
              </p:cNvSpPr>
              <p:nvPr/>
            </p:nvSpPr>
            <p:spPr bwMode="auto">
              <a:xfrm>
                <a:off x="1728" y="2049"/>
                <a:ext cx="18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Arc 88"/>
              <p:cNvSpPr>
                <a:spLocks/>
              </p:cNvSpPr>
              <p:nvPr/>
            </p:nvSpPr>
            <p:spPr bwMode="auto">
              <a:xfrm>
                <a:off x="1800" y="2115"/>
                <a:ext cx="126" cy="86"/>
              </a:xfrm>
              <a:custGeom>
                <a:avLst/>
                <a:gdLst>
                  <a:gd name="T0" fmla="*/ 0 w 21576"/>
                  <a:gd name="T1" fmla="*/ 0 h 14738"/>
                  <a:gd name="T2" fmla="*/ 0 w 21576"/>
                  <a:gd name="T3" fmla="*/ 0 h 14738"/>
                  <a:gd name="T4" fmla="*/ 0 w 21576"/>
                  <a:gd name="T5" fmla="*/ 0 h 14738"/>
                  <a:gd name="T6" fmla="*/ 0 60000 65536"/>
                  <a:gd name="T7" fmla="*/ 0 60000 65536"/>
                  <a:gd name="T8" fmla="*/ 0 60000 65536"/>
                  <a:gd name="T9" fmla="*/ 0 w 21576"/>
                  <a:gd name="T10" fmla="*/ 0 h 14738"/>
                  <a:gd name="T11" fmla="*/ 21576 w 21576"/>
                  <a:gd name="T12" fmla="*/ 14738 h 14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6" h="14738" fill="none" extrusionOk="0">
                    <a:moveTo>
                      <a:pt x="5785" y="14737"/>
                    </a:moveTo>
                    <a:cubicBezTo>
                      <a:pt x="2293" y="10997"/>
                      <a:pt x="243" y="6138"/>
                      <a:pt x="0" y="1026"/>
                    </a:cubicBezTo>
                  </a:path>
                  <a:path w="21576" h="14738" stroke="0" extrusionOk="0">
                    <a:moveTo>
                      <a:pt x="5785" y="14737"/>
                    </a:moveTo>
                    <a:cubicBezTo>
                      <a:pt x="2293" y="10997"/>
                      <a:pt x="243" y="6138"/>
                      <a:pt x="0" y="1026"/>
                    </a:cubicBezTo>
                    <a:lnTo>
                      <a:pt x="21576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sp>
        <p:nvSpPr>
          <p:cNvPr id="4118" name="Rectangle 89"/>
          <p:cNvSpPr>
            <a:spLocks noChangeArrowheads="1"/>
          </p:cNvSpPr>
          <p:nvPr/>
        </p:nvSpPr>
        <p:spPr bwMode="auto">
          <a:xfrm>
            <a:off x="7848600" y="32464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0FF"/>
                </a:solidFill>
              </a:rPr>
              <a:t>O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66700" y="2182813"/>
            <a:ext cx="3895725" cy="1371600"/>
            <a:chOff x="96" y="2880"/>
            <a:chExt cx="2454" cy="864"/>
          </a:xfrm>
        </p:grpSpPr>
        <p:sp>
          <p:nvSpPr>
            <p:cNvPr id="4132" name="Line 94"/>
            <p:cNvSpPr>
              <a:spLocks noChangeShapeType="1"/>
            </p:cNvSpPr>
            <p:nvPr/>
          </p:nvSpPr>
          <p:spPr bwMode="auto">
            <a:xfrm>
              <a:off x="432" y="288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95"/>
            <p:cNvSpPr>
              <a:spLocks noChangeShapeType="1"/>
            </p:cNvSpPr>
            <p:nvPr/>
          </p:nvSpPr>
          <p:spPr bwMode="auto">
            <a:xfrm>
              <a:off x="102" y="331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Text Box 96"/>
            <p:cNvSpPr txBox="1">
              <a:spLocks noChangeArrowheads="1"/>
            </p:cNvSpPr>
            <p:nvPr/>
          </p:nvSpPr>
          <p:spPr bwMode="auto">
            <a:xfrm>
              <a:off x="96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Arial" panose="020B7200000000000000" pitchFamily="34" charset="0"/>
                </a:rPr>
                <a:t>GT</a:t>
              </a:r>
            </a:p>
          </p:txBody>
        </p:sp>
        <p:sp>
          <p:nvSpPr>
            <p:cNvPr id="4135" name="Text Box 97"/>
            <p:cNvSpPr txBox="1">
              <a:spLocks noChangeArrowheads="1"/>
            </p:cNvSpPr>
            <p:nvPr/>
          </p:nvSpPr>
          <p:spPr bwMode="auto">
            <a:xfrm>
              <a:off x="96" y="34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Arial" panose="020B7200000000000000" pitchFamily="34" charset="0"/>
                </a:rPr>
                <a:t>KL</a:t>
              </a:r>
            </a:p>
          </p:txBody>
        </p: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876300" y="2259013"/>
            <a:ext cx="3124200" cy="473075"/>
            <a:chOff x="1824" y="3744"/>
            <a:chExt cx="1968" cy="298"/>
          </a:xfrm>
        </p:grpSpPr>
        <p:sp>
          <p:nvSpPr>
            <p:cNvPr id="4128" name="Text Box 99"/>
            <p:cNvSpPr txBox="1">
              <a:spLocks noChangeArrowheads="1"/>
            </p:cNvSpPr>
            <p:nvPr/>
          </p:nvSpPr>
          <p:spPr bwMode="auto">
            <a:xfrm>
              <a:off x="1824" y="3792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" panose="020B7200000000000000" pitchFamily="34" charset="0"/>
                </a:rPr>
                <a:t>BAC : gãc néi tiÕp (O)</a:t>
              </a:r>
            </a:p>
          </p:txBody>
        </p:sp>
        <p:grpSp>
          <p:nvGrpSpPr>
            <p:cNvPr id="4129" name="Group 100"/>
            <p:cNvGrpSpPr>
              <a:grpSpLocks/>
            </p:cNvGrpSpPr>
            <p:nvPr/>
          </p:nvGrpSpPr>
          <p:grpSpPr bwMode="auto">
            <a:xfrm>
              <a:off x="1872" y="3744"/>
              <a:ext cx="336" cy="96"/>
              <a:chOff x="3984" y="3024"/>
              <a:chExt cx="432" cy="144"/>
            </a:xfrm>
          </p:grpSpPr>
          <p:sp>
            <p:nvSpPr>
              <p:cNvPr id="4130" name="Line 101"/>
              <p:cNvSpPr>
                <a:spLocks noChangeShapeType="1"/>
              </p:cNvSpPr>
              <p:nvPr/>
            </p:nvSpPr>
            <p:spPr bwMode="auto">
              <a:xfrm flipV="1">
                <a:off x="3984" y="302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102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876300" y="2840038"/>
            <a:ext cx="2590800" cy="914400"/>
            <a:chOff x="480" y="3294"/>
            <a:chExt cx="1632" cy="576"/>
          </a:xfrm>
        </p:grpSpPr>
        <p:grpSp>
          <p:nvGrpSpPr>
            <p:cNvPr id="4123" name="Group 104"/>
            <p:cNvGrpSpPr>
              <a:grpSpLocks/>
            </p:cNvGrpSpPr>
            <p:nvPr/>
          </p:nvGrpSpPr>
          <p:grpSpPr bwMode="auto">
            <a:xfrm>
              <a:off x="528" y="3408"/>
              <a:ext cx="336" cy="96"/>
              <a:chOff x="3984" y="3024"/>
              <a:chExt cx="432" cy="144"/>
            </a:xfrm>
          </p:grpSpPr>
          <p:sp>
            <p:nvSpPr>
              <p:cNvPr id="4126" name="Line 105"/>
              <p:cNvSpPr>
                <a:spLocks noChangeShapeType="1"/>
              </p:cNvSpPr>
              <p:nvPr/>
            </p:nvSpPr>
            <p:spPr bwMode="auto">
              <a:xfrm flipV="1">
                <a:off x="3984" y="302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106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4" name="Text Box 107"/>
            <p:cNvSpPr txBox="1">
              <a:spLocks noChangeArrowheads="1"/>
            </p:cNvSpPr>
            <p:nvPr/>
          </p:nvSpPr>
          <p:spPr bwMode="auto">
            <a:xfrm>
              <a:off x="480" y="3484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" panose="020B7200000000000000" pitchFamily="34" charset="0"/>
                </a:rPr>
                <a:t>BAC =        s® BC</a:t>
              </a:r>
            </a:p>
          </p:txBody>
        </p:sp>
        <p:graphicFrame>
          <p:nvGraphicFramePr>
            <p:cNvPr id="4098" name="Object 108"/>
            <p:cNvGraphicFramePr>
              <a:graphicFrameLocks noChangeAspect="1"/>
            </p:cNvGraphicFramePr>
            <p:nvPr/>
          </p:nvGraphicFramePr>
          <p:xfrm>
            <a:off x="1008" y="3294"/>
            <a:ext cx="22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6" name="Equation" r:id="rId3" imgW="122760" imgH="329760" progId="Equation.3">
                    <p:embed/>
                  </p:oleObj>
                </mc:Choice>
                <mc:Fallback>
                  <p:oleObj name="Equation" r:id="rId3" imgW="122760" imgH="32976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294"/>
                          <a:ext cx="223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5" name="Arc 109"/>
            <p:cNvSpPr>
              <a:spLocks/>
            </p:cNvSpPr>
            <p:nvPr/>
          </p:nvSpPr>
          <p:spPr bwMode="auto">
            <a:xfrm rot="926376">
              <a:off x="1510" y="3408"/>
              <a:ext cx="286" cy="240"/>
            </a:xfrm>
            <a:custGeom>
              <a:avLst/>
              <a:gdLst>
                <a:gd name="T0" fmla="*/ 0 w 25127"/>
                <a:gd name="T1" fmla="*/ 0 h 21600"/>
                <a:gd name="T2" fmla="*/ 0 w 25127"/>
                <a:gd name="T3" fmla="*/ 0 h 21600"/>
                <a:gd name="T4" fmla="*/ 0 w 251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27"/>
                <a:gd name="T10" fmla="*/ 0 h 21600"/>
                <a:gd name="T11" fmla="*/ 25127 w 251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27" h="21600" fill="none" extrusionOk="0">
                  <a:moveTo>
                    <a:pt x="-1" y="9298"/>
                  </a:moveTo>
                  <a:cubicBezTo>
                    <a:pt x="4034" y="3474"/>
                    <a:pt x="10669" y="-1"/>
                    <a:pt x="17755" y="0"/>
                  </a:cubicBezTo>
                  <a:cubicBezTo>
                    <a:pt x="20269" y="0"/>
                    <a:pt x="22763" y="438"/>
                    <a:pt x="25127" y="1296"/>
                  </a:cubicBezTo>
                </a:path>
                <a:path w="25127" h="21600" stroke="0" extrusionOk="0">
                  <a:moveTo>
                    <a:pt x="-1" y="9298"/>
                  </a:moveTo>
                  <a:cubicBezTo>
                    <a:pt x="4034" y="3474"/>
                    <a:pt x="10669" y="-1"/>
                    <a:pt x="17755" y="0"/>
                  </a:cubicBezTo>
                  <a:cubicBezTo>
                    <a:pt x="20269" y="0"/>
                    <a:pt x="22763" y="438"/>
                    <a:pt x="25127" y="1296"/>
                  </a:cubicBezTo>
                  <a:lnTo>
                    <a:pt x="1775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190500" y="715962"/>
            <a:ext cx="3962400" cy="1196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Trong một đường tròn, số đo của góc nội tiếp bằng nửa số đo cung bị chắn.</a:t>
            </a:r>
          </a:p>
        </p:txBody>
      </p:sp>
    </p:spTree>
    <p:extLst>
      <p:ext uri="{BB962C8B-B14F-4D97-AF65-F5344CB8AC3E}">
        <p14:creationId xmlns:p14="http://schemas.microsoft.com/office/powerpoint/2010/main" val="41566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/>
      <p:bldP spid="14389" grpId="0"/>
      <p:bldP spid="14390" grpId="0"/>
      <p:bldP spid="14394" grpId="0"/>
      <p:bldP spid="14395" grpId="0"/>
      <p:bldP spid="14396" grpId="0"/>
      <p:bldP spid="14397" grpId="0"/>
      <p:bldP spid="14398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21">
            <a:extLst>
              <a:ext uri="{FF2B5EF4-FFF2-40B4-BE49-F238E27FC236}">
                <a16:creationId xmlns:a16="http://schemas.microsoft.com/office/drawing/2014/main" xmlns="" id="{DB329F9A-4A29-4BC7-B2CE-B013A44A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1" y="1379478"/>
            <a:ext cx="3003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(SGK/74,75):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122">
            <a:extLst>
              <a:ext uri="{FF2B5EF4-FFF2-40B4-BE49-F238E27FC236}">
                <a16:creationId xmlns:a16="http://schemas.microsoft.com/office/drawing/2014/main" xmlns="" id="{91CCE80C-5295-48FF-9FB6-F19DD426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31" y="1746756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" name="Text Box 123">
            <a:extLst>
              <a:ext uri="{FF2B5EF4-FFF2-40B4-BE49-F238E27FC236}">
                <a16:creationId xmlns:a16="http://schemas.microsoft.com/office/drawing/2014/main" xmlns="" id="{42DFD0A8-53B7-4649-8EB6-EB353BB9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6" y="2149443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72" name="Text Box 124">
            <a:extLst>
              <a:ext uri="{FF2B5EF4-FFF2-40B4-BE49-F238E27FC236}">
                <a16:creationId xmlns:a16="http://schemas.microsoft.com/office/drawing/2014/main" xmlns="" id="{F65EE533-020C-4FC3-B59F-0A13C240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4" y="2879693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b) Các góc nội tiếp cùng chắn một cung hoặc chắn các cung bằng nhau thì bằng nhau.</a:t>
            </a:r>
          </a:p>
        </p:txBody>
      </p:sp>
      <p:sp>
        <p:nvSpPr>
          <p:cNvPr id="73" name="Text Box 125">
            <a:extLst>
              <a:ext uri="{FF2B5EF4-FFF2-40B4-BE49-F238E27FC236}">
                <a16:creationId xmlns:a16="http://schemas.microsoft.com/office/drawing/2014/main" xmlns="" id="{55BBA842-8359-4F25-AA18-8C22FF20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" y="3880665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90</a:t>
            </a:r>
            <a:r>
              <a:rPr lang="en-US" altLang="en-US" sz="2000" b="1" baseline="30000" dirty="0">
                <a:solidFill>
                  <a:srgbClr val="9900CC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4" name="Text Box 126">
            <a:extLst>
              <a:ext uri="{FF2B5EF4-FFF2-40B4-BE49-F238E27FC236}">
                <a16:creationId xmlns:a16="http://schemas.microsoft.com/office/drawing/2014/main" xmlns="" id="{05342406-CAB4-4A64-B9E0-5D2E1A80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" y="4908581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5" name="Line 3">
            <a:extLst>
              <a:ext uri="{FF2B5EF4-FFF2-40B4-BE49-F238E27FC236}">
                <a16:creationId xmlns:a16="http://schemas.microsoft.com/office/drawing/2014/main" xmlns="" id="{14ABC4E0-B2E4-499E-A09E-99CDF787B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361" y="838200"/>
            <a:ext cx="11113" cy="5867123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30">
            <a:extLst>
              <a:ext uri="{FF2B5EF4-FFF2-40B4-BE49-F238E27FC236}">
                <a16:creationId xmlns:a16="http://schemas.microsoft.com/office/drawing/2014/main" xmlns="" id="{35049BF3-811A-4CEF-BA03-90F82A8F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78643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" name="Group 135">
            <a:extLst>
              <a:ext uri="{FF2B5EF4-FFF2-40B4-BE49-F238E27FC236}">
                <a16:creationId xmlns:a16="http://schemas.microsoft.com/office/drawing/2014/main" xmlns="" id="{6CC36F4D-4803-432F-990D-E9A4A39CEC1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90523"/>
            <a:ext cx="1657350" cy="1809750"/>
            <a:chOff x="2358" y="1593"/>
            <a:chExt cx="1044" cy="1140"/>
          </a:xfrm>
        </p:grpSpPr>
        <p:grpSp>
          <p:nvGrpSpPr>
            <p:cNvPr id="78" name="Group 136">
              <a:extLst>
                <a:ext uri="{FF2B5EF4-FFF2-40B4-BE49-F238E27FC236}">
                  <a16:creationId xmlns:a16="http://schemas.microsoft.com/office/drawing/2014/main" xmlns="" id="{EB407087-6EE2-453B-B01A-79BA417583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58" y="1593"/>
              <a:ext cx="1044" cy="1134"/>
              <a:chOff x="2358" y="1593"/>
              <a:chExt cx="1044" cy="1134"/>
            </a:xfrm>
          </p:grpSpPr>
          <p:sp>
            <p:nvSpPr>
              <p:cNvPr id="80" name="AutoShape 137">
                <a:extLst>
                  <a:ext uri="{FF2B5EF4-FFF2-40B4-BE49-F238E27FC236}">
                    <a16:creationId xmlns:a16="http://schemas.microsoft.com/office/drawing/2014/main" xmlns="" id="{98C8F47B-DF5A-448C-8546-C1B376471C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58" y="1593"/>
                <a:ext cx="104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140">
                <a:extLst>
                  <a:ext uri="{FF2B5EF4-FFF2-40B4-BE49-F238E27FC236}">
                    <a16:creationId xmlns:a16="http://schemas.microsoft.com/office/drawing/2014/main" xmlns="" id="{E8D8C7BD-E1FF-49CE-A414-EA38FAA59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767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4" name="Line 141">
                <a:extLst>
                  <a:ext uri="{FF2B5EF4-FFF2-40B4-BE49-F238E27FC236}">
                    <a16:creationId xmlns:a16="http://schemas.microsoft.com/office/drawing/2014/main" xmlns="" id="{D44B588E-C556-4631-A87D-045AA6E68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72" cy="6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42">
                <a:extLst>
                  <a:ext uri="{FF2B5EF4-FFF2-40B4-BE49-F238E27FC236}">
                    <a16:creationId xmlns:a16="http://schemas.microsoft.com/office/drawing/2014/main" xmlns="" id="{B35B5515-529C-43CA-9513-EAA89090F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696" cy="4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43">
                <a:extLst>
                  <a:ext uri="{FF2B5EF4-FFF2-40B4-BE49-F238E27FC236}">
                    <a16:creationId xmlns:a16="http://schemas.microsoft.com/office/drawing/2014/main" xmlns="" id="{F57F5D82-1465-49A7-BB26-08EDBF20E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2" y="1773"/>
                <a:ext cx="318" cy="79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4">
                <a:extLst>
                  <a:ext uri="{FF2B5EF4-FFF2-40B4-BE49-F238E27FC236}">
                    <a16:creationId xmlns:a16="http://schemas.microsoft.com/office/drawing/2014/main" xmlns="" id="{67990502-85FF-4D0A-98ED-29DBF1E4E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73"/>
                <a:ext cx="306" cy="60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145">
                <a:extLst>
                  <a:ext uri="{FF2B5EF4-FFF2-40B4-BE49-F238E27FC236}">
                    <a16:creationId xmlns:a16="http://schemas.microsoft.com/office/drawing/2014/main" xmlns="" id="{8D6D509C-05B5-4972-B7CB-4923216D5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2187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89" name="Oval 146">
                <a:extLst>
                  <a:ext uri="{FF2B5EF4-FFF2-40B4-BE49-F238E27FC236}">
                    <a16:creationId xmlns:a16="http://schemas.microsoft.com/office/drawing/2014/main" xmlns="" id="{64B1C69E-C7BB-4A9E-809E-DEE5AD8DC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187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0" name="Rectangle 147">
                <a:extLst>
                  <a:ext uri="{FF2B5EF4-FFF2-40B4-BE49-F238E27FC236}">
                    <a16:creationId xmlns:a16="http://schemas.microsoft.com/office/drawing/2014/main" xmlns="" id="{A9F22D5D-2C5B-4869-9196-BAFE4E9A5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Oval 148">
                <a:extLst>
                  <a:ext uri="{FF2B5EF4-FFF2-40B4-BE49-F238E27FC236}">
                    <a16:creationId xmlns:a16="http://schemas.microsoft.com/office/drawing/2014/main" xmlns="" id="{CD40CFA5-F08D-4981-ADBF-FA3A4E25A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55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" name="Rectangle 149">
                <a:extLst>
                  <a:ext uri="{FF2B5EF4-FFF2-40B4-BE49-F238E27FC236}">
                    <a16:creationId xmlns:a16="http://schemas.microsoft.com/office/drawing/2014/main" xmlns="" id="{FA38E510-C228-43C8-94AD-CD16267A8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57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Oval 150">
                <a:extLst>
                  <a:ext uri="{FF2B5EF4-FFF2-40B4-BE49-F238E27FC236}">
                    <a16:creationId xmlns:a16="http://schemas.microsoft.com/office/drawing/2014/main" xmlns="" id="{B33AE17D-5CF1-4519-9222-E6984C537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23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4" name="Rectangle 151">
                <a:extLst>
                  <a:ext uri="{FF2B5EF4-FFF2-40B4-BE49-F238E27FC236}">
                    <a16:creationId xmlns:a16="http://schemas.microsoft.com/office/drawing/2014/main" xmlns="" id="{70E3705D-259E-4733-869D-7EC2B87E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2379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Oval 152">
                <a:extLst>
                  <a:ext uri="{FF2B5EF4-FFF2-40B4-BE49-F238E27FC236}">
                    <a16:creationId xmlns:a16="http://schemas.microsoft.com/office/drawing/2014/main" xmlns="" id="{BC3FB7BC-1E7E-4AAE-8E24-0FF792F6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6" name="Rectangle 153">
                <a:extLst>
                  <a:ext uri="{FF2B5EF4-FFF2-40B4-BE49-F238E27FC236}">
                    <a16:creationId xmlns:a16="http://schemas.microsoft.com/office/drawing/2014/main" xmlns="" id="{A543DA77-8BDF-45F0-8D62-F2547874C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1653"/>
                <a:ext cx="8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A'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79" name="Picture 154">
              <a:extLst>
                <a:ext uri="{FF2B5EF4-FFF2-40B4-BE49-F238E27FC236}">
                  <a16:creationId xmlns:a16="http://schemas.microsoft.com/office/drawing/2014/main" xmlns="" id="{7753D7DF-B49B-4259-A457-66C84FFD5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325"/>
              <a:ext cx="7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155">
            <a:extLst>
              <a:ext uri="{FF2B5EF4-FFF2-40B4-BE49-F238E27FC236}">
                <a16:creationId xmlns:a16="http://schemas.microsoft.com/office/drawing/2014/main" xmlns="" id="{1B3E6273-AC83-46CA-9133-2C3931F6DD4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257300"/>
            <a:ext cx="1857375" cy="1866900"/>
            <a:chOff x="2295" y="1572"/>
            <a:chExt cx="1170" cy="1176"/>
          </a:xfrm>
        </p:grpSpPr>
        <p:grpSp>
          <p:nvGrpSpPr>
            <p:cNvPr id="98" name="Group 156">
              <a:extLst>
                <a:ext uri="{FF2B5EF4-FFF2-40B4-BE49-F238E27FC236}">
                  <a16:creationId xmlns:a16="http://schemas.microsoft.com/office/drawing/2014/main" xmlns="" id="{74539902-C3C7-47B8-B9B3-5221636C0F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95" y="1572"/>
              <a:ext cx="1170" cy="1176"/>
              <a:chOff x="2295" y="1572"/>
              <a:chExt cx="1170" cy="1176"/>
            </a:xfrm>
          </p:grpSpPr>
          <p:sp>
            <p:nvSpPr>
              <p:cNvPr id="107" name="AutoShape 157">
                <a:extLst>
                  <a:ext uri="{FF2B5EF4-FFF2-40B4-BE49-F238E27FC236}">
                    <a16:creationId xmlns:a16="http://schemas.microsoft.com/office/drawing/2014/main" xmlns="" id="{4FC28A42-CBD7-4156-8327-3A3ABE76273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95" y="1572"/>
                <a:ext cx="1170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rc 158">
                <a:extLst>
                  <a:ext uri="{FF2B5EF4-FFF2-40B4-BE49-F238E27FC236}">
                    <a16:creationId xmlns:a16="http://schemas.microsoft.com/office/drawing/2014/main" xmlns="" id="{F70CE6CD-A298-4B23-B245-5F19D3E2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1764"/>
                <a:ext cx="122" cy="137"/>
              </a:xfrm>
              <a:custGeom>
                <a:avLst/>
                <a:gdLst>
                  <a:gd name="T0" fmla="*/ 0 w 17951"/>
                  <a:gd name="T1" fmla="*/ 0 h 19766"/>
                  <a:gd name="T2" fmla="*/ 0 w 17951"/>
                  <a:gd name="T3" fmla="*/ 0 h 19766"/>
                  <a:gd name="T4" fmla="*/ 0 w 17951"/>
                  <a:gd name="T5" fmla="*/ 0 h 19766"/>
                  <a:gd name="T6" fmla="*/ 0 60000 65536"/>
                  <a:gd name="T7" fmla="*/ 0 60000 65536"/>
                  <a:gd name="T8" fmla="*/ 0 60000 65536"/>
                  <a:gd name="T9" fmla="*/ 0 w 17951"/>
                  <a:gd name="T10" fmla="*/ 0 h 19766"/>
                  <a:gd name="T11" fmla="*/ 17951 w 17951"/>
                  <a:gd name="T12" fmla="*/ 19766 h 19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51" h="19766" fill="none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</a:path>
                  <a:path w="17951" h="19766" stroke="0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9" name="Arc 159">
                <a:extLst>
                  <a:ext uri="{FF2B5EF4-FFF2-40B4-BE49-F238E27FC236}">
                    <a16:creationId xmlns:a16="http://schemas.microsoft.com/office/drawing/2014/main" xmlns="" id="{A933016D-EB0D-436F-B9A8-479DF3F87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752"/>
                <a:ext cx="126" cy="155"/>
              </a:xfrm>
              <a:custGeom>
                <a:avLst/>
                <a:gdLst>
                  <a:gd name="T0" fmla="*/ 0 w 16788"/>
                  <a:gd name="T1" fmla="*/ 0 h 20645"/>
                  <a:gd name="T2" fmla="*/ 0 w 16788"/>
                  <a:gd name="T3" fmla="*/ 0 h 20645"/>
                  <a:gd name="T4" fmla="*/ 0 w 16788"/>
                  <a:gd name="T5" fmla="*/ 0 h 20645"/>
                  <a:gd name="T6" fmla="*/ 0 60000 65536"/>
                  <a:gd name="T7" fmla="*/ 0 60000 65536"/>
                  <a:gd name="T8" fmla="*/ 0 60000 65536"/>
                  <a:gd name="T9" fmla="*/ 0 w 16788"/>
                  <a:gd name="T10" fmla="*/ 0 h 20645"/>
                  <a:gd name="T11" fmla="*/ 16788 w 16788"/>
                  <a:gd name="T12" fmla="*/ 20645 h 206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88" h="20645" fill="none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</a:path>
                  <a:path w="16788" h="20645" stroke="0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  <a:lnTo>
                      <a:pt x="1678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0" name="Oval 160">
                <a:extLst>
                  <a:ext uri="{FF2B5EF4-FFF2-40B4-BE49-F238E27FC236}">
                    <a16:creationId xmlns:a16="http://schemas.microsoft.com/office/drawing/2014/main" xmlns="" id="{4E1D6944-52F2-4B6B-87FA-3BA0A507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1710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1" name="Line 161">
                <a:extLst>
                  <a:ext uri="{FF2B5EF4-FFF2-40B4-BE49-F238E27FC236}">
                    <a16:creationId xmlns:a16="http://schemas.microsoft.com/office/drawing/2014/main" xmlns="" id="{0FCDBE74-55BD-4D6C-A9DF-D10C2E14B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1" y="1752"/>
                <a:ext cx="612" cy="49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62">
                <a:extLst>
                  <a:ext uri="{FF2B5EF4-FFF2-40B4-BE49-F238E27FC236}">
                    <a16:creationId xmlns:a16="http://schemas.microsoft.com/office/drawing/2014/main" xmlns="" id="{C82AF79B-5965-4240-9A2E-DC48C416F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7" y="1752"/>
                <a:ext cx="276" cy="8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63">
                <a:extLst>
                  <a:ext uri="{FF2B5EF4-FFF2-40B4-BE49-F238E27FC236}">
                    <a16:creationId xmlns:a16="http://schemas.microsoft.com/office/drawing/2014/main" xmlns="" id="{10178E07-68E3-4D91-9769-C4441C630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348" cy="7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4">
                <a:extLst>
                  <a:ext uri="{FF2B5EF4-FFF2-40B4-BE49-F238E27FC236}">
                    <a16:creationId xmlns:a16="http://schemas.microsoft.com/office/drawing/2014/main" xmlns="" id="{4A543975-4483-4682-8796-83ADB07BB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648" cy="4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Oval 165">
                <a:extLst>
                  <a:ext uri="{FF2B5EF4-FFF2-40B4-BE49-F238E27FC236}">
                    <a16:creationId xmlns:a16="http://schemas.microsoft.com/office/drawing/2014/main" xmlns="" id="{8B46CFE7-22C6-4177-9E48-D282E8844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213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7" name="Oval 166">
                <a:extLst>
                  <a:ext uri="{FF2B5EF4-FFF2-40B4-BE49-F238E27FC236}">
                    <a16:creationId xmlns:a16="http://schemas.microsoft.com/office/drawing/2014/main" xmlns="" id="{2DE4453F-DB9A-4CB9-9BF6-1CC3837C6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74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18" name="Rectangle 167">
                <a:extLst>
                  <a:ext uri="{FF2B5EF4-FFF2-40B4-BE49-F238E27FC236}">
                    <a16:creationId xmlns:a16="http://schemas.microsoft.com/office/drawing/2014/main" xmlns="" id="{2DBE85E9-C2F0-4D65-AC51-4B0C80F5B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63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Oval 168">
                <a:extLst>
                  <a:ext uri="{FF2B5EF4-FFF2-40B4-BE49-F238E27FC236}">
                    <a16:creationId xmlns:a16="http://schemas.microsoft.com/office/drawing/2014/main" xmlns="" id="{7652456D-F8CE-4BA5-A6B7-A739970ED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2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0" name="Rectangle 169">
                <a:extLst>
                  <a:ext uri="{FF2B5EF4-FFF2-40B4-BE49-F238E27FC236}">
                    <a16:creationId xmlns:a16="http://schemas.microsoft.com/office/drawing/2014/main" xmlns="" id="{01570BFE-5D4F-4BBB-AEF3-5201C1DE3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" y="2250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Oval 170">
                <a:extLst>
                  <a:ext uri="{FF2B5EF4-FFF2-40B4-BE49-F238E27FC236}">
                    <a16:creationId xmlns:a16="http://schemas.microsoft.com/office/drawing/2014/main" xmlns="" id="{AE4E1993-A901-49D6-9F74-C0EFA4125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55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2" name="Rectangle 171">
                <a:extLst>
                  <a:ext uri="{FF2B5EF4-FFF2-40B4-BE49-F238E27FC236}">
                    <a16:creationId xmlns:a16="http://schemas.microsoft.com/office/drawing/2014/main" xmlns="" id="{C6C5F7A4-CB3B-4CDD-9728-FF2CCAF5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59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Oval 172">
                <a:extLst>
                  <a:ext uri="{FF2B5EF4-FFF2-40B4-BE49-F238E27FC236}">
                    <a16:creationId xmlns:a16="http://schemas.microsoft.com/office/drawing/2014/main" xmlns="" id="{F4A34546-4748-4042-9033-D4E3C8EC4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5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4" name="Rectangle 173">
                <a:extLst>
                  <a:ext uri="{FF2B5EF4-FFF2-40B4-BE49-F238E27FC236}">
                    <a16:creationId xmlns:a16="http://schemas.microsoft.com/office/drawing/2014/main" xmlns="" id="{432AA15D-0113-4D9D-9533-C686CF8DC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638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D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Oval 174">
                <a:extLst>
                  <a:ext uri="{FF2B5EF4-FFF2-40B4-BE49-F238E27FC236}">
                    <a16:creationId xmlns:a16="http://schemas.microsoft.com/office/drawing/2014/main" xmlns="" id="{E8CDEFAC-7C9F-4B89-9500-885791059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54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6" name="Rectangle 175">
                <a:extLst>
                  <a:ext uri="{FF2B5EF4-FFF2-40B4-BE49-F238E27FC236}">
                    <a16:creationId xmlns:a16="http://schemas.microsoft.com/office/drawing/2014/main" xmlns="" id="{7DB4DEC2-6025-4960-BE47-6E8CA79FA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86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E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Oval 176">
                <a:extLst>
                  <a:ext uri="{FF2B5EF4-FFF2-40B4-BE49-F238E27FC236}">
                    <a16:creationId xmlns:a16="http://schemas.microsoft.com/office/drawing/2014/main" xmlns="" id="{FC28E3F7-F053-4CD3-A7A6-825E77445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219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28" name="Rectangle 177">
                <a:extLst>
                  <a:ext uri="{FF2B5EF4-FFF2-40B4-BE49-F238E27FC236}">
                    <a16:creationId xmlns:a16="http://schemas.microsoft.com/office/drawing/2014/main" xmlns="" id="{6637BF94-BB46-4612-8917-BC7D603F5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238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F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178">
              <a:extLst>
                <a:ext uri="{FF2B5EF4-FFF2-40B4-BE49-F238E27FC236}">
                  <a16:creationId xmlns:a16="http://schemas.microsoft.com/office/drawing/2014/main" xmlns="" id="{45FFF14F-4087-4D00-BB7D-07CAF23235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88" y="2160"/>
              <a:ext cx="492" cy="498"/>
              <a:chOff x="1200" y="2316"/>
              <a:chExt cx="492" cy="498"/>
            </a:xfrm>
          </p:grpSpPr>
          <p:sp>
            <p:nvSpPr>
              <p:cNvPr id="104" name="AutoShape 179">
                <a:extLst>
                  <a:ext uri="{FF2B5EF4-FFF2-40B4-BE49-F238E27FC236}">
                    <a16:creationId xmlns:a16="http://schemas.microsoft.com/office/drawing/2014/main" xmlns="" id="{5DC92E13-24D6-40E4-80B1-15C059DD0C5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2352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Arc 180">
                <a:extLst>
                  <a:ext uri="{FF2B5EF4-FFF2-40B4-BE49-F238E27FC236}">
                    <a16:creationId xmlns:a16="http://schemas.microsoft.com/office/drawing/2014/main" xmlns="" id="{5E512232-9596-4AA1-BC5D-74E973B8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16"/>
                <a:ext cx="418" cy="424"/>
              </a:xfrm>
              <a:custGeom>
                <a:avLst/>
                <a:gdLst>
                  <a:gd name="T0" fmla="*/ 0 w 20919"/>
                  <a:gd name="T1" fmla="*/ 0 h 21192"/>
                  <a:gd name="T2" fmla="*/ 0 w 20919"/>
                  <a:gd name="T3" fmla="*/ 0 h 21192"/>
                  <a:gd name="T4" fmla="*/ 0 w 20919"/>
                  <a:gd name="T5" fmla="*/ 0 h 21192"/>
                  <a:gd name="T6" fmla="*/ 0 60000 65536"/>
                  <a:gd name="T7" fmla="*/ 0 60000 65536"/>
                  <a:gd name="T8" fmla="*/ 0 60000 65536"/>
                  <a:gd name="T9" fmla="*/ 0 w 20919"/>
                  <a:gd name="T10" fmla="*/ 0 h 21192"/>
                  <a:gd name="T11" fmla="*/ 20919 w 20919"/>
                  <a:gd name="T12" fmla="*/ 21192 h 21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19" h="21192" fill="none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</a:path>
                  <a:path w="20919" h="21192" stroke="0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  <a:lnTo>
                      <a:pt x="20919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100" name="Group 182">
              <a:extLst>
                <a:ext uri="{FF2B5EF4-FFF2-40B4-BE49-F238E27FC236}">
                  <a16:creationId xmlns:a16="http://schemas.microsoft.com/office/drawing/2014/main" xmlns="" id="{CF744A25-668B-400E-B454-E1A4FCCE85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80" y="2148"/>
              <a:ext cx="504" cy="492"/>
              <a:chOff x="2598" y="2724"/>
              <a:chExt cx="504" cy="492"/>
            </a:xfrm>
          </p:grpSpPr>
          <p:sp>
            <p:nvSpPr>
              <p:cNvPr id="101" name="AutoShape 183">
                <a:extLst>
                  <a:ext uri="{FF2B5EF4-FFF2-40B4-BE49-F238E27FC236}">
                    <a16:creationId xmlns:a16="http://schemas.microsoft.com/office/drawing/2014/main" xmlns="" id="{62CDC325-BAA3-4425-9C3B-B14AB002271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8" y="2724"/>
                <a:ext cx="444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Arc 184">
                <a:extLst>
                  <a:ext uri="{FF2B5EF4-FFF2-40B4-BE49-F238E27FC236}">
                    <a16:creationId xmlns:a16="http://schemas.microsoft.com/office/drawing/2014/main" xmlns="" id="{406EF7C4-5174-4673-988D-1627F7F6C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730"/>
                <a:ext cx="427" cy="412"/>
              </a:xfrm>
              <a:custGeom>
                <a:avLst/>
                <a:gdLst>
                  <a:gd name="T0" fmla="*/ 0 w 21352"/>
                  <a:gd name="T1" fmla="*/ 0 h 20579"/>
                  <a:gd name="T2" fmla="*/ 0 w 21352"/>
                  <a:gd name="T3" fmla="*/ 0 h 20579"/>
                  <a:gd name="T4" fmla="*/ 0 w 21352"/>
                  <a:gd name="T5" fmla="*/ 0 h 20579"/>
                  <a:gd name="T6" fmla="*/ 0 60000 65536"/>
                  <a:gd name="T7" fmla="*/ 0 60000 65536"/>
                  <a:gd name="T8" fmla="*/ 0 60000 65536"/>
                  <a:gd name="T9" fmla="*/ 0 w 21352"/>
                  <a:gd name="T10" fmla="*/ 0 h 20579"/>
                  <a:gd name="T11" fmla="*/ 21352 w 21352"/>
                  <a:gd name="T12" fmla="*/ 20579 h 20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2" h="20579" fill="none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</a:path>
                  <a:path w="21352" h="20579" stroke="0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grpSp>
        <p:nvGrpSpPr>
          <p:cNvPr id="129" name="Group 186">
            <a:extLst>
              <a:ext uri="{FF2B5EF4-FFF2-40B4-BE49-F238E27FC236}">
                <a16:creationId xmlns:a16="http://schemas.microsoft.com/office/drawing/2014/main" xmlns="" id="{AC139D54-8C91-428B-BEF5-641F5795BD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86600" y="3657323"/>
            <a:ext cx="1704975" cy="1771650"/>
            <a:chOff x="2343" y="1602"/>
            <a:chExt cx="1074" cy="1116"/>
          </a:xfrm>
        </p:grpSpPr>
        <p:sp>
          <p:nvSpPr>
            <p:cNvPr id="130" name="AutoShape 187">
              <a:extLst>
                <a:ext uri="{FF2B5EF4-FFF2-40B4-BE49-F238E27FC236}">
                  <a16:creationId xmlns:a16="http://schemas.microsoft.com/office/drawing/2014/main" xmlns="" id="{9EDE6D0D-F675-4770-86E2-295ABB17FA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3" y="1602"/>
              <a:ext cx="1074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rc 188">
              <a:extLst>
                <a:ext uri="{FF2B5EF4-FFF2-40B4-BE49-F238E27FC236}">
                  <a16:creationId xmlns:a16="http://schemas.microsoft.com/office/drawing/2014/main" xmlns="" id="{DF008169-1DD3-4129-94FB-6CAAC20E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20"/>
              <a:ext cx="195" cy="114"/>
            </a:xfrm>
            <a:custGeom>
              <a:avLst/>
              <a:gdLst>
                <a:gd name="T0" fmla="*/ 0 w 36889"/>
                <a:gd name="T1" fmla="*/ 0 h 21600"/>
                <a:gd name="T2" fmla="*/ 0 w 36889"/>
                <a:gd name="T3" fmla="*/ 0 h 21600"/>
                <a:gd name="T4" fmla="*/ 0 w 3688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889"/>
                <a:gd name="T10" fmla="*/ 0 h 21600"/>
                <a:gd name="T11" fmla="*/ 36889 w 368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89" h="21600" fill="none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</a:path>
                <a:path w="36889" h="21600" stroke="0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  <a:lnTo>
                    <a:pt x="19090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2" name="Arc 189">
              <a:extLst>
                <a:ext uri="{FF2B5EF4-FFF2-40B4-BE49-F238E27FC236}">
                  <a16:creationId xmlns:a16="http://schemas.microsoft.com/office/drawing/2014/main" xmlns="" id="{4567C29F-AE06-41A8-A5C2-78F37614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220"/>
              <a:ext cx="142" cy="84"/>
            </a:xfrm>
            <a:custGeom>
              <a:avLst/>
              <a:gdLst>
                <a:gd name="T0" fmla="*/ 0 w 36630"/>
                <a:gd name="T1" fmla="*/ 0 h 21600"/>
                <a:gd name="T2" fmla="*/ 0 w 36630"/>
                <a:gd name="T3" fmla="*/ 0 h 21600"/>
                <a:gd name="T4" fmla="*/ 0 w 366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6630"/>
                <a:gd name="T10" fmla="*/ 0 h 21600"/>
                <a:gd name="T11" fmla="*/ 36630 w 366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30" h="21600" fill="none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</a:path>
                <a:path w="36630" h="21600" stroke="0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  <a:lnTo>
                    <a:pt x="1865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" name="Arc 190">
              <a:extLst>
                <a:ext uri="{FF2B5EF4-FFF2-40B4-BE49-F238E27FC236}">
                  <a16:creationId xmlns:a16="http://schemas.microsoft.com/office/drawing/2014/main" xmlns="" id="{B1378C5A-1F25-47B8-954D-C33EAACD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785"/>
              <a:ext cx="127" cy="129"/>
            </a:xfrm>
            <a:custGeom>
              <a:avLst/>
              <a:gdLst>
                <a:gd name="T0" fmla="*/ 0 w 21691"/>
                <a:gd name="T1" fmla="*/ 0 h 21600"/>
                <a:gd name="T2" fmla="*/ 0 w 21691"/>
                <a:gd name="T3" fmla="*/ 0 h 21600"/>
                <a:gd name="T4" fmla="*/ 0 w 216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91"/>
                <a:gd name="T10" fmla="*/ 0 h 21600"/>
                <a:gd name="T11" fmla="*/ 21691 w 216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1" h="21600" fill="none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</a:path>
                <a:path w="21691" h="21600" stroke="0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  <a:lnTo>
                    <a:pt x="11232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" name="Oval 191">
              <a:extLst>
                <a:ext uri="{FF2B5EF4-FFF2-40B4-BE49-F238E27FC236}">
                  <a16:creationId xmlns:a16="http://schemas.microsoft.com/office/drawing/2014/main" xmlns="" id="{C9A56CD6-7C08-4D2D-8B5F-27A65A2B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788"/>
              <a:ext cx="870" cy="87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5" name="Line 192">
              <a:extLst>
                <a:ext uri="{FF2B5EF4-FFF2-40B4-BE49-F238E27FC236}">
                  <a16:creationId xmlns:a16="http://schemas.microsoft.com/office/drawing/2014/main" xmlns="" id="{74E05B27-E09C-460C-9015-5CA8B399F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788"/>
              <a:ext cx="378" cy="6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3">
              <a:extLst>
                <a:ext uri="{FF2B5EF4-FFF2-40B4-BE49-F238E27FC236}">
                  <a16:creationId xmlns:a16="http://schemas.microsoft.com/office/drawing/2014/main" xmlns="" id="{4E980416-7139-4034-B2F9-7A57ABF72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88"/>
              <a:ext cx="360" cy="67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94">
              <a:extLst>
                <a:ext uri="{FF2B5EF4-FFF2-40B4-BE49-F238E27FC236}">
                  <a16:creationId xmlns:a16="http://schemas.microsoft.com/office/drawing/2014/main" xmlns="" id="{157A4BA6-7431-40EF-B00A-0FEC4454E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2220"/>
              <a:ext cx="378" cy="2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95">
              <a:extLst>
                <a:ext uri="{FF2B5EF4-FFF2-40B4-BE49-F238E27FC236}">
                  <a16:creationId xmlns:a16="http://schemas.microsoft.com/office/drawing/2014/main" xmlns="" id="{512C2629-789B-4D91-8599-C092E10FE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220"/>
              <a:ext cx="360" cy="2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96">
              <a:extLst>
                <a:ext uri="{FF2B5EF4-FFF2-40B4-BE49-F238E27FC236}">
                  <a16:creationId xmlns:a16="http://schemas.microsoft.com/office/drawing/2014/main" xmlns="" id="{4CC0B075-C363-4C0C-B4E4-F0E590B8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0" name="Rectangle 197">
              <a:extLst>
                <a:ext uri="{FF2B5EF4-FFF2-40B4-BE49-F238E27FC236}">
                  <a16:creationId xmlns:a16="http://schemas.microsoft.com/office/drawing/2014/main" xmlns="" id="{22B8810B-62A3-43D3-AD2D-02514091F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124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FF000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" name="Oval 198">
              <a:extLst>
                <a:ext uri="{FF2B5EF4-FFF2-40B4-BE49-F238E27FC236}">
                  <a16:creationId xmlns:a16="http://schemas.microsoft.com/office/drawing/2014/main" xmlns="" id="{BAB59575-B9E9-4A99-B09D-3FCE540A2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177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2" name="Rectangle 199">
              <a:extLst>
                <a:ext uri="{FF2B5EF4-FFF2-40B4-BE49-F238E27FC236}">
                  <a16:creationId xmlns:a16="http://schemas.microsoft.com/office/drawing/2014/main" xmlns="" id="{710F3AA1-11BA-4A2D-AA3B-B87D6837D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1662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Oval 200">
              <a:extLst>
                <a:ext uri="{FF2B5EF4-FFF2-40B4-BE49-F238E27FC236}">
                  <a16:creationId xmlns:a16="http://schemas.microsoft.com/office/drawing/2014/main" xmlns="" id="{C0099F59-07D1-4DD6-8198-C17CFC5B7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42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4" name="Rectangle 201">
              <a:extLst>
                <a:ext uri="{FF2B5EF4-FFF2-40B4-BE49-F238E27FC236}">
                  <a16:creationId xmlns:a16="http://schemas.microsoft.com/office/drawing/2014/main" xmlns="" id="{1A5042DF-EECC-4C6B-9C10-D570BB4E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424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Oval 202">
              <a:extLst>
                <a:ext uri="{FF2B5EF4-FFF2-40B4-BE49-F238E27FC236}">
                  <a16:creationId xmlns:a16="http://schemas.microsoft.com/office/drawing/2014/main" xmlns="" id="{21CC6D4F-EE70-4852-ADC8-F13DB71D5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45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6" name="Rectangle 203">
              <a:extLst>
                <a:ext uri="{FF2B5EF4-FFF2-40B4-BE49-F238E27FC236}">
                  <a16:creationId xmlns:a16="http://schemas.microsoft.com/office/drawing/2014/main" xmlns="" id="{A8B47ECA-FE51-4462-AF86-619E2F1EA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496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7" name="Rectangle 241">
            <a:extLst>
              <a:ext uri="{FF2B5EF4-FFF2-40B4-BE49-F238E27FC236}">
                <a16:creationId xmlns:a16="http://schemas.microsoft.com/office/drawing/2014/main" xmlns="" id="{318C5B77-9C1D-4499-881D-25749F573020}"/>
              </a:ext>
            </a:extLst>
          </p:cNvPr>
          <p:cNvSpPr>
            <a:spLocks noChangeArrowheads="1"/>
          </p:cNvSpPr>
          <p:nvPr/>
        </p:nvSpPr>
        <p:spPr bwMode="auto">
          <a:xfrm rot="10382360" flipH="1" flipV="1">
            <a:off x="5257800" y="5195611"/>
            <a:ext cx="167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FF"/>
                </a:solidFill>
              </a:rPr>
              <a:t>A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" name="Rectangle 246">
            <a:extLst>
              <a:ext uri="{FF2B5EF4-FFF2-40B4-BE49-F238E27FC236}">
                <a16:creationId xmlns:a16="http://schemas.microsoft.com/office/drawing/2014/main" xmlns="" id="{E497D3F7-5A83-456C-A709-89AB8A4E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177048"/>
            <a:ext cx="2127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</a:rPr>
              <a:t>O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" name="Rectangle 247">
            <a:extLst>
              <a:ext uri="{FF2B5EF4-FFF2-40B4-BE49-F238E27FC236}">
                <a16:creationId xmlns:a16="http://schemas.microsoft.com/office/drawing/2014/main" xmlns="" id="{FEC770BC-9F4D-4B09-B3C4-30B68BF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57324"/>
            <a:ext cx="1841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</a:rPr>
              <a:t>O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0" name="Group 95">
            <a:extLst>
              <a:ext uri="{FF2B5EF4-FFF2-40B4-BE49-F238E27FC236}">
                <a16:creationId xmlns:a16="http://schemas.microsoft.com/office/drawing/2014/main" xmlns="" id="{563409C0-0156-42F3-8885-519810B5219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333723"/>
            <a:ext cx="1778000" cy="1371600"/>
            <a:chOff x="7162800" y="5486400"/>
            <a:chExt cx="1778000" cy="1371600"/>
          </a:xfrm>
        </p:grpSpPr>
        <p:sp>
          <p:nvSpPr>
            <p:cNvPr id="151" name="Oval 225">
              <a:extLst>
                <a:ext uri="{FF2B5EF4-FFF2-40B4-BE49-F238E27FC236}">
                  <a16:creationId xmlns:a16="http://schemas.microsoft.com/office/drawing/2014/main" xmlns="" id="{3FDC5C73-CB00-4E77-ABA3-F13FF6EA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5486400"/>
              <a:ext cx="1381125" cy="13716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2" name="Line 226">
              <a:extLst>
                <a:ext uri="{FF2B5EF4-FFF2-40B4-BE49-F238E27FC236}">
                  <a16:creationId xmlns:a16="http://schemas.microsoft.com/office/drawing/2014/main" xmlns="" id="{5DE75783-FD7D-4C34-92A5-40123F576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6172200"/>
              <a:ext cx="1371600" cy="190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227">
              <a:extLst>
                <a:ext uri="{FF2B5EF4-FFF2-40B4-BE49-F238E27FC236}">
                  <a16:creationId xmlns:a16="http://schemas.microsoft.com/office/drawing/2014/main" xmlns="" id="{75C84C7D-FFC3-426E-8586-B11838656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5562600"/>
              <a:ext cx="447675" cy="657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28">
              <a:extLst>
                <a:ext uri="{FF2B5EF4-FFF2-40B4-BE49-F238E27FC236}">
                  <a16:creationId xmlns:a16="http://schemas.microsoft.com/office/drawing/2014/main" xmlns="" id="{BBFEFAB1-46A5-4185-8890-64C1CEDEC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5562600"/>
              <a:ext cx="914400" cy="609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Oval 235">
              <a:extLst>
                <a:ext uri="{FF2B5EF4-FFF2-40B4-BE49-F238E27FC236}">
                  <a16:creationId xmlns:a16="http://schemas.microsoft.com/office/drawing/2014/main" xmlns="" id="{E5CEC275-56C9-4258-92AA-D3D2063F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8" name="Oval 236">
              <a:extLst>
                <a:ext uri="{FF2B5EF4-FFF2-40B4-BE49-F238E27FC236}">
                  <a16:creationId xmlns:a16="http://schemas.microsoft.com/office/drawing/2014/main" xmlns="" id="{A3207A74-AD21-461E-8289-5C5B91D5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575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9" name="Rectangle 237">
              <a:extLst>
                <a:ext uri="{FF2B5EF4-FFF2-40B4-BE49-F238E27FC236}">
                  <a16:creationId xmlns:a16="http://schemas.microsoft.com/office/drawing/2014/main" xmlns="" id="{83905919-E9F5-4200-9FAB-914E3748F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" name="Oval 238">
              <a:extLst>
                <a:ext uri="{FF2B5EF4-FFF2-40B4-BE49-F238E27FC236}">
                  <a16:creationId xmlns:a16="http://schemas.microsoft.com/office/drawing/2014/main" xmlns="" id="{AD46E929-991A-42F6-9380-B81C2AFAD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1" name="Rectangle 239">
              <a:extLst>
                <a:ext uri="{FF2B5EF4-FFF2-40B4-BE49-F238E27FC236}">
                  <a16:creationId xmlns:a16="http://schemas.microsoft.com/office/drawing/2014/main" xmlns="" id="{09C3364F-5D67-419E-9BF8-DCF5023F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200" y="60198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2" name="Oval 240">
              <a:extLst>
                <a:ext uri="{FF2B5EF4-FFF2-40B4-BE49-F238E27FC236}">
                  <a16:creationId xmlns:a16="http://schemas.microsoft.com/office/drawing/2014/main" xmlns="" id="{4179617B-7EAB-4E99-BE3D-3161092C6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775" y="5514975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3" name="Rectangle 248">
              <a:extLst>
                <a:ext uri="{FF2B5EF4-FFF2-40B4-BE49-F238E27FC236}">
                  <a16:creationId xmlns:a16="http://schemas.microsoft.com/office/drawing/2014/main" xmlns="" id="{A0683563-D543-4917-A083-37D0E041E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6248400"/>
              <a:ext cx="2845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rgbClr val="FF0000"/>
                  </a:solidFill>
                </a:rPr>
                <a:t>O</a:t>
              </a:r>
              <a:endPara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6" grpId="0"/>
      <p:bldP spid="147" grpId="0"/>
      <p:bldP spid="148" grpId="0"/>
      <p:bldP spid="1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98&quot;&gt;&lt;/object&gt;&lt;object type=&quot;2&quot; unique_id=&quot;10599&quot;&gt;&lt;object type=&quot;3&quot; unique_id=&quot;10600&quot;&gt;&lt;property id=&quot;20148&quot; value=&quot;5&quot;/&gt;&lt;property id=&quot;20300&quot; value=&quot;Slide 1&quot;/&gt;&lt;property id=&quot;20307&quot; value=&quot;344&quot;/&gt;&lt;/object&gt;&lt;object type=&quot;3&quot; unique_id=&quot;10601&quot;&gt;&lt;property id=&quot;20148&quot; value=&quot;5&quot;/&gt;&lt;property id=&quot;20300&quot; value=&quot;Slide 2&quot;/&gt;&lt;property id=&quot;20307&quot; value=&quot;345&quot;/&gt;&lt;/object&gt;&lt;object type=&quot;3&quot; unique_id=&quot;10603&quot;&gt;&lt;property id=&quot;20148&quot; value=&quot;5&quot;/&gt;&lt;property id=&quot;20300&quot; value=&quot;Slide 3&quot;/&gt;&lt;property id=&quot;20307&quot; value=&quot;347&quot;/&gt;&lt;/object&gt;&lt;object type=&quot;3&quot; unique_id=&quot;10614&quot;&gt;&lt;property id=&quot;20148&quot; value=&quot;5&quot;/&gt;&lt;property id=&quot;20300&quot; value=&quot;Slide 34&quot;/&gt;&lt;property id=&quot;20307&quot; value=&quot;358&quot;/&gt;&lt;/object&gt;&lt;object type=&quot;3&quot; unique_id=&quot;10615&quot;&gt;&lt;property id=&quot;20148&quot; value=&quot;5&quot;/&gt;&lt;property id=&quot;20300&quot; value=&quot;Slide 35&quot;/&gt;&lt;property id=&quot;20307&quot; value=&quot;359&quot;/&gt;&lt;/object&gt;&lt;object type=&quot;3&quot; unique_id=&quot;11595&quot;&gt;&lt;property id=&quot;20148&quot; value=&quot;5&quot;/&gt;&lt;property id=&quot;20300&quot; value=&quot;Slide 4&quot;/&gt;&lt;property id=&quot;20307&quot; value=&quot;367&quot;/&gt;&lt;/object&gt;&lt;object type=&quot;3&quot; unique_id=&quot;11644&quot;&gt;&lt;property id=&quot;20148&quot; value=&quot;5&quot;/&gt;&lt;property id=&quot;20300&quot; value=&quot;Slide 40&quot;/&gt;&lt;property id=&quot;20307&quot; value=&quot;369&quot;/&gt;&lt;/object&gt;&lt;object type=&quot;3&quot; unique_id=&quot;12268&quot;&gt;&lt;property id=&quot;20148&quot; value=&quot;5&quot;/&gt;&lt;property id=&quot;20300&quot; value=&quot;Slide 28&quot;/&gt;&lt;property id=&quot;20307&quot; value=&quot;370&quot;/&gt;&lt;/object&gt;&lt;object type=&quot;3&quot; unique_id=&quot;12317&quot;&gt;&lt;property id=&quot;20148&quot; value=&quot;5&quot;/&gt;&lt;property id=&quot;20300&quot; value=&quot;Slide 27&quot;/&gt;&lt;property id=&quot;20307&quot; value=&quot;371&quot;/&gt;&lt;/object&gt;&lt;object type=&quot;3&quot; unique_id=&quot;12319&quot;&gt;&lt;property id=&quot;20148&quot; value=&quot;5&quot;/&gt;&lt;property id=&quot;20300&quot; value=&quot;Slide 33&quot;/&gt;&lt;property id=&quot;20307&quot; value=&quot;373&quot;/&gt;&lt;/object&gt;&lt;object type=&quot;3&quot; unique_id=&quot;12370&quot;&gt;&lt;property id=&quot;20148&quot; value=&quot;5&quot;/&gt;&lt;property id=&quot;20300&quot; value=&quot;Slide 30&quot;/&gt;&lt;property id=&quot;20307&quot; value=&quot;374&quot;/&gt;&lt;/object&gt;&lt;object type=&quot;3&quot; unique_id=&quot;12840&quot;&gt;&lt;property id=&quot;20148&quot; value=&quot;5&quot;/&gt;&lt;property id=&quot;20300&quot; value=&quot;Slide 6&quot;/&gt;&lt;property id=&quot;20307&quot; value=&quot;381&quot;/&gt;&lt;/object&gt;&lt;object type=&quot;3&quot; unique_id=&quot;12841&quot;&gt;&lt;property id=&quot;20148&quot; value=&quot;5&quot;/&gt;&lt;property id=&quot;20300&quot; value=&quot;Slide 15&quot;/&gt;&lt;property id=&quot;20307&quot; value=&quot;376&quot;/&gt;&lt;/object&gt;&lt;object type=&quot;3&quot; unique_id=&quot;12842&quot;&gt;&lt;property id=&quot;20148&quot; value=&quot;5&quot;/&gt;&lt;property id=&quot;20300&quot; value=&quot;Slide 36&quot;/&gt;&lt;property id=&quot;20307&quot; value=&quot;377&quot;/&gt;&lt;/object&gt;&lt;object type=&quot;3&quot; unique_id=&quot;12843&quot;&gt;&lt;property id=&quot;20148&quot; value=&quot;5&quot;/&gt;&lt;property id=&quot;20300&quot; value=&quot;Slide 37&quot;/&gt;&lt;property id=&quot;20307&quot; value=&quot;378&quot;/&gt;&lt;/object&gt;&lt;object type=&quot;3&quot; unique_id=&quot;12844&quot;&gt;&lt;property id=&quot;20148&quot; value=&quot;5&quot;/&gt;&lt;property id=&quot;20300&quot; value=&quot;Slide 38&quot;/&gt;&lt;property id=&quot;20307&quot; value=&quot;379&quot;/&gt;&lt;/object&gt;&lt;object type=&quot;3&quot; unique_id=&quot;12845&quot;&gt;&lt;property id=&quot;20148&quot; value=&quot;5&quot;/&gt;&lt;property id=&quot;20300&quot; value=&quot;Slide 39&quot;/&gt;&lt;property id=&quot;20307&quot; value=&quot;380&quot;/&gt;&lt;/object&gt;&lt;object type=&quot;3&quot; unique_id=&quot;14305&quot;&gt;&lt;property id=&quot;20148&quot; value=&quot;5&quot;/&gt;&lt;property id=&quot;20300&quot; value=&quot;Slide 26&quot;/&gt;&lt;property id=&quot;20307&quot; value=&quot;387&quot;/&gt;&lt;/object&gt;&lt;object type=&quot;3&quot; unique_id=&quot;14306&quot;&gt;&lt;property id=&quot;20148&quot; value=&quot;5&quot;/&gt;&lt;property id=&quot;20300&quot; value=&quot;Slide 29&quot;/&gt;&lt;property id=&quot;20307&quot; value=&quot;388&quot;/&gt;&lt;/object&gt;&lt;object type=&quot;3&quot; unique_id=&quot;14307&quot;&gt;&lt;property id=&quot;20148&quot; value=&quot;5&quot;/&gt;&lt;property id=&quot;20300&quot; value=&quot;Slide 31&quot;/&gt;&lt;property id=&quot;20307&quot; value=&quot;389&quot;/&gt;&lt;/object&gt;&lt;object type=&quot;3&quot; unique_id=&quot;14531&quot;&gt;&lt;property id=&quot;20148&quot; value=&quot;5&quot;/&gt;&lt;property id=&quot;20300&quot; value=&quot;Slide 32&quot;/&gt;&lt;property id=&quot;20307&quot; value=&quot;391&quot;/&gt;&lt;/object&gt;&lt;object type=&quot;3&quot; unique_id=&quot;15032&quot;&gt;&lt;property id=&quot;20148&quot; value=&quot;5&quot;/&gt;&lt;property id=&quot;20300&quot; value=&quot;Slide 5&quot;/&gt;&lt;property id=&quot;20307&quot; value=&quot;392&quot;/&gt;&lt;/object&gt;&lt;object type=&quot;3&quot; unique_id=&quot;15263&quot;&gt;&lt;property id=&quot;20148&quot; value=&quot;5&quot;/&gt;&lt;property id=&quot;20300&quot; value=&quot;Slide 7&quot;/&gt;&lt;property id=&quot;20307&quot; value=&quot;393&quot;/&gt;&lt;/object&gt;&lt;object type=&quot;3&quot; unique_id=&quot;15481&quot;&gt;&lt;property id=&quot;20148&quot; value=&quot;5&quot;/&gt;&lt;property id=&quot;20300&quot; value=&quot;Slide 8&quot;/&gt;&lt;property id=&quot;20307&quot; value=&quot;395&quot;/&gt;&lt;/object&gt;&lt;object type=&quot;3&quot; unique_id=&quot;15482&quot;&gt;&lt;property id=&quot;20148&quot; value=&quot;5&quot;/&gt;&lt;property id=&quot;20300&quot; value=&quot;Slide 9&quot;/&gt;&lt;property id=&quot;20307&quot; value=&quot;394&quot;/&gt;&lt;/object&gt;&lt;object type=&quot;3&quot; unique_id=&quot;15804&quot;&gt;&lt;property id=&quot;20148&quot; value=&quot;5&quot;/&gt;&lt;property id=&quot;20300&quot; value=&quot;Slide 11&quot;/&gt;&lt;property id=&quot;20307&quot; value=&quot;396&quot;/&gt;&lt;/object&gt;&lt;object type=&quot;3&quot; unique_id=&quot;16164&quot;&gt;&lt;property id=&quot;20148&quot; value=&quot;5&quot;/&gt;&lt;property id=&quot;20300&quot; value=&quot;Slide 12&quot;/&gt;&lt;property id=&quot;20307&quot; value=&quot;399&quot;/&gt;&lt;/object&gt;&lt;object type=&quot;3&quot; unique_id=&quot;16165&quot;&gt;&lt;property id=&quot;20148&quot; value=&quot;5&quot;/&gt;&lt;property id=&quot;20300&quot; value=&quot;Slide 13&quot;/&gt;&lt;property id=&quot;20307&quot; value=&quot;400&quot;/&gt;&lt;/object&gt;&lt;object type=&quot;3&quot; unique_id=&quot;16391&quot;&gt;&lt;property id=&quot;20148&quot; value=&quot;5&quot;/&gt;&lt;property id=&quot;20300&quot; value=&quot;Slide 14&quot;/&gt;&lt;property id=&quot;20307&quot; value=&quot;401&quot;/&gt;&lt;/object&gt;&lt;object type=&quot;3&quot; unique_id=&quot;16836&quot;&gt;&lt;property id=&quot;20148&quot; value=&quot;5&quot;/&gt;&lt;property id=&quot;20300&quot; value=&quot;Slide 16&quot;/&gt;&lt;property id=&quot;20307&quot; value=&quot;403&quot;/&gt;&lt;/object&gt;&lt;object type=&quot;3&quot; unique_id=&quot;17172&quot;&gt;&lt;property id=&quot;20148&quot; value=&quot;5&quot;/&gt;&lt;property id=&quot;20300&quot; value=&quot;Slide 17&quot;/&gt;&lt;property id=&quot;20307&quot; value=&quot;407&quot;/&gt;&lt;/object&gt;&lt;object type=&quot;3&quot; unique_id=&quot;17173&quot;&gt;&lt;property id=&quot;20148&quot; value=&quot;5&quot;/&gt;&lt;property id=&quot;20300&quot; value=&quot;Slide 18&quot;/&gt;&lt;property id=&quot;20307&quot; value=&quot;408&quot;/&gt;&lt;/object&gt;&lt;object type=&quot;3&quot; unique_id=&quot;17174&quot;&gt;&lt;property id=&quot;20148&quot; value=&quot;5&quot;/&gt;&lt;property id=&quot;20300&quot; value=&quot;Slide 21&quot;/&gt;&lt;property id=&quot;20307&quot; value=&quot;409&quot;/&gt;&lt;/object&gt;&lt;object type=&quot;3&quot; unique_id=&quot;17175&quot;&gt;&lt;property id=&quot;20148&quot; value=&quot;5&quot;/&gt;&lt;property id=&quot;20300&quot; value=&quot;Slide 23&quot;/&gt;&lt;property id=&quot;20307&quot; value=&quot;410&quot;/&gt;&lt;/object&gt;&lt;object type=&quot;3&quot; unique_id=&quot;17176&quot;&gt;&lt;property id=&quot;20148&quot; value=&quot;5&quot;/&gt;&lt;property id=&quot;20300&quot; value=&quot;Slide 24&quot;/&gt;&lt;property id=&quot;20307&quot; value=&quot;411&quot;/&gt;&lt;/object&gt;&lt;object type=&quot;3&quot; unique_id=&quot;17177&quot;&gt;&lt;property id=&quot;20148&quot; value=&quot;5&quot;/&gt;&lt;property id=&quot;20300&quot; value=&quot;Slide 25&quot;/&gt;&lt;property id=&quot;20307&quot; value=&quot;412&quot;/&gt;&lt;/object&gt;&lt;object type=&quot;3&quot; unique_id=&quot;17406&quot;&gt;&lt;property id=&quot;20148&quot; value=&quot;5&quot;/&gt;&lt;property id=&quot;20300&quot; value=&quot;Slide 10&quot;/&gt;&lt;property id=&quot;20307&quot; value=&quot;413&quot;/&gt;&lt;/object&gt;&lt;object type=&quot;3&quot; unique_id=&quot;17680&quot;&gt;&lt;property id=&quot;20148&quot; value=&quot;5&quot;/&gt;&lt;property id=&quot;20300&quot; value=&quot;Slide 20&quot;/&gt;&lt;property id=&quot;20307&quot; value=&quot;414&quot;/&gt;&lt;/object&gt;&lt;object type=&quot;3&quot; unique_id=&quot;17801&quot;&gt;&lt;property id=&quot;20148&quot; value=&quot;5&quot;/&gt;&lt;property id=&quot;20300&quot; value=&quot;Slide 22&quot;/&gt;&lt;property id=&quot;20307&quot; value=&quot;415&quot;/&gt;&lt;/object&gt;&lt;object type=&quot;3&quot; unique_id=&quot;18048&quot;&gt;&lt;property id=&quot;20148&quot; value=&quot;5&quot;/&gt;&lt;property id=&quot;20300&quot; value=&quot;Slide 19&quot;/&gt;&lt;property id=&quot;20307&quot; value=&quot;4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8202</TotalTime>
  <Words>576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</dc:creator>
  <cp:lastModifiedBy>ismail - [2010]</cp:lastModifiedBy>
  <cp:revision>755</cp:revision>
  <cp:lastPrinted>2016-10-25T14:52:02Z</cp:lastPrinted>
  <dcterms:created xsi:type="dcterms:W3CDTF">2006-02-10T02:17:37Z</dcterms:created>
  <dcterms:modified xsi:type="dcterms:W3CDTF">2023-02-18T15:59:22Z</dcterms:modified>
</cp:coreProperties>
</file>