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2" r:id="rId4"/>
    <p:sldId id="263" r:id="rId5"/>
    <p:sldId id="261" r:id="rId6"/>
    <p:sldId id="264" r:id="rId7"/>
    <p:sldId id="265" r:id="rId8"/>
    <p:sldId id="266" r:id="rId9"/>
    <p:sldId id="270" r:id="rId10"/>
    <p:sldId id="271" r:id="rId11"/>
    <p:sldId id="272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DE88C-E220-45BA-A3F4-676F0470D515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0F592-DBF0-4D5A-8FCF-B53AD69E3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5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2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2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8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6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3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2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6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59A9E-DA45-4869-9B04-431D9260CFAC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3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IgPLTBL7HVgTcrQhum3Y11G3eGGXX90r/edit?usp=sharing&amp;ouid=114006413238936989616&amp;rtpof=true&amp;sd=tru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&#250;a%20b&#224;i%20l&#7899;p%20ch&#250;ng%20m&#236;nh-cut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T&#7892;%201/clip%20t&#7893;%201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T&#7892;%202/clip%20t&#7893;%202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T&#7892;%203/clip%20t&#7893;%203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&#7892;%204/clip%20t&#7893;%204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4191000" y="46482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  <a:latin typeface="Century Schoolbook" pitchFamily="18" charset="0"/>
            </a:endParaRPr>
          </a:p>
        </p:txBody>
      </p:sp>
      <p:pic>
        <p:nvPicPr>
          <p:cNvPr id="8196" name="Picture 5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9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715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0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00350"/>
            <a:ext cx="60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76550"/>
            <a:ext cx="60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1371600" y="157163"/>
            <a:ext cx="6172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  <a:cs typeface="Times New Roman" pitchFamily="18" charset="0"/>
              </a:rPr>
              <a:t>TRƯỜNG THCS TRẦN PHÚ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>
            <a:off x="2971800" y="533400"/>
            <a:ext cx="3014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05" name="Picture 16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768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838200" y="7620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3091" name="WordArt 19"/>
          <p:cNvSpPr>
            <a:spLocks noChangeArrowheads="1" noChangeShapeType="1" noTextEdit="1"/>
          </p:cNvSpPr>
          <p:nvPr/>
        </p:nvSpPr>
        <p:spPr bwMode="auto">
          <a:xfrm>
            <a:off x="1143000" y="1295400"/>
            <a:ext cx="6629400" cy="525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993242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</a:t>
            </a: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MỪNG </a:t>
            </a:r>
            <a:r>
              <a:rPr lang="en-US" sz="3600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QUÝ 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THẦY CÔ GIÁO VỀ DỰ GIỜ</a:t>
            </a:r>
          </a:p>
        </p:txBody>
      </p:sp>
      <p:sp>
        <p:nvSpPr>
          <p:cNvPr id="8208" name="WordArt 19"/>
          <p:cNvSpPr>
            <a:spLocks noChangeArrowheads="1" noChangeShapeType="1" noTextEdit="1"/>
          </p:cNvSpPr>
          <p:nvPr/>
        </p:nvSpPr>
        <p:spPr bwMode="auto">
          <a:xfrm>
            <a:off x="3081338" y="2286000"/>
            <a:ext cx="3319462" cy="167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en-US" sz="3600" b="1" kern="10" dirty="0" err="1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vi-VN" sz="36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Lớp </a:t>
            </a:r>
            <a:r>
              <a:rPr lang="en-US" sz="36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8A1</a:t>
            </a:r>
            <a:endParaRPr 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36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9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10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86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7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8288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 CỦA TỪNG CÁ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</a:t>
            </a:r>
          </a:p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ĐIỂM TÍCH CỰC + ĐIỂM SẢN PHẨM CỦA NHÓM *2) CHIA 3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5626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docs.google.com/spreadsheets/d/1IgPLTBL7HVgTcrQhum3Y11G3eGGXX90r/edit?usp=sharing&amp;ouid=114006413238936989616&amp;rtpof=true&amp;sd=true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6" descr="blumen-pflanzen085">
            <a:extLst>
              <a:ext uri="{FF2B5EF4-FFF2-40B4-BE49-F238E27FC236}">
                <a16:creationId xmlns="" xmlns:a16="http://schemas.microsoft.com/office/drawing/2014/main" id="{6BD11966-A244-50C2-8778-51E750EF1A0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8" y="65646"/>
            <a:ext cx="1257300" cy="1517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7" descr="cyworld0138">
            <a:extLst>
              <a:ext uri="{FF2B5EF4-FFF2-40B4-BE49-F238E27FC236}">
                <a16:creationId xmlns="" xmlns:a16="http://schemas.microsoft.com/office/drawing/2014/main" id="{F27F7446-B2FE-39E5-7A18-CC32ECC266F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361" y="3793153"/>
            <a:ext cx="825103" cy="318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7" descr="photo-1">
            <a:extLst>
              <a:ext uri="{FF2B5EF4-FFF2-40B4-BE49-F238E27FC236}">
                <a16:creationId xmlns="" xmlns:a16="http://schemas.microsoft.com/office/drawing/2014/main" id="{668C6BBF-3183-B527-7C5E-792B309D3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6010"/>
            <a:ext cx="8519160" cy="60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8" descr="HOLLY4">
            <a:extLst>
              <a:ext uri="{FF2B5EF4-FFF2-40B4-BE49-F238E27FC236}">
                <a16:creationId xmlns="" xmlns:a16="http://schemas.microsoft.com/office/drawing/2014/main" id="{094BC20B-23E5-1B38-09B8-C076A6A21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412057" y="3400729"/>
            <a:ext cx="546229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10" descr="photo-1">
            <a:extLst>
              <a:ext uri="{FF2B5EF4-FFF2-40B4-BE49-F238E27FC236}">
                <a16:creationId xmlns="" xmlns:a16="http://schemas.microsoft.com/office/drawing/2014/main" id="{FF411406-077D-258C-D8D3-0E9446E3C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069"/>
            <a:ext cx="7513320" cy="60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11" descr="HOLLY4">
            <a:extLst>
              <a:ext uri="{FF2B5EF4-FFF2-40B4-BE49-F238E27FC236}">
                <a16:creationId xmlns="" xmlns:a16="http://schemas.microsoft.com/office/drawing/2014/main" id="{DA687401-4608-2C52-B68B-E3887B49A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29273" y="2111812"/>
            <a:ext cx="4629354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DEA1554-236A-0F3F-5FD0-BC932C329730}"/>
              </a:ext>
            </a:extLst>
          </p:cNvPr>
          <p:cNvSpPr/>
          <p:nvPr/>
        </p:nvSpPr>
        <p:spPr>
          <a:xfrm>
            <a:off x="806986" y="723144"/>
            <a:ext cx="7617876" cy="5611074"/>
          </a:xfrm>
          <a:prstGeom prst="rect">
            <a:avLst/>
          </a:prstGeom>
          <a:noFill/>
        </p:spPr>
        <p:txBody>
          <a:bodyPr wrap="none" lIns="76678" tIns="38339" rIns="76678" bIns="38339" numCol="1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500" kern="1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500" dirty="0">
              <a:ln>
                <a:solidFill>
                  <a:srgbClr val="FF0000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13" descr="blumen-pflanzen108">
            <a:extLst>
              <a:ext uri="{FF2B5EF4-FFF2-40B4-BE49-F238E27FC236}">
                <a16:creationId xmlns="" xmlns:a16="http://schemas.microsoft.com/office/drawing/2014/main" id="{16ACFD55-DB4B-7089-A432-7B6B4EE33F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54" y="2515357"/>
            <a:ext cx="3538538" cy="36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7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rgbClr val="FF0000"/>
                </a:solidFill>
              </a:rPr>
              <a:t>KHỞI ĐỘNG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hlinkClick r:id="rId2" action="ppaction://hlinkfile"/>
          </p:cNvPr>
          <p:cNvSpPr/>
          <p:nvPr/>
        </p:nvSpPr>
        <p:spPr>
          <a:xfrm>
            <a:off x="7467600" y="58674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LỆ CHƠI PLICKERS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A, B, C, D.</a:t>
            </a: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HS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HS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00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038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14</a:t>
            </a:r>
            <a:b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TRÌNH BÀY SẢN PHẨM STEM VỚI CHỦ ĐỀ: LÀM KHUNG TRANH TRANG TRÍ CHÀO MỪNG NGÀY 20-11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TIÊU CHÍ ĐÁNH GIÁ SẢN PHẨM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614857"/>
              </p:ext>
            </p:extLst>
          </p:nvPr>
        </p:nvGraphicFramePr>
        <p:xfrm>
          <a:off x="533400" y="1066800"/>
          <a:ext cx="7848600" cy="5012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19800"/>
                <a:gridCol w="1828800"/>
              </a:tblGrid>
              <a:tr h="1066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TIÊU CHÍ </a:t>
                      </a:r>
                      <a:endParaRPr lang="en-US" sz="3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3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Điểm tối đa </a:t>
                      </a:r>
                      <a:endParaRPr lang="vi-VN" sz="3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6745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effectLst/>
                        </a:rPr>
                        <a:t>Nộp đúng thời gian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76745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effectLst/>
                        </a:rPr>
                        <a:t>Đúng chủ đề, clip không quá 3 phút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76745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effectLst/>
                        </a:rPr>
                        <a:t>Độ tương ứng của bản thiết kế và sản phẩm 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96818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b="0" u="none" strike="noStrike" dirty="0">
                          <a:effectLst/>
                          <a:latin typeface="+mn-lt"/>
                        </a:rPr>
                        <a:t>Vận dụng </a:t>
                      </a:r>
                      <a:r>
                        <a:rPr lang="en-US" sz="2000" b="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000" b="0" u="none" strike="noStrike" baseline="0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vi-VN" sz="2000" b="0" u="none" strike="noStrike" dirty="0" smtClean="0">
                          <a:effectLst/>
                          <a:latin typeface="+mn-lt"/>
                        </a:rPr>
                        <a:t>dấu </a:t>
                      </a:r>
                      <a:r>
                        <a:rPr lang="vi-VN" sz="2000" b="0" u="none" strike="noStrike" dirty="0">
                          <a:effectLst/>
                          <a:latin typeface="+mn-lt"/>
                        </a:rPr>
                        <a:t>hiệu </a:t>
                      </a:r>
                      <a:r>
                        <a:rPr lang="en-US" sz="2000" b="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nhận</a:t>
                      </a:r>
                      <a:r>
                        <a:rPr lang="en-US" sz="2000" b="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biết</a:t>
                      </a:r>
                      <a:r>
                        <a:rPr lang="en-US" sz="2000" b="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vi-VN" sz="2000" b="0" u="none" strike="noStrike" dirty="0" smtClean="0">
                          <a:effectLst/>
                          <a:latin typeface="+mn-lt"/>
                        </a:rPr>
                        <a:t>hình </a:t>
                      </a:r>
                      <a:r>
                        <a:rPr lang="vi-VN" sz="2000" b="0" u="none" strike="noStrike" dirty="0">
                          <a:effectLst/>
                          <a:latin typeface="+mn-lt"/>
                        </a:rPr>
                        <a:t>vuông, hình thoi để thiết kế khung tranh.</a:t>
                      </a:r>
                      <a:endParaRPr lang="vi-VN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767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Thuyết</a:t>
                      </a:r>
                      <a:r>
                        <a:rPr lang="en-US" sz="20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trình</a:t>
                      </a:r>
                      <a:r>
                        <a:rPr lang="en-US" sz="20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hay, </a:t>
                      </a:r>
                      <a:r>
                        <a:rPr lang="en-US" sz="2000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rõ</a:t>
                      </a:r>
                      <a:r>
                        <a:rPr lang="en-US" sz="20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u="none" strike="noStrike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ràng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767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vi-VN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ính </a:t>
                      </a:r>
                      <a:r>
                        <a:rPr lang="vi-VN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sáng tạo</a:t>
                      </a:r>
                      <a:r>
                        <a:rPr lang="vi-VN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0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vi-VN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vi-VN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hướng phát triển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76745">
                <a:tc>
                  <a:txBody>
                    <a:bodyPr/>
                    <a:lstStyle/>
                    <a:p>
                      <a:pPr algn="l" fontAlgn="ctr"/>
                      <a:r>
                        <a:rPr lang="vi-VN" sz="2000" u="none" strike="noStrike" dirty="0">
                          <a:effectLst/>
                        </a:rPr>
                        <a:t>Mức độ tích cực của các thành viên trong nhóm  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65909">
                <a:tc>
                  <a:txBody>
                    <a:bodyPr/>
                    <a:lstStyle/>
                    <a:p>
                      <a:pPr algn="l" fontAlgn="b"/>
                      <a:r>
                        <a:rPr lang="vi-VN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Tổng điểm </a:t>
                      </a:r>
                      <a:endParaRPr lang="vi-VN" sz="2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97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CỦA NHÓM 1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7239000" y="54102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CỦA NHÓM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7086600" y="5334000"/>
            <a:ext cx="106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CỦA NHÓM 3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7086600" y="5334000"/>
            <a:ext cx="106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CỦA NHÓM 4</a:t>
            </a: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7086600" y="5334000"/>
            <a:ext cx="106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264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KHỞI ĐỘNG</vt:lpstr>
      <vt:lpstr>THỂ LỆ CHƠI PLICKERS</vt:lpstr>
      <vt:lpstr>TIẾT 14  TRÌNH BÀY SẢN PHẨM STEM VỚI CHỦ ĐỀ: LÀM KHUNG TRANH TRANG TRÍ CHÀO MỪNG NGÀY 20-11</vt:lpstr>
      <vt:lpstr>TIÊU CHÍ ĐÁNH GIÁ SẢN PHẨM</vt:lpstr>
      <vt:lpstr>TRÌNH BÀY CỦA NHÓM 1</vt:lpstr>
      <vt:lpstr>TRÌNH BÀY CỦA NHÓM 2</vt:lpstr>
      <vt:lpstr>TRÌNH BÀY CỦA NHÓM 3</vt:lpstr>
      <vt:lpstr>TRÌNH BÀY CỦA NHÓM 4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90</cp:revision>
  <dcterms:created xsi:type="dcterms:W3CDTF">2024-01-18T00:12:49Z</dcterms:created>
  <dcterms:modified xsi:type="dcterms:W3CDTF">2024-10-27T12:32:05Z</dcterms:modified>
</cp:coreProperties>
</file>