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91" r:id="rId19"/>
    <p:sldId id="276" r:id="rId20"/>
    <p:sldId id="277" r:id="rId21"/>
    <p:sldId id="278" r:id="rId22"/>
    <p:sldId id="279" r:id="rId23"/>
    <p:sldId id="280" r:id="rId24"/>
    <p:sldId id="281" r:id="rId25"/>
    <p:sldId id="292" r:id="rId26"/>
    <p:sldId id="293" r:id="rId27"/>
    <p:sldId id="294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9B84C-9BC8-20E7-419F-5F6070283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215E6-24ED-9442-1D50-9444C4F2B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413B9-0EB4-0C6E-D878-F7A16C3D3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C39A-5B4A-43D0-B891-714ED758C6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D1D45-BA71-6D0B-0A0F-98F38568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AAED4-2F68-3B1D-3789-FAE982ABA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D75C-2AB8-471D-AB4C-48A6CB1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81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591A9-BD9B-74BB-3AA5-02A97EA5D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04B991-ABD0-4DEA-7078-239FAEF0F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B81C4-280A-6A5A-4807-66F45D7D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C39A-5B4A-43D0-B891-714ED758C6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6634-4E10-B340-ABD9-714B00A9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07586-6889-BA97-CBDA-216287FED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D75C-2AB8-471D-AB4C-48A6CB1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44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399F6B-6001-469A-6251-87A8BB1DA6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825AE-1A09-568B-9222-EB9D26981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0D7B9-27F3-4907-AD37-483B44080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C39A-5B4A-43D0-B891-714ED758C6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AC99C-6806-992F-E43F-C4A2738D6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B6438-34C1-5F75-4C49-AACAFA47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D75C-2AB8-471D-AB4C-48A6CB1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43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F5535-D69F-441C-3AD4-42F84DDE5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C1142-2C4A-E864-E565-EC46B2BBE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B9679-BF31-8FD2-E5EF-26D26FB34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C39A-5B4A-43D0-B891-714ED758C6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698-1832-2B3C-9327-1FCB16936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5560-6889-67C4-6CFF-2F184A049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D75C-2AB8-471D-AB4C-48A6CB1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82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E11A6-24A0-02EC-5A3F-D2A4C0623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D9108-EECC-DBED-E799-D93C66B96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666EF-F16E-E693-8CE2-A42961F22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C39A-5B4A-43D0-B891-714ED758C6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B23B9-2D21-790E-BAFB-17B73AEF1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3678B-9CBE-3123-3CD1-3453CE633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D75C-2AB8-471D-AB4C-48A6CB1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73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EA3DA-615C-5482-9C11-EFC8C7C71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2BBA3-C012-9E7C-F786-5254096C8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AD6CF-D808-F6DE-1CFD-657C6E125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EBB3B-ED37-6787-48D5-A47A1CC7B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C39A-5B4A-43D0-B891-714ED758C6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881EA-AFD3-4308-B05D-C66B9B866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4120C-0A60-A90B-248C-E5FDE7F93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D75C-2AB8-471D-AB4C-48A6CB1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0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05C65-C993-7BA8-7CFF-100FB6650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6938F-5838-B805-FDF2-CA67B6812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24EC2-FCEB-2621-E9A5-C900CF031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A0797A-5B33-6D57-2437-55BAEC64EE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2D9393-306F-8694-BC91-0A30B51F94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D0DDA9-5D90-42CB-5F8D-4078A4020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C39A-5B4A-43D0-B891-714ED758C6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CC2E8A-B5D4-C1AC-DC2C-052150B41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892D47-C3B7-CDAA-8C9A-AB3EC2D44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D75C-2AB8-471D-AB4C-48A6CB1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2CE6A-F9BA-CC63-CC08-772D19710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1D6A7-4A0D-4C05-0900-1CACA489C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C39A-5B4A-43D0-B891-714ED758C6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050D5F-9EDD-FE9F-49AC-BFB20757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0B067-4C49-F3EF-140D-DD19F90F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D75C-2AB8-471D-AB4C-48A6CB1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96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A74BDE-FB16-2333-F235-7CBB4F51C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C39A-5B4A-43D0-B891-714ED758C6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C1199-479F-CDD3-679C-349B83741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46A0F-B17F-9BA9-F52F-A070A2CBA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D75C-2AB8-471D-AB4C-48A6CB1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60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0A190-BE41-1231-F3DF-47C73A7D2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E41EF-5FD7-CFFF-E23D-4C3FA4D0A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4D6C3-B83A-BE9D-B28B-B809347C2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0B3695-E25E-E61A-C760-AA9B70B89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C39A-5B4A-43D0-B891-714ED758C6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53305-0375-147F-7131-8451C27E3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A3AC2-B779-BAAD-8807-F19F5783E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D75C-2AB8-471D-AB4C-48A6CB1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8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2EA09-6E67-02AD-5AE7-18C6E5328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636462-E413-5F45-D1B4-0228950A94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E323E9-96D6-15A5-21D0-126F6CB34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83BCE-3AD5-6544-FF58-44B154F3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9C39A-5B4A-43D0-B891-714ED758C6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07D81-F391-E10C-6759-4759A6C5C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D92CA-4930-6004-CE23-02BEB7A07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BD75C-2AB8-471D-AB4C-48A6CB1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54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7C25EA-1CE3-6EA7-7E46-F9407AB1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D3FD1-9638-248C-CB43-10039B971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1D554-87EF-FA85-E8E1-91F3215F71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C39A-5B4A-43D0-B891-714ED758C69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6FFE6-6B7F-6DA0-3D45-17BFA0730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11985-6B80-D068-0C67-E2B95BFF0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BD75C-2AB8-471D-AB4C-48A6CB1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621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6CFE4981-AFC5-F032-284C-A612F1BF20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40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0C2F1894-3FC7-1478-3DBB-0651F3081C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1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7CA621E4-03DA-F44C-8B52-B25F4FEDA6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E73869E-C515-4463-822F-D3F0AF65A7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153378"/>
              </p:ext>
            </p:extLst>
          </p:nvPr>
        </p:nvGraphicFramePr>
        <p:xfrm>
          <a:off x="98473" y="140678"/>
          <a:ext cx="6274191" cy="844060"/>
        </p:xfrm>
        <a:graphic>
          <a:graphicData uri="http://schemas.openxmlformats.org/drawingml/2006/table">
            <a:tbl>
              <a:tblPr/>
              <a:tblGrid>
                <a:gridCol w="6274191">
                  <a:extLst>
                    <a:ext uri="{9D8B030D-6E8A-4147-A177-3AD203B41FA5}">
                      <a16:colId xmlns:a16="http://schemas.microsoft.com/office/drawing/2014/main" val="3095885552"/>
                    </a:ext>
                  </a:extLst>
                </a:gridCol>
              </a:tblGrid>
              <a:tr h="84406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,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27497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8F7EA86-13C4-48EB-86F1-33AAE61AC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28520"/>
              </p:ext>
            </p:extLst>
          </p:nvPr>
        </p:nvGraphicFramePr>
        <p:xfrm>
          <a:off x="225083" y="1266093"/>
          <a:ext cx="2968283" cy="2349304"/>
        </p:xfrm>
        <a:graphic>
          <a:graphicData uri="http://schemas.openxmlformats.org/drawingml/2006/table">
            <a:tbl>
              <a:tblPr/>
              <a:tblGrid>
                <a:gridCol w="2968283">
                  <a:extLst>
                    <a:ext uri="{9D8B030D-6E8A-4147-A177-3AD203B41FA5}">
                      <a16:colId xmlns:a16="http://schemas.microsoft.com/office/drawing/2014/main" val="3524608000"/>
                    </a:ext>
                  </a:extLst>
                </a:gridCol>
              </a:tblGrid>
              <a:tr h="2349304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32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32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2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003608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9F07C6F-A030-4A55-ABCB-F1F7B0FAF3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395248"/>
              </p:ext>
            </p:extLst>
          </p:nvPr>
        </p:nvGraphicFramePr>
        <p:xfrm>
          <a:off x="168812" y="5038577"/>
          <a:ext cx="3882683" cy="1554480"/>
        </p:xfrm>
        <a:graphic>
          <a:graphicData uri="http://schemas.openxmlformats.org/drawingml/2006/table">
            <a:tbl>
              <a:tblPr/>
              <a:tblGrid>
                <a:gridCol w="3882683">
                  <a:extLst>
                    <a:ext uri="{9D8B030D-6E8A-4147-A177-3AD203B41FA5}">
                      <a16:colId xmlns:a16="http://schemas.microsoft.com/office/drawing/2014/main" val="1104685761"/>
                    </a:ext>
                  </a:extLst>
                </a:gridCol>
              </a:tblGrid>
              <a:tr h="1151208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241131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8A6621F-B3B2-40DC-AFA0-8C1F79FF8A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73715"/>
              </p:ext>
            </p:extLst>
          </p:nvPr>
        </p:nvGraphicFramePr>
        <p:xfrm>
          <a:off x="4248443" y="6147582"/>
          <a:ext cx="6991643" cy="579120"/>
        </p:xfrm>
        <a:graphic>
          <a:graphicData uri="http://schemas.openxmlformats.org/drawingml/2006/table">
            <a:tbl>
              <a:tblPr/>
              <a:tblGrid>
                <a:gridCol w="6991643">
                  <a:extLst>
                    <a:ext uri="{9D8B030D-6E8A-4147-A177-3AD203B41FA5}">
                      <a16:colId xmlns:a16="http://schemas.microsoft.com/office/drawing/2014/main" val="514419389"/>
                    </a:ext>
                  </a:extLst>
                </a:gridCol>
              </a:tblGrid>
              <a:tr h="534572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3576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3365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6C263B0A-3FFD-7F23-F18E-7ADC8404B0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76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C44916CC-2D5A-7854-B8FC-99F9856701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99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57D14BFA-F9A8-8A1B-EF90-D927D49FC7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55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661094C7-A344-84E5-C4C5-6E0ACF0D2F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09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301E487C-EAC8-C2DD-75F2-2EBB926073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61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B5E52D49-CF7B-9397-2FE2-BA6AB18958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57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ƯNG BÀY NGHỆ THUẬT SẮP ĐẶT VIỆT NAM TẠI SINGAPORE">
            <a:hlinkClick r:id="" action="ppaction://media"/>
            <a:extLst>
              <a:ext uri="{FF2B5EF4-FFF2-40B4-BE49-F238E27FC236}">
                <a16:creationId xmlns:a16="http://schemas.microsoft.com/office/drawing/2014/main" id="{25AF332D-8FE0-42AC-84A9-1A9119CD3D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6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900C421A-D87A-25F2-1F27-0DD1B3C6C6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66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EED1A664-F16C-85A8-EA66-75C015E2A6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99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E44BAFB8-F13E-C1FB-2623-E779984811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42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427D0649-E220-F3F5-61AE-25FF2C6448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99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BB125343-395C-EAC2-4C2C-8DDCA9B25A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87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A27EFC07-8D8F-71A2-1FE5-1E0469B57E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9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D8A2DC31-6449-906D-D3B9-A2E80CBDD3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71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607A57-51C6-471C-AF88-D89F9477B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37760" cy="3258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0B057C-73ED-4C72-B18D-2605B6BDA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227" y="525488"/>
            <a:ext cx="6142453" cy="5833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F1120F-D3AF-4F0D-9CBC-70CDB51B6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82" y="3390314"/>
            <a:ext cx="4934903" cy="326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24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98A400-210E-4BD6-ABFB-D8570D161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197" y="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AFD497-C0CE-436C-9217-43F912FB5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3" y="176981"/>
            <a:ext cx="4508779" cy="3141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99A2D-E0AA-4854-BE07-BDE150CA2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88" y="3727939"/>
            <a:ext cx="4375053" cy="288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5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6E7668-F8D1-49F8-A7E2-F400E120D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51" y="829993"/>
            <a:ext cx="4881489" cy="5425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ABFB20-C708-4E9C-9E5A-1A0E1DB67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720" y="407963"/>
            <a:ext cx="6669602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6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6FFFC226-D5F4-2568-7BBD-9CEC2C98FC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26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BB779DF9-8BB2-356B-0860-CF77E09BEF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83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C35018F8-D635-D0CC-7C67-FB92A7C03F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26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1D3406ED-CFB4-D8D9-7845-541A365BDD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71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7ED60056-D7C9-EFBC-34F4-AF926EAC2C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364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3DCC6D36-182C-1C76-96A2-D681ABC296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26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EE8AA37E-6BB8-B4CE-91B7-B091120529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93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3D14D877-0109-1386-7FD1-C1B77E23BB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03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C1045662-AAF7-C541-3C39-376366EF96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12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33EE8AC9-4D4F-CA69-D3DD-2E14260F74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35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7C58D72B-ABE5-EB3D-E2BC-88A87F8141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2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D4EEBF2D-967F-58FD-4E05-53E7E1F742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96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1397A45B-0971-34A7-C112-1B135DFD6C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98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877B2736-E4FD-5709-C0FC-01B05DB821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39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E2347F0F-AC7E-FB83-8BDB-61B0473F5F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93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49</Words>
  <Application>Microsoft Office PowerPoint</Application>
  <PresentationFormat>Widescreen</PresentationFormat>
  <Paragraphs>4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</dc:creator>
  <cp:lastModifiedBy>Ng. Chí Kiên</cp:lastModifiedBy>
  <cp:revision>20</cp:revision>
  <dcterms:created xsi:type="dcterms:W3CDTF">2025-03-03T15:28:47Z</dcterms:created>
  <dcterms:modified xsi:type="dcterms:W3CDTF">2025-04-08T17:14:43Z</dcterms:modified>
</cp:coreProperties>
</file>