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15"/>
  </p:notesMasterIdLst>
  <p:sldIdLst>
    <p:sldId id="489" r:id="rId2"/>
    <p:sldId id="484" r:id="rId3"/>
    <p:sldId id="485" r:id="rId4"/>
    <p:sldId id="486" r:id="rId5"/>
    <p:sldId id="487" r:id="rId6"/>
    <p:sldId id="488" r:id="rId7"/>
    <p:sldId id="496" r:id="rId8"/>
    <p:sldId id="490" r:id="rId9"/>
    <p:sldId id="491" r:id="rId10"/>
    <p:sldId id="493" r:id="rId11"/>
    <p:sldId id="494" r:id="rId12"/>
    <p:sldId id="492" r:id="rId13"/>
    <p:sldId id="495" r:id="rId14"/>
  </p:sldIdLst>
  <p:sldSz cx="9144000" cy="5143500" type="screen16x9"/>
  <p:notesSz cx="6858000" cy="9144000"/>
  <p:embeddedFontLst>
    <p:embeddedFont>
      <p:font typeface="Lucida Sans Unicode" panose="020B0602030504020204" pitchFamily="34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Wingdings 2" panose="05020102010507070707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FF9900"/>
    <a:srgbClr val="124E48"/>
    <a:srgbClr val="FF6600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88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10/25/22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292-B9A3-4487-BBC0-12E7E908F097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10/25/22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458" y="556773"/>
            <a:ext cx="757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chất sau đây nhóm chất nào là vật liệu, nhóm chất nào không phải là vật liệu: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802" y="2133313"/>
            <a:ext cx="512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Sắt, thép, đồng, nhôm.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802" y="2709982"/>
            <a:ext cx="5573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Đất sét, mủ cao su, nhựa.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802" y="3263304"/>
            <a:ext cx="644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Thủy tinh, cát, đá, xi măng.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6802" y="3816626"/>
            <a:ext cx="674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Xăng, dầu hỏa, củi khô, cồn, gas.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802" y="3823506"/>
            <a:ext cx="674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Xăng, dầu hỏa, củi khô, cồn, gas.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4" y="687573"/>
            <a:ext cx="3487479" cy="2098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4" y="2785731"/>
            <a:ext cx="3487479" cy="185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93" y="687573"/>
            <a:ext cx="3537098" cy="209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94" y="2785731"/>
            <a:ext cx="3537098" cy="18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7" y="1119963"/>
            <a:ext cx="3231756" cy="3253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12" y="1119963"/>
            <a:ext cx="3870793" cy="32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687572"/>
            <a:ext cx="3544186" cy="380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6" y="687572"/>
            <a:ext cx="3657600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708836"/>
            <a:ext cx="7017488" cy="40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2" y="645042"/>
            <a:ext cx="3423684" cy="1982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2" y="2683833"/>
            <a:ext cx="3423684" cy="2001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60" y="645042"/>
            <a:ext cx="3259749" cy="203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60" y="2636498"/>
            <a:ext cx="3259749" cy="204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9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7" y="659218"/>
            <a:ext cx="3756838" cy="1982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8" y="2641303"/>
            <a:ext cx="3756837" cy="1852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16" y="659218"/>
            <a:ext cx="3133062" cy="38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8" y="652130"/>
            <a:ext cx="3494569" cy="2296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7" y="2948763"/>
            <a:ext cx="3494569" cy="1772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48" y="652129"/>
            <a:ext cx="3664688" cy="40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7" y="928577"/>
            <a:ext cx="2332074" cy="3345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1" y="928576"/>
            <a:ext cx="2509284" cy="3345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45" y="928576"/>
            <a:ext cx="2381151" cy="33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97" y="715926"/>
            <a:ext cx="6932429" cy="37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89772" y="1930465"/>
            <a:ext cx="1844932" cy="11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78370" y="2267360"/>
            <a:ext cx="856965" cy="47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79001" y="814920"/>
            <a:ext cx="0" cy="3427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79001" y="83204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79001" y="1693279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79001" y="2511066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79001" y="3312935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9001" y="4242507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381079" y="617420"/>
            <a:ext cx="2049693" cy="429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81080" y="1493395"/>
            <a:ext cx="2049693" cy="4641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381080" y="2286156"/>
            <a:ext cx="2049693" cy="429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81080" y="3146075"/>
            <a:ext cx="2049693" cy="49220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1080" y="4030102"/>
            <a:ext cx="2049693" cy="4044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566531" y="609904"/>
            <a:ext cx="644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670" y="2524855"/>
            <a:ext cx="11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Rắn(s)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50914"/>
              </p:ext>
            </p:extLst>
          </p:nvPr>
        </p:nvGraphicFramePr>
        <p:xfrm>
          <a:off x="1219279" y="1435152"/>
          <a:ext cx="6896985" cy="3153073"/>
        </p:xfrm>
        <a:graphic>
          <a:graphicData uri="http://schemas.openxmlformats.org/drawingml/2006/table">
            <a:tbl>
              <a:tblPr firstRow="1" bandRow="1">
                <a:tableStyleId>{1D783842-8F8A-472B-A6D1-50C4D95656BF}</a:tableStyleId>
              </a:tblPr>
              <a:tblGrid>
                <a:gridCol w="2076894">
                  <a:extLst>
                    <a:ext uri="{9D8B030D-6E8A-4147-A177-3AD203B41FA5}">
                      <a16:colId xmlns:a16="http://schemas.microsoft.com/office/drawing/2014/main" val="3710618622"/>
                    </a:ext>
                  </a:extLst>
                </a:gridCol>
                <a:gridCol w="1254642">
                  <a:extLst>
                    <a:ext uri="{9D8B030D-6E8A-4147-A177-3AD203B41FA5}">
                      <a16:colId xmlns:a16="http://schemas.microsoft.com/office/drawing/2014/main" val="1026602732"/>
                    </a:ext>
                  </a:extLst>
                </a:gridCol>
                <a:gridCol w="1254562">
                  <a:extLst>
                    <a:ext uri="{9D8B030D-6E8A-4147-A177-3AD203B41FA5}">
                      <a16:colId xmlns:a16="http://schemas.microsoft.com/office/drawing/2014/main" val="3654730735"/>
                    </a:ext>
                  </a:extLst>
                </a:gridCol>
                <a:gridCol w="1027893">
                  <a:extLst>
                    <a:ext uri="{9D8B030D-6E8A-4147-A177-3AD203B41FA5}">
                      <a16:colId xmlns:a16="http://schemas.microsoft.com/office/drawing/2014/main" val="3093870142"/>
                    </a:ext>
                  </a:extLst>
                </a:gridCol>
                <a:gridCol w="1282994">
                  <a:extLst>
                    <a:ext uri="{9D8B030D-6E8A-4147-A177-3AD203B41FA5}">
                      <a16:colId xmlns:a16="http://schemas.microsoft.com/office/drawing/2014/main" val="824278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vi-VN" sz="1800" dirty="0" smtClean="0"/>
                        <a:t>             Nhiên</a:t>
                      </a:r>
                      <a:r>
                        <a:rPr lang="vi-VN" sz="1800" baseline="0" dirty="0" smtClean="0"/>
                        <a:t> liệu</a:t>
                      </a:r>
                    </a:p>
                    <a:p>
                      <a:endParaRPr lang="vi-VN" sz="1800" baseline="0" dirty="0" smtClean="0"/>
                    </a:p>
                    <a:p>
                      <a:r>
                        <a:rPr lang="vi-VN" sz="1800" baseline="0" dirty="0" smtClean="0"/>
                        <a:t>Đặc điểm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vi-VN" sz="2000" dirty="0" smtClean="0"/>
                        <a:t>Củi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 smtClean="0"/>
                    </a:p>
                    <a:p>
                      <a:pPr algn="ctr"/>
                      <a:r>
                        <a:rPr lang="vi-VN" sz="2000" dirty="0" smtClean="0"/>
                        <a:t>Than đá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 smtClean="0"/>
                    </a:p>
                    <a:p>
                      <a:pPr algn="ctr"/>
                      <a:r>
                        <a:rPr lang="vi-VN" sz="2000" dirty="0" smtClean="0"/>
                        <a:t>Xăng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 smtClean="0"/>
                    </a:p>
                    <a:p>
                      <a:pPr algn="ctr"/>
                      <a:r>
                        <a:rPr lang="vi-VN" sz="2000" dirty="0" smtClean="0"/>
                        <a:t>Gas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7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Trạng</a:t>
                      </a:r>
                      <a:r>
                        <a:rPr lang="vi-VN" sz="2000" baseline="0" dirty="0" smtClean="0"/>
                        <a:t> thái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7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000" dirty="0" smtClean="0"/>
                    </a:p>
                    <a:p>
                      <a:pPr algn="ctr"/>
                      <a:r>
                        <a:rPr lang="vi-VN" sz="2000" dirty="0" smtClean="0"/>
                        <a:t>Khả</a:t>
                      </a:r>
                      <a:r>
                        <a:rPr lang="vi-VN" sz="2000" baseline="0" dirty="0" smtClean="0"/>
                        <a:t> năng cháy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24769"/>
                  </a:ext>
                </a:extLst>
              </a:tr>
              <a:tr h="897553">
                <a:tc>
                  <a:txBody>
                    <a:bodyPr/>
                    <a:lstStyle/>
                    <a:p>
                      <a:pPr algn="ctr"/>
                      <a:endParaRPr lang="vi-VN" sz="2000" dirty="0" smtClean="0"/>
                    </a:p>
                    <a:p>
                      <a:pPr algn="ctr"/>
                      <a:r>
                        <a:rPr lang="vi-VN" sz="2000" dirty="0" smtClean="0"/>
                        <a:t>Ứng</a:t>
                      </a:r>
                      <a:r>
                        <a:rPr lang="vi-VN" sz="2000" baseline="0" dirty="0" smtClean="0"/>
                        <a:t> dụng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171341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212111" y="1440901"/>
            <a:ext cx="2083982" cy="902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5855" y="2524855"/>
            <a:ext cx="11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Rắn(s)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7485" y="2524855"/>
            <a:ext cx="11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Lỏng(l)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2188" y="2524855"/>
            <a:ext cx="11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Khí(g)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760" y="3194284"/>
            <a:ext cx="15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 cháy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9659" y="3194284"/>
            <a:ext cx="10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 cháy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337" y="2999831"/>
            <a:ext cx="156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dễ 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7582" y="2987051"/>
            <a:ext cx="156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dễ 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2819" y="3823663"/>
            <a:ext cx="143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cơm, canh, rau...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5267" y="3615915"/>
            <a:ext cx="126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xe...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2586" y="3852001"/>
            <a:ext cx="143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Bún, phở...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8857" y="3769803"/>
            <a:ext cx="143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cơm, canh, rau...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7" y="751367"/>
            <a:ext cx="3388241" cy="1885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6" y="2636875"/>
            <a:ext cx="3388241" cy="1899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147" y="2636875"/>
            <a:ext cx="3366977" cy="1899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148" y="751367"/>
            <a:ext cx="3366977" cy="18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1522</TotalTime>
  <Words>201</Words>
  <Application>Microsoft Office PowerPoint</Application>
  <PresentationFormat>On-screen Show (16:9)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Lucida Sans Unicode</vt:lpstr>
      <vt:lpstr>Verdana</vt:lpstr>
      <vt:lpstr>Wingdings 3</vt:lpstr>
      <vt:lpstr>Times New Roman</vt:lpstr>
      <vt:lpstr>Wingdings 2</vt:lpstr>
      <vt:lpstr>Arial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152</cp:revision>
  <dcterms:modified xsi:type="dcterms:W3CDTF">2022-10-25T13:48:45Z</dcterms:modified>
</cp:coreProperties>
</file>