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  <p:sldMasterId id="2147483696" r:id="rId3"/>
  </p:sldMasterIdLst>
  <p:notesMasterIdLst>
    <p:notesMasterId r:id="rId37"/>
  </p:notesMasterIdLst>
  <p:sldIdLst>
    <p:sldId id="287" r:id="rId4"/>
    <p:sldId id="292" r:id="rId5"/>
    <p:sldId id="289" r:id="rId6"/>
    <p:sldId id="293" r:id="rId7"/>
    <p:sldId id="271" r:id="rId8"/>
    <p:sldId id="270" r:id="rId9"/>
    <p:sldId id="272" r:id="rId10"/>
    <p:sldId id="273" r:id="rId11"/>
    <p:sldId id="274" r:id="rId12"/>
    <p:sldId id="256" r:id="rId13"/>
    <p:sldId id="294" r:id="rId14"/>
    <p:sldId id="290" r:id="rId15"/>
    <p:sldId id="295" r:id="rId16"/>
    <p:sldId id="275" r:id="rId17"/>
    <p:sldId id="296" r:id="rId18"/>
    <p:sldId id="299" r:id="rId19"/>
    <p:sldId id="302" r:id="rId20"/>
    <p:sldId id="303" r:id="rId21"/>
    <p:sldId id="306" r:id="rId22"/>
    <p:sldId id="304" r:id="rId23"/>
    <p:sldId id="259" r:id="rId24"/>
    <p:sldId id="266" r:id="rId25"/>
    <p:sldId id="276" r:id="rId26"/>
    <p:sldId id="307" r:id="rId27"/>
    <p:sldId id="291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8" r:id="rId36"/>
  </p:sldIdLst>
  <p:sldSz cx="18288000" cy="10287000"/>
  <p:notesSz cx="6858000" cy="9144000"/>
  <p:embeddedFontLst>
    <p:embeddedFont>
      <p:font typeface="Kristen ITC" panose="03050502040202030202" pitchFamily="66" charset="0"/>
      <p:regular r:id="rId38"/>
    </p:embeddedFont>
    <p:embeddedFont>
      <p:font typeface="Saira Ultra-Bold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2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94585" autoAdjust="0"/>
  </p:normalViewPr>
  <p:slideViewPr>
    <p:cSldViewPr>
      <p:cViewPr>
        <p:scale>
          <a:sx n="40" d="100"/>
          <a:sy n="40" d="100"/>
        </p:scale>
        <p:origin x="-36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9190B-29BA-4D07-81C0-F0E8BBE6A032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6172F-4A14-460E-89A4-603333021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51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2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172F-4A14-460E-89A4-603333021BF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8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172F-4A14-460E-89A4-603333021BF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8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172F-4A14-460E-89A4-603333021BF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8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172F-4A14-460E-89A4-603333021BF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8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172F-4A14-460E-89A4-603333021BF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89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172F-4A14-460E-89A4-603333021BF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28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4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8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56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593" indent="0" algn="ctr">
              <a:buNone/>
              <a:defRPr sz="3000"/>
            </a:lvl2pPr>
            <a:lvl3pPr marL="1371191" indent="0" algn="ctr">
              <a:buNone/>
              <a:defRPr sz="2700"/>
            </a:lvl3pPr>
            <a:lvl4pPr marL="2056784" indent="0" algn="ctr">
              <a:buNone/>
              <a:defRPr sz="2400"/>
            </a:lvl4pPr>
            <a:lvl5pPr marL="2742377" indent="0" algn="ctr">
              <a:buNone/>
              <a:defRPr sz="2400"/>
            </a:lvl5pPr>
            <a:lvl6pPr marL="3427973" indent="0" algn="ctr">
              <a:buNone/>
              <a:defRPr sz="2400"/>
            </a:lvl6pPr>
            <a:lvl7pPr marL="4113567" indent="0" algn="ctr">
              <a:buNone/>
              <a:defRPr sz="2400"/>
            </a:lvl7pPr>
            <a:lvl8pPr marL="4799160" indent="0" algn="ctr">
              <a:buNone/>
              <a:defRPr sz="2400"/>
            </a:lvl8pPr>
            <a:lvl9pPr marL="5484753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1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00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59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19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678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3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797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5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1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47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89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7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7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93" indent="0">
              <a:buNone/>
              <a:defRPr sz="3000" b="1"/>
            </a:lvl2pPr>
            <a:lvl3pPr marL="1371191" indent="0">
              <a:buNone/>
              <a:defRPr sz="2700" b="1"/>
            </a:lvl3pPr>
            <a:lvl4pPr marL="2056784" indent="0">
              <a:buNone/>
              <a:defRPr sz="2400" b="1"/>
            </a:lvl4pPr>
            <a:lvl5pPr marL="2742377" indent="0">
              <a:buNone/>
              <a:defRPr sz="2400" b="1"/>
            </a:lvl5pPr>
            <a:lvl6pPr marL="3427973" indent="0">
              <a:buNone/>
              <a:defRPr sz="2400" b="1"/>
            </a:lvl6pPr>
            <a:lvl7pPr marL="4113567" indent="0">
              <a:buNone/>
              <a:defRPr sz="2400" b="1"/>
            </a:lvl7pPr>
            <a:lvl8pPr marL="4799160" indent="0">
              <a:buNone/>
              <a:defRPr sz="2400" b="1"/>
            </a:lvl8pPr>
            <a:lvl9pPr marL="5484753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7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93" indent="0">
              <a:buNone/>
              <a:defRPr sz="3000" b="1"/>
            </a:lvl2pPr>
            <a:lvl3pPr marL="1371191" indent="0">
              <a:buNone/>
              <a:defRPr sz="2700" b="1"/>
            </a:lvl3pPr>
            <a:lvl4pPr marL="2056784" indent="0">
              <a:buNone/>
              <a:defRPr sz="2400" b="1"/>
            </a:lvl4pPr>
            <a:lvl5pPr marL="2742377" indent="0">
              <a:buNone/>
              <a:defRPr sz="2400" b="1"/>
            </a:lvl5pPr>
            <a:lvl6pPr marL="3427973" indent="0">
              <a:buNone/>
              <a:defRPr sz="2400" b="1"/>
            </a:lvl6pPr>
            <a:lvl7pPr marL="4113567" indent="0">
              <a:buNone/>
              <a:defRPr sz="2400" b="1"/>
            </a:lvl7pPr>
            <a:lvl8pPr marL="4799160" indent="0">
              <a:buNone/>
              <a:defRPr sz="2400" b="1"/>
            </a:lvl8pPr>
            <a:lvl9pPr marL="5484753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8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50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87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7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93" indent="0">
              <a:buNone/>
              <a:defRPr sz="2100"/>
            </a:lvl2pPr>
            <a:lvl3pPr marL="1371191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3" indent="0">
              <a:buNone/>
              <a:defRPr sz="1500"/>
            </a:lvl6pPr>
            <a:lvl7pPr marL="4113567" indent="0">
              <a:buNone/>
              <a:defRPr sz="1500"/>
            </a:lvl7pPr>
            <a:lvl8pPr marL="4799160" indent="0">
              <a:buNone/>
              <a:defRPr sz="1500"/>
            </a:lvl8pPr>
            <a:lvl9pPr marL="548475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5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73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593" indent="0">
              <a:buNone/>
              <a:defRPr sz="4200"/>
            </a:lvl2pPr>
            <a:lvl3pPr marL="1371191" indent="0">
              <a:buNone/>
              <a:defRPr sz="3600"/>
            </a:lvl3pPr>
            <a:lvl4pPr marL="2056784" indent="0">
              <a:buNone/>
              <a:defRPr sz="3000"/>
            </a:lvl4pPr>
            <a:lvl5pPr marL="2742377" indent="0">
              <a:buNone/>
              <a:defRPr sz="3000"/>
            </a:lvl5pPr>
            <a:lvl6pPr marL="3427973" indent="0">
              <a:buNone/>
              <a:defRPr sz="3000"/>
            </a:lvl6pPr>
            <a:lvl7pPr marL="4113567" indent="0">
              <a:buNone/>
              <a:defRPr sz="3000"/>
            </a:lvl7pPr>
            <a:lvl8pPr marL="4799160" indent="0">
              <a:buNone/>
              <a:defRPr sz="3000"/>
            </a:lvl8pPr>
            <a:lvl9pPr marL="5484753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7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93" indent="0">
              <a:buNone/>
              <a:defRPr sz="2100"/>
            </a:lvl2pPr>
            <a:lvl3pPr marL="1371191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3" indent="0">
              <a:buNone/>
              <a:defRPr sz="1500"/>
            </a:lvl6pPr>
            <a:lvl7pPr marL="4113567" indent="0">
              <a:buNone/>
              <a:defRPr sz="1500"/>
            </a:lvl7pPr>
            <a:lvl8pPr marL="4799160" indent="0">
              <a:buNone/>
              <a:defRPr sz="1500"/>
            </a:lvl8pPr>
            <a:lvl9pPr marL="548475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82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44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09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62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7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37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5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84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79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5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8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09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17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826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6435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8044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9653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71262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5287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8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18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8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43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0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4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5" y="2302671"/>
            <a:ext cx="8080376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6090" indent="0">
              <a:buNone/>
              <a:defRPr sz="3600" b="1"/>
            </a:lvl2pPr>
            <a:lvl3pPr marL="1632179" indent="0">
              <a:buNone/>
              <a:defRPr sz="3200" b="1"/>
            </a:lvl3pPr>
            <a:lvl4pPr marL="2448267" indent="0">
              <a:buNone/>
              <a:defRPr sz="2900" b="1"/>
            </a:lvl4pPr>
            <a:lvl5pPr marL="3264354" indent="0">
              <a:buNone/>
              <a:defRPr sz="2900" b="1"/>
            </a:lvl5pPr>
            <a:lvl6pPr marL="4080446" indent="0">
              <a:buNone/>
              <a:defRPr sz="2900" b="1"/>
            </a:lvl6pPr>
            <a:lvl7pPr marL="4896536" indent="0">
              <a:buNone/>
              <a:defRPr sz="2900" b="1"/>
            </a:lvl7pPr>
            <a:lvl8pPr marL="5712623" indent="0">
              <a:buNone/>
              <a:defRPr sz="2900" b="1"/>
            </a:lvl8pPr>
            <a:lvl9pPr marL="6528714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5" y="3262313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1"/>
            <a:ext cx="8083550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6090" indent="0">
              <a:buNone/>
              <a:defRPr sz="3600" b="1"/>
            </a:lvl2pPr>
            <a:lvl3pPr marL="1632179" indent="0">
              <a:buNone/>
              <a:defRPr sz="3200" b="1"/>
            </a:lvl3pPr>
            <a:lvl4pPr marL="2448267" indent="0">
              <a:buNone/>
              <a:defRPr sz="2900" b="1"/>
            </a:lvl4pPr>
            <a:lvl5pPr marL="3264354" indent="0">
              <a:buNone/>
              <a:defRPr sz="2900" b="1"/>
            </a:lvl5pPr>
            <a:lvl6pPr marL="4080446" indent="0">
              <a:buNone/>
              <a:defRPr sz="2900" b="1"/>
            </a:lvl6pPr>
            <a:lvl7pPr marL="4896536" indent="0">
              <a:buNone/>
              <a:defRPr sz="2900" b="1"/>
            </a:lvl7pPr>
            <a:lvl8pPr marL="5712623" indent="0">
              <a:buNone/>
              <a:defRPr sz="2900" b="1"/>
            </a:lvl8pPr>
            <a:lvl9pPr marL="6528714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3"/>
            <a:ext cx="8083550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5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4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5" y="409583"/>
            <a:ext cx="10223501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6"/>
            <a:ext cx="6016626" cy="7036595"/>
          </a:xfrm>
        </p:spPr>
        <p:txBody>
          <a:bodyPr/>
          <a:lstStyle>
            <a:lvl1pPr marL="0" indent="0">
              <a:buNone/>
              <a:defRPr sz="2600"/>
            </a:lvl1pPr>
            <a:lvl2pPr marL="816090" indent="0">
              <a:buNone/>
              <a:defRPr sz="2100"/>
            </a:lvl2pPr>
            <a:lvl3pPr marL="1632179" indent="0">
              <a:buNone/>
              <a:defRPr sz="1800"/>
            </a:lvl3pPr>
            <a:lvl4pPr marL="2448267" indent="0">
              <a:buNone/>
              <a:defRPr sz="1700"/>
            </a:lvl4pPr>
            <a:lvl5pPr marL="3264354" indent="0">
              <a:buNone/>
              <a:defRPr sz="1700"/>
            </a:lvl5pPr>
            <a:lvl6pPr marL="4080446" indent="0">
              <a:buNone/>
              <a:defRPr sz="1700"/>
            </a:lvl6pPr>
            <a:lvl7pPr marL="4896536" indent="0">
              <a:buNone/>
              <a:defRPr sz="1700"/>
            </a:lvl7pPr>
            <a:lvl8pPr marL="5712623" indent="0">
              <a:buNone/>
              <a:defRPr sz="1700"/>
            </a:lvl8pPr>
            <a:lvl9pPr marL="6528714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3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090" indent="0">
              <a:buNone/>
              <a:defRPr sz="5000"/>
            </a:lvl2pPr>
            <a:lvl3pPr marL="1632179" indent="0">
              <a:buNone/>
              <a:defRPr sz="4400"/>
            </a:lvl3pPr>
            <a:lvl4pPr marL="2448267" indent="0">
              <a:buNone/>
              <a:defRPr sz="3600"/>
            </a:lvl4pPr>
            <a:lvl5pPr marL="3264354" indent="0">
              <a:buNone/>
              <a:defRPr sz="3600"/>
            </a:lvl5pPr>
            <a:lvl6pPr marL="4080446" indent="0">
              <a:buNone/>
              <a:defRPr sz="3600"/>
            </a:lvl6pPr>
            <a:lvl7pPr marL="4896536" indent="0">
              <a:buNone/>
              <a:defRPr sz="3600"/>
            </a:lvl7pPr>
            <a:lvl8pPr marL="5712623" indent="0">
              <a:buNone/>
              <a:defRPr sz="3600"/>
            </a:lvl8pPr>
            <a:lvl9pPr marL="6528714" indent="0">
              <a:buNone/>
              <a:defRPr sz="36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16090" indent="0">
              <a:buNone/>
              <a:defRPr sz="2100"/>
            </a:lvl2pPr>
            <a:lvl3pPr marL="1632179" indent="0">
              <a:buNone/>
              <a:defRPr sz="1800"/>
            </a:lvl3pPr>
            <a:lvl4pPr marL="2448267" indent="0">
              <a:buNone/>
              <a:defRPr sz="1700"/>
            </a:lvl4pPr>
            <a:lvl5pPr marL="3264354" indent="0">
              <a:buNone/>
              <a:defRPr sz="1700"/>
            </a:lvl5pPr>
            <a:lvl6pPr marL="4080446" indent="0">
              <a:buNone/>
              <a:defRPr sz="1700"/>
            </a:lvl6pPr>
            <a:lvl7pPr marL="4896536" indent="0">
              <a:buNone/>
              <a:defRPr sz="1700"/>
            </a:lvl7pPr>
            <a:lvl8pPr marL="5712623" indent="0">
              <a:buNone/>
              <a:defRPr sz="1700"/>
            </a:lvl8pPr>
            <a:lvl9pPr marL="6528714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1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17" tIns="81612" rIns="163217" bIns="816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163217" tIns="81612" rIns="163217" bIns="816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163217" tIns="81612" rIns="163217" bIns="8161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163217" tIns="81612" rIns="163217" bIns="8161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163217" tIns="81612" rIns="163217" bIns="8161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6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632179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071" indent="-612071" algn="l" defTabSz="1632179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147" indent="-510056" algn="l" defTabSz="1632179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224" indent="-408045" algn="l" defTabSz="1632179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6314" indent="-408045" algn="l" defTabSz="1632179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2399" indent="-408045" algn="l" defTabSz="1632179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8492" indent="-408045" algn="l" defTabSz="163217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4576" indent="-408045" algn="l" defTabSz="163217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0666" indent="-408045" algn="l" defTabSz="163217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6758" indent="-408045" algn="l" defTabSz="163217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90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179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8267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4354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0446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6536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2623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8714" algn="l" defTabSz="163217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5"/>
          </a:xfrm>
          <a:prstGeom prst="rect">
            <a:avLst/>
          </a:prstGeom>
        </p:spPr>
        <p:txBody>
          <a:bodyPr vert="horz" lIns="137120" tIns="68561" rIns="137120" bIns="6856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7120" tIns="68561" rIns="137120" bIns="6856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0"/>
            <a:ext cx="4114800" cy="547688"/>
          </a:xfrm>
          <a:prstGeom prst="rect">
            <a:avLst/>
          </a:prstGeom>
        </p:spPr>
        <p:txBody>
          <a:bodyPr vert="horz" lIns="137120" tIns="68561" rIns="137120" bIns="68561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191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191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0"/>
            <a:ext cx="6172200" cy="547688"/>
          </a:xfrm>
          <a:prstGeom prst="rect">
            <a:avLst/>
          </a:prstGeom>
        </p:spPr>
        <p:txBody>
          <a:bodyPr vert="horz" lIns="137120" tIns="68561" rIns="137120" bIns="68561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1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0"/>
            <a:ext cx="4114800" cy="547688"/>
          </a:xfrm>
          <a:prstGeom prst="rect">
            <a:avLst/>
          </a:prstGeom>
        </p:spPr>
        <p:txBody>
          <a:bodyPr vert="horz" lIns="137120" tIns="68561" rIns="137120" bIns="68561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191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1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9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191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137119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393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987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580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173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771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6364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957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7553" indent="-342797" algn="l" defTabSz="13711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3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191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784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77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973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567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160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753" algn="l" defTabSz="13711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9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26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2.png"/><Relationship Id="rId5" Type="http://schemas.microsoft.com/office/2007/relationships/hdphoto" Target="../media/hdphoto15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4.png"/><Relationship Id="rId34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10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audio3.wav"/><Relationship Id="rId1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41.wmf"/><Relationship Id="rId2" Type="http://schemas.microsoft.com/office/2007/relationships/media" Target="../media/media5.mp3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6" Type="http://schemas.microsoft.com/office/2007/relationships/media" Target="../media/media7.mp3"/><Relationship Id="rId11" Type="http://schemas.openxmlformats.org/officeDocument/2006/relationships/notesSlide" Target="../notesSlides/notesSlide1.xml"/><Relationship Id="rId5" Type="http://schemas.openxmlformats.org/officeDocument/2006/relationships/audio" Target="../media/media6.mp3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4.gif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audio3.wav"/><Relationship Id="rId1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41.wmf"/><Relationship Id="rId2" Type="http://schemas.microsoft.com/office/2007/relationships/media" Target="../media/media5.mp3"/><Relationship Id="rId16" Type="http://schemas.openxmlformats.org/officeDocument/2006/relationships/oleObject" Target="../embeddings/oleObject2.bin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2.vml"/><Relationship Id="rId6" Type="http://schemas.microsoft.com/office/2007/relationships/media" Target="../media/media7.mp3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6.mp3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4.gif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audio3.wav"/><Relationship Id="rId1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41.wmf"/><Relationship Id="rId2" Type="http://schemas.microsoft.com/office/2007/relationships/media" Target="../media/media5.mp3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3.vml"/><Relationship Id="rId6" Type="http://schemas.microsoft.com/office/2007/relationships/media" Target="../media/media7.mp3"/><Relationship Id="rId11" Type="http://schemas.openxmlformats.org/officeDocument/2006/relationships/notesSlide" Target="../notesSlides/notesSlide3.xml"/><Relationship Id="rId5" Type="http://schemas.openxmlformats.org/officeDocument/2006/relationships/audio" Target="../media/media6.mp3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4.gif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audio3.wav"/><Relationship Id="rId1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41.wmf"/><Relationship Id="rId2" Type="http://schemas.microsoft.com/office/2007/relationships/media" Target="../media/media5.mp3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4.vml"/><Relationship Id="rId6" Type="http://schemas.microsoft.com/office/2007/relationships/media" Target="../media/media7.mp3"/><Relationship Id="rId11" Type="http://schemas.openxmlformats.org/officeDocument/2006/relationships/notesSlide" Target="../notesSlides/notesSlide4.xml"/><Relationship Id="rId5" Type="http://schemas.openxmlformats.org/officeDocument/2006/relationships/audio" Target="../media/media6.mp3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4.gif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audio3.wav"/><Relationship Id="rId1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41.wmf"/><Relationship Id="rId2" Type="http://schemas.microsoft.com/office/2007/relationships/media" Target="../media/media5.mp3"/><Relationship Id="rId16" Type="http://schemas.openxmlformats.org/officeDocument/2006/relationships/oleObject" Target="../embeddings/oleObject5.bin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5.vml"/><Relationship Id="rId6" Type="http://schemas.microsoft.com/office/2007/relationships/media" Target="../media/media7.mp3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6.mp3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4.gif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18" Type="http://schemas.microsoft.com/office/2007/relationships/hdphoto" Target="../media/hdphoto10.wdp"/><Relationship Id="rId26" Type="http://schemas.openxmlformats.org/officeDocument/2006/relationships/slide" Target="slide10.xml"/><Relationship Id="rId3" Type="http://schemas.openxmlformats.org/officeDocument/2006/relationships/image" Target="../media/image6.png"/><Relationship Id="rId21" Type="http://schemas.microsoft.com/office/2007/relationships/hdphoto" Target="../media/hdphoto11.wdp"/><Relationship Id="rId7" Type="http://schemas.openxmlformats.org/officeDocument/2006/relationships/slide" Target="slide5.xml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5" Type="http://schemas.openxmlformats.org/officeDocument/2006/relationships/slide" Target="slide11.xml"/><Relationship Id="rId2" Type="http://schemas.openxmlformats.org/officeDocument/2006/relationships/image" Target="../media/image5.png"/><Relationship Id="rId16" Type="http://schemas.openxmlformats.org/officeDocument/2006/relationships/slide" Target="slide9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openxmlformats.org/officeDocument/2006/relationships/slide" Target="slide21.xml"/><Relationship Id="rId5" Type="http://schemas.openxmlformats.org/officeDocument/2006/relationships/image" Target="../media/image7.png"/><Relationship Id="rId15" Type="http://schemas.microsoft.com/office/2007/relationships/hdphoto" Target="../media/hdphoto9.wdp"/><Relationship Id="rId23" Type="http://schemas.microsoft.com/office/2007/relationships/hdphoto" Target="../media/hdphoto14.wdp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microsoft.com/office/2007/relationships/hdphoto" Target="../media/hdphoto1.wdp"/><Relationship Id="rId9" Type="http://schemas.microsoft.com/office/2007/relationships/hdphoto" Target="../media/hdphoto6.wdp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34100"/>
            <a:ext cx="18288000" cy="4152900"/>
            <a:chOff x="0" y="0"/>
            <a:chExt cx="6263965" cy="21169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63965" cy="2116977"/>
            </a:xfrm>
            <a:custGeom>
              <a:avLst/>
              <a:gdLst/>
              <a:ahLst/>
              <a:cxnLst/>
              <a:rect l="l" t="t" r="r" b="b"/>
              <a:pathLst>
                <a:path w="6263965" h="2116977">
                  <a:moveTo>
                    <a:pt x="0" y="0"/>
                  </a:moveTo>
                  <a:lnTo>
                    <a:pt x="6263965" y="0"/>
                  </a:lnTo>
                  <a:lnTo>
                    <a:pt x="6263965" y="2116977"/>
                  </a:lnTo>
                  <a:lnTo>
                    <a:pt x="0" y="2116977"/>
                  </a:lnTo>
                  <a:close/>
                </a:path>
              </a:pathLst>
            </a:custGeom>
            <a:solidFill>
              <a:srgbClr val="2832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63965" cy="2164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5" y="5353055"/>
            <a:ext cx="5521250" cy="5350595"/>
          </a:xfrm>
          <a:custGeom>
            <a:avLst/>
            <a:gdLst/>
            <a:ahLst/>
            <a:cxnLst/>
            <a:rect l="l" t="t" r="r" b="b"/>
            <a:pathLst>
              <a:path w="7057906" h="6839753">
                <a:moveTo>
                  <a:pt x="0" y="0"/>
                </a:moveTo>
                <a:lnTo>
                  <a:pt x="7057906" y="0"/>
                </a:lnTo>
                <a:lnTo>
                  <a:pt x="7057906" y="6839753"/>
                </a:lnTo>
                <a:lnTo>
                  <a:pt x="0" y="6839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501868" y="5641261"/>
            <a:ext cx="1111892" cy="4104299"/>
          </a:xfrm>
          <a:custGeom>
            <a:avLst/>
            <a:gdLst/>
            <a:ahLst/>
            <a:cxnLst/>
            <a:rect l="l" t="t" r="r" b="b"/>
            <a:pathLst>
              <a:path w="1437421" h="5305918">
                <a:moveTo>
                  <a:pt x="0" y="0"/>
                </a:moveTo>
                <a:lnTo>
                  <a:pt x="1437421" y="0"/>
                </a:lnTo>
                <a:lnTo>
                  <a:pt x="1437421" y="5305918"/>
                </a:lnTo>
                <a:lnTo>
                  <a:pt x="0" y="530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59902" y="5641261"/>
            <a:ext cx="2477504" cy="4104299"/>
          </a:xfrm>
          <a:custGeom>
            <a:avLst/>
            <a:gdLst/>
            <a:ahLst/>
            <a:cxnLst/>
            <a:rect l="l" t="t" r="r" b="b"/>
            <a:pathLst>
              <a:path w="3202845" h="5305918">
                <a:moveTo>
                  <a:pt x="0" y="0"/>
                </a:moveTo>
                <a:lnTo>
                  <a:pt x="3202845" y="0"/>
                </a:lnTo>
                <a:lnTo>
                  <a:pt x="3202845" y="5305918"/>
                </a:lnTo>
                <a:lnTo>
                  <a:pt x="0" y="5305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40005" y="5641261"/>
            <a:ext cx="2082932" cy="4104299"/>
          </a:xfrm>
          <a:custGeom>
            <a:avLst/>
            <a:gdLst/>
            <a:ahLst/>
            <a:cxnLst/>
            <a:rect l="l" t="t" r="r" b="b"/>
            <a:pathLst>
              <a:path w="2692753" h="5305918">
                <a:moveTo>
                  <a:pt x="0" y="0"/>
                </a:moveTo>
                <a:lnTo>
                  <a:pt x="2692753" y="0"/>
                </a:lnTo>
                <a:lnTo>
                  <a:pt x="2692753" y="5305918"/>
                </a:lnTo>
                <a:lnTo>
                  <a:pt x="0" y="5305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66800" y="-77778"/>
            <a:ext cx="16078200" cy="7663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VÀ </a:t>
            </a:r>
            <a:r>
              <a:rPr lang="vi-VN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</a:t>
            </a:r>
            <a:r>
              <a:rPr lang="en-US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SINH LỚP 7A2</a:t>
            </a:r>
            <a:r>
              <a:rPr lang="vi-VN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8300" b="1" dirty="0">
              <a:solidFill>
                <a:srgbClr val="DB33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MÔN </a:t>
            </a:r>
            <a:r>
              <a:rPr lang="en-US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KHTN</a:t>
            </a:r>
            <a:r>
              <a:rPr lang="vi-VN" sz="8300" b="1" dirty="0">
                <a:solidFill>
                  <a:srgbClr val="DB3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8300" b="1" dirty="0">
              <a:solidFill>
                <a:srgbClr val="DB33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6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411" y="-1171572"/>
            <a:ext cx="11728511" cy="9190887"/>
          </a:xfrm>
          <a:custGeom>
            <a:avLst/>
            <a:gdLst/>
            <a:ahLst/>
            <a:cxnLst/>
            <a:rect l="l" t="t" r="r" b="b"/>
            <a:pathLst>
              <a:path w="11728511" h="9190887">
                <a:moveTo>
                  <a:pt x="0" y="0"/>
                </a:moveTo>
                <a:lnTo>
                  <a:pt x="11728511" y="0"/>
                </a:lnTo>
                <a:lnTo>
                  <a:pt x="11728511" y="9190887"/>
                </a:lnTo>
                <a:lnTo>
                  <a:pt x="0" y="9190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31567" y="576502"/>
            <a:ext cx="5499563" cy="3298346"/>
          </a:xfrm>
          <a:custGeom>
            <a:avLst/>
            <a:gdLst/>
            <a:ahLst/>
            <a:cxnLst/>
            <a:rect l="l" t="t" r="r" b="b"/>
            <a:pathLst>
              <a:path w="5499563" h="3298346">
                <a:moveTo>
                  <a:pt x="0" y="0"/>
                </a:moveTo>
                <a:lnTo>
                  <a:pt x="5499563" y="0"/>
                </a:lnTo>
                <a:lnTo>
                  <a:pt x="5499563" y="3298345"/>
                </a:lnTo>
                <a:lnTo>
                  <a:pt x="0" y="3298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2368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009614" y="2179692"/>
            <a:ext cx="11122259" cy="8715806"/>
          </a:xfrm>
          <a:custGeom>
            <a:avLst/>
            <a:gdLst/>
            <a:ahLst/>
            <a:cxnLst/>
            <a:rect l="l" t="t" r="r" b="b"/>
            <a:pathLst>
              <a:path w="11122258" h="8715806">
                <a:moveTo>
                  <a:pt x="11122258" y="0"/>
                </a:moveTo>
                <a:lnTo>
                  <a:pt x="0" y="0"/>
                </a:lnTo>
                <a:lnTo>
                  <a:pt x="0" y="8715806"/>
                </a:lnTo>
                <a:lnTo>
                  <a:pt x="11122258" y="8715806"/>
                </a:lnTo>
                <a:lnTo>
                  <a:pt x="111222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645284"/>
              </p:ext>
            </p:extLst>
          </p:nvPr>
        </p:nvGraphicFramePr>
        <p:xfrm>
          <a:off x="1676400" y="1257300"/>
          <a:ext cx="16535400" cy="8686800"/>
        </p:xfrm>
        <a:graphic>
          <a:graphicData uri="http://schemas.openxmlformats.org/drawingml/2006/table">
            <a:tbl>
              <a:tblPr/>
              <a:tblGrid>
                <a:gridCol w="16535400"/>
              </a:tblGrid>
              <a:tr h="8686800">
                <a:tc>
                  <a:txBody>
                    <a:bodyPr/>
                    <a:lstStyle/>
                    <a:p>
                      <a:pPr algn="ctr">
                        <a:lnSpc>
                          <a:spcPts val="10877"/>
                        </a:lnSpc>
                        <a:defRPr/>
                      </a:pPr>
                      <a:r>
                        <a:rPr lang="en-US" sz="9800" b="1" dirty="0" smtClean="0">
                          <a:solidFill>
                            <a:srgbClr val="000000"/>
                          </a:solidFill>
                          <a:latin typeface="Saira Ultra-Bold"/>
                          <a:sym typeface="Saira Ultra-Bold"/>
                        </a:rPr>
                        <a:t>BÀI</a:t>
                      </a:r>
                      <a:r>
                        <a:rPr lang="en-US" sz="9800" b="1" baseline="0" dirty="0" smtClean="0">
                          <a:solidFill>
                            <a:srgbClr val="000000"/>
                          </a:solidFill>
                          <a:latin typeface="Saira Ultra-Bold"/>
                          <a:sym typeface="Saira Ultra-Bold"/>
                        </a:rPr>
                        <a:t> 4: SƠ LƯỢC VỀ BẢNG TUẦN HOÀN CÁC NGUYÊN TỐ HÓA HỌC (TIẾT 3)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E5DB"/>
                    </a:solidFill>
                  </a:tcPr>
                </a:tc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-2308038">
            <a:off x="-1900155" y="4815245"/>
            <a:ext cx="5044238" cy="5791922"/>
          </a:xfrm>
          <a:custGeom>
            <a:avLst/>
            <a:gdLst/>
            <a:ahLst/>
            <a:cxnLst/>
            <a:rect l="l" t="t" r="r" b="b"/>
            <a:pathLst>
              <a:path w="5044237" h="5791921">
                <a:moveTo>
                  <a:pt x="0" y="0"/>
                </a:moveTo>
                <a:lnTo>
                  <a:pt x="5044236" y="0"/>
                </a:lnTo>
                <a:lnTo>
                  <a:pt x="5044236" y="5791921"/>
                </a:lnTo>
                <a:lnTo>
                  <a:pt x="0" y="5791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03819">
            <a:off x="1647500" y="7241623"/>
            <a:ext cx="3274086" cy="3940367"/>
          </a:xfrm>
          <a:custGeom>
            <a:avLst/>
            <a:gdLst/>
            <a:ahLst/>
            <a:cxnLst/>
            <a:rect l="l" t="t" r="r" b="b"/>
            <a:pathLst>
              <a:path w="3274086" h="3940366">
                <a:moveTo>
                  <a:pt x="0" y="0"/>
                </a:moveTo>
                <a:lnTo>
                  <a:pt x="3274085" y="0"/>
                </a:lnTo>
                <a:lnTo>
                  <a:pt x="3274085" y="3940366"/>
                </a:lnTo>
                <a:lnTo>
                  <a:pt x="0" y="3940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66B80F9-1851-4FFF-B405-6A3726AC8D9A}"/>
              </a:ext>
            </a:extLst>
          </p:cNvPr>
          <p:cNvSpPr txBox="1"/>
          <p:nvPr/>
        </p:nvSpPr>
        <p:spPr>
          <a:xfrm>
            <a:off x="533400" y="114305"/>
            <a:ext cx="16687746" cy="92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Cấu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hóa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432" y="1181105"/>
            <a:ext cx="36957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GB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5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xmlns="" id="{7DC30316-A84C-49F2-B433-7EB8C38B1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1181100"/>
            <a:ext cx="18287999" cy="910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162462"/>
            <a:ext cx="16383000" cy="1985122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7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43100"/>
            <a:ext cx="1435331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7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66B80F9-1851-4FFF-B405-6A3726AC8D9A}"/>
              </a:ext>
            </a:extLst>
          </p:cNvPr>
          <p:cNvSpPr txBox="1"/>
          <p:nvPr/>
        </p:nvSpPr>
        <p:spPr>
          <a:xfrm>
            <a:off x="533400" y="114305"/>
            <a:ext cx="16687746" cy="92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Cấu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hóa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432" y="1181105"/>
            <a:ext cx="36957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GB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104900"/>
            <a:ext cx="6781799" cy="910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5" y="2190657"/>
            <a:ext cx="9296395" cy="25852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 smtClean="0"/>
              <a:t>Nhiệm</a:t>
            </a:r>
            <a:r>
              <a:rPr lang="en-US" sz="5400" dirty="0" smtClean="0"/>
              <a:t> </a:t>
            </a:r>
            <a:r>
              <a:rPr lang="en-US" sz="5400" dirty="0" err="1" smtClean="0"/>
              <a:t>vụ</a:t>
            </a:r>
            <a:r>
              <a:rPr lang="en-US" sz="5400" dirty="0" smtClean="0"/>
              <a:t>: </a:t>
            </a:r>
            <a:r>
              <a:rPr lang="en-GB" sz="5400" dirty="0" err="1" smtClean="0"/>
              <a:t>quan</a:t>
            </a:r>
            <a:r>
              <a:rPr lang="en-GB" sz="5400" dirty="0" smtClean="0"/>
              <a:t> </a:t>
            </a:r>
            <a:r>
              <a:rPr lang="en-GB" sz="5400" dirty="0" err="1"/>
              <a:t>sát</a:t>
            </a:r>
            <a:r>
              <a:rPr lang="en-GB" sz="5400" dirty="0"/>
              <a:t> </a:t>
            </a:r>
            <a:r>
              <a:rPr lang="en-GB" sz="5400" dirty="0" err="1"/>
              <a:t>hình</a:t>
            </a:r>
            <a:r>
              <a:rPr lang="en-GB" sz="5400" dirty="0"/>
              <a:t> 4.5 </a:t>
            </a:r>
            <a:r>
              <a:rPr lang="en-GB" sz="5400" dirty="0" err="1"/>
              <a:t>trong</a:t>
            </a:r>
            <a:r>
              <a:rPr lang="en-GB" sz="5400" dirty="0"/>
              <a:t> </a:t>
            </a:r>
            <a:r>
              <a:rPr lang="en-GB" sz="5400" dirty="0" err="1"/>
              <a:t>sgk</a:t>
            </a:r>
            <a:r>
              <a:rPr lang="en-GB" sz="5400" dirty="0"/>
              <a:t>/28, </a:t>
            </a:r>
            <a:r>
              <a:rPr lang="en-GB" sz="5400" dirty="0" err="1"/>
              <a:t>thảo</a:t>
            </a:r>
            <a:r>
              <a:rPr lang="en-GB" sz="5400" dirty="0"/>
              <a:t> </a:t>
            </a:r>
            <a:r>
              <a:rPr lang="en-GB" sz="5400" dirty="0" err="1"/>
              <a:t>luận</a:t>
            </a:r>
            <a:r>
              <a:rPr lang="en-GB" sz="5400" dirty="0"/>
              <a:t> </a:t>
            </a:r>
            <a:r>
              <a:rPr lang="en-GB" sz="5400" dirty="0" err="1"/>
              <a:t>cặp</a:t>
            </a:r>
            <a:r>
              <a:rPr lang="en-GB" sz="5400" dirty="0"/>
              <a:t> </a:t>
            </a:r>
            <a:r>
              <a:rPr lang="en-GB" sz="5400" dirty="0" err="1"/>
              <a:t>đôi</a:t>
            </a:r>
            <a:r>
              <a:rPr lang="en-GB" sz="5400" dirty="0"/>
              <a:t> </a:t>
            </a:r>
            <a:r>
              <a:rPr lang="en-GB" sz="5400" dirty="0" err="1"/>
              <a:t>trả</a:t>
            </a:r>
            <a:r>
              <a:rPr lang="en-GB" sz="5400" dirty="0"/>
              <a:t> </a:t>
            </a:r>
            <a:r>
              <a:rPr lang="en-GB" sz="5400" dirty="0" err="1"/>
              <a:t>lời</a:t>
            </a:r>
            <a:r>
              <a:rPr lang="en-GB" sz="5400" dirty="0"/>
              <a:t> </a:t>
            </a:r>
            <a:r>
              <a:rPr lang="en-GB" sz="5400" dirty="0" err="1"/>
              <a:t>câu</a:t>
            </a:r>
            <a:r>
              <a:rPr lang="en-GB" sz="5400" dirty="0"/>
              <a:t> </a:t>
            </a:r>
            <a:r>
              <a:rPr lang="en-GB" sz="5400" dirty="0" err="1"/>
              <a:t>hỏi</a:t>
            </a:r>
            <a:r>
              <a:rPr lang="en-GB" sz="5400" dirty="0"/>
              <a:t> </a:t>
            </a:r>
            <a:r>
              <a:rPr lang="en-GB" sz="5400" dirty="0" err="1"/>
              <a:t>trong</a:t>
            </a:r>
            <a:r>
              <a:rPr lang="en-GB" sz="5400" dirty="0"/>
              <a:t> </a:t>
            </a:r>
            <a:r>
              <a:rPr lang="en-GB" sz="5400" dirty="0" err="1"/>
              <a:t>vòng</a:t>
            </a:r>
            <a:r>
              <a:rPr lang="en-GB" sz="5400" dirty="0"/>
              <a:t> </a:t>
            </a:r>
            <a:r>
              <a:rPr lang="en-GB" sz="5400" dirty="0" smtClean="0"/>
              <a:t>2 </a:t>
            </a:r>
            <a:r>
              <a:rPr lang="en-GB" sz="5400" dirty="0" err="1" smtClean="0"/>
              <a:t>phút</a:t>
            </a:r>
            <a:endParaRPr lang="en-GB" sz="5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609602" y="5143500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Điện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tích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nhân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nguyên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tử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của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các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nguyên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trong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nhóm</a:t>
            </a:r>
            <a:r>
              <a:rPr lang="en-US" sz="5400" b="1" dirty="0">
                <a:solidFill>
                  <a:srgbClr val="FF0000"/>
                </a:solidFill>
              </a:rPr>
              <a:t> IA </a:t>
            </a:r>
            <a:r>
              <a:rPr lang="en-US" sz="5400" b="1" dirty="0" err="1">
                <a:solidFill>
                  <a:srgbClr val="FF0000"/>
                </a:solidFill>
              </a:rPr>
              <a:t>và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nhóm</a:t>
            </a:r>
            <a:r>
              <a:rPr lang="en-US" sz="5400" b="1" dirty="0">
                <a:solidFill>
                  <a:srgbClr val="FF0000"/>
                </a:solidFill>
              </a:rPr>
              <a:t> VIIA </a:t>
            </a:r>
            <a:r>
              <a:rPr lang="en-US" sz="5400" b="1" dirty="0" err="1">
                <a:solidFill>
                  <a:srgbClr val="FF0000"/>
                </a:solidFill>
              </a:rPr>
              <a:t>theo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chiều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từ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trên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xuống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dưới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biến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đổi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như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nào</a:t>
            </a:r>
            <a:r>
              <a:rPr lang="en-US" sz="5400" b="1" dirty="0">
                <a:solidFill>
                  <a:srgbClr val="FF0000"/>
                </a:solidFill>
              </a:rPr>
              <a:t>?</a:t>
            </a:r>
            <a:endParaRPr lang="en-GB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Đồng-hồ-đếm-ngược-2-phút-có-tiế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273" y="8572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4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66B80F9-1851-4FFF-B405-6A3726AC8D9A}"/>
              </a:ext>
            </a:extLst>
          </p:cNvPr>
          <p:cNvSpPr txBox="1"/>
          <p:nvPr/>
        </p:nvSpPr>
        <p:spPr>
          <a:xfrm>
            <a:off x="533400" y="114305"/>
            <a:ext cx="16687746" cy="92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Cấu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hóa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432" y="1181105"/>
            <a:ext cx="36957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GB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104900"/>
            <a:ext cx="6781799" cy="910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432" y="3162300"/>
            <a:ext cx="9047746" cy="517061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6600" b="1" dirty="0" err="1" smtClean="0"/>
              <a:t>Điện</a:t>
            </a:r>
            <a:r>
              <a:rPr lang="en-US" sz="6600" b="1" dirty="0" smtClean="0"/>
              <a:t> </a:t>
            </a:r>
            <a:r>
              <a:rPr lang="en-US" sz="6600" b="1" dirty="0" err="1"/>
              <a:t>tích</a:t>
            </a:r>
            <a:r>
              <a:rPr lang="en-US" sz="6600" b="1" dirty="0"/>
              <a:t> </a:t>
            </a:r>
            <a:r>
              <a:rPr lang="en-US" sz="6600" b="1" dirty="0" err="1"/>
              <a:t>hạt</a:t>
            </a:r>
            <a:r>
              <a:rPr lang="en-US" sz="6600" b="1" dirty="0"/>
              <a:t> </a:t>
            </a:r>
            <a:r>
              <a:rPr lang="en-US" sz="6600" b="1" dirty="0" err="1"/>
              <a:t>nhân</a:t>
            </a:r>
            <a:r>
              <a:rPr lang="en-US" sz="6600" b="1" dirty="0"/>
              <a:t> </a:t>
            </a:r>
            <a:r>
              <a:rPr lang="en-US" sz="6600" b="1" dirty="0" err="1"/>
              <a:t>nguyên</a:t>
            </a:r>
            <a:r>
              <a:rPr lang="en-US" sz="6600" b="1" dirty="0"/>
              <a:t> </a:t>
            </a:r>
            <a:r>
              <a:rPr lang="en-US" sz="6600" b="1" dirty="0" err="1"/>
              <a:t>tử</a:t>
            </a:r>
            <a:r>
              <a:rPr lang="en-US" sz="6600" b="1" dirty="0"/>
              <a:t> </a:t>
            </a:r>
            <a:r>
              <a:rPr lang="en-US" sz="6600" b="1" dirty="0" err="1"/>
              <a:t>của</a:t>
            </a:r>
            <a:r>
              <a:rPr lang="en-US" sz="6600" b="1" dirty="0"/>
              <a:t> </a:t>
            </a:r>
            <a:r>
              <a:rPr lang="en-US" sz="6600" b="1" dirty="0" err="1"/>
              <a:t>các</a:t>
            </a:r>
            <a:r>
              <a:rPr lang="en-US" sz="6600" b="1" dirty="0"/>
              <a:t> </a:t>
            </a:r>
            <a:r>
              <a:rPr lang="en-US" sz="6600" b="1" dirty="0" err="1"/>
              <a:t>nguyên</a:t>
            </a:r>
            <a:r>
              <a:rPr lang="en-US" sz="6600" b="1" dirty="0"/>
              <a:t> </a:t>
            </a:r>
            <a:r>
              <a:rPr lang="en-US" sz="6600" b="1" dirty="0" err="1"/>
              <a:t>tố</a:t>
            </a:r>
            <a:r>
              <a:rPr lang="en-US" sz="6600" b="1" dirty="0"/>
              <a:t> </a:t>
            </a:r>
            <a:r>
              <a:rPr lang="en-US" sz="6600" b="1" dirty="0" err="1"/>
              <a:t>trong</a:t>
            </a:r>
            <a:r>
              <a:rPr lang="en-US" sz="6600" b="1" dirty="0"/>
              <a:t> </a:t>
            </a:r>
            <a:r>
              <a:rPr lang="en-US" sz="6600" b="1" dirty="0" err="1"/>
              <a:t>nhóm</a:t>
            </a:r>
            <a:r>
              <a:rPr lang="en-US" sz="6600" b="1" dirty="0"/>
              <a:t> IA </a:t>
            </a:r>
            <a:r>
              <a:rPr lang="en-US" sz="6600" b="1" dirty="0" err="1"/>
              <a:t>và</a:t>
            </a:r>
            <a:r>
              <a:rPr lang="en-US" sz="6600" b="1" dirty="0"/>
              <a:t> </a:t>
            </a:r>
            <a:r>
              <a:rPr lang="en-US" sz="6600" b="1" dirty="0" err="1"/>
              <a:t>nhóm</a:t>
            </a:r>
            <a:r>
              <a:rPr lang="en-US" sz="6600" b="1" dirty="0"/>
              <a:t> VIIA </a:t>
            </a:r>
            <a:r>
              <a:rPr lang="en-US" sz="6600" b="1" u="sng" dirty="0" err="1">
                <a:solidFill>
                  <a:srgbClr val="FF0000"/>
                </a:solidFill>
              </a:rPr>
              <a:t>tăng</a:t>
            </a:r>
            <a:r>
              <a:rPr lang="en-US" sz="6600" b="1" u="sng" dirty="0">
                <a:solidFill>
                  <a:srgbClr val="FF0000"/>
                </a:solidFill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</a:rPr>
              <a:t>dần</a:t>
            </a:r>
            <a:r>
              <a:rPr lang="en-US" sz="6600" b="1" u="sng" dirty="0">
                <a:solidFill>
                  <a:srgbClr val="FF0000"/>
                </a:solidFill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</a:rPr>
              <a:t>từ</a:t>
            </a:r>
            <a:r>
              <a:rPr lang="en-US" sz="6600" b="1" u="sng" dirty="0">
                <a:solidFill>
                  <a:srgbClr val="FF0000"/>
                </a:solidFill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</a:rPr>
              <a:t>trên</a:t>
            </a:r>
            <a:r>
              <a:rPr lang="en-US" sz="6600" b="1" u="sng" dirty="0">
                <a:solidFill>
                  <a:srgbClr val="FF0000"/>
                </a:solidFill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</a:rPr>
              <a:t>xuống</a:t>
            </a:r>
            <a:r>
              <a:rPr lang="en-US" sz="6600" b="1" u="sng" dirty="0">
                <a:solidFill>
                  <a:srgbClr val="FF0000"/>
                </a:solidFill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</a:rPr>
              <a:t>dưới</a:t>
            </a:r>
            <a:r>
              <a:rPr lang="en-US" sz="6600" b="1" u="sng" dirty="0">
                <a:solidFill>
                  <a:srgbClr val="FF0000"/>
                </a:solidFill>
              </a:rPr>
              <a:t>.</a:t>
            </a:r>
            <a:endParaRPr lang="en-GB" sz="6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8">
            <a:extLst>
              <a:ext uri="{FF2B5EF4-FFF2-40B4-BE49-F238E27FC236}">
                <a16:creationId xmlns:a16="http://schemas.microsoft.com/office/drawing/2014/main" xmlns="" id="{A85164E7-23DE-401D-B156-04CE30E0C997}"/>
              </a:ext>
            </a:extLst>
          </p:cNvPr>
          <p:cNvGrpSpPr/>
          <p:nvPr/>
        </p:nvGrpSpPr>
        <p:grpSpPr>
          <a:xfrm>
            <a:off x="1596171" y="575282"/>
            <a:ext cx="4463521" cy="4187218"/>
            <a:chOff x="4902897" y="368617"/>
            <a:chExt cx="1078814" cy="107881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xmlns="" id="{BB94880B-4736-4316-B2D7-B2B78A362C3F}"/>
                </a:ext>
              </a:extLst>
            </p:cNvPr>
            <p:cNvSpPr/>
            <p:nvPr/>
          </p:nvSpPr>
          <p:spPr>
            <a:xfrm>
              <a:off x="5137436" y="609576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18" name="Oval 23">
              <a:extLst>
                <a:ext uri="{FF2B5EF4-FFF2-40B4-BE49-F238E27FC236}">
                  <a16:creationId xmlns:a16="http://schemas.microsoft.com/office/drawing/2014/main" xmlns="" id="{BD5714AB-AEB6-4C78-A3C9-FB29B88AB814}"/>
                </a:ext>
              </a:extLst>
            </p:cNvPr>
            <p:cNvSpPr/>
            <p:nvPr/>
          </p:nvSpPr>
          <p:spPr>
            <a:xfrm>
              <a:off x="5295301" y="767441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xmlns="" id="{39AE103D-91DF-47C3-822C-C3FB4936BF1F}"/>
                </a:ext>
              </a:extLst>
            </p:cNvPr>
            <p:cNvSpPr txBox="1"/>
            <p:nvPr/>
          </p:nvSpPr>
          <p:spPr>
            <a:xfrm>
              <a:off x="5353905" y="812421"/>
              <a:ext cx="205269" cy="20641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</a:rPr>
                <a:t>+3</a:t>
              </a:r>
              <a:endParaRPr lang="vi-VN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xmlns="" id="{8634095A-7FA7-4FB8-BB2A-E2F626A98CF6}"/>
                </a:ext>
              </a:extLst>
            </p:cNvPr>
            <p:cNvSpPr/>
            <p:nvPr/>
          </p:nvSpPr>
          <p:spPr>
            <a:xfrm flipH="1" flipV="1">
              <a:off x="5671756" y="1015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xmlns="" id="{1845B888-0FBB-4160-92AE-8E27A391AE82}"/>
                </a:ext>
              </a:extLst>
            </p:cNvPr>
            <p:cNvSpPr/>
            <p:nvPr/>
          </p:nvSpPr>
          <p:spPr>
            <a:xfrm>
              <a:off x="4902897" y="368617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22" name="Oval 27">
              <a:extLst>
                <a:ext uri="{FF2B5EF4-FFF2-40B4-BE49-F238E27FC236}">
                  <a16:creationId xmlns:a16="http://schemas.microsoft.com/office/drawing/2014/main" xmlns="" id="{4E66E06F-DE4F-4B30-9FEB-20844149EDC8}"/>
                </a:ext>
              </a:extLst>
            </p:cNvPr>
            <p:cNvSpPr/>
            <p:nvPr/>
          </p:nvSpPr>
          <p:spPr>
            <a:xfrm flipH="1" flipV="1">
              <a:off x="5779560" y="47329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xmlns="" id="{4AB9B977-1B73-47B4-8C47-747FC952D783}"/>
                </a:ext>
              </a:extLst>
            </p:cNvPr>
            <p:cNvSpPr/>
            <p:nvPr/>
          </p:nvSpPr>
          <p:spPr>
            <a:xfrm flipH="1" flipV="1">
              <a:off x="5218554" y="62560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66">
            <a:extLst>
              <a:ext uri="{FF2B5EF4-FFF2-40B4-BE49-F238E27FC236}">
                <a16:creationId xmlns:a16="http://schemas.microsoft.com/office/drawing/2014/main" xmlns="" id="{CEFA342C-421C-4A03-A93D-5D7C2CE50F9D}"/>
              </a:ext>
            </a:extLst>
          </p:cNvPr>
          <p:cNvSpPr txBox="1"/>
          <p:nvPr/>
        </p:nvSpPr>
        <p:spPr>
          <a:xfrm>
            <a:off x="575627" y="647079"/>
            <a:ext cx="974288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25" name="TextBox 67">
            <a:extLst>
              <a:ext uri="{FF2B5EF4-FFF2-40B4-BE49-F238E27FC236}">
                <a16:creationId xmlns:a16="http://schemas.microsoft.com/office/drawing/2014/main" xmlns="" id="{E53FC9BA-A6A7-4FA1-AD59-04B7BCA9F541}"/>
              </a:ext>
            </a:extLst>
          </p:cNvPr>
          <p:cNvSpPr txBox="1"/>
          <p:nvPr/>
        </p:nvSpPr>
        <p:spPr>
          <a:xfrm>
            <a:off x="685800" y="8792170"/>
            <a:ext cx="994184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Na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26" name="Nhóm 2">
            <a:extLst>
              <a:ext uri="{FF2B5EF4-FFF2-40B4-BE49-F238E27FC236}">
                <a16:creationId xmlns:a16="http://schemas.microsoft.com/office/drawing/2014/main" xmlns="" id="{9AFD4946-4D72-42BC-B547-E29111CBDA8D}"/>
              </a:ext>
            </a:extLst>
          </p:cNvPr>
          <p:cNvGrpSpPr/>
          <p:nvPr/>
        </p:nvGrpSpPr>
        <p:grpSpPr>
          <a:xfrm>
            <a:off x="1390555" y="5067300"/>
            <a:ext cx="4669137" cy="4186486"/>
            <a:chOff x="2701555" y="4420847"/>
            <a:chExt cx="1456235" cy="1500776"/>
          </a:xfrm>
        </p:grpSpPr>
        <p:grpSp>
          <p:nvGrpSpPr>
            <p:cNvPr id="27" name="Group 59">
              <a:extLst>
                <a:ext uri="{FF2B5EF4-FFF2-40B4-BE49-F238E27FC236}">
                  <a16:creationId xmlns:a16="http://schemas.microsoft.com/office/drawing/2014/main" xmlns="" id="{0E034394-23B6-4C63-96B0-5CA06676C3DE}"/>
                </a:ext>
              </a:extLst>
            </p:cNvPr>
            <p:cNvGrpSpPr/>
            <p:nvPr/>
          </p:nvGrpSpPr>
          <p:grpSpPr>
            <a:xfrm>
              <a:off x="2701555" y="4465388"/>
              <a:ext cx="1456235" cy="1456235"/>
              <a:chOff x="6464559" y="187510"/>
              <a:chExt cx="1456235" cy="1456235"/>
            </a:xfrm>
          </p:grpSpPr>
          <p:sp>
            <p:nvSpPr>
              <p:cNvPr id="35" name="Oval 29">
                <a:extLst>
                  <a:ext uri="{FF2B5EF4-FFF2-40B4-BE49-F238E27FC236}">
                    <a16:creationId xmlns:a16="http://schemas.microsoft.com/office/drawing/2014/main" xmlns="" id="{89312CA3-B651-45E1-9279-25F01E7212C9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Oval 30">
                <a:extLst>
                  <a:ext uri="{FF2B5EF4-FFF2-40B4-BE49-F238E27FC236}">
                    <a16:creationId xmlns:a16="http://schemas.microsoft.com/office/drawing/2014/main" xmlns="" id="{EB7EB917-580A-44F8-AEC7-2AD14A7D0911}"/>
                  </a:ext>
                </a:extLst>
              </p:cNvPr>
              <p:cNvSpPr/>
              <p:nvPr/>
            </p:nvSpPr>
            <p:spPr>
              <a:xfrm>
                <a:off x="7021797" y="753130"/>
                <a:ext cx="365006" cy="36500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TextBox 31">
                <a:extLst>
                  <a:ext uri="{FF2B5EF4-FFF2-40B4-BE49-F238E27FC236}">
                    <a16:creationId xmlns:a16="http://schemas.microsoft.com/office/drawing/2014/main" xmlns="" id="{AC22AEE0-2A3D-45DF-8A11-0C0A24D751BC}"/>
                  </a:ext>
                </a:extLst>
              </p:cNvPr>
              <p:cNvSpPr txBox="1"/>
              <p:nvPr/>
            </p:nvSpPr>
            <p:spPr>
              <a:xfrm>
                <a:off x="7042164" y="789425"/>
                <a:ext cx="380333" cy="2606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+11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8" name="Oval 32">
                <a:extLst>
                  <a:ext uri="{FF2B5EF4-FFF2-40B4-BE49-F238E27FC236}">
                    <a16:creationId xmlns:a16="http://schemas.microsoft.com/office/drawing/2014/main" xmlns="" id="{C96C86CC-B8E9-43D8-A15C-C93D1C2EED87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9" name="Oval 33">
                <a:extLst>
                  <a:ext uri="{FF2B5EF4-FFF2-40B4-BE49-F238E27FC236}">
                    <a16:creationId xmlns:a16="http://schemas.microsoft.com/office/drawing/2014/main" xmlns="" id="{6FB9562B-C7AB-4E39-B343-E3AA6ADBFECA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xmlns="" id="{408ED43D-052C-494A-9A52-4D3662342A1E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xmlns="" id="{53D14F59-35D9-40B2-8AA6-7C1FDD33E96D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xmlns="" id="{9EAFC9E0-374D-4D72-ACE0-CF3164112F4E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Oval 33">
                <a:extLst>
                  <a:ext uri="{FF2B5EF4-FFF2-40B4-BE49-F238E27FC236}">
                    <a16:creationId xmlns:a16="http://schemas.microsoft.com/office/drawing/2014/main" xmlns="" id="{FD291CD9-2A61-4D8C-9CFD-12710EA1B7B2}"/>
                  </a:ext>
                </a:extLst>
              </p:cNvPr>
              <p:cNvSpPr/>
              <p:nvPr/>
            </p:nvSpPr>
            <p:spPr>
              <a:xfrm>
                <a:off x="6464559" y="187510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8" name="Oval 35">
              <a:extLst>
                <a:ext uri="{FF2B5EF4-FFF2-40B4-BE49-F238E27FC236}">
                  <a16:creationId xmlns:a16="http://schemas.microsoft.com/office/drawing/2014/main" xmlns="" id="{8FA5F583-610F-4DBC-B3D8-56434B692D4C}"/>
                </a:ext>
              </a:extLst>
            </p:cNvPr>
            <p:cNvSpPr/>
            <p:nvPr/>
          </p:nvSpPr>
          <p:spPr>
            <a:xfrm flipH="1" flipV="1">
              <a:off x="2832636" y="5167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Oval 35">
              <a:extLst>
                <a:ext uri="{FF2B5EF4-FFF2-40B4-BE49-F238E27FC236}">
                  <a16:creationId xmlns:a16="http://schemas.microsoft.com/office/drawing/2014/main" xmlns="" id="{8F22C8B8-2E9A-4A5F-8B84-48863BA8A1D4}"/>
                </a:ext>
              </a:extLst>
            </p:cNvPr>
            <p:cNvSpPr/>
            <p:nvPr/>
          </p:nvSpPr>
          <p:spPr>
            <a:xfrm flipH="1" flipV="1">
              <a:off x="2937889" y="48300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0" name="Oval 35">
              <a:extLst>
                <a:ext uri="{FF2B5EF4-FFF2-40B4-BE49-F238E27FC236}">
                  <a16:creationId xmlns:a16="http://schemas.microsoft.com/office/drawing/2014/main" xmlns="" id="{9857A904-DEFE-43A6-B658-A0428FC258B7}"/>
                </a:ext>
              </a:extLst>
            </p:cNvPr>
            <p:cNvSpPr/>
            <p:nvPr/>
          </p:nvSpPr>
          <p:spPr>
            <a:xfrm flipH="1" flipV="1">
              <a:off x="3244334" y="46186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1" name="Oval 35">
              <a:extLst>
                <a:ext uri="{FF2B5EF4-FFF2-40B4-BE49-F238E27FC236}">
                  <a16:creationId xmlns:a16="http://schemas.microsoft.com/office/drawing/2014/main" xmlns="" id="{23D59A68-DEEB-4ADD-ADEA-CE9839794239}"/>
                </a:ext>
              </a:extLst>
            </p:cNvPr>
            <p:cNvSpPr/>
            <p:nvPr/>
          </p:nvSpPr>
          <p:spPr>
            <a:xfrm flipH="1" flipV="1">
              <a:off x="3694296" y="469753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xmlns="" id="{D7335D1E-08B2-4E96-90CF-EA93D3243ACB}"/>
                </a:ext>
              </a:extLst>
            </p:cNvPr>
            <p:cNvSpPr/>
            <p:nvPr/>
          </p:nvSpPr>
          <p:spPr>
            <a:xfrm flipH="1" flipV="1">
              <a:off x="3832036" y="54508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xmlns="" id="{74B55025-05F1-4050-8D39-BAEB9943ACC3}"/>
                </a:ext>
              </a:extLst>
            </p:cNvPr>
            <p:cNvSpPr/>
            <p:nvPr/>
          </p:nvSpPr>
          <p:spPr>
            <a:xfrm flipH="1" flipV="1">
              <a:off x="3408874" y="565610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xmlns="" id="{FD279590-4E01-4908-BF98-2E849F6BE09C}"/>
                </a:ext>
              </a:extLst>
            </p:cNvPr>
            <p:cNvSpPr/>
            <p:nvPr/>
          </p:nvSpPr>
          <p:spPr>
            <a:xfrm flipH="1" flipV="1">
              <a:off x="3516874" y="44208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4" name="Nhóm 4">
            <a:extLst>
              <a:ext uri="{FF2B5EF4-FFF2-40B4-BE49-F238E27FC236}">
                <a16:creationId xmlns:a16="http://schemas.microsoft.com/office/drawing/2014/main" xmlns="" id="{6665B6A3-6914-4FE0-BE29-2ADD4950F073}"/>
              </a:ext>
            </a:extLst>
          </p:cNvPr>
          <p:cNvGrpSpPr/>
          <p:nvPr/>
        </p:nvGrpSpPr>
        <p:grpSpPr>
          <a:xfrm>
            <a:off x="8763001" y="516276"/>
            <a:ext cx="4490146" cy="4551024"/>
            <a:chOff x="4403863" y="4636114"/>
            <a:chExt cx="1169892" cy="1128263"/>
          </a:xfrm>
        </p:grpSpPr>
        <p:grpSp>
          <p:nvGrpSpPr>
            <p:cNvPr id="45" name="Group 60">
              <a:extLst>
                <a:ext uri="{FF2B5EF4-FFF2-40B4-BE49-F238E27FC236}">
                  <a16:creationId xmlns:a16="http://schemas.microsoft.com/office/drawing/2014/main" xmlns="" id="{49FDBE18-67E2-414B-BBE0-730ACEEF39E9}"/>
                </a:ext>
              </a:extLst>
            </p:cNvPr>
            <p:cNvGrpSpPr/>
            <p:nvPr/>
          </p:nvGrpSpPr>
          <p:grpSpPr>
            <a:xfrm>
              <a:off x="4434708" y="4636114"/>
              <a:ext cx="1078814" cy="1089195"/>
              <a:chOff x="8605069" y="412236"/>
              <a:chExt cx="1078814" cy="1089195"/>
            </a:xfrm>
          </p:grpSpPr>
          <p:sp>
            <p:nvSpPr>
              <p:cNvPr id="50" name="Oval 37">
                <a:extLst>
                  <a:ext uri="{FF2B5EF4-FFF2-40B4-BE49-F238E27FC236}">
                    <a16:creationId xmlns:a16="http://schemas.microsoft.com/office/drawing/2014/main" xmlns="" id="{AD49B768-F1E0-4364-A28E-903926AB6B10}"/>
                  </a:ext>
                </a:extLst>
              </p:cNvPr>
              <p:cNvSpPr/>
              <p:nvPr/>
            </p:nvSpPr>
            <p:spPr>
              <a:xfrm>
                <a:off x="8839608" y="663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1" name="Oval 38">
                <a:extLst>
                  <a:ext uri="{FF2B5EF4-FFF2-40B4-BE49-F238E27FC236}">
                    <a16:creationId xmlns:a16="http://schemas.microsoft.com/office/drawing/2014/main" xmlns="" id="{0F610E80-3DB2-4691-9C0F-DE6B71353E28}"/>
                  </a:ext>
                </a:extLst>
              </p:cNvPr>
              <p:cNvSpPr/>
              <p:nvPr/>
            </p:nvSpPr>
            <p:spPr>
              <a:xfrm>
                <a:off x="8997473" y="821441"/>
                <a:ext cx="301658" cy="3016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2" name="TextBox 39">
                <a:extLst>
                  <a:ext uri="{FF2B5EF4-FFF2-40B4-BE49-F238E27FC236}">
                    <a16:creationId xmlns:a16="http://schemas.microsoft.com/office/drawing/2014/main" xmlns="" id="{C801582F-BB53-45BD-AABF-074B1FE1F296}"/>
                  </a:ext>
                </a:extLst>
              </p:cNvPr>
              <p:cNvSpPr txBox="1"/>
              <p:nvPr/>
            </p:nvSpPr>
            <p:spPr>
              <a:xfrm>
                <a:off x="9074584" y="866094"/>
                <a:ext cx="208322" cy="20707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>
                    <a:solidFill>
                      <a:srgbClr val="FFFF00"/>
                    </a:solidFill>
                  </a:rPr>
                  <a:t>+9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3" name="Oval 40">
                <a:extLst>
                  <a:ext uri="{FF2B5EF4-FFF2-40B4-BE49-F238E27FC236}">
                    <a16:creationId xmlns:a16="http://schemas.microsoft.com/office/drawing/2014/main" xmlns="" id="{CAEFE783-FB5C-4D55-96CE-A0CBAA29002C}"/>
                  </a:ext>
                </a:extLst>
              </p:cNvPr>
              <p:cNvSpPr/>
              <p:nvPr/>
            </p:nvSpPr>
            <p:spPr>
              <a:xfrm flipH="1" flipV="1">
                <a:off x="9373928" y="106909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4" name="Oval 41">
                <a:extLst>
                  <a:ext uri="{FF2B5EF4-FFF2-40B4-BE49-F238E27FC236}">
                    <a16:creationId xmlns:a16="http://schemas.microsoft.com/office/drawing/2014/main" xmlns="" id="{DB9DCF50-0ACE-48C3-8BAB-20042CC8B4D4}"/>
                  </a:ext>
                </a:extLst>
              </p:cNvPr>
              <p:cNvSpPr/>
              <p:nvPr/>
            </p:nvSpPr>
            <p:spPr>
              <a:xfrm>
                <a:off x="8605069" y="422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Oval 42">
                <a:extLst>
                  <a:ext uri="{FF2B5EF4-FFF2-40B4-BE49-F238E27FC236}">
                    <a16:creationId xmlns:a16="http://schemas.microsoft.com/office/drawing/2014/main" xmlns="" id="{426D4E80-AD42-453D-A25E-B2147D133634}"/>
                  </a:ext>
                </a:extLst>
              </p:cNvPr>
              <p:cNvSpPr/>
              <p:nvPr/>
            </p:nvSpPr>
            <p:spPr>
              <a:xfrm flipH="1" flipV="1">
                <a:off x="9484895" y="128319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6" name="Oval 43">
                <a:extLst>
                  <a:ext uri="{FF2B5EF4-FFF2-40B4-BE49-F238E27FC236}">
                    <a16:creationId xmlns:a16="http://schemas.microsoft.com/office/drawing/2014/main" xmlns="" id="{F47D6380-3B23-4577-8892-9C9EA7074292}"/>
                  </a:ext>
                </a:extLst>
              </p:cNvPr>
              <p:cNvSpPr/>
              <p:nvPr/>
            </p:nvSpPr>
            <p:spPr>
              <a:xfrm flipH="1" flipV="1">
                <a:off x="8894967" y="41223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Oval 44">
                <a:extLst>
                  <a:ext uri="{FF2B5EF4-FFF2-40B4-BE49-F238E27FC236}">
                    <a16:creationId xmlns:a16="http://schemas.microsoft.com/office/drawing/2014/main" xmlns="" id="{08CB6984-93A4-4EB0-9FA1-5112EE5CBFC2}"/>
                  </a:ext>
                </a:extLst>
              </p:cNvPr>
              <p:cNvSpPr/>
              <p:nvPr/>
            </p:nvSpPr>
            <p:spPr>
              <a:xfrm flipH="1" flipV="1">
                <a:off x="8843522" y="73488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Oval 45">
                <a:extLst>
                  <a:ext uri="{FF2B5EF4-FFF2-40B4-BE49-F238E27FC236}">
                    <a16:creationId xmlns:a16="http://schemas.microsoft.com/office/drawing/2014/main" xmlns="" id="{A86D596B-F6DA-4E12-AE57-3D395E0F9778}"/>
                  </a:ext>
                </a:extLst>
              </p:cNvPr>
              <p:cNvSpPr/>
              <p:nvPr/>
            </p:nvSpPr>
            <p:spPr>
              <a:xfrm flipH="1" flipV="1">
                <a:off x="9373928" y="45111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6" name="Oval 42">
              <a:extLst>
                <a:ext uri="{FF2B5EF4-FFF2-40B4-BE49-F238E27FC236}">
                  <a16:creationId xmlns:a16="http://schemas.microsoft.com/office/drawing/2014/main" xmlns="" id="{E673B997-942E-4345-84CF-D91185128970}"/>
                </a:ext>
              </a:extLst>
            </p:cNvPr>
            <p:cNvSpPr/>
            <p:nvPr/>
          </p:nvSpPr>
          <p:spPr>
            <a:xfrm flipH="1" flipV="1">
              <a:off x="4442360" y="54095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Oval 42">
              <a:extLst>
                <a:ext uri="{FF2B5EF4-FFF2-40B4-BE49-F238E27FC236}">
                  <a16:creationId xmlns:a16="http://schemas.microsoft.com/office/drawing/2014/main" xmlns="" id="{B80AA326-B7AA-450A-B1DC-9C150AE56920}"/>
                </a:ext>
              </a:extLst>
            </p:cNvPr>
            <p:cNvSpPr/>
            <p:nvPr/>
          </p:nvSpPr>
          <p:spPr>
            <a:xfrm flipH="1" flipV="1">
              <a:off x="4851852" y="565637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8" name="Oval 42">
              <a:extLst>
                <a:ext uri="{FF2B5EF4-FFF2-40B4-BE49-F238E27FC236}">
                  <a16:creationId xmlns:a16="http://schemas.microsoft.com/office/drawing/2014/main" xmlns="" id="{B33878D3-5E77-4AF0-92F3-A36C6AD69060}"/>
                </a:ext>
              </a:extLst>
            </p:cNvPr>
            <p:cNvSpPr/>
            <p:nvPr/>
          </p:nvSpPr>
          <p:spPr>
            <a:xfrm flipH="1" flipV="1">
              <a:off x="4403863" y="49716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9" name="Oval 42">
              <a:extLst>
                <a:ext uri="{FF2B5EF4-FFF2-40B4-BE49-F238E27FC236}">
                  <a16:creationId xmlns:a16="http://schemas.microsoft.com/office/drawing/2014/main" xmlns="" id="{13317197-67F1-4966-A0F2-73F83B1C87FD}"/>
                </a:ext>
              </a:extLst>
            </p:cNvPr>
            <p:cNvSpPr/>
            <p:nvPr/>
          </p:nvSpPr>
          <p:spPr>
            <a:xfrm flipH="1" flipV="1">
              <a:off x="5465755" y="50410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9" name="Nhóm 3">
            <a:extLst>
              <a:ext uri="{FF2B5EF4-FFF2-40B4-BE49-F238E27FC236}">
                <a16:creationId xmlns:a16="http://schemas.microsoft.com/office/drawing/2014/main" xmlns="" id="{6C95F459-A8CE-4871-9F1B-2221EDCD5EA7}"/>
              </a:ext>
            </a:extLst>
          </p:cNvPr>
          <p:cNvGrpSpPr/>
          <p:nvPr/>
        </p:nvGrpSpPr>
        <p:grpSpPr>
          <a:xfrm>
            <a:off x="8382000" y="5465774"/>
            <a:ext cx="5344055" cy="4249726"/>
            <a:chOff x="6542909" y="4438734"/>
            <a:chExt cx="1575634" cy="149835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488288FC-D98A-496B-A78A-7293AF14925C}"/>
                </a:ext>
              </a:extLst>
            </p:cNvPr>
            <p:cNvGrpSpPr/>
            <p:nvPr/>
          </p:nvGrpSpPr>
          <p:grpSpPr>
            <a:xfrm>
              <a:off x="6603142" y="4438734"/>
              <a:ext cx="1456235" cy="1456235"/>
              <a:chOff x="6472356" y="187263"/>
              <a:chExt cx="1456235" cy="1456235"/>
            </a:xfrm>
          </p:grpSpPr>
          <p:sp>
            <p:nvSpPr>
              <p:cNvPr id="74" name="Oval 29">
                <a:extLst>
                  <a:ext uri="{FF2B5EF4-FFF2-40B4-BE49-F238E27FC236}">
                    <a16:creationId xmlns:a16="http://schemas.microsoft.com/office/drawing/2014/main" xmlns="" id="{130B4799-184F-4408-AA6F-40E3ECC038C1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75" name="Oval 30">
                <a:extLst>
                  <a:ext uri="{FF2B5EF4-FFF2-40B4-BE49-F238E27FC236}">
                    <a16:creationId xmlns:a16="http://schemas.microsoft.com/office/drawing/2014/main" xmlns="" id="{341EF9B9-82DD-4D3B-8A1B-2D2CFF31161D}"/>
                  </a:ext>
                </a:extLst>
              </p:cNvPr>
              <p:cNvSpPr/>
              <p:nvPr/>
            </p:nvSpPr>
            <p:spPr>
              <a:xfrm>
                <a:off x="7021797" y="735767"/>
                <a:ext cx="365005" cy="3650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TextBox 31">
                <a:extLst>
                  <a:ext uri="{FF2B5EF4-FFF2-40B4-BE49-F238E27FC236}">
                    <a16:creationId xmlns:a16="http://schemas.microsoft.com/office/drawing/2014/main" xmlns="" id="{C1E3768B-5B74-41EC-9E87-085745133E35}"/>
                  </a:ext>
                </a:extLst>
              </p:cNvPr>
              <p:cNvSpPr txBox="1"/>
              <p:nvPr/>
            </p:nvSpPr>
            <p:spPr>
              <a:xfrm>
                <a:off x="7021022" y="790474"/>
                <a:ext cx="352383" cy="27192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+17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Oval 32">
                <a:extLst>
                  <a:ext uri="{FF2B5EF4-FFF2-40B4-BE49-F238E27FC236}">
                    <a16:creationId xmlns:a16="http://schemas.microsoft.com/office/drawing/2014/main" xmlns="" id="{06AE32FE-6C7E-450F-9F2C-15C6948D6F33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Oval 33">
                <a:extLst>
                  <a:ext uri="{FF2B5EF4-FFF2-40B4-BE49-F238E27FC236}">
                    <a16:creationId xmlns:a16="http://schemas.microsoft.com/office/drawing/2014/main" xmlns="" id="{4978AE42-4EDB-44B3-8566-B2E794BFBE62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Oval 34">
                <a:extLst>
                  <a:ext uri="{FF2B5EF4-FFF2-40B4-BE49-F238E27FC236}">
                    <a16:creationId xmlns:a16="http://schemas.microsoft.com/office/drawing/2014/main" xmlns="" id="{4DB721CE-C6EF-43A1-97EF-555807B0A3DA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Oval 35">
                <a:extLst>
                  <a:ext uri="{FF2B5EF4-FFF2-40B4-BE49-F238E27FC236}">
                    <a16:creationId xmlns:a16="http://schemas.microsoft.com/office/drawing/2014/main" xmlns="" id="{BB39C236-5760-489F-AAE9-C2A44CD8427B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Oval 36">
                <a:extLst>
                  <a:ext uri="{FF2B5EF4-FFF2-40B4-BE49-F238E27FC236}">
                    <a16:creationId xmlns:a16="http://schemas.microsoft.com/office/drawing/2014/main" xmlns="" id="{B7AB25B8-BDD7-4952-A1D6-EBF2620ADB5C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Oval 33">
                <a:extLst>
                  <a:ext uri="{FF2B5EF4-FFF2-40B4-BE49-F238E27FC236}">
                    <a16:creationId xmlns:a16="http://schemas.microsoft.com/office/drawing/2014/main" xmlns="" id="{153B3D7C-E520-4873-BAF3-2AA25C1D8322}"/>
                  </a:ext>
                </a:extLst>
              </p:cNvPr>
              <p:cNvSpPr/>
              <p:nvPr/>
            </p:nvSpPr>
            <p:spPr>
              <a:xfrm>
                <a:off x="6472356" y="187263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" name="Oval 35">
              <a:extLst>
                <a:ext uri="{FF2B5EF4-FFF2-40B4-BE49-F238E27FC236}">
                  <a16:creationId xmlns:a16="http://schemas.microsoft.com/office/drawing/2014/main" xmlns="" id="{7363CF6F-01B6-4B5D-B948-E04BE98D2AAA}"/>
                </a:ext>
              </a:extLst>
            </p:cNvPr>
            <p:cNvSpPr/>
            <p:nvPr/>
          </p:nvSpPr>
          <p:spPr>
            <a:xfrm flipH="1" flipV="1">
              <a:off x="6726426" y="514069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Oval 35">
              <a:extLst>
                <a:ext uri="{FF2B5EF4-FFF2-40B4-BE49-F238E27FC236}">
                  <a16:creationId xmlns:a16="http://schemas.microsoft.com/office/drawing/2014/main" xmlns="" id="{CF8B011A-EE3E-4878-9277-E13D7786053B}"/>
                </a:ext>
              </a:extLst>
            </p:cNvPr>
            <p:cNvSpPr/>
            <p:nvPr/>
          </p:nvSpPr>
          <p:spPr>
            <a:xfrm flipH="1" flipV="1">
              <a:off x="6831679" y="480367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3" name="Oval 35">
              <a:extLst>
                <a:ext uri="{FF2B5EF4-FFF2-40B4-BE49-F238E27FC236}">
                  <a16:creationId xmlns:a16="http://schemas.microsoft.com/office/drawing/2014/main" xmlns="" id="{7000006D-0F94-4AE8-B3C4-E2C0B39FC215}"/>
                </a:ext>
              </a:extLst>
            </p:cNvPr>
            <p:cNvSpPr/>
            <p:nvPr/>
          </p:nvSpPr>
          <p:spPr>
            <a:xfrm flipH="1" flipV="1">
              <a:off x="7138124" y="459222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4" name="Oval 35">
              <a:extLst>
                <a:ext uri="{FF2B5EF4-FFF2-40B4-BE49-F238E27FC236}">
                  <a16:creationId xmlns:a16="http://schemas.microsoft.com/office/drawing/2014/main" xmlns="" id="{3C87A340-5CD1-42FC-BBDF-1436FFAE5AC8}"/>
                </a:ext>
              </a:extLst>
            </p:cNvPr>
            <p:cNvSpPr/>
            <p:nvPr/>
          </p:nvSpPr>
          <p:spPr>
            <a:xfrm flipH="1" flipV="1">
              <a:off x="7588086" y="46711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Oval 35">
              <a:extLst>
                <a:ext uri="{FF2B5EF4-FFF2-40B4-BE49-F238E27FC236}">
                  <a16:creationId xmlns:a16="http://schemas.microsoft.com/office/drawing/2014/main" xmlns="" id="{CB01F213-EF4C-4CBC-9C3B-CF572FA22760}"/>
                </a:ext>
              </a:extLst>
            </p:cNvPr>
            <p:cNvSpPr/>
            <p:nvPr/>
          </p:nvSpPr>
          <p:spPr>
            <a:xfrm flipH="1" flipV="1">
              <a:off x="7725826" y="542443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Oval 35">
              <a:extLst>
                <a:ext uri="{FF2B5EF4-FFF2-40B4-BE49-F238E27FC236}">
                  <a16:creationId xmlns:a16="http://schemas.microsoft.com/office/drawing/2014/main" xmlns="" id="{7F2C82E3-7F91-4A4F-81C2-F21BE264D05D}"/>
                </a:ext>
              </a:extLst>
            </p:cNvPr>
            <p:cNvSpPr/>
            <p:nvPr/>
          </p:nvSpPr>
          <p:spPr>
            <a:xfrm flipH="1" flipV="1">
              <a:off x="7302664" y="562969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7" name="Oval 35">
              <a:extLst>
                <a:ext uri="{FF2B5EF4-FFF2-40B4-BE49-F238E27FC236}">
                  <a16:creationId xmlns:a16="http://schemas.microsoft.com/office/drawing/2014/main" xmlns="" id="{E6460B9B-C54A-4443-B08C-38C3A95A4C5D}"/>
                </a:ext>
              </a:extLst>
            </p:cNvPr>
            <p:cNvSpPr/>
            <p:nvPr/>
          </p:nvSpPr>
          <p:spPr>
            <a:xfrm flipH="1" flipV="1">
              <a:off x="7642086" y="446883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Oval 35">
              <a:extLst>
                <a:ext uri="{FF2B5EF4-FFF2-40B4-BE49-F238E27FC236}">
                  <a16:creationId xmlns:a16="http://schemas.microsoft.com/office/drawing/2014/main" xmlns="" id="{8375C451-487A-474E-9D1D-38FF9B6AB24C}"/>
                </a:ext>
              </a:extLst>
            </p:cNvPr>
            <p:cNvSpPr/>
            <p:nvPr/>
          </p:nvSpPr>
          <p:spPr>
            <a:xfrm flipH="1" flipV="1">
              <a:off x="6934527" y="447985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Oval 35">
              <a:extLst>
                <a:ext uri="{FF2B5EF4-FFF2-40B4-BE49-F238E27FC236}">
                  <a16:creationId xmlns:a16="http://schemas.microsoft.com/office/drawing/2014/main" xmlns="" id="{F96627A0-4784-4C6A-BABB-CBB28B472C63}"/>
                </a:ext>
              </a:extLst>
            </p:cNvPr>
            <p:cNvSpPr/>
            <p:nvPr/>
          </p:nvSpPr>
          <p:spPr>
            <a:xfrm flipH="1" flipV="1">
              <a:off x="6542909" y="500741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Oval 35">
              <a:extLst>
                <a:ext uri="{FF2B5EF4-FFF2-40B4-BE49-F238E27FC236}">
                  <a16:creationId xmlns:a16="http://schemas.microsoft.com/office/drawing/2014/main" xmlns="" id="{BE2A8EB9-3496-4FCA-8104-49B16721BA2A}"/>
                </a:ext>
              </a:extLst>
            </p:cNvPr>
            <p:cNvSpPr/>
            <p:nvPr/>
          </p:nvSpPr>
          <p:spPr>
            <a:xfrm flipH="1" flipV="1">
              <a:off x="6658777" y="550490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val 35">
              <a:extLst>
                <a:ext uri="{FF2B5EF4-FFF2-40B4-BE49-F238E27FC236}">
                  <a16:creationId xmlns:a16="http://schemas.microsoft.com/office/drawing/2014/main" xmlns="" id="{03B4B656-1238-4C6E-8CDB-58DD2F613DA2}"/>
                </a:ext>
              </a:extLst>
            </p:cNvPr>
            <p:cNvSpPr/>
            <p:nvPr/>
          </p:nvSpPr>
          <p:spPr>
            <a:xfrm flipH="1" flipV="1">
              <a:off x="7192124" y="582908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2" name="Oval 35">
              <a:extLst>
                <a:ext uri="{FF2B5EF4-FFF2-40B4-BE49-F238E27FC236}">
                  <a16:creationId xmlns:a16="http://schemas.microsoft.com/office/drawing/2014/main" xmlns="" id="{6238A2FD-E2C1-423E-8A82-39142249E838}"/>
                </a:ext>
              </a:extLst>
            </p:cNvPr>
            <p:cNvSpPr/>
            <p:nvPr/>
          </p:nvSpPr>
          <p:spPr>
            <a:xfrm flipH="1" flipV="1">
              <a:off x="8010543" y="500100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3" name="Oval 35">
              <a:extLst>
                <a:ext uri="{FF2B5EF4-FFF2-40B4-BE49-F238E27FC236}">
                  <a16:creationId xmlns:a16="http://schemas.microsoft.com/office/drawing/2014/main" xmlns="" id="{D47286EE-B531-49DA-8B1B-D588A176BBE7}"/>
                </a:ext>
              </a:extLst>
            </p:cNvPr>
            <p:cNvSpPr/>
            <p:nvPr/>
          </p:nvSpPr>
          <p:spPr>
            <a:xfrm flipH="1" flipV="1">
              <a:off x="7782072" y="56236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3" name="TextBox 68">
            <a:extLst>
              <a:ext uri="{FF2B5EF4-FFF2-40B4-BE49-F238E27FC236}">
                <a16:creationId xmlns:a16="http://schemas.microsoft.com/office/drawing/2014/main" xmlns="" id="{C2C6679C-C570-4565-8AF9-8528FC8FC4BC}"/>
              </a:ext>
            </a:extLst>
          </p:cNvPr>
          <p:cNvSpPr txBox="1"/>
          <p:nvPr/>
        </p:nvSpPr>
        <p:spPr>
          <a:xfrm>
            <a:off x="12838634" y="429261"/>
            <a:ext cx="961019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F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4" name="TextBox 67">
            <a:extLst>
              <a:ext uri="{FF2B5EF4-FFF2-40B4-BE49-F238E27FC236}">
                <a16:creationId xmlns:a16="http://schemas.microsoft.com/office/drawing/2014/main" xmlns="" id="{7319CDED-2A1F-460F-BC3D-C151DF29CC23}"/>
              </a:ext>
            </a:extLst>
          </p:cNvPr>
          <p:cNvSpPr txBox="1"/>
          <p:nvPr/>
        </p:nvSpPr>
        <p:spPr>
          <a:xfrm>
            <a:off x="13135069" y="9039939"/>
            <a:ext cx="1037963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Cl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83" grpId="0" animBg="1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46857" y="2409229"/>
            <a:ext cx="18012568" cy="7530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xmlns="" id="{566B80F9-1851-4FFF-B405-6A3726AC8D9A}"/>
              </a:ext>
            </a:extLst>
          </p:cNvPr>
          <p:cNvSpPr txBox="1"/>
          <p:nvPr/>
        </p:nvSpPr>
        <p:spPr>
          <a:xfrm>
            <a:off x="990656" y="448597"/>
            <a:ext cx="16628954" cy="92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Cấu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hóa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500" y="1485900"/>
            <a:ext cx="36957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GB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162300"/>
            <a:ext cx="14668500" cy="692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4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8">
            <a:extLst>
              <a:ext uri="{FF2B5EF4-FFF2-40B4-BE49-F238E27FC236}">
                <a16:creationId xmlns:a16="http://schemas.microsoft.com/office/drawing/2014/main" xmlns="" id="{A85164E7-23DE-401D-B156-04CE30E0C997}"/>
              </a:ext>
            </a:extLst>
          </p:cNvPr>
          <p:cNvGrpSpPr/>
          <p:nvPr/>
        </p:nvGrpSpPr>
        <p:grpSpPr>
          <a:xfrm>
            <a:off x="1596171" y="575282"/>
            <a:ext cx="4463521" cy="4187218"/>
            <a:chOff x="4902897" y="368617"/>
            <a:chExt cx="1078814" cy="107881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xmlns="" id="{BB94880B-4736-4316-B2D7-B2B78A362C3F}"/>
                </a:ext>
              </a:extLst>
            </p:cNvPr>
            <p:cNvSpPr/>
            <p:nvPr/>
          </p:nvSpPr>
          <p:spPr>
            <a:xfrm>
              <a:off x="5137436" y="609576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18" name="Oval 23">
              <a:extLst>
                <a:ext uri="{FF2B5EF4-FFF2-40B4-BE49-F238E27FC236}">
                  <a16:creationId xmlns:a16="http://schemas.microsoft.com/office/drawing/2014/main" xmlns="" id="{BD5714AB-AEB6-4C78-A3C9-FB29B88AB814}"/>
                </a:ext>
              </a:extLst>
            </p:cNvPr>
            <p:cNvSpPr/>
            <p:nvPr/>
          </p:nvSpPr>
          <p:spPr>
            <a:xfrm>
              <a:off x="5295301" y="767441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xmlns="" id="{39AE103D-91DF-47C3-822C-C3FB4936BF1F}"/>
                </a:ext>
              </a:extLst>
            </p:cNvPr>
            <p:cNvSpPr txBox="1"/>
            <p:nvPr/>
          </p:nvSpPr>
          <p:spPr>
            <a:xfrm>
              <a:off x="5353905" y="812421"/>
              <a:ext cx="205269" cy="20641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</a:rPr>
                <a:t>+3</a:t>
              </a:r>
              <a:endParaRPr lang="vi-VN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xmlns="" id="{8634095A-7FA7-4FB8-BB2A-E2F626A98CF6}"/>
                </a:ext>
              </a:extLst>
            </p:cNvPr>
            <p:cNvSpPr/>
            <p:nvPr/>
          </p:nvSpPr>
          <p:spPr>
            <a:xfrm flipH="1" flipV="1">
              <a:off x="5671756" y="1015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xmlns="" id="{1845B888-0FBB-4160-92AE-8E27A391AE82}"/>
                </a:ext>
              </a:extLst>
            </p:cNvPr>
            <p:cNvSpPr/>
            <p:nvPr/>
          </p:nvSpPr>
          <p:spPr>
            <a:xfrm>
              <a:off x="4902897" y="368617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22" name="Oval 27">
              <a:extLst>
                <a:ext uri="{FF2B5EF4-FFF2-40B4-BE49-F238E27FC236}">
                  <a16:creationId xmlns:a16="http://schemas.microsoft.com/office/drawing/2014/main" xmlns="" id="{4E66E06F-DE4F-4B30-9FEB-20844149EDC8}"/>
                </a:ext>
              </a:extLst>
            </p:cNvPr>
            <p:cNvSpPr/>
            <p:nvPr/>
          </p:nvSpPr>
          <p:spPr>
            <a:xfrm flipH="1" flipV="1">
              <a:off x="5779560" y="47329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xmlns="" id="{4AB9B977-1B73-47B4-8C47-747FC952D783}"/>
                </a:ext>
              </a:extLst>
            </p:cNvPr>
            <p:cNvSpPr/>
            <p:nvPr/>
          </p:nvSpPr>
          <p:spPr>
            <a:xfrm flipH="1" flipV="1">
              <a:off x="5218554" y="62560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66">
            <a:extLst>
              <a:ext uri="{FF2B5EF4-FFF2-40B4-BE49-F238E27FC236}">
                <a16:creationId xmlns:a16="http://schemas.microsoft.com/office/drawing/2014/main" xmlns="" id="{CEFA342C-421C-4A03-A93D-5D7C2CE50F9D}"/>
              </a:ext>
            </a:extLst>
          </p:cNvPr>
          <p:cNvSpPr txBox="1"/>
          <p:nvPr/>
        </p:nvSpPr>
        <p:spPr>
          <a:xfrm>
            <a:off x="575627" y="647079"/>
            <a:ext cx="974288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25" name="TextBox 67">
            <a:extLst>
              <a:ext uri="{FF2B5EF4-FFF2-40B4-BE49-F238E27FC236}">
                <a16:creationId xmlns:a16="http://schemas.microsoft.com/office/drawing/2014/main" xmlns="" id="{E53FC9BA-A6A7-4FA1-AD59-04B7BCA9F541}"/>
              </a:ext>
            </a:extLst>
          </p:cNvPr>
          <p:cNvSpPr txBox="1"/>
          <p:nvPr/>
        </p:nvSpPr>
        <p:spPr>
          <a:xfrm>
            <a:off x="685800" y="8792170"/>
            <a:ext cx="994184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Na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26" name="Nhóm 2">
            <a:extLst>
              <a:ext uri="{FF2B5EF4-FFF2-40B4-BE49-F238E27FC236}">
                <a16:creationId xmlns:a16="http://schemas.microsoft.com/office/drawing/2014/main" xmlns="" id="{9AFD4946-4D72-42BC-B547-E29111CBDA8D}"/>
              </a:ext>
            </a:extLst>
          </p:cNvPr>
          <p:cNvGrpSpPr/>
          <p:nvPr/>
        </p:nvGrpSpPr>
        <p:grpSpPr>
          <a:xfrm>
            <a:off x="1390555" y="5067300"/>
            <a:ext cx="4669137" cy="4186486"/>
            <a:chOff x="2701555" y="4420847"/>
            <a:chExt cx="1456235" cy="1500776"/>
          </a:xfrm>
        </p:grpSpPr>
        <p:grpSp>
          <p:nvGrpSpPr>
            <p:cNvPr id="27" name="Group 59">
              <a:extLst>
                <a:ext uri="{FF2B5EF4-FFF2-40B4-BE49-F238E27FC236}">
                  <a16:creationId xmlns:a16="http://schemas.microsoft.com/office/drawing/2014/main" xmlns="" id="{0E034394-23B6-4C63-96B0-5CA06676C3DE}"/>
                </a:ext>
              </a:extLst>
            </p:cNvPr>
            <p:cNvGrpSpPr/>
            <p:nvPr/>
          </p:nvGrpSpPr>
          <p:grpSpPr>
            <a:xfrm>
              <a:off x="2701555" y="4465388"/>
              <a:ext cx="1456235" cy="1456235"/>
              <a:chOff x="6464559" y="187510"/>
              <a:chExt cx="1456235" cy="1456235"/>
            </a:xfrm>
          </p:grpSpPr>
          <p:sp>
            <p:nvSpPr>
              <p:cNvPr id="35" name="Oval 29">
                <a:extLst>
                  <a:ext uri="{FF2B5EF4-FFF2-40B4-BE49-F238E27FC236}">
                    <a16:creationId xmlns:a16="http://schemas.microsoft.com/office/drawing/2014/main" xmlns="" id="{89312CA3-B651-45E1-9279-25F01E7212C9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Oval 30">
                <a:extLst>
                  <a:ext uri="{FF2B5EF4-FFF2-40B4-BE49-F238E27FC236}">
                    <a16:creationId xmlns:a16="http://schemas.microsoft.com/office/drawing/2014/main" xmlns="" id="{EB7EB917-580A-44F8-AEC7-2AD14A7D0911}"/>
                  </a:ext>
                </a:extLst>
              </p:cNvPr>
              <p:cNvSpPr/>
              <p:nvPr/>
            </p:nvSpPr>
            <p:spPr>
              <a:xfrm>
                <a:off x="7021797" y="753130"/>
                <a:ext cx="365006" cy="36500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TextBox 31">
                <a:extLst>
                  <a:ext uri="{FF2B5EF4-FFF2-40B4-BE49-F238E27FC236}">
                    <a16:creationId xmlns:a16="http://schemas.microsoft.com/office/drawing/2014/main" xmlns="" id="{AC22AEE0-2A3D-45DF-8A11-0C0A24D751BC}"/>
                  </a:ext>
                </a:extLst>
              </p:cNvPr>
              <p:cNvSpPr txBox="1"/>
              <p:nvPr/>
            </p:nvSpPr>
            <p:spPr>
              <a:xfrm>
                <a:off x="7042164" y="789425"/>
                <a:ext cx="380333" cy="2606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+11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8" name="Oval 32">
                <a:extLst>
                  <a:ext uri="{FF2B5EF4-FFF2-40B4-BE49-F238E27FC236}">
                    <a16:creationId xmlns:a16="http://schemas.microsoft.com/office/drawing/2014/main" xmlns="" id="{C96C86CC-B8E9-43D8-A15C-C93D1C2EED87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9" name="Oval 33">
                <a:extLst>
                  <a:ext uri="{FF2B5EF4-FFF2-40B4-BE49-F238E27FC236}">
                    <a16:creationId xmlns:a16="http://schemas.microsoft.com/office/drawing/2014/main" xmlns="" id="{6FB9562B-C7AB-4E39-B343-E3AA6ADBFECA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xmlns="" id="{408ED43D-052C-494A-9A52-4D3662342A1E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xmlns="" id="{53D14F59-35D9-40B2-8AA6-7C1FDD33E96D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xmlns="" id="{9EAFC9E0-374D-4D72-ACE0-CF3164112F4E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Oval 33">
                <a:extLst>
                  <a:ext uri="{FF2B5EF4-FFF2-40B4-BE49-F238E27FC236}">
                    <a16:creationId xmlns:a16="http://schemas.microsoft.com/office/drawing/2014/main" xmlns="" id="{FD291CD9-2A61-4D8C-9CFD-12710EA1B7B2}"/>
                  </a:ext>
                </a:extLst>
              </p:cNvPr>
              <p:cNvSpPr/>
              <p:nvPr/>
            </p:nvSpPr>
            <p:spPr>
              <a:xfrm>
                <a:off x="6464559" y="187510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8" name="Oval 35">
              <a:extLst>
                <a:ext uri="{FF2B5EF4-FFF2-40B4-BE49-F238E27FC236}">
                  <a16:creationId xmlns:a16="http://schemas.microsoft.com/office/drawing/2014/main" xmlns="" id="{8FA5F583-610F-4DBC-B3D8-56434B692D4C}"/>
                </a:ext>
              </a:extLst>
            </p:cNvPr>
            <p:cNvSpPr/>
            <p:nvPr/>
          </p:nvSpPr>
          <p:spPr>
            <a:xfrm flipH="1" flipV="1">
              <a:off x="2832636" y="5167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Oval 35">
              <a:extLst>
                <a:ext uri="{FF2B5EF4-FFF2-40B4-BE49-F238E27FC236}">
                  <a16:creationId xmlns:a16="http://schemas.microsoft.com/office/drawing/2014/main" xmlns="" id="{8F22C8B8-2E9A-4A5F-8B84-48863BA8A1D4}"/>
                </a:ext>
              </a:extLst>
            </p:cNvPr>
            <p:cNvSpPr/>
            <p:nvPr/>
          </p:nvSpPr>
          <p:spPr>
            <a:xfrm flipH="1" flipV="1">
              <a:off x="2937889" y="48300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0" name="Oval 35">
              <a:extLst>
                <a:ext uri="{FF2B5EF4-FFF2-40B4-BE49-F238E27FC236}">
                  <a16:creationId xmlns:a16="http://schemas.microsoft.com/office/drawing/2014/main" xmlns="" id="{9857A904-DEFE-43A6-B658-A0428FC258B7}"/>
                </a:ext>
              </a:extLst>
            </p:cNvPr>
            <p:cNvSpPr/>
            <p:nvPr/>
          </p:nvSpPr>
          <p:spPr>
            <a:xfrm flipH="1" flipV="1">
              <a:off x="3244334" y="46186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1" name="Oval 35">
              <a:extLst>
                <a:ext uri="{FF2B5EF4-FFF2-40B4-BE49-F238E27FC236}">
                  <a16:creationId xmlns:a16="http://schemas.microsoft.com/office/drawing/2014/main" xmlns="" id="{23D59A68-DEEB-4ADD-ADEA-CE9839794239}"/>
                </a:ext>
              </a:extLst>
            </p:cNvPr>
            <p:cNvSpPr/>
            <p:nvPr/>
          </p:nvSpPr>
          <p:spPr>
            <a:xfrm flipH="1" flipV="1">
              <a:off x="3694296" y="469753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xmlns="" id="{D7335D1E-08B2-4E96-90CF-EA93D3243ACB}"/>
                </a:ext>
              </a:extLst>
            </p:cNvPr>
            <p:cNvSpPr/>
            <p:nvPr/>
          </p:nvSpPr>
          <p:spPr>
            <a:xfrm flipH="1" flipV="1">
              <a:off x="3832036" y="54508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xmlns="" id="{74B55025-05F1-4050-8D39-BAEB9943ACC3}"/>
                </a:ext>
              </a:extLst>
            </p:cNvPr>
            <p:cNvSpPr/>
            <p:nvPr/>
          </p:nvSpPr>
          <p:spPr>
            <a:xfrm flipH="1" flipV="1">
              <a:off x="3408874" y="565610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xmlns="" id="{FD279590-4E01-4908-BF98-2E849F6BE09C}"/>
                </a:ext>
              </a:extLst>
            </p:cNvPr>
            <p:cNvSpPr/>
            <p:nvPr/>
          </p:nvSpPr>
          <p:spPr>
            <a:xfrm flipH="1" flipV="1">
              <a:off x="3516874" y="44208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4" name="Nhóm 4">
            <a:extLst>
              <a:ext uri="{FF2B5EF4-FFF2-40B4-BE49-F238E27FC236}">
                <a16:creationId xmlns:a16="http://schemas.microsoft.com/office/drawing/2014/main" xmlns="" id="{6665B6A3-6914-4FE0-BE29-2ADD4950F073}"/>
              </a:ext>
            </a:extLst>
          </p:cNvPr>
          <p:cNvGrpSpPr/>
          <p:nvPr/>
        </p:nvGrpSpPr>
        <p:grpSpPr>
          <a:xfrm>
            <a:off x="8763001" y="516276"/>
            <a:ext cx="4490146" cy="4551024"/>
            <a:chOff x="4403863" y="4636114"/>
            <a:chExt cx="1169892" cy="1128263"/>
          </a:xfrm>
        </p:grpSpPr>
        <p:grpSp>
          <p:nvGrpSpPr>
            <p:cNvPr id="45" name="Group 60">
              <a:extLst>
                <a:ext uri="{FF2B5EF4-FFF2-40B4-BE49-F238E27FC236}">
                  <a16:creationId xmlns:a16="http://schemas.microsoft.com/office/drawing/2014/main" xmlns="" id="{49FDBE18-67E2-414B-BBE0-730ACEEF39E9}"/>
                </a:ext>
              </a:extLst>
            </p:cNvPr>
            <p:cNvGrpSpPr/>
            <p:nvPr/>
          </p:nvGrpSpPr>
          <p:grpSpPr>
            <a:xfrm>
              <a:off x="4434708" y="4636114"/>
              <a:ext cx="1078814" cy="1089195"/>
              <a:chOff x="8605069" y="412236"/>
              <a:chExt cx="1078814" cy="1089195"/>
            </a:xfrm>
          </p:grpSpPr>
          <p:sp>
            <p:nvSpPr>
              <p:cNvPr id="50" name="Oval 37">
                <a:extLst>
                  <a:ext uri="{FF2B5EF4-FFF2-40B4-BE49-F238E27FC236}">
                    <a16:creationId xmlns:a16="http://schemas.microsoft.com/office/drawing/2014/main" xmlns="" id="{AD49B768-F1E0-4364-A28E-903926AB6B10}"/>
                  </a:ext>
                </a:extLst>
              </p:cNvPr>
              <p:cNvSpPr/>
              <p:nvPr/>
            </p:nvSpPr>
            <p:spPr>
              <a:xfrm>
                <a:off x="8839608" y="663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1" name="Oval 38">
                <a:extLst>
                  <a:ext uri="{FF2B5EF4-FFF2-40B4-BE49-F238E27FC236}">
                    <a16:creationId xmlns:a16="http://schemas.microsoft.com/office/drawing/2014/main" xmlns="" id="{0F610E80-3DB2-4691-9C0F-DE6B71353E28}"/>
                  </a:ext>
                </a:extLst>
              </p:cNvPr>
              <p:cNvSpPr/>
              <p:nvPr/>
            </p:nvSpPr>
            <p:spPr>
              <a:xfrm>
                <a:off x="8997473" y="821441"/>
                <a:ext cx="301658" cy="3016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2" name="TextBox 39">
                <a:extLst>
                  <a:ext uri="{FF2B5EF4-FFF2-40B4-BE49-F238E27FC236}">
                    <a16:creationId xmlns:a16="http://schemas.microsoft.com/office/drawing/2014/main" xmlns="" id="{C801582F-BB53-45BD-AABF-074B1FE1F296}"/>
                  </a:ext>
                </a:extLst>
              </p:cNvPr>
              <p:cNvSpPr txBox="1"/>
              <p:nvPr/>
            </p:nvSpPr>
            <p:spPr>
              <a:xfrm>
                <a:off x="9074584" y="866094"/>
                <a:ext cx="208322" cy="20707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>
                    <a:solidFill>
                      <a:srgbClr val="FFFF00"/>
                    </a:solidFill>
                  </a:rPr>
                  <a:t>+9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3" name="Oval 40">
                <a:extLst>
                  <a:ext uri="{FF2B5EF4-FFF2-40B4-BE49-F238E27FC236}">
                    <a16:creationId xmlns:a16="http://schemas.microsoft.com/office/drawing/2014/main" xmlns="" id="{CAEFE783-FB5C-4D55-96CE-A0CBAA29002C}"/>
                  </a:ext>
                </a:extLst>
              </p:cNvPr>
              <p:cNvSpPr/>
              <p:nvPr/>
            </p:nvSpPr>
            <p:spPr>
              <a:xfrm flipH="1" flipV="1">
                <a:off x="9373928" y="106909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4" name="Oval 41">
                <a:extLst>
                  <a:ext uri="{FF2B5EF4-FFF2-40B4-BE49-F238E27FC236}">
                    <a16:creationId xmlns:a16="http://schemas.microsoft.com/office/drawing/2014/main" xmlns="" id="{DB9DCF50-0ACE-48C3-8BAB-20042CC8B4D4}"/>
                  </a:ext>
                </a:extLst>
              </p:cNvPr>
              <p:cNvSpPr/>
              <p:nvPr/>
            </p:nvSpPr>
            <p:spPr>
              <a:xfrm>
                <a:off x="8605069" y="422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Oval 42">
                <a:extLst>
                  <a:ext uri="{FF2B5EF4-FFF2-40B4-BE49-F238E27FC236}">
                    <a16:creationId xmlns:a16="http://schemas.microsoft.com/office/drawing/2014/main" xmlns="" id="{426D4E80-AD42-453D-A25E-B2147D133634}"/>
                  </a:ext>
                </a:extLst>
              </p:cNvPr>
              <p:cNvSpPr/>
              <p:nvPr/>
            </p:nvSpPr>
            <p:spPr>
              <a:xfrm flipH="1" flipV="1">
                <a:off x="9484895" y="128319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6" name="Oval 43">
                <a:extLst>
                  <a:ext uri="{FF2B5EF4-FFF2-40B4-BE49-F238E27FC236}">
                    <a16:creationId xmlns:a16="http://schemas.microsoft.com/office/drawing/2014/main" xmlns="" id="{F47D6380-3B23-4577-8892-9C9EA7074292}"/>
                  </a:ext>
                </a:extLst>
              </p:cNvPr>
              <p:cNvSpPr/>
              <p:nvPr/>
            </p:nvSpPr>
            <p:spPr>
              <a:xfrm flipH="1" flipV="1">
                <a:off x="8894967" y="41223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Oval 44">
                <a:extLst>
                  <a:ext uri="{FF2B5EF4-FFF2-40B4-BE49-F238E27FC236}">
                    <a16:creationId xmlns:a16="http://schemas.microsoft.com/office/drawing/2014/main" xmlns="" id="{08CB6984-93A4-4EB0-9FA1-5112EE5CBFC2}"/>
                  </a:ext>
                </a:extLst>
              </p:cNvPr>
              <p:cNvSpPr/>
              <p:nvPr/>
            </p:nvSpPr>
            <p:spPr>
              <a:xfrm flipH="1" flipV="1">
                <a:off x="8843522" y="73488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Oval 45">
                <a:extLst>
                  <a:ext uri="{FF2B5EF4-FFF2-40B4-BE49-F238E27FC236}">
                    <a16:creationId xmlns:a16="http://schemas.microsoft.com/office/drawing/2014/main" xmlns="" id="{A86D596B-F6DA-4E12-AE57-3D395E0F9778}"/>
                  </a:ext>
                </a:extLst>
              </p:cNvPr>
              <p:cNvSpPr/>
              <p:nvPr/>
            </p:nvSpPr>
            <p:spPr>
              <a:xfrm flipH="1" flipV="1">
                <a:off x="9373928" y="45111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6" name="Oval 42">
              <a:extLst>
                <a:ext uri="{FF2B5EF4-FFF2-40B4-BE49-F238E27FC236}">
                  <a16:creationId xmlns:a16="http://schemas.microsoft.com/office/drawing/2014/main" xmlns="" id="{E673B997-942E-4345-84CF-D91185128970}"/>
                </a:ext>
              </a:extLst>
            </p:cNvPr>
            <p:cNvSpPr/>
            <p:nvPr/>
          </p:nvSpPr>
          <p:spPr>
            <a:xfrm flipH="1" flipV="1">
              <a:off x="4442360" y="54095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Oval 42">
              <a:extLst>
                <a:ext uri="{FF2B5EF4-FFF2-40B4-BE49-F238E27FC236}">
                  <a16:creationId xmlns:a16="http://schemas.microsoft.com/office/drawing/2014/main" xmlns="" id="{B80AA326-B7AA-450A-B1DC-9C150AE56920}"/>
                </a:ext>
              </a:extLst>
            </p:cNvPr>
            <p:cNvSpPr/>
            <p:nvPr/>
          </p:nvSpPr>
          <p:spPr>
            <a:xfrm flipH="1" flipV="1">
              <a:off x="4851852" y="565637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8" name="Oval 42">
              <a:extLst>
                <a:ext uri="{FF2B5EF4-FFF2-40B4-BE49-F238E27FC236}">
                  <a16:creationId xmlns:a16="http://schemas.microsoft.com/office/drawing/2014/main" xmlns="" id="{B33878D3-5E77-4AF0-92F3-A36C6AD69060}"/>
                </a:ext>
              </a:extLst>
            </p:cNvPr>
            <p:cNvSpPr/>
            <p:nvPr/>
          </p:nvSpPr>
          <p:spPr>
            <a:xfrm flipH="1" flipV="1">
              <a:off x="4403863" y="49716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9" name="Oval 42">
              <a:extLst>
                <a:ext uri="{FF2B5EF4-FFF2-40B4-BE49-F238E27FC236}">
                  <a16:creationId xmlns:a16="http://schemas.microsoft.com/office/drawing/2014/main" xmlns="" id="{13317197-67F1-4966-A0F2-73F83B1C87FD}"/>
                </a:ext>
              </a:extLst>
            </p:cNvPr>
            <p:cNvSpPr/>
            <p:nvPr/>
          </p:nvSpPr>
          <p:spPr>
            <a:xfrm flipH="1" flipV="1">
              <a:off x="5465755" y="50410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9" name="Nhóm 3">
            <a:extLst>
              <a:ext uri="{FF2B5EF4-FFF2-40B4-BE49-F238E27FC236}">
                <a16:creationId xmlns:a16="http://schemas.microsoft.com/office/drawing/2014/main" xmlns="" id="{6C95F459-A8CE-4871-9F1B-2221EDCD5EA7}"/>
              </a:ext>
            </a:extLst>
          </p:cNvPr>
          <p:cNvGrpSpPr/>
          <p:nvPr/>
        </p:nvGrpSpPr>
        <p:grpSpPr>
          <a:xfrm>
            <a:off x="8382000" y="5465774"/>
            <a:ext cx="5344055" cy="4249726"/>
            <a:chOff x="6542909" y="4438734"/>
            <a:chExt cx="1575634" cy="149835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488288FC-D98A-496B-A78A-7293AF14925C}"/>
                </a:ext>
              </a:extLst>
            </p:cNvPr>
            <p:cNvGrpSpPr/>
            <p:nvPr/>
          </p:nvGrpSpPr>
          <p:grpSpPr>
            <a:xfrm>
              <a:off x="6603142" y="4438734"/>
              <a:ext cx="1456235" cy="1456235"/>
              <a:chOff x="6472356" y="187263"/>
              <a:chExt cx="1456235" cy="1456235"/>
            </a:xfrm>
          </p:grpSpPr>
          <p:sp>
            <p:nvSpPr>
              <p:cNvPr id="74" name="Oval 29">
                <a:extLst>
                  <a:ext uri="{FF2B5EF4-FFF2-40B4-BE49-F238E27FC236}">
                    <a16:creationId xmlns:a16="http://schemas.microsoft.com/office/drawing/2014/main" xmlns="" id="{130B4799-184F-4408-AA6F-40E3ECC038C1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75" name="Oval 30">
                <a:extLst>
                  <a:ext uri="{FF2B5EF4-FFF2-40B4-BE49-F238E27FC236}">
                    <a16:creationId xmlns:a16="http://schemas.microsoft.com/office/drawing/2014/main" xmlns="" id="{341EF9B9-82DD-4D3B-8A1B-2D2CFF31161D}"/>
                  </a:ext>
                </a:extLst>
              </p:cNvPr>
              <p:cNvSpPr/>
              <p:nvPr/>
            </p:nvSpPr>
            <p:spPr>
              <a:xfrm>
                <a:off x="7021797" y="735767"/>
                <a:ext cx="365005" cy="3650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TextBox 31">
                <a:extLst>
                  <a:ext uri="{FF2B5EF4-FFF2-40B4-BE49-F238E27FC236}">
                    <a16:creationId xmlns:a16="http://schemas.microsoft.com/office/drawing/2014/main" xmlns="" id="{C1E3768B-5B74-41EC-9E87-085745133E35}"/>
                  </a:ext>
                </a:extLst>
              </p:cNvPr>
              <p:cNvSpPr txBox="1"/>
              <p:nvPr/>
            </p:nvSpPr>
            <p:spPr>
              <a:xfrm>
                <a:off x="7021022" y="790474"/>
                <a:ext cx="352383" cy="27192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+17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Oval 32">
                <a:extLst>
                  <a:ext uri="{FF2B5EF4-FFF2-40B4-BE49-F238E27FC236}">
                    <a16:creationId xmlns:a16="http://schemas.microsoft.com/office/drawing/2014/main" xmlns="" id="{06AE32FE-6C7E-450F-9F2C-15C6948D6F33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Oval 33">
                <a:extLst>
                  <a:ext uri="{FF2B5EF4-FFF2-40B4-BE49-F238E27FC236}">
                    <a16:creationId xmlns:a16="http://schemas.microsoft.com/office/drawing/2014/main" xmlns="" id="{4978AE42-4EDB-44B3-8566-B2E794BFBE62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Oval 34">
                <a:extLst>
                  <a:ext uri="{FF2B5EF4-FFF2-40B4-BE49-F238E27FC236}">
                    <a16:creationId xmlns:a16="http://schemas.microsoft.com/office/drawing/2014/main" xmlns="" id="{4DB721CE-C6EF-43A1-97EF-555807B0A3DA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Oval 35">
                <a:extLst>
                  <a:ext uri="{FF2B5EF4-FFF2-40B4-BE49-F238E27FC236}">
                    <a16:creationId xmlns:a16="http://schemas.microsoft.com/office/drawing/2014/main" xmlns="" id="{BB39C236-5760-489F-AAE9-C2A44CD8427B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Oval 36">
                <a:extLst>
                  <a:ext uri="{FF2B5EF4-FFF2-40B4-BE49-F238E27FC236}">
                    <a16:creationId xmlns:a16="http://schemas.microsoft.com/office/drawing/2014/main" xmlns="" id="{B7AB25B8-BDD7-4952-A1D6-EBF2620ADB5C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Oval 33">
                <a:extLst>
                  <a:ext uri="{FF2B5EF4-FFF2-40B4-BE49-F238E27FC236}">
                    <a16:creationId xmlns:a16="http://schemas.microsoft.com/office/drawing/2014/main" xmlns="" id="{153B3D7C-E520-4873-BAF3-2AA25C1D8322}"/>
                  </a:ext>
                </a:extLst>
              </p:cNvPr>
              <p:cNvSpPr/>
              <p:nvPr/>
            </p:nvSpPr>
            <p:spPr>
              <a:xfrm>
                <a:off x="6472356" y="187263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" name="Oval 35">
              <a:extLst>
                <a:ext uri="{FF2B5EF4-FFF2-40B4-BE49-F238E27FC236}">
                  <a16:creationId xmlns:a16="http://schemas.microsoft.com/office/drawing/2014/main" xmlns="" id="{7363CF6F-01B6-4B5D-B948-E04BE98D2AAA}"/>
                </a:ext>
              </a:extLst>
            </p:cNvPr>
            <p:cNvSpPr/>
            <p:nvPr/>
          </p:nvSpPr>
          <p:spPr>
            <a:xfrm flipH="1" flipV="1">
              <a:off x="6726426" y="514069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Oval 35">
              <a:extLst>
                <a:ext uri="{FF2B5EF4-FFF2-40B4-BE49-F238E27FC236}">
                  <a16:creationId xmlns:a16="http://schemas.microsoft.com/office/drawing/2014/main" xmlns="" id="{CF8B011A-EE3E-4878-9277-E13D7786053B}"/>
                </a:ext>
              </a:extLst>
            </p:cNvPr>
            <p:cNvSpPr/>
            <p:nvPr/>
          </p:nvSpPr>
          <p:spPr>
            <a:xfrm flipH="1" flipV="1">
              <a:off x="6831679" y="480367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3" name="Oval 35">
              <a:extLst>
                <a:ext uri="{FF2B5EF4-FFF2-40B4-BE49-F238E27FC236}">
                  <a16:creationId xmlns:a16="http://schemas.microsoft.com/office/drawing/2014/main" xmlns="" id="{7000006D-0F94-4AE8-B3C4-E2C0B39FC215}"/>
                </a:ext>
              </a:extLst>
            </p:cNvPr>
            <p:cNvSpPr/>
            <p:nvPr/>
          </p:nvSpPr>
          <p:spPr>
            <a:xfrm flipH="1" flipV="1">
              <a:off x="7138124" y="459222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4" name="Oval 35">
              <a:extLst>
                <a:ext uri="{FF2B5EF4-FFF2-40B4-BE49-F238E27FC236}">
                  <a16:creationId xmlns:a16="http://schemas.microsoft.com/office/drawing/2014/main" xmlns="" id="{3C87A340-5CD1-42FC-BBDF-1436FFAE5AC8}"/>
                </a:ext>
              </a:extLst>
            </p:cNvPr>
            <p:cNvSpPr/>
            <p:nvPr/>
          </p:nvSpPr>
          <p:spPr>
            <a:xfrm flipH="1" flipV="1">
              <a:off x="7588086" y="46711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Oval 35">
              <a:extLst>
                <a:ext uri="{FF2B5EF4-FFF2-40B4-BE49-F238E27FC236}">
                  <a16:creationId xmlns:a16="http://schemas.microsoft.com/office/drawing/2014/main" xmlns="" id="{CB01F213-EF4C-4CBC-9C3B-CF572FA22760}"/>
                </a:ext>
              </a:extLst>
            </p:cNvPr>
            <p:cNvSpPr/>
            <p:nvPr/>
          </p:nvSpPr>
          <p:spPr>
            <a:xfrm flipH="1" flipV="1">
              <a:off x="7725826" y="542443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Oval 35">
              <a:extLst>
                <a:ext uri="{FF2B5EF4-FFF2-40B4-BE49-F238E27FC236}">
                  <a16:creationId xmlns:a16="http://schemas.microsoft.com/office/drawing/2014/main" xmlns="" id="{7F2C82E3-7F91-4A4F-81C2-F21BE264D05D}"/>
                </a:ext>
              </a:extLst>
            </p:cNvPr>
            <p:cNvSpPr/>
            <p:nvPr/>
          </p:nvSpPr>
          <p:spPr>
            <a:xfrm flipH="1" flipV="1">
              <a:off x="7302664" y="562969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7" name="Oval 35">
              <a:extLst>
                <a:ext uri="{FF2B5EF4-FFF2-40B4-BE49-F238E27FC236}">
                  <a16:creationId xmlns:a16="http://schemas.microsoft.com/office/drawing/2014/main" xmlns="" id="{E6460B9B-C54A-4443-B08C-38C3A95A4C5D}"/>
                </a:ext>
              </a:extLst>
            </p:cNvPr>
            <p:cNvSpPr/>
            <p:nvPr/>
          </p:nvSpPr>
          <p:spPr>
            <a:xfrm flipH="1" flipV="1">
              <a:off x="7642086" y="446883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Oval 35">
              <a:extLst>
                <a:ext uri="{FF2B5EF4-FFF2-40B4-BE49-F238E27FC236}">
                  <a16:creationId xmlns:a16="http://schemas.microsoft.com/office/drawing/2014/main" xmlns="" id="{8375C451-487A-474E-9D1D-38FF9B6AB24C}"/>
                </a:ext>
              </a:extLst>
            </p:cNvPr>
            <p:cNvSpPr/>
            <p:nvPr/>
          </p:nvSpPr>
          <p:spPr>
            <a:xfrm flipH="1" flipV="1">
              <a:off x="6934527" y="447985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Oval 35">
              <a:extLst>
                <a:ext uri="{FF2B5EF4-FFF2-40B4-BE49-F238E27FC236}">
                  <a16:creationId xmlns:a16="http://schemas.microsoft.com/office/drawing/2014/main" xmlns="" id="{F96627A0-4784-4C6A-BABB-CBB28B472C63}"/>
                </a:ext>
              </a:extLst>
            </p:cNvPr>
            <p:cNvSpPr/>
            <p:nvPr/>
          </p:nvSpPr>
          <p:spPr>
            <a:xfrm flipH="1" flipV="1">
              <a:off x="6542909" y="500741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Oval 35">
              <a:extLst>
                <a:ext uri="{FF2B5EF4-FFF2-40B4-BE49-F238E27FC236}">
                  <a16:creationId xmlns:a16="http://schemas.microsoft.com/office/drawing/2014/main" xmlns="" id="{BE2A8EB9-3496-4FCA-8104-49B16721BA2A}"/>
                </a:ext>
              </a:extLst>
            </p:cNvPr>
            <p:cNvSpPr/>
            <p:nvPr/>
          </p:nvSpPr>
          <p:spPr>
            <a:xfrm flipH="1" flipV="1">
              <a:off x="6658777" y="550490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val 35">
              <a:extLst>
                <a:ext uri="{FF2B5EF4-FFF2-40B4-BE49-F238E27FC236}">
                  <a16:creationId xmlns:a16="http://schemas.microsoft.com/office/drawing/2014/main" xmlns="" id="{03B4B656-1238-4C6E-8CDB-58DD2F613DA2}"/>
                </a:ext>
              </a:extLst>
            </p:cNvPr>
            <p:cNvSpPr/>
            <p:nvPr/>
          </p:nvSpPr>
          <p:spPr>
            <a:xfrm flipH="1" flipV="1">
              <a:off x="7192124" y="582908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2" name="Oval 35">
              <a:extLst>
                <a:ext uri="{FF2B5EF4-FFF2-40B4-BE49-F238E27FC236}">
                  <a16:creationId xmlns:a16="http://schemas.microsoft.com/office/drawing/2014/main" xmlns="" id="{6238A2FD-E2C1-423E-8A82-39142249E838}"/>
                </a:ext>
              </a:extLst>
            </p:cNvPr>
            <p:cNvSpPr/>
            <p:nvPr/>
          </p:nvSpPr>
          <p:spPr>
            <a:xfrm flipH="1" flipV="1">
              <a:off x="8010543" y="500100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3" name="Oval 35">
              <a:extLst>
                <a:ext uri="{FF2B5EF4-FFF2-40B4-BE49-F238E27FC236}">
                  <a16:creationId xmlns:a16="http://schemas.microsoft.com/office/drawing/2014/main" xmlns="" id="{D47286EE-B531-49DA-8B1B-D588A176BBE7}"/>
                </a:ext>
              </a:extLst>
            </p:cNvPr>
            <p:cNvSpPr/>
            <p:nvPr/>
          </p:nvSpPr>
          <p:spPr>
            <a:xfrm flipH="1" flipV="1">
              <a:off x="7782072" y="56236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3" name="TextBox 68">
            <a:extLst>
              <a:ext uri="{FF2B5EF4-FFF2-40B4-BE49-F238E27FC236}">
                <a16:creationId xmlns:a16="http://schemas.microsoft.com/office/drawing/2014/main" xmlns="" id="{C2C6679C-C570-4565-8AF9-8528FC8FC4BC}"/>
              </a:ext>
            </a:extLst>
          </p:cNvPr>
          <p:cNvSpPr txBox="1"/>
          <p:nvPr/>
        </p:nvSpPr>
        <p:spPr>
          <a:xfrm>
            <a:off x="12838634" y="429261"/>
            <a:ext cx="961019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F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4" name="TextBox 67">
            <a:extLst>
              <a:ext uri="{FF2B5EF4-FFF2-40B4-BE49-F238E27FC236}">
                <a16:creationId xmlns:a16="http://schemas.microsoft.com/office/drawing/2014/main" xmlns="" id="{7319CDED-2A1F-460F-BC3D-C151DF29CC23}"/>
              </a:ext>
            </a:extLst>
          </p:cNvPr>
          <p:cNvSpPr txBox="1"/>
          <p:nvPr/>
        </p:nvSpPr>
        <p:spPr>
          <a:xfrm>
            <a:off x="13135069" y="9039939"/>
            <a:ext cx="1037963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Cl</a:t>
            </a:r>
            <a:endParaRPr lang="vi-VN" sz="5400" b="1" dirty="0">
              <a:solidFill>
                <a:srgbClr val="FF0000"/>
              </a:solidFill>
            </a:endParaRPr>
          </a:p>
        </p:txBody>
      </p:sp>
      <p:pic>
        <p:nvPicPr>
          <p:cNvPr id="2" name="Đồng-hồ-đếm-ngược-3-phút-gây-sốc-3-Minut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1098" y="3853839"/>
            <a:ext cx="3405909" cy="19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5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 animBg="1"/>
      <p:bldP spid="25" grpId="0" animBg="1"/>
      <p:bldP spid="83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9489"/>
            <a:ext cx="11395416" cy="10149481"/>
            <a:chOff x="9985106" y="-53238"/>
            <a:chExt cx="10641267" cy="8200951"/>
          </a:xfrm>
        </p:grpSpPr>
        <p:sp>
          <p:nvSpPr>
            <p:cNvPr id="3" name="Freeform 3"/>
            <p:cNvSpPr/>
            <p:nvPr/>
          </p:nvSpPr>
          <p:spPr>
            <a:xfrm>
              <a:off x="9985106" y="-53238"/>
              <a:ext cx="10641267" cy="8200951"/>
            </a:xfrm>
            <a:custGeom>
              <a:avLst/>
              <a:gdLst/>
              <a:ahLst/>
              <a:cxnLst/>
              <a:rect l="l" t="t" r="r" b="b"/>
              <a:pathLst>
                <a:path w="10641267" h="8200951">
                  <a:moveTo>
                    <a:pt x="10612565" y="6056066"/>
                  </a:moveTo>
                  <a:cubicBezTo>
                    <a:pt x="10598087" y="6993182"/>
                    <a:pt x="10570528" y="7106085"/>
                    <a:pt x="10526331" y="7209971"/>
                  </a:cubicBezTo>
                  <a:cubicBezTo>
                    <a:pt x="10493693" y="7286551"/>
                    <a:pt x="10448607" y="7357925"/>
                    <a:pt x="10403015" y="7427395"/>
                  </a:cubicBezTo>
                  <a:cubicBezTo>
                    <a:pt x="10303701" y="7578905"/>
                    <a:pt x="10195751" y="7739941"/>
                    <a:pt x="10050463" y="7851066"/>
                  </a:cubicBezTo>
                  <a:cubicBezTo>
                    <a:pt x="9866948" y="7991274"/>
                    <a:pt x="9637713" y="8058711"/>
                    <a:pt x="9412288" y="8092748"/>
                  </a:cubicBezTo>
                  <a:cubicBezTo>
                    <a:pt x="9150922" y="8132245"/>
                    <a:pt x="8886254" y="8129324"/>
                    <a:pt x="8622602" y="8135292"/>
                  </a:cubicBezTo>
                  <a:cubicBezTo>
                    <a:pt x="8352092" y="8141515"/>
                    <a:pt x="8081963" y="8157390"/>
                    <a:pt x="7811834" y="8171996"/>
                  </a:cubicBezTo>
                  <a:cubicBezTo>
                    <a:pt x="2582291" y="8200951"/>
                    <a:pt x="1825117" y="8191553"/>
                    <a:pt x="1292479" y="8121323"/>
                  </a:cubicBezTo>
                  <a:cubicBezTo>
                    <a:pt x="841502" y="8061886"/>
                    <a:pt x="587502" y="7951524"/>
                    <a:pt x="286639" y="7589700"/>
                  </a:cubicBezTo>
                  <a:cubicBezTo>
                    <a:pt x="151130" y="7426760"/>
                    <a:pt x="54610" y="7230290"/>
                    <a:pt x="28702" y="7018709"/>
                  </a:cubicBezTo>
                  <a:cubicBezTo>
                    <a:pt x="0" y="3914534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5413862" y="7620"/>
                  </a:cubicBezTo>
                  <a:cubicBezTo>
                    <a:pt x="7944168" y="0"/>
                    <a:pt x="8269669" y="39624"/>
                    <a:pt x="8545513" y="32004"/>
                  </a:cubicBezTo>
                  <a:cubicBezTo>
                    <a:pt x="8809165" y="24765"/>
                    <a:pt x="9153970" y="42672"/>
                    <a:pt x="9416606" y="72771"/>
                  </a:cubicBezTo>
                  <a:cubicBezTo>
                    <a:pt x="9851707" y="122428"/>
                    <a:pt x="10098723" y="161163"/>
                    <a:pt x="10349802" y="540258"/>
                  </a:cubicBezTo>
                  <a:cubicBezTo>
                    <a:pt x="10413810" y="638302"/>
                    <a:pt x="10471087" y="740664"/>
                    <a:pt x="10516807" y="848614"/>
                  </a:cubicBezTo>
                  <a:cubicBezTo>
                    <a:pt x="10603040" y="1052957"/>
                    <a:pt x="10641267" y="1273937"/>
                    <a:pt x="10612565" y="6056066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</p:grpSp>
      <p:sp>
        <p:nvSpPr>
          <p:cNvPr id="8" name="Freeform 8"/>
          <p:cNvSpPr/>
          <p:nvPr/>
        </p:nvSpPr>
        <p:spPr>
          <a:xfrm rot="4432361">
            <a:off x="11870198" y="1340555"/>
            <a:ext cx="4585223" cy="4722608"/>
          </a:xfrm>
          <a:custGeom>
            <a:avLst/>
            <a:gdLst/>
            <a:ahLst/>
            <a:cxnLst/>
            <a:rect l="l" t="t" r="r" b="b"/>
            <a:pathLst>
              <a:path w="4585223" h="4722608">
                <a:moveTo>
                  <a:pt x="0" y="0"/>
                </a:moveTo>
                <a:lnTo>
                  <a:pt x="4585223" y="0"/>
                </a:lnTo>
                <a:lnTo>
                  <a:pt x="4585223" y="4722608"/>
                </a:lnTo>
                <a:lnTo>
                  <a:pt x="0" y="4722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95510" y="4679762"/>
            <a:ext cx="5337443" cy="5711271"/>
          </a:xfrm>
          <a:custGeom>
            <a:avLst/>
            <a:gdLst/>
            <a:ahLst/>
            <a:cxnLst/>
            <a:rect l="l" t="t" r="r" b="b"/>
            <a:pathLst>
              <a:path w="5337443" h="5711271">
                <a:moveTo>
                  <a:pt x="0" y="0"/>
                </a:moveTo>
                <a:lnTo>
                  <a:pt x="5337443" y="0"/>
                </a:lnTo>
                <a:lnTo>
                  <a:pt x="5337443" y="5711271"/>
                </a:lnTo>
                <a:lnTo>
                  <a:pt x="0" y="5711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58">
            <a:extLst>
              <a:ext uri="{FF2B5EF4-FFF2-40B4-BE49-F238E27FC236}">
                <a16:creationId xmlns:a16="http://schemas.microsoft.com/office/drawing/2014/main" xmlns="" id="{A85164E7-23DE-401D-B156-04CE30E0C997}"/>
              </a:ext>
            </a:extLst>
          </p:cNvPr>
          <p:cNvGrpSpPr/>
          <p:nvPr/>
        </p:nvGrpSpPr>
        <p:grpSpPr>
          <a:xfrm>
            <a:off x="1523291" y="397381"/>
            <a:ext cx="3353509" cy="3145919"/>
            <a:chOff x="4902897" y="368617"/>
            <a:chExt cx="1078814" cy="107881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xmlns="" id="{BB94880B-4736-4316-B2D7-B2B78A362C3F}"/>
                </a:ext>
              </a:extLst>
            </p:cNvPr>
            <p:cNvSpPr/>
            <p:nvPr/>
          </p:nvSpPr>
          <p:spPr>
            <a:xfrm>
              <a:off x="5137436" y="609576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18" name="Oval 23">
              <a:extLst>
                <a:ext uri="{FF2B5EF4-FFF2-40B4-BE49-F238E27FC236}">
                  <a16:creationId xmlns:a16="http://schemas.microsoft.com/office/drawing/2014/main" xmlns="" id="{BD5714AB-AEB6-4C78-A3C9-FB29B88AB814}"/>
                </a:ext>
              </a:extLst>
            </p:cNvPr>
            <p:cNvSpPr/>
            <p:nvPr/>
          </p:nvSpPr>
          <p:spPr>
            <a:xfrm>
              <a:off x="5295301" y="767441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xmlns="" id="{39AE103D-91DF-47C3-822C-C3FB4936BF1F}"/>
                </a:ext>
              </a:extLst>
            </p:cNvPr>
            <p:cNvSpPr txBox="1"/>
            <p:nvPr/>
          </p:nvSpPr>
          <p:spPr>
            <a:xfrm>
              <a:off x="5353905" y="812421"/>
              <a:ext cx="205269" cy="20641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</a:rPr>
                <a:t>+3</a:t>
              </a:r>
              <a:endParaRPr lang="vi-VN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xmlns="" id="{8634095A-7FA7-4FB8-BB2A-E2F626A98CF6}"/>
                </a:ext>
              </a:extLst>
            </p:cNvPr>
            <p:cNvSpPr/>
            <p:nvPr/>
          </p:nvSpPr>
          <p:spPr>
            <a:xfrm flipH="1" flipV="1">
              <a:off x="5671756" y="1015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xmlns="" id="{1845B888-0FBB-4160-92AE-8E27A391AE82}"/>
                </a:ext>
              </a:extLst>
            </p:cNvPr>
            <p:cNvSpPr/>
            <p:nvPr/>
          </p:nvSpPr>
          <p:spPr>
            <a:xfrm>
              <a:off x="4902897" y="368617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22" name="Oval 27">
              <a:extLst>
                <a:ext uri="{FF2B5EF4-FFF2-40B4-BE49-F238E27FC236}">
                  <a16:creationId xmlns:a16="http://schemas.microsoft.com/office/drawing/2014/main" xmlns="" id="{4E66E06F-DE4F-4B30-9FEB-20844149EDC8}"/>
                </a:ext>
              </a:extLst>
            </p:cNvPr>
            <p:cNvSpPr/>
            <p:nvPr/>
          </p:nvSpPr>
          <p:spPr>
            <a:xfrm flipH="1" flipV="1">
              <a:off x="5779560" y="47329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xmlns="" id="{4AB9B977-1B73-47B4-8C47-747FC952D783}"/>
                </a:ext>
              </a:extLst>
            </p:cNvPr>
            <p:cNvSpPr/>
            <p:nvPr/>
          </p:nvSpPr>
          <p:spPr>
            <a:xfrm flipH="1" flipV="1">
              <a:off x="5218554" y="62560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66">
            <a:extLst>
              <a:ext uri="{FF2B5EF4-FFF2-40B4-BE49-F238E27FC236}">
                <a16:creationId xmlns:a16="http://schemas.microsoft.com/office/drawing/2014/main" xmlns="" id="{CEFA342C-421C-4A03-A93D-5D7C2CE50F9D}"/>
              </a:ext>
            </a:extLst>
          </p:cNvPr>
          <p:cNvSpPr txBox="1"/>
          <p:nvPr/>
        </p:nvSpPr>
        <p:spPr>
          <a:xfrm>
            <a:off x="843427" y="3377080"/>
            <a:ext cx="974288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25" name="Nhóm 4">
            <a:extLst>
              <a:ext uri="{FF2B5EF4-FFF2-40B4-BE49-F238E27FC236}">
                <a16:creationId xmlns:a16="http://schemas.microsoft.com/office/drawing/2014/main" xmlns="" id="{6665B6A3-6914-4FE0-BE29-2ADD4950F073}"/>
              </a:ext>
            </a:extLst>
          </p:cNvPr>
          <p:cNvGrpSpPr/>
          <p:nvPr/>
        </p:nvGrpSpPr>
        <p:grpSpPr>
          <a:xfrm>
            <a:off x="6222986" y="539735"/>
            <a:ext cx="3759214" cy="3232165"/>
            <a:chOff x="4403863" y="4636114"/>
            <a:chExt cx="1169892" cy="1128263"/>
          </a:xfrm>
        </p:grpSpPr>
        <p:grpSp>
          <p:nvGrpSpPr>
            <p:cNvPr id="26" name="Group 60">
              <a:extLst>
                <a:ext uri="{FF2B5EF4-FFF2-40B4-BE49-F238E27FC236}">
                  <a16:creationId xmlns:a16="http://schemas.microsoft.com/office/drawing/2014/main" xmlns="" id="{49FDBE18-67E2-414B-BBE0-730ACEEF39E9}"/>
                </a:ext>
              </a:extLst>
            </p:cNvPr>
            <p:cNvGrpSpPr/>
            <p:nvPr/>
          </p:nvGrpSpPr>
          <p:grpSpPr>
            <a:xfrm>
              <a:off x="4434708" y="4636114"/>
              <a:ext cx="1078814" cy="1089195"/>
              <a:chOff x="8605069" y="412236"/>
              <a:chExt cx="1078814" cy="1089195"/>
            </a:xfrm>
          </p:grpSpPr>
          <p:sp>
            <p:nvSpPr>
              <p:cNvPr id="31" name="Oval 37">
                <a:extLst>
                  <a:ext uri="{FF2B5EF4-FFF2-40B4-BE49-F238E27FC236}">
                    <a16:creationId xmlns:a16="http://schemas.microsoft.com/office/drawing/2014/main" xmlns="" id="{AD49B768-F1E0-4364-A28E-903926AB6B10}"/>
                  </a:ext>
                </a:extLst>
              </p:cNvPr>
              <p:cNvSpPr/>
              <p:nvPr/>
            </p:nvSpPr>
            <p:spPr>
              <a:xfrm>
                <a:off x="8839608" y="663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Oval 38">
                <a:extLst>
                  <a:ext uri="{FF2B5EF4-FFF2-40B4-BE49-F238E27FC236}">
                    <a16:creationId xmlns:a16="http://schemas.microsoft.com/office/drawing/2014/main" xmlns="" id="{0F610E80-3DB2-4691-9C0F-DE6B71353E28}"/>
                  </a:ext>
                </a:extLst>
              </p:cNvPr>
              <p:cNvSpPr/>
              <p:nvPr/>
            </p:nvSpPr>
            <p:spPr>
              <a:xfrm>
                <a:off x="8997473" y="821441"/>
                <a:ext cx="301658" cy="3016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xmlns="" id="{C801582F-BB53-45BD-AABF-074B1FE1F296}"/>
                  </a:ext>
                </a:extLst>
              </p:cNvPr>
              <p:cNvSpPr txBox="1"/>
              <p:nvPr/>
            </p:nvSpPr>
            <p:spPr>
              <a:xfrm>
                <a:off x="9074584" y="866094"/>
                <a:ext cx="208322" cy="20707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+9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Oval 40">
                <a:extLst>
                  <a:ext uri="{FF2B5EF4-FFF2-40B4-BE49-F238E27FC236}">
                    <a16:creationId xmlns:a16="http://schemas.microsoft.com/office/drawing/2014/main" xmlns="" id="{CAEFE783-FB5C-4D55-96CE-A0CBAA29002C}"/>
                  </a:ext>
                </a:extLst>
              </p:cNvPr>
              <p:cNvSpPr/>
              <p:nvPr/>
            </p:nvSpPr>
            <p:spPr>
              <a:xfrm flipH="1" flipV="1">
                <a:off x="9373928" y="106909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Oval 41">
                <a:extLst>
                  <a:ext uri="{FF2B5EF4-FFF2-40B4-BE49-F238E27FC236}">
                    <a16:creationId xmlns:a16="http://schemas.microsoft.com/office/drawing/2014/main" xmlns="" id="{DB9DCF50-0ACE-48C3-8BAB-20042CC8B4D4}"/>
                  </a:ext>
                </a:extLst>
              </p:cNvPr>
              <p:cNvSpPr/>
              <p:nvPr/>
            </p:nvSpPr>
            <p:spPr>
              <a:xfrm>
                <a:off x="8605069" y="422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Oval 42">
                <a:extLst>
                  <a:ext uri="{FF2B5EF4-FFF2-40B4-BE49-F238E27FC236}">
                    <a16:creationId xmlns:a16="http://schemas.microsoft.com/office/drawing/2014/main" xmlns="" id="{426D4E80-AD42-453D-A25E-B2147D133634}"/>
                  </a:ext>
                </a:extLst>
              </p:cNvPr>
              <p:cNvSpPr/>
              <p:nvPr/>
            </p:nvSpPr>
            <p:spPr>
              <a:xfrm flipH="1" flipV="1">
                <a:off x="9484895" y="128319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Oval 43">
                <a:extLst>
                  <a:ext uri="{FF2B5EF4-FFF2-40B4-BE49-F238E27FC236}">
                    <a16:creationId xmlns:a16="http://schemas.microsoft.com/office/drawing/2014/main" xmlns="" id="{F47D6380-3B23-4577-8892-9C9EA7074292}"/>
                  </a:ext>
                </a:extLst>
              </p:cNvPr>
              <p:cNvSpPr/>
              <p:nvPr/>
            </p:nvSpPr>
            <p:spPr>
              <a:xfrm flipH="1" flipV="1">
                <a:off x="8894967" y="41223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8" name="Oval 44">
                <a:extLst>
                  <a:ext uri="{FF2B5EF4-FFF2-40B4-BE49-F238E27FC236}">
                    <a16:creationId xmlns:a16="http://schemas.microsoft.com/office/drawing/2014/main" xmlns="" id="{08CB6984-93A4-4EB0-9FA1-5112EE5CBFC2}"/>
                  </a:ext>
                </a:extLst>
              </p:cNvPr>
              <p:cNvSpPr/>
              <p:nvPr/>
            </p:nvSpPr>
            <p:spPr>
              <a:xfrm flipH="1" flipV="1">
                <a:off x="8843522" y="73488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9" name="Oval 45">
                <a:extLst>
                  <a:ext uri="{FF2B5EF4-FFF2-40B4-BE49-F238E27FC236}">
                    <a16:creationId xmlns:a16="http://schemas.microsoft.com/office/drawing/2014/main" xmlns="" id="{A86D596B-F6DA-4E12-AE57-3D395E0F9778}"/>
                  </a:ext>
                </a:extLst>
              </p:cNvPr>
              <p:cNvSpPr/>
              <p:nvPr/>
            </p:nvSpPr>
            <p:spPr>
              <a:xfrm flipH="1" flipV="1">
                <a:off x="9373928" y="45111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7" name="Oval 42">
              <a:extLst>
                <a:ext uri="{FF2B5EF4-FFF2-40B4-BE49-F238E27FC236}">
                  <a16:creationId xmlns:a16="http://schemas.microsoft.com/office/drawing/2014/main" xmlns="" id="{E673B997-942E-4345-84CF-D91185128970}"/>
                </a:ext>
              </a:extLst>
            </p:cNvPr>
            <p:cNvSpPr/>
            <p:nvPr/>
          </p:nvSpPr>
          <p:spPr>
            <a:xfrm flipH="1" flipV="1">
              <a:off x="4442360" y="54095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8" name="Oval 42">
              <a:extLst>
                <a:ext uri="{FF2B5EF4-FFF2-40B4-BE49-F238E27FC236}">
                  <a16:creationId xmlns:a16="http://schemas.microsoft.com/office/drawing/2014/main" xmlns="" id="{B80AA326-B7AA-450A-B1DC-9C150AE56920}"/>
                </a:ext>
              </a:extLst>
            </p:cNvPr>
            <p:cNvSpPr/>
            <p:nvPr/>
          </p:nvSpPr>
          <p:spPr>
            <a:xfrm flipH="1" flipV="1">
              <a:off x="4851852" y="565637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Oval 42">
              <a:extLst>
                <a:ext uri="{FF2B5EF4-FFF2-40B4-BE49-F238E27FC236}">
                  <a16:creationId xmlns:a16="http://schemas.microsoft.com/office/drawing/2014/main" xmlns="" id="{B33878D3-5E77-4AF0-92F3-A36C6AD69060}"/>
                </a:ext>
              </a:extLst>
            </p:cNvPr>
            <p:cNvSpPr/>
            <p:nvPr/>
          </p:nvSpPr>
          <p:spPr>
            <a:xfrm flipH="1" flipV="1">
              <a:off x="4403863" y="49716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0" name="Oval 42">
              <a:extLst>
                <a:ext uri="{FF2B5EF4-FFF2-40B4-BE49-F238E27FC236}">
                  <a16:creationId xmlns:a16="http://schemas.microsoft.com/office/drawing/2014/main" xmlns="" id="{13317197-67F1-4966-A0F2-73F83B1C87FD}"/>
                </a:ext>
              </a:extLst>
            </p:cNvPr>
            <p:cNvSpPr/>
            <p:nvPr/>
          </p:nvSpPr>
          <p:spPr>
            <a:xfrm flipH="1" flipV="1">
              <a:off x="5465755" y="50410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0" name="TextBox 68">
            <a:extLst>
              <a:ext uri="{FF2B5EF4-FFF2-40B4-BE49-F238E27FC236}">
                <a16:creationId xmlns:a16="http://schemas.microsoft.com/office/drawing/2014/main" xmlns="" id="{C2C6679C-C570-4565-8AF9-8528FC8FC4BC}"/>
              </a:ext>
            </a:extLst>
          </p:cNvPr>
          <p:cNvSpPr txBox="1"/>
          <p:nvPr/>
        </p:nvSpPr>
        <p:spPr>
          <a:xfrm>
            <a:off x="5742476" y="3362606"/>
            <a:ext cx="961019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F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41" name="TextBox 67">
            <a:extLst>
              <a:ext uri="{FF2B5EF4-FFF2-40B4-BE49-F238E27FC236}">
                <a16:creationId xmlns:a16="http://schemas.microsoft.com/office/drawing/2014/main" xmlns="" id="{E53FC9BA-A6A7-4FA1-AD59-04B7BCA9F541}"/>
              </a:ext>
            </a:extLst>
          </p:cNvPr>
          <p:cNvSpPr txBox="1"/>
          <p:nvPr/>
        </p:nvSpPr>
        <p:spPr>
          <a:xfrm>
            <a:off x="956786" y="8629601"/>
            <a:ext cx="994184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Na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42" name="Nhóm 2">
            <a:extLst>
              <a:ext uri="{FF2B5EF4-FFF2-40B4-BE49-F238E27FC236}">
                <a16:creationId xmlns:a16="http://schemas.microsoft.com/office/drawing/2014/main" xmlns="" id="{9AFD4946-4D72-42BC-B547-E29111CBDA8D}"/>
              </a:ext>
            </a:extLst>
          </p:cNvPr>
          <p:cNvGrpSpPr/>
          <p:nvPr/>
        </p:nvGrpSpPr>
        <p:grpSpPr>
          <a:xfrm>
            <a:off x="914400" y="4610100"/>
            <a:ext cx="4244670" cy="4186486"/>
            <a:chOff x="2701555" y="4420847"/>
            <a:chExt cx="1456235" cy="1500776"/>
          </a:xfrm>
        </p:grpSpPr>
        <p:grpSp>
          <p:nvGrpSpPr>
            <p:cNvPr id="43" name="Group 59">
              <a:extLst>
                <a:ext uri="{FF2B5EF4-FFF2-40B4-BE49-F238E27FC236}">
                  <a16:creationId xmlns:a16="http://schemas.microsoft.com/office/drawing/2014/main" xmlns="" id="{0E034394-23B6-4C63-96B0-5CA06676C3DE}"/>
                </a:ext>
              </a:extLst>
            </p:cNvPr>
            <p:cNvGrpSpPr/>
            <p:nvPr/>
          </p:nvGrpSpPr>
          <p:grpSpPr>
            <a:xfrm>
              <a:off x="2701555" y="4465388"/>
              <a:ext cx="1456235" cy="1456235"/>
              <a:chOff x="6464559" y="187510"/>
              <a:chExt cx="1456235" cy="1456235"/>
            </a:xfrm>
          </p:grpSpPr>
          <p:sp>
            <p:nvSpPr>
              <p:cNvPr id="51" name="Oval 29">
                <a:extLst>
                  <a:ext uri="{FF2B5EF4-FFF2-40B4-BE49-F238E27FC236}">
                    <a16:creationId xmlns:a16="http://schemas.microsoft.com/office/drawing/2014/main" xmlns="" id="{89312CA3-B651-45E1-9279-25F01E7212C9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2" name="Oval 30">
                <a:extLst>
                  <a:ext uri="{FF2B5EF4-FFF2-40B4-BE49-F238E27FC236}">
                    <a16:creationId xmlns:a16="http://schemas.microsoft.com/office/drawing/2014/main" xmlns="" id="{EB7EB917-580A-44F8-AEC7-2AD14A7D0911}"/>
                  </a:ext>
                </a:extLst>
              </p:cNvPr>
              <p:cNvSpPr/>
              <p:nvPr/>
            </p:nvSpPr>
            <p:spPr>
              <a:xfrm>
                <a:off x="7021797" y="753130"/>
                <a:ext cx="365006" cy="36500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3" name="TextBox 31">
                <a:extLst>
                  <a:ext uri="{FF2B5EF4-FFF2-40B4-BE49-F238E27FC236}">
                    <a16:creationId xmlns:a16="http://schemas.microsoft.com/office/drawing/2014/main" xmlns="" id="{AC22AEE0-2A3D-45DF-8A11-0C0A24D751BC}"/>
                  </a:ext>
                </a:extLst>
              </p:cNvPr>
              <p:cNvSpPr txBox="1"/>
              <p:nvPr/>
            </p:nvSpPr>
            <p:spPr>
              <a:xfrm>
                <a:off x="7042164" y="789425"/>
                <a:ext cx="380333" cy="2606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+11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4" name="Oval 32">
                <a:extLst>
                  <a:ext uri="{FF2B5EF4-FFF2-40B4-BE49-F238E27FC236}">
                    <a16:creationId xmlns:a16="http://schemas.microsoft.com/office/drawing/2014/main" xmlns="" id="{C96C86CC-B8E9-43D8-A15C-C93D1C2EED87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Oval 33">
                <a:extLst>
                  <a:ext uri="{FF2B5EF4-FFF2-40B4-BE49-F238E27FC236}">
                    <a16:creationId xmlns:a16="http://schemas.microsoft.com/office/drawing/2014/main" xmlns="" id="{6FB9562B-C7AB-4E39-B343-E3AA6ADBFECA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6" name="Oval 34">
                <a:extLst>
                  <a:ext uri="{FF2B5EF4-FFF2-40B4-BE49-F238E27FC236}">
                    <a16:creationId xmlns:a16="http://schemas.microsoft.com/office/drawing/2014/main" xmlns="" id="{408ED43D-052C-494A-9A52-4D3662342A1E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Oval 35">
                <a:extLst>
                  <a:ext uri="{FF2B5EF4-FFF2-40B4-BE49-F238E27FC236}">
                    <a16:creationId xmlns:a16="http://schemas.microsoft.com/office/drawing/2014/main" xmlns="" id="{53D14F59-35D9-40B2-8AA6-7C1FDD33E96D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Oval 36">
                <a:extLst>
                  <a:ext uri="{FF2B5EF4-FFF2-40B4-BE49-F238E27FC236}">
                    <a16:creationId xmlns:a16="http://schemas.microsoft.com/office/drawing/2014/main" xmlns="" id="{9EAFC9E0-374D-4D72-ACE0-CF3164112F4E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9" name="Oval 33">
                <a:extLst>
                  <a:ext uri="{FF2B5EF4-FFF2-40B4-BE49-F238E27FC236}">
                    <a16:creationId xmlns:a16="http://schemas.microsoft.com/office/drawing/2014/main" xmlns="" id="{FD291CD9-2A61-4D8C-9CFD-12710EA1B7B2}"/>
                  </a:ext>
                </a:extLst>
              </p:cNvPr>
              <p:cNvSpPr/>
              <p:nvPr/>
            </p:nvSpPr>
            <p:spPr>
              <a:xfrm>
                <a:off x="6464559" y="187510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" name="Oval 35">
              <a:extLst>
                <a:ext uri="{FF2B5EF4-FFF2-40B4-BE49-F238E27FC236}">
                  <a16:creationId xmlns:a16="http://schemas.microsoft.com/office/drawing/2014/main" xmlns="" id="{8FA5F583-610F-4DBC-B3D8-56434B692D4C}"/>
                </a:ext>
              </a:extLst>
            </p:cNvPr>
            <p:cNvSpPr/>
            <p:nvPr/>
          </p:nvSpPr>
          <p:spPr>
            <a:xfrm flipH="1" flipV="1">
              <a:off x="2832636" y="5167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5" name="Oval 35">
              <a:extLst>
                <a:ext uri="{FF2B5EF4-FFF2-40B4-BE49-F238E27FC236}">
                  <a16:creationId xmlns:a16="http://schemas.microsoft.com/office/drawing/2014/main" xmlns="" id="{8F22C8B8-2E9A-4A5F-8B84-48863BA8A1D4}"/>
                </a:ext>
              </a:extLst>
            </p:cNvPr>
            <p:cNvSpPr/>
            <p:nvPr/>
          </p:nvSpPr>
          <p:spPr>
            <a:xfrm flipH="1" flipV="1">
              <a:off x="2937889" y="48300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Oval 35">
              <a:extLst>
                <a:ext uri="{FF2B5EF4-FFF2-40B4-BE49-F238E27FC236}">
                  <a16:creationId xmlns:a16="http://schemas.microsoft.com/office/drawing/2014/main" xmlns="" id="{9857A904-DEFE-43A6-B658-A0428FC258B7}"/>
                </a:ext>
              </a:extLst>
            </p:cNvPr>
            <p:cNvSpPr/>
            <p:nvPr/>
          </p:nvSpPr>
          <p:spPr>
            <a:xfrm flipH="1" flipV="1">
              <a:off x="3244334" y="46186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Oval 35">
              <a:extLst>
                <a:ext uri="{FF2B5EF4-FFF2-40B4-BE49-F238E27FC236}">
                  <a16:creationId xmlns:a16="http://schemas.microsoft.com/office/drawing/2014/main" xmlns="" id="{23D59A68-DEEB-4ADD-ADEA-CE9839794239}"/>
                </a:ext>
              </a:extLst>
            </p:cNvPr>
            <p:cNvSpPr/>
            <p:nvPr/>
          </p:nvSpPr>
          <p:spPr>
            <a:xfrm flipH="1" flipV="1">
              <a:off x="3694296" y="469753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8" name="Oval 35">
              <a:extLst>
                <a:ext uri="{FF2B5EF4-FFF2-40B4-BE49-F238E27FC236}">
                  <a16:creationId xmlns:a16="http://schemas.microsoft.com/office/drawing/2014/main" xmlns="" id="{D7335D1E-08B2-4E96-90CF-EA93D3243ACB}"/>
                </a:ext>
              </a:extLst>
            </p:cNvPr>
            <p:cNvSpPr/>
            <p:nvPr/>
          </p:nvSpPr>
          <p:spPr>
            <a:xfrm flipH="1" flipV="1">
              <a:off x="3832036" y="54508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9" name="Oval 35">
              <a:extLst>
                <a:ext uri="{FF2B5EF4-FFF2-40B4-BE49-F238E27FC236}">
                  <a16:creationId xmlns:a16="http://schemas.microsoft.com/office/drawing/2014/main" xmlns="" id="{74B55025-05F1-4050-8D39-BAEB9943ACC3}"/>
                </a:ext>
              </a:extLst>
            </p:cNvPr>
            <p:cNvSpPr/>
            <p:nvPr/>
          </p:nvSpPr>
          <p:spPr>
            <a:xfrm flipH="1" flipV="1">
              <a:off x="3408874" y="565610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50" name="Oval 35">
              <a:extLst>
                <a:ext uri="{FF2B5EF4-FFF2-40B4-BE49-F238E27FC236}">
                  <a16:creationId xmlns:a16="http://schemas.microsoft.com/office/drawing/2014/main" xmlns="" id="{FD279590-4E01-4908-BF98-2E849F6BE09C}"/>
                </a:ext>
              </a:extLst>
            </p:cNvPr>
            <p:cNvSpPr/>
            <p:nvPr/>
          </p:nvSpPr>
          <p:spPr>
            <a:xfrm flipH="1" flipV="1">
              <a:off x="3516874" y="44208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0" name="Nhóm 3">
            <a:extLst>
              <a:ext uri="{FF2B5EF4-FFF2-40B4-BE49-F238E27FC236}">
                <a16:creationId xmlns:a16="http://schemas.microsoft.com/office/drawing/2014/main" xmlns="" id="{6C95F459-A8CE-4871-9F1B-2221EDCD5EA7}"/>
              </a:ext>
            </a:extLst>
          </p:cNvPr>
          <p:cNvGrpSpPr/>
          <p:nvPr/>
        </p:nvGrpSpPr>
        <p:grpSpPr>
          <a:xfrm>
            <a:off x="6019800" y="4738255"/>
            <a:ext cx="4503337" cy="4087091"/>
            <a:chOff x="6542909" y="4438734"/>
            <a:chExt cx="1575634" cy="149835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488288FC-D98A-496B-A78A-7293AF14925C}"/>
                </a:ext>
              </a:extLst>
            </p:cNvPr>
            <p:cNvGrpSpPr/>
            <p:nvPr/>
          </p:nvGrpSpPr>
          <p:grpSpPr>
            <a:xfrm>
              <a:off x="6603142" y="4438734"/>
              <a:ext cx="1456235" cy="1456235"/>
              <a:chOff x="6472356" y="187263"/>
              <a:chExt cx="1456235" cy="1456235"/>
            </a:xfrm>
          </p:grpSpPr>
          <p:sp>
            <p:nvSpPr>
              <p:cNvPr id="75" name="Oval 29">
                <a:extLst>
                  <a:ext uri="{FF2B5EF4-FFF2-40B4-BE49-F238E27FC236}">
                    <a16:creationId xmlns:a16="http://schemas.microsoft.com/office/drawing/2014/main" xmlns="" id="{130B4799-184F-4408-AA6F-40E3ECC038C1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Oval 30">
                <a:extLst>
                  <a:ext uri="{FF2B5EF4-FFF2-40B4-BE49-F238E27FC236}">
                    <a16:creationId xmlns:a16="http://schemas.microsoft.com/office/drawing/2014/main" xmlns="" id="{341EF9B9-82DD-4D3B-8A1B-2D2CFF31161D}"/>
                  </a:ext>
                </a:extLst>
              </p:cNvPr>
              <p:cNvSpPr/>
              <p:nvPr/>
            </p:nvSpPr>
            <p:spPr>
              <a:xfrm>
                <a:off x="7021797" y="735767"/>
                <a:ext cx="365005" cy="3650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TextBox 31">
                <a:extLst>
                  <a:ext uri="{FF2B5EF4-FFF2-40B4-BE49-F238E27FC236}">
                    <a16:creationId xmlns:a16="http://schemas.microsoft.com/office/drawing/2014/main" xmlns="" id="{C1E3768B-5B74-41EC-9E87-085745133E35}"/>
                  </a:ext>
                </a:extLst>
              </p:cNvPr>
              <p:cNvSpPr txBox="1"/>
              <p:nvPr/>
            </p:nvSpPr>
            <p:spPr>
              <a:xfrm>
                <a:off x="7021022" y="790474"/>
                <a:ext cx="352383" cy="27192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+17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Oval 32">
                <a:extLst>
                  <a:ext uri="{FF2B5EF4-FFF2-40B4-BE49-F238E27FC236}">
                    <a16:creationId xmlns:a16="http://schemas.microsoft.com/office/drawing/2014/main" xmlns="" id="{06AE32FE-6C7E-450F-9F2C-15C6948D6F33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Oval 33">
                <a:extLst>
                  <a:ext uri="{FF2B5EF4-FFF2-40B4-BE49-F238E27FC236}">
                    <a16:creationId xmlns:a16="http://schemas.microsoft.com/office/drawing/2014/main" xmlns="" id="{4978AE42-4EDB-44B3-8566-B2E794BFBE62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Oval 34">
                <a:extLst>
                  <a:ext uri="{FF2B5EF4-FFF2-40B4-BE49-F238E27FC236}">
                    <a16:creationId xmlns:a16="http://schemas.microsoft.com/office/drawing/2014/main" xmlns="" id="{4DB721CE-C6EF-43A1-97EF-555807B0A3DA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Oval 35">
                <a:extLst>
                  <a:ext uri="{FF2B5EF4-FFF2-40B4-BE49-F238E27FC236}">
                    <a16:creationId xmlns:a16="http://schemas.microsoft.com/office/drawing/2014/main" xmlns="" id="{BB39C236-5760-489F-AAE9-C2A44CD8427B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Oval 36">
                <a:extLst>
                  <a:ext uri="{FF2B5EF4-FFF2-40B4-BE49-F238E27FC236}">
                    <a16:creationId xmlns:a16="http://schemas.microsoft.com/office/drawing/2014/main" xmlns="" id="{B7AB25B8-BDD7-4952-A1D6-EBF2620ADB5C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Oval 33">
                <a:extLst>
                  <a:ext uri="{FF2B5EF4-FFF2-40B4-BE49-F238E27FC236}">
                    <a16:creationId xmlns:a16="http://schemas.microsoft.com/office/drawing/2014/main" xmlns="" id="{153B3D7C-E520-4873-BAF3-2AA25C1D8322}"/>
                  </a:ext>
                </a:extLst>
              </p:cNvPr>
              <p:cNvSpPr/>
              <p:nvPr/>
            </p:nvSpPr>
            <p:spPr>
              <a:xfrm>
                <a:off x="6472356" y="187263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2" name="Oval 35">
              <a:extLst>
                <a:ext uri="{FF2B5EF4-FFF2-40B4-BE49-F238E27FC236}">
                  <a16:creationId xmlns:a16="http://schemas.microsoft.com/office/drawing/2014/main" xmlns="" id="{7363CF6F-01B6-4B5D-B948-E04BE98D2AAA}"/>
                </a:ext>
              </a:extLst>
            </p:cNvPr>
            <p:cNvSpPr/>
            <p:nvPr/>
          </p:nvSpPr>
          <p:spPr>
            <a:xfrm flipH="1" flipV="1">
              <a:off x="6726426" y="514069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3" name="Oval 35">
              <a:extLst>
                <a:ext uri="{FF2B5EF4-FFF2-40B4-BE49-F238E27FC236}">
                  <a16:creationId xmlns:a16="http://schemas.microsoft.com/office/drawing/2014/main" xmlns="" id="{CF8B011A-EE3E-4878-9277-E13D7786053B}"/>
                </a:ext>
              </a:extLst>
            </p:cNvPr>
            <p:cNvSpPr/>
            <p:nvPr/>
          </p:nvSpPr>
          <p:spPr>
            <a:xfrm flipH="1" flipV="1">
              <a:off x="6831679" y="480367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4" name="Oval 35">
              <a:extLst>
                <a:ext uri="{FF2B5EF4-FFF2-40B4-BE49-F238E27FC236}">
                  <a16:creationId xmlns:a16="http://schemas.microsoft.com/office/drawing/2014/main" xmlns="" id="{7000006D-0F94-4AE8-B3C4-E2C0B39FC215}"/>
                </a:ext>
              </a:extLst>
            </p:cNvPr>
            <p:cNvSpPr/>
            <p:nvPr/>
          </p:nvSpPr>
          <p:spPr>
            <a:xfrm flipH="1" flipV="1">
              <a:off x="7138124" y="459222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Oval 35">
              <a:extLst>
                <a:ext uri="{FF2B5EF4-FFF2-40B4-BE49-F238E27FC236}">
                  <a16:creationId xmlns:a16="http://schemas.microsoft.com/office/drawing/2014/main" xmlns="" id="{3C87A340-5CD1-42FC-BBDF-1436FFAE5AC8}"/>
                </a:ext>
              </a:extLst>
            </p:cNvPr>
            <p:cNvSpPr/>
            <p:nvPr/>
          </p:nvSpPr>
          <p:spPr>
            <a:xfrm flipH="1" flipV="1">
              <a:off x="7588086" y="46711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Oval 35">
              <a:extLst>
                <a:ext uri="{FF2B5EF4-FFF2-40B4-BE49-F238E27FC236}">
                  <a16:creationId xmlns:a16="http://schemas.microsoft.com/office/drawing/2014/main" xmlns="" id="{CB01F213-EF4C-4CBC-9C3B-CF572FA22760}"/>
                </a:ext>
              </a:extLst>
            </p:cNvPr>
            <p:cNvSpPr/>
            <p:nvPr/>
          </p:nvSpPr>
          <p:spPr>
            <a:xfrm flipH="1" flipV="1">
              <a:off x="7725826" y="542443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7" name="Oval 35">
              <a:extLst>
                <a:ext uri="{FF2B5EF4-FFF2-40B4-BE49-F238E27FC236}">
                  <a16:creationId xmlns:a16="http://schemas.microsoft.com/office/drawing/2014/main" xmlns="" id="{7F2C82E3-7F91-4A4F-81C2-F21BE264D05D}"/>
                </a:ext>
              </a:extLst>
            </p:cNvPr>
            <p:cNvSpPr/>
            <p:nvPr/>
          </p:nvSpPr>
          <p:spPr>
            <a:xfrm flipH="1" flipV="1">
              <a:off x="7302664" y="562969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Oval 35">
              <a:extLst>
                <a:ext uri="{FF2B5EF4-FFF2-40B4-BE49-F238E27FC236}">
                  <a16:creationId xmlns:a16="http://schemas.microsoft.com/office/drawing/2014/main" xmlns="" id="{E6460B9B-C54A-4443-B08C-38C3A95A4C5D}"/>
                </a:ext>
              </a:extLst>
            </p:cNvPr>
            <p:cNvSpPr/>
            <p:nvPr/>
          </p:nvSpPr>
          <p:spPr>
            <a:xfrm flipH="1" flipV="1">
              <a:off x="7642086" y="446883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Oval 35">
              <a:extLst>
                <a:ext uri="{FF2B5EF4-FFF2-40B4-BE49-F238E27FC236}">
                  <a16:creationId xmlns:a16="http://schemas.microsoft.com/office/drawing/2014/main" xmlns="" id="{8375C451-487A-474E-9D1D-38FF9B6AB24C}"/>
                </a:ext>
              </a:extLst>
            </p:cNvPr>
            <p:cNvSpPr/>
            <p:nvPr/>
          </p:nvSpPr>
          <p:spPr>
            <a:xfrm flipH="1" flipV="1">
              <a:off x="6934527" y="447985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Oval 35">
              <a:extLst>
                <a:ext uri="{FF2B5EF4-FFF2-40B4-BE49-F238E27FC236}">
                  <a16:creationId xmlns:a16="http://schemas.microsoft.com/office/drawing/2014/main" xmlns="" id="{F96627A0-4784-4C6A-BABB-CBB28B472C63}"/>
                </a:ext>
              </a:extLst>
            </p:cNvPr>
            <p:cNvSpPr/>
            <p:nvPr/>
          </p:nvSpPr>
          <p:spPr>
            <a:xfrm flipH="1" flipV="1">
              <a:off x="6542909" y="500741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val 35">
              <a:extLst>
                <a:ext uri="{FF2B5EF4-FFF2-40B4-BE49-F238E27FC236}">
                  <a16:creationId xmlns:a16="http://schemas.microsoft.com/office/drawing/2014/main" xmlns="" id="{BE2A8EB9-3496-4FCA-8104-49B16721BA2A}"/>
                </a:ext>
              </a:extLst>
            </p:cNvPr>
            <p:cNvSpPr/>
            <p:nvPr/>
          </p:nvSpPr>
          <p:spPr>
            <a:xfrm flipH="1" flipV="1">
              <a:off x="6658777" y="550490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2" name="Oval 35">
              <a:extLst>
                <a:ext uri="{FF2B5EF4-FFF2-40B4-BE49-F238E27FC236}">
                  <a16:creationId xmlns:a16="http://schemas.microsoft.com/office/drawing/2014/main" xmlns="" id="{03B4B656-1238-4C6E-8CDB-58DD2F613DA2}"/>
                </a:ext>
              </a:extLst>
            </p:cNvPr>
            <p:cNvSpPr/>
            <p:nvPr/>
          </p:nvSpPr>
          <p:spPr>
            <a:xfrm flipH="1" flipV="1">
              <a:off x="7192124" y="582908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3" name="Oval 35">
              <a:extLst>
                <a:ext uri="{FF2B5EF4-FFF2-40B4-BE49-F238E27FC236}">
                  <a16:creationId xmlns:a16="http://schemas.microsoft.com/office/drawing/2014/main" xmlns="" id="{6238A2FD-E2C1-423E-8A82-39142249E838}"/>
                </a:ext>
              </a:extLst>
            </p:cNvPr>
            <p:cNvSpPr/>
            <p:nvPr/>
          </p:nvSpPr>
          <p:spPr>
            <a:xfrm flipH="1" flipV="1">
              <a:off x="8010543" y="500100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4" name="Oval 35">
              <a:extLst>
                <a:ext uri="{FF2B5EF4-FFF2-40B4-BE49-F238E27FC236}">
                  <a16:creationId xmlns:a16="http://schemas.microsoft.com/office/drawing/2014/main" xmlns="" id="{D47286EE-B531-49DA-8B1B-D588A176BBE7}"/>
                </a:ext>
              </a:extLst>
            </p:cNvPr>
            <p:cNvSpPr/>
            <p:nvPr/>
          </p:nvSpPr>
          <p:spPr>
            <a:xfrm flipH="1" flipV="1">
              <a:off x="7782072" y="56236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4" name="TextBox 67">
            <a:extLst>
              <a:ext uri="{FF2B5EF4-FFF2-40B4-BE49-F238E27FC236}">
                <a16:creationId xmlns:a16="http://schemas.microsoft.com/office/drawing/2014/main" xmlns="" id="{7319CDED-2A1F-460F-BC3D-C151DF29CC23}"/>
              </a:ext>
            </a:extLst>
          </p:cNvPr>
          <p:cNvSpPr txBox="1"/>
          <p:nvPr/>
        </p:nvSpPr>
        <p:spPr>
          <a:xfrm>
            <a:off x="6050358" y="8449443"/>
            <a:ext cx="1037963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Cl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2448308" y="2019300"/>
            <a:ext cx="3629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TRÌNH BÀY KẾT QUẢ PHIẾU HỌC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2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84" grpId="0" animBg="1"/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190" y="4959453"/>
            <a:ext cx="2963636" cy="1885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807" y="6800762"/>
            <a:ext cx="2963636" cy="1885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832" y="9226531"/>
            <a:ext cx="3506172" cy="11796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5328071"/>
            <a:ext cx="2356559" cy="1499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30" y="5454968"/>
            <a:ext cx="2840102" cy="9555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968" y="6244109"/>
            <a:ext cx="2963636" cy="18859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841" y="8599256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7" y="9273039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079" y="1724298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978" y="2013606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67" y="1935840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42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219" y="3944289"/>
            <a:ext cx="2220192" cy="22654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258" y="3038808"/>
            <a:ext cx="2431505" cy="16122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234" y="5902428"/>
            <a:ext cx="2457665" cy="2290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934" y="7372949"/>
            <a:ext cx="2077482" cy="19000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409" y="7921187"/>
            <a:ext cx="1900611" cy="20797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364" y="5508107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71" y="-730120"/>
            <a:ext cx="8044592" cy="462036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64" y="7847443"/>
            <a:ext cx="1604472" cy="8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69182" y="6491040"/>
            <a:ext cx="17478896" cy="784830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Kristen ITC" panose="03050502040202030202" pitchFamily="66" charset="0"/>
              </a:rPr>
              <a:t>CÙNG ẾCH XANH </a:t>
            </a:r>
            <a:r>
              <a:rPr lang="en-US" sz="42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ÔN BÀI NHÉ!</a:t>
            </a:r>
            <a:endParaRPr lang="en-US" sz="4200" b="1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9584083" y="91006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5274" y="190500"/>
            <a:ext cx="5554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9941"/>
            <a:ext cx="17373600" cy="906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24765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3216414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91800" y="26068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Li,  Na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99821" y="33147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Cl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0" y="59055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5200" y="59055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63600" y="59055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25800" y="59055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00" y="6816934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25200" y="6759826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58800" y="677586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VIIA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21000" y="681693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VIIA</a:t>
            </a:r>
            <a:endParaRPr lang="en-GB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8648700"/>
            <a:ext cx="1424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1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elctron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ở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IA.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7 electron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ở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VIIA.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">
            <a:extLst>
              <a:ext uri="{FF2B5EF4-FFF2-40B4-BE49-F238E27FC236}">
                <a16:creationId xmlns:a16="http://schemas.microsoft.com/office/drawing/2014/main" xmlns="" id="{566B80F9-1851-4FFF-B405-6A3726AC8D9A}"/>
              </a:ext>
            </a:extLst>
          </p:cNvPr>
          <p:cNvSpPr txBox="1"/>
          <p:nvPr/>
        </p:nvSpPr>
        <p:spPr>
          <a:xfrm>
            <a:off x="990659" y="190505"/>
            <a:ext cx="16540157" cy="92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Cấu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hóa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700" y="1257305"/>
            <a:ext cx="36957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GB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58">
            <a:extLst>
              <a:ext uri="{FF2B5EF4-FFF2-40B4-BE49-F238E27FC236}">
                <a16:creationId xmlns:a16="http://schemas.microsoft.com/office/drawing/2014/main" xmlns="" id="{A85164E7-23DE-401D-B156-04CE30E0C997}"/>
              </a:ext>
            </a:extLst>
          </p:cNvPr>
          <p:cNvGrpSpPr/>
          <p:nvPr/>
        </p:nvGrpSpPr>
        <p:grpSpPr>
          <a:xfrm>
            <a:off x="10386915" y="2832241"/>
            <a:ext cx="3405285" cy="3378065"/>
            <a:chOff x="4902897" y="368617"/>
            <a:chExt cx="1078814" cy="1078814"/>
          </a:xfrm>
        </p:grpSpPr>
        <p:sp>
          <p:nvSpPr>
            <p:cNvPr id="20" name="Oval 22">
              <a:extLst>
                <a:ext uri="{FF2B5EF4-FFF2-40B4-BE49-F238E27FC236}">
                  <a16:creationId xmlns:a16="http://schemas.microsoft.com/office/drawing/2014/main" xmlns="" id="{BB94880B-4736-4316-B2D7-B2B78A362C3F}"/>
                </a:ext>
              </a:extLst>
            </p:cNvPr>
            <p:cNvSpPr/>
            <p:nvPr/>
          </p:nvSpPr>
          <p:spPr>
            <a:xfrm>
              <a:off x="5137436" y="609576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xmlns="" id="{BD5714AB-AEB6-4C78-A3C9-FB29B88AB814}"/>
                </a:ext>
              </a:extLst>
            </p:cNvPr>
            <p:cNvSpPr/>
            <p:nvPr/>
          </p:nvSpPr>
          <p:spPr>
            <a:xfrm>
              <a:off x="5295301" y="767441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xmlns="" id="{39AE103D-91DF-47C3-822C-C3FB4936BF1F}"/>
                </a:ext>
              </a:extLst>
            </p:cNvPr>
            <p:cNvSpPr txBox="1"/>
            <p:nvPr/>
          </p:nvSpPr>
          <p:spPr>
            <a:xfrm>
              <a:off x="5353905" y="812421"/>
              <a:ext cx="205269" cy="20641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</a:rPr>
                <a:t>+3</a:t>
              </a:r>
              <a:endParaRPr lang="vi-VN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xmlns="" id="{8634095A-7FA7-4FB8-BB2A-E2F626A98CF6}"/>
                </a:ext>
              </a:extLst>
            </p:cNvPr>
            <p:cNvSpPr/>
            <p:nvPr/>
          </p:nvSpPr>
          <p:spPr>
            <a:xfrm flipH="1" flipV="1">
              <a:off x="5671756" y="1015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xmlns="" id="{1845B888-0FBB-4160-92AE-8E27A391AE82}"/>
                </a:ext>
              </a:extLst>
            </p:cNvPr>
            <p:cNvSpPr/>
            <p:nvPr/>
          </p:nvSpPr>
          <p:spPr>
            <a:xfrm>
              <a:off x="4902897" y="368617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>
                <a:solidFill>
                  <a:srgbClr val="FFFF00"/>
                </a:solidFill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xmlns="" id="{4E66E06F-DE4F-4B30-9FEB-20844149EDC8}"/>
                </a:ext>
              </a:extLst>
            </p:cNvPr>
            <p:cNvSpPr/>
            <p:nvPr/>
          </p:nvSpPr>
          <p:spPr>
            <a:xfrm flipH="1" flipV="1">
              <a:off x="5779560" y="47329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xmlns="" id="{4AB9B977-1B73-47B4-8C47-747FC952D783}"/>
                </a:ext>
              </a:extLst>
            </p:cNvPr>
            <p:cNvSpPr/>
            <p:nvPr/>
          </p:nvSpPr>
          <p:spPr>
            <a:xfrm flipH="1" flipV="1">
              <a:off x="5218554" y="62560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7" name="TextBox 66">
            <a:extLst>
              <a:ext uri="{FF2B5EF4-FFF2-40B4-BE49-F238E27FC236}">
                <a16:creationId xmlns:a16="http://schemas.microsoft.com/office/drawing/2014/main" xmlns="" id="{CEFA342C-421C-4A03-A93D-5D7C2CE50F9D}"/>
              </a:ext>
            </a:extLst>
          </p:cNvPr>
          <p:cNvSpPr txBox="1"/>
          <p:nvPr/>
        </p:nvSpPr>
        <p:spPr>
          <a:xfrm>
            <a:off x="9769914" y="2315174"/>
            <a:ext cx="974288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28" name="TextBox 67">
            <a:extLst>
              <a:ext uri="{FF2B5EF4-FFF2-40B4-BE49-F238E27FC236}">
                <a16:creationId xmlns:a16="http://schemas.microsoft.com/office/drawing/2014/main" xmlns="" id="{E53FC9BA-A6A7-4FA1-AD59-04B7BCA9F541}"/>
              </a:ext>
            </a:extLst>
          </p:cNvPr>
          <p:cNvSpPr txBox="1"/>
          <p:nvPr/>
        </p:nvSpPr>
        <p:spPr>
          <a:xfrm>
            <a:off x="13712422" y="2238972"/>
            <a:ext cx="994184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Na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29" name="Nhóm 2">
            <a:extLst>
              <a:ext uri="{FF2B5EF4-FFF2-40B4-BE49-F238E27FC236}">
                <a16:creationId xmlns:a16="http://schemas.microsoft.com/office/drawing/2014/main" xmlns="" id="{9AFD4946-4D72-42BC-B547-E29111CBDA8D}"/>
              </a:ext>
            </a:extLst>
          </p:cNvPr>
          <p:cNvGrpSpPr/>
          <p:nvPr/>
        </p:nvGrpSpPr>
        <p:grpSpPr>
          <a:xfrm>
            <a:off x="14210357" y="2517002"/>
            <a:ext cx="3791045" cy="3721838"/>
            <a:chOff x="2701555" y="4420847"/>
            <a:chExt cx="1456235" cy="1500776"/>
          </a:xfrm>
        </p:grpSpPr>
        <p:grpSp>
          <p:nvGrpSpPr>
            <p:cNvPr id="30" name="Group 59">
              <a:extLst>
                <a:ext uri="{FF2B5EF4-FFF2-40B4-BE49-F238E27FC236}">
                  <a16:creationId xmlns:a16="http://schemas.microsoft.com/office/drawing/2014/main" xmlns="" id="{0E034394-23B6-4C63-96B0-5CA06676C3DE}"/>
                </a:ext>
              </a:extLst>
            </p:cNvPr>
            <p:cNvGrpSpPr/>
            <p:nvPr/>
          </p:nvGrpSpPr>
          <p:grpSpPr>
            <a:xfrm>
              <a:off x="2701555" y="4465388"/>
              <a:ext cx="1456235" cy="1456235"/>
              <a:chOff x="6464559" y="187510"/>
              <a:chExt cx="1456235" cy="1456235"/>
            </a:xfrm>
          </p:grpSpPr>
          <p:sp>
            <p:nvSpPr>
              <p:cNvPr id="38" name="Oval 29">
                <a:extLst>
                  <a:ext uri="{FF2B5EF4-FFF2-40B4-BE49-F238E27FC236}">
                    <a16:creationId xmlns:a16="http://schemas.microsoft.com/office/drawing/2014/main" xmlns="" id="{89312CA3-B651-45E1-9279-25F01E7212C9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9" name="Oval 30">
                <a:extLst>
                  <a:ext uri="{FF2B5EF4-FFF2-40B4-BE49-F238E27FC236}">
                    <a16:creationId xmlns:a16="http://schemas.microsoft.com/office/drawing/2014/main" xmlns="" id="{EB7EB917-580A-44F8-AEC7-2AD14A7D0911}"/>
                  </a:ext>
                </a:extLst>
              </p:cNvPr>
              <p:cNvSpPr/>
              <p:nvPr/>
            </p:nvSpPr>
            <p:spPr>
              <a:xfrm>
                <a:off x="7021797" y="753130"/>
                <a:ext cx="365006" cy="36500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TextBox 31">
                <a:extLst>
                  <a:ext uri="{FF2B5EF4-FFF2-40B4-BE49-F238E27FC236}">
                    <a16:creationId xmlns:a16="http://schemas.microsoft.com/office/drawing/2014/main" xmlns="" id="{AC22AEE0-2A3D-45DF-8A11-0C0A24D751BC}"/>
                  </a:ext>
                </a:extLst>
              </p:cNvPr>
              <p:cNvSpPr txBox="1"/>
              <p:nvPr/>
            </p:nvSpPr>
            <p:spPr>
              <a:xfrm>
                <a:off x="7042164" y="789425"/>
                <a:ext cx="380333" cy="2606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</a:rPr>
                  <a:t>+11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1" name="Oval 32">
                <a:extLst>
                  <a:ext uri="{FF2B5EF4-FFF2-40B4-BE49-F238E27FC236}">
                    <a16:creationId xmlns:a16="http://schemas.microsoft.com/office/drawing/2014/main" xmlns="" id="{C96C86CC-B8E9-43D8-A15C-C93D1C2EED87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Oval 33">
                <a:extLst>
                  <a:ext uri="{FF2B5EF4-FFF2-40B4-BE49-F238E27FC236}">
                    <a16:creationId xmlns:a16="http://schemas.microsoft.com/office/drawing/2014/main" xmlns="" id="{6FB9562B-C7AB-4E39-B343-E3AA6ADBFECA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Oval 34">
                <a:extLst>
                  <a:ext uri="{FF2B5EF4-FFF2-40B4-BE49-F238E27FC236}">
                    <a16:creationId xmlns:a16="http://schemas.microsoft.com/office/drawing/2014/main" xmlns="" id="{408ED43D-052C-494A-9A52-4D3662342A1E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4" name="Oval 35">
                <a:extLst>
                  <a:ext uri="{FF2B5EF4-FFF2-40B4-BE49-F238E27FC236}">
                    <a16:creationId xmlns:a16="http://schemas.microsoft.com/office/drawing/2014/main" xmlns="" id="{53D14F59-35D9-40B2-8AA6-7C1FDD33E96D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Oval 36">
                <a:extLst>
                  <a:ext uri="{FF2B5EF4-FFF2-40B4-BE49-F238E27FC236}">
                    <a16:creationId xmlns:a16="http://schemas.microsoft.com/office/drawing/2014/main" xmlns="" id="{9EAFC9E0-374D-4D72-ACE0-CF3164112F4E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6" name="Oval 33">
                <a:extLst>
                  <a:ext uri="{FF2B5EF4-FFF2-40B4-BE49-F238E27FC236}">
                    <a16:creationId xmlns:a16="http://schemas.microsoft.com/office/drawing/2014/main" xmlns="" id="{FD291CD9-2A61-4D8C-9CFD-12710EA1B7B2}"/>
                  </a:ext>
                </a:extLst>
              </p:cNvPr>
              <p:cNvSpPr/>
              <p:nvPr/>
            </p:nvSpPr>
            <p:spPr>
              <a:xfrm>
                <a:off x="6464559" y="187510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1" name="Oval 35">
              <a:extLst>
                <a:ext uri="{FF2B5EF4-FFF2-40B4-BE49-F238E27FC236}">
                  <a16:creationId xmlns:a16="http://schemas.microsoft.com/office/drawing/2014/main" xmlns="" id="{8FA5F583-610F-4DBC-B3D8-56434B692D4C}"/>
                </a:ext>
              </a:extLst>
            </p:cNvPr>
            <p:cNvSpPr/>
            <p:nvPr/>
          </p:nvSpPr>
          <p:spPr>
            <a:xfrm flipH="1" flipV="1">
              <a:off x="2832636" y="5167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xmlns="" id="{8F22C8B8-2E9A-4A5F-8B84-48863BA8A1D4}"/>
                </a:ext>
              </a:extLst>
            </p:cNvPr>
            <p:cNvSpPr/>
            <p:nvPr/>
          </p:nvSpPr>
          <p:spPr>
            <a:xfrm flipH="1" flipV="1">
              <a:off x="2937889" y="48300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xmlns="" id="{9857A904-DEFE-43A6-B658-A0428FC258B7}"/>
                </a:ext>
              </a:extLst>
            </p:cNvPr>
            <p:cNvSpPr/>
            <p:nvPr/>
          </p:nvSpPr>
          <p:spPr>
            <a:xfrm flipH="1" flipV="1">
              <a:off x="3244334" y="46186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xmlns="" id="{23D59A68-DEEB-4ADD-ADEA-CE9839794239}"/>
                </a:ext>
              </a:extLst>
            </p:cNvPr>
            <p:cNvSpPr/>
            <p:nvPr/>
          </p:nvSpPr>
          <p:spPr>
            <a:xfrm flipH="1" flipV="1">
              <a:off x="3694296" y="469753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Oval 35">
              <a:extLst>
                <a:ext uri="{FF2B5EF4-FFF2-40B4-BE49-F238E27FC236}">
                  <a16:creationId xmlns:a16="http://schemas.microsoft.com/office/drawing/2014/main" xmlns="" id="{D7335D1E-08B2-4E96-90CF-EA93D3243ACB}"/>
                </a:ext>
              </a:extLst>
            </p:cNvPr>
            <p:cNvSpPr/>
            <p:nvPr/>
          </p:nvSpPr>
          <p:spPr>
            <a:xfrm flipH="1" flipV="1">
              <a:off x="3832036" y="54508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74B55025-05F1-4050-8D39-BAEB9943ACC3}"/>
                </a:ext>
              </a:extLst>
            </p:cNvPr>
            <p:cNvSpPr/>
            <p:nvPr/>
          </p:nvSpPr>
          <p:spPr>
            <a:xfrm flipH="1" flipV="1">
              <a:off x="3408874" y="565610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7" name="Oval 35">
              <a:extLst>
                <a:ext uri="{FF2B5EF4-FFF2-40B4-BE49-F238E27FC236}">
                  <a16:creationId xmlns:a16="http://schemas.microsoft.com/office/drawing/2014/main" xmlns="" id="{FD279590-4E01-4908-BF98-2E849F6BE09C}"/>
                </a:ext>
              </a:extLst>
            </p:cNvPr>
            <p:cNvSpPr/>
            <p:nvPr/>
          </p:nvSpPr>
          <p:spPr>
            <a:xfrm flipH="1" flipV="1">
              <a:off x="3516874" y="442084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7" name="Nhóm 4">
            <a:extLst>
              <a:ext uri="{FF2B5EF4-FFF2-40B4-BE49-F238E27FC236}">
                <a16:creationId xmlns:a16="http://schemas.microsoft.com/office/drawing/2014/main" xmlns="" id="{6665B6A3-6914-4FE0-BE29-2ADD4950F073}"/>
              </a:ext>
            </a:extLst>
          </p:cNvPr>
          <p:cNvGrpSpPr/>
          <p:nvPr/>
        </p:nvGrpSpPr>
        <p:grpSpPr>
          <a:xfrm>
            <a:off x="10240335" y="6651049"/>
            <a:ext cx="3638667" cy="3521657"/>
            <a:chOff x="4403863" y="4636114"/>
            <a:chExt cx="1169892" cy="1128263"/>
          </a:xfrm>
        </p:grpSpPr>
        <p:grpSp>
          <p:nvGrpSpPr>
            <p:cNvPr id="48" name="Group 60">
              <a:extLst>
                <a:ext uri="{FF2B5EF4-FFF2-40B4-BE49-F238E27FC236}">
                  <a16:creationId xmlns:a16="http://schemas.microsoft.com/office/drawing/2014/main" xmlns="" id="{49FDBE18-67E2-414B-BBE0-730ACEEF39E9}"/>
                </a:ext>
              </a:extLst>
            </p:cNvPr>
            <p:cNvGrpSpPr/>
            <p:nvPr/>
          </p:nvGrpSpPr>
          <p:grpSpPr>
            <a:xfrm>
              <a:off x="4434708" y="4636114"/>
              <a:ext cx="1078814" cy="1089195"/>
              <a:chOff x="8605069" y="412236"/>
              <a:chExt cx="1078814" cy="1089195"/>
            </a:xfrm>
          </p:grpSpPr>
          <p:sp>
            <p:nvSpPr>
              <p:cNvPr id="53" name="Oval 37">
                <a:extLst>
                  <a:ext uri="{FF2B5EF4-FFF2-40B4-BE49-F238E27FC236}">
                    <a16:creationId xmlns:a16="http://schemas.microsoft.com/office/drawing/2014/main" xmlns="" id="{AD49B768-F1E0-4364-A28E-903926AB6B10}"/>
                  </a:ext>
                </a:extLst>
              </p:cNvPr>
              <p:cNvSpPr/>
              <p:nvPr/>
            </p:nvSpPr>
            <p:spPr>
              <a:xfrm>
                <a:off x="8839608" y="663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4" name="Oval 38">
                <a:extLst>
                  <a:ext uri="{FF2B5EF4-FFF2-40B4-BE49-F238E27FC236}">
                    <a16:creationId xmlns:a16="http://schemas.microsoft.com/office/drawing/2014/main" xmlns="" id="{0F610E80-3DB2-4691-9C0F-DE6B71353E28}"/>
                  </a:ext>
                </a:extLst>
              </p:cNvPr>
              <p:cNvSpPr/>
              <p:nvPr/>
            </p:nvSpPr>
            <p:spPr>
              <a:xfrm>
                <a:off x="8997473" y="821441"/>
                <a:ext cx="301658" cy="3016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TextBox 39">
                <a:extLst>
                  <a:ext uri="{FF2B5EF4-FFF2-40B4-BE49-F238E27FC236}">
                    <a16:creationId xmlns:a16="http://schemas.microsoft.com/office/drawing/2014/main" xmlns="" id="{C801582F-BB53-45BD-AABF-074B1FE1F296}"/>
                  </a:ext>
                </a:extLst>
              </p:cNvPr>
              <p:cNvSpPr txBox="1"/>
              <p:nvPr/>
            </p:nvSpPr>
            <p:spPr>
              <a:xfrm>
                <a:off x="9074584" y="866094"/>
                <a:ext cx="208322" cy="20707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>
                    <a:solidFill>
                      <a:srgbClr val="FFFF00"/>
                    </a:solidFill>
                  </a:rPr>
                  <a:t>+9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6" name="Oval 40">
                <a:extLst>
                  <a:ext uri="{FF2B5EF4-FFF2-40B4-BE49-F238E27FC236}">
                    <a16:creationId xmlns:a16="http://schemas.microsoft.com/office/drawing/2014/main" xmlns="" id="{CAEFE783-FB5C-4D55-96CE-A0CBAA29002C}"/>
                  </a:ext>
                </a:extLst>
              </p:cNvPr>
              <p:cNvSpPr/>
              <p:nvPr/>
            </p:nvSpPr>
            <p:spPr>
              <a:xfrm flipH="1" flipV="1">
                <a:off x="9373928" y="1069099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Oval 41">
                <a:extLst>
                  <a:ext uri="{FF2B5EF4-FFF2-40B4-BE49-F238E27FC236}">
                    <a16:creationId xmlns:a16="http://schemas.microsoft.com/office/drawing/2014/main" xmlns="" id="{DB9DCF50-0ACE-48C3-8BAB-20042CC8B4D4}"/>
                  </a:ext>
                </a:extLst>
              </p:cNvPr>
              <p:cNvSpPr/>
              <p:nvPr/>
            </p:nvSpPr>
            <p:spPr>
              <a:xfrm>
                <a:off x="8605069" y="422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Oval 42">
                <a:extLst>
                  <a:ext uri="{FF2B5EF4-FFF2-40B4-BE49-F238E27FC236}">
                    <a16:creationId xmlns:a16="http://schemas.microsoft.com/office/drawing/2014/main" xmlns="" id="{426D4E80-AD42-453D-A25E-B2147D133634}"/>
                  </a:ext>
                </a:extLst>
              </p:cNvPr>
              <p:cNvSpPr/>
              <p:nvPr/>
            </p:nvSpPr>
            <p:spPr>
              <a:xfrm flipH="1" flipV="1">
                <a:off x="9484895" y="128319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9" name="Oval 43">
                <a:extLst>
                  <a:ext uri="{FF2B5EF4-FFF2-40B4-BE49-F238E27FC236}">
                    <a16:creationId xmlns:a16="http://schemas.microsoft.com/office/drawing/2014/main" xmlns="" id="{F47D6380-3B23-4577-8892-9C9EA7074292}"/>
                  </a:ext>
                </a:extLst>
              </p:cNvPr>
              <p:cNvSpPr/>
              <p:nvPr/>
            </p:nvSpPr>
            <p:spPr>
              <a:xfrm flipH="1" flipV="1">
                <a:off x="8894967" y="41223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0" name="Oval 44">
                <a:extLst>
                  <a:ext uri="{FF2B5EF4-FFF2-40B4-BE49-F238E27FC236}">
                    <a16:creationId xmlns:a16="http://schemas.microsoft.com/office/drawing/2014/main" xmlns="" id="{08CB6984-93A4-4EB0-9FA1-5112EE5CBFC2}"/>
                  </a:ext>
                </a:extLst>
              </p:cNvPr>
              <p:cNvSpPr/>
              <p:nvPr/>
            </p:nvSpPr>
            <p:spPr>
              <a:xfrm flipH="1" flipV="1">
                <a:off x="8843522" y="73488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1" name="Oval 45">
                <a:extLst>
                  <a:ext uri="{FF2B5EF4-FFF2-40B4-BE49-F238E27FC236}">
                    <a16:creationId xmlns:a16="http://schemas.microsoft.com/office/drawing/2014/main" xmlns="" id="{A86D596B-F6DA-4E12-AE57-3D395E0F9778}"/>
                  </a:ext>
                </a:extLst>
              </p:cNvPr>
              <p:cNvSpPr/>
              <p:nvPr/>
            </p:nvSpPr>
            <p:spPr>
              <a:xfrm flipH="1" flipV="1">
                <a:off x="9373928" y="45111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9" name="Oval 42">
              <a:extLst>
                <a:ext uri="{FF2B5EF4-FFF2-40B4-BE49-F238E27FC236}">
                  <a16:creationId xmlns:a16="http://schemas.microsoft.com/office/drawing/2014/main" xmlns="" id="{E673B997-942E-4345-84CF-D91185128970}"/>
                </a:ext>
              </a:extLst>
            </p:cNvPr>
            <p:cNvSpPr/>
            <p:nvPr/>
          </p:nvSpPr>
          <p:spPr>
            <a:xfrm flipH="1" flipV="1">
              <a:off x="4442360" y="54095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50" name="Oval 42">
              <a:extLst>
                <a:ext uri="{FF2B5EF4-FFF2-40B4-BE49-F238E27FC236}">
                  <a16:creationId xmlns:a16="http://schemas.microsoft.com/office/drawing/2014/main" xmlns="" id="{B80AA326-B7AA-450A-B1DC-9C150AE56920}"/>
                </a:ext>
              </a:extLst>
            </p:cNvPr>
            <p:cNvSpPr/>
            <p:nvPr/>
          </p:nvSpPr>
          <p:spPr>
            <a:xfrm flipH="1" flipV="1">
              <a:off x="4851852" y="565637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51" name="Oval 42">
              <a:extLst>
                <a:ext uri="{FF2B5EF4-FFF2-40B4-BE49-F238E27FC236}">
                  <a16:creationId xmlns:a16="http://schemas.microsoft.com/office/drawing/2014/main" xmlns="" id="{B33878D3-5E77-4AF0-92F3-A36C6AD69060}"/>
                </a:ext>
              </a:extLst>
            </p:cNvPr>
            <p:cNvSpPr/>
            <p:nvPr/>
          </p:nvSpPr>
          <p:spPr>
            <a:xfrm flipH="1" flipV="1">
              <a:off x="4403863" y="497164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52" name="Oval 42">
              <a:extLst>
                <a:ext uri="{FF2B5EF4-FFF2-40B4-BE49-F238E27FC236}">
                  <a16:creationId xmlns:a16="http://schemas.microsoft.com/office/drawing/2014/main" xmlns="" id="{13317197-67F1-4966-A0F2-73F83B1C87FD}"/>
                </a:ext>
              </a:extLst>
            </p:cNvPr>
            <p:cNvSpPr/>
            <p:nvPr/>
          </p:nvSpPr>
          <p:spPr>
            <a:xfrm flipH="1" flipV="1">
              <a:off x="5465755" y="504104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2" name="Nhóm 3">
            <a:extLst>
              <a:ext uri="{FF2B5EF4-FFF2-40B4-BE49-F238E27FC236}">
                <a16:creationId xmlns:a16="http://schemas.microsoft.com/office/drawing/2014/main" xmlns="" id="{6C95F459-A8CE-4871-9F1B-2221EDCD5EA7}"/>
              </a:ext>
            </a:extLst>
          </p:cNvPr>
          <p:cNvGrpSpPr/>
          <p:nvPr/>
        </p:nvGrpSpPr>
        <p:grpSpPr>
          <a:xfrm>
            <a:off x="14294186" y="6544553"/>
            <a:ext cx="3943622" cy="3561437"/>
            <a:chOff x="6542909" y="4438734"/>
            <a:chExt cx="1575634" cy="149835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488288FC-D98A-496B-A78A-7293AF14925C}"/>
                </a:ext>
              </a:extLst>
            </p:cNvPr>
            <p:cNvGrpSpPr/>
            <p:nvPr/>
          </p:nvGrpSpPr>
          <p:grpSpPr>
            <a:xfrm>
              <a:off x="6603142" y="4438734"/>
              <a:ext cx="1456235" cy="1456235"/>
              <a:chOff x="6472356" y="187263"/>
              <a:chExt cx="1456235" cy="1456235"/>
            </a:xfrm>
          </p:grpSpPr>
          <p:sp>
            <p:nvSpPr>
              <p:cNvPr id="77" name="Oval 29">
                <a:extLst>
                  <a:ext uri="{FF2B5EF4-FFF2-40B4-BE49-F238E27FC236}">
                    <a16:creationId xmlns:a16="http://schemas.microsoft.com/office/drawing/2014/main" xmlns="" id="{130B4799-184F-4408-AA6F-40E3ECC038C1}"/>
                  </a:ext>
                </a:extLst>
              </p:cNvPr>
              <p:cNvSpPr/>
              <p:nvPr/>
            </p:nvSpPr>
            <p:spPr>
              <a:xfrm>
                <a:off x="6895606" y="609576"/>
                <a:ext cx="617388" cy="617388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Oval 30">
                <a:extLst>
                  <a:ext uri="{FF2B5EF4-FFF2-40B4-BE49-F238E27FC236}">
                    <a16:creationId xmlns:a16="http://schemas.microsoft.com/office/drawing/2014/main" xmlns="" id="{341EF9B9-82DD-4D3B-8A1B-2D2CFF31161D}"/>
                  </a:ext>
                </a:extLst>
              </p:cNvPr>
              <p:cNvSpPr/>
              <p:nvPr/>
            </p:nvSpPr>
            <p:spPr>
              <a:xfrm>
                <a:off x="7021797" y="735767"/>
                <a:ext cx="365005" cy="3650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xmlns="" id="{C1E3768B-5B74-41EC-9E87-085745133E35}"/>
                  </a:ext>
                </a:extLst>
              </p:cNvPr>
              <p:cNvSpPr txBox="1"/>
              <p:nvPr/>
            </p:nvSpPr>
            <p:spPr>
              <a:xfrm>
                <a:off x="7021022" y="790474"/>
                <a:ext cx="352383" cy="27192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600" b="1">
                    <a:solidFill>
                      <a:srgbClr val="FFFF00"/>
                    </a:solidFill>
                  </a:rPr>
                  <a:t>+17</a:t>
                </a:r>
                <a:endParaRPr lang="vi-VN" sz="3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Oval 32">
                <a:extLst>
                  <a:ext uri="{FF2B5EF4-FFF2-40B4-BE49-F238E27FC236}">
                    <a16:creationId xmlns:a16="http://schemas.microsoft.com/office/drawing/2014/main" xmlns="" id="{06AE32FE-6C7E-450F-9F2C-15C6948D6F33}"/>
                  </a:ext>
                </a:extLst>
              </p:cNvPr>
              <p:cNvSpPr/>
              <p:nvPr/>
            </p:nvSpPr>
            <p:spPr>
              <a:xfrm flipH="1" flipV="1">
                <a:off x="7301942" y="113836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Oval 33">
                <a:extLst>
                  <a:ext uri="{FF2B5EF4-FFF2-40B4-BE49-F238E27FC236}">
                    <a16:creationId xmlns:a16="http://schemas.microsoft.com/office/drawing/2014/main" xmlns="" id="{4978AE42-4EDB-44B3-8566-B2E794BFBE62}"/>
                  </a:ext>
                </a:extLst>
              </p:cNvPr>
              <p:cNvSpPr/>
              <p:nvPr/>
            </p:nvSpPr>
            <p:spPr>
              <a:xfrm>
                <a:off x="6661067" y="368617"/>
                <a:ext cx="1078814" cy="1078814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Oval 34">
                <a:extLst>
                  <a:ext uri="{FF2B5EF4-FFF2-40B4-BE49-F238E27FC236}">
                    <a16:creationId xmlns:a16="http://schemas.microsoft.com/office/drawing/2014/main" xmlns="" id="{4DB721CE-C6EF-43A1-97EF-555807B0A3DA}"/>
                  </a:ext>
                </a:extLst>
              </p:cNvPr>
              <p:cNvSpPr/>
              <p:nvPr/>
            </p:nvSpPr>
            <p:spPr>
              <a:xfrm flipH="1" flipV="1">
                <a:off x="7666140" y="76174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Oval 35">
                <a:extLst>
                  <a:ext uri="{FF2B5EF4-FFF2-40B4-BE49-F238E27FC236}">
                    <a16:creationId xmlns:a16="http://schemas.microsoft.com/office/drawing/2014/main" xmlns="" id="{BB39C236-5760-489F-AAE9-C2A44CD8427B}"/>
                  </a:ext>
                </a:extLst>
              </p:cNvPr>
              <p:cNvSpPr/>
              <p:nvPr/>
            </p:nvSpPr>
            <p:spPr>
              <a:xfrm flipH="1" flipV="1">
                <a:off x="6726956" y="122196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Oval 36">
                <a:extLst>
                  <a:ext uri="{FF2B5EF4-FFF2-40B4-BE49-F238E27FC236}">
                    <a16:creationId xmlns:a16="http://schemas.microsoft.com/office/drawing/2014/main" xmlns="" id="{B7AB25B8-BDD7-4952-A1D6-EBF2620ADB5C}"/>
                  </a:ext>
                </a:extLst>
              </p:cNvPr>
              <p:cNvSpPr/>
              <p:nvPr/>
            </p:nvSpPr>
            <p:spPr>
              <a:xfrm flipH="1" flipV="1">
                <a:off x="6984125" y="606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Oval 33">
                <a:extLst>
                  <a:ext uri="{FF2B5EF4-FFF2-40B4-BE49-F238E27FC236}">
                    <a16:creationId xmlns:a16="http://schemas.microsoft.com/office/drawing/2014/main" xmlns="" id="{153B3D7C-E520-4873-BAF3-2AA25C1D8322}"/>
                  </a:ext>
                </a:extLst>
              </p:cNvPr>
              <p:cNvSpPr/>
              <p:nvPr/>
            </p:nvSpPr>
            <p:spPr>
              <a:xfrm>
                <a:off x="6472356" y="187263"/>
                <a:ext cx="1456235" cy="1456235"/>
              </a:xfrm>
              <a:prstGeom prst="ellipse">
                <a:avLst/>
              </a:prstGeom>
              <a:noFill/>
              <a:ln w="19050">
                <a:solidFill>
                  <a:srgbClr val="EF7E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4" name="Oval 35">
              <a:extLst>
                <a:ext uri="{FF2B5EF4-FFF2-40B4-BE49-F238E27FC236}">
                  <a16:creationId xmlns:a16="http://schemas.microsoft.com/office/drawing/2014/main" xmlns="" id="{7363CF6F-01B6-4B5D-B948-E04BE98D2AAA}"/>
                </a:ext>
              </a:extLst>
            </p:cNvPr>
            <p:cNvSpPr/>
            <p:nvPr/>
          </p:nvSpPr>
          <p:spPr>
            <a:xfrm flipH="1" flipV="1">
              <a:off x="6726426" y="514069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Oval 35">
              <a:extLst>
                <a:ext uri="{FF2B5EF4-FFF2-40B4-BE49-F238E27FC236}">
                  <a16:creationId xmlns:a16="http://schemas.microsoft.com/office/drawing/2014/main" xmlns="" id="{CF8B011A-EE3E-4878-9277-E13D7786053B}"/>
                </a:ext>
              </a:extLst>
            </p:cNvPr>
            <p:cNvSpPr/>
            <p:nvPr/>
          </p:nvSpPr>
          <p:spPr>
            <a:xfrm flipH="1" flipV="1">
              <a:off x="6831679" y="480367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Oval 35">
              <a:extLst>
                <a:ext uri="{FF2B5EF4-FFF2-40B4-BE49-F238E27FC236}">
                  <a16:creationId xmlns:a16="http://schemas.microsoft.com/office/drawing/2014/main" xmlns="" id="{7000006D-0F94-4AE8-B3C4-E2C0B39FC215}"/>
                </a:ext>
              </a:extLst>
            </p:cNvPr>
            <p:cNvSpPr/>
            <p:nvPr/>
          </p:nvSpPr>
          <p:spPr>
            <a:xfrm flipH="1" flipV="1">
              <a:off x="7138124" y="459222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7" name="Oval 35">
              <a:extLst>
                <a:ext uri="{FF2B5EF4-FFF2-40B4-BE49-F238E27FC236}">
                  <a16:creationId xmlns:a16="http://schemas.microsoft.com/office/drawing/2014/main" xmlns="" id="{3C87A340-5CD1-42FC-BBDF-1436FFAE5AC8}"/>
                </a:ext>
              </a:extLst>
            </p:cNvPr>
            <p:cNvSpPr/>
            <p:nvPr/>
          </p:nvSpPr>
          <p:spPr>
            <a:xfrm flipH="1" flipV="1">
              <a:off x="7588086" y="467113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Oval 35">
              <a:extLst>
                <a:ext uri="{FF2B5EF4-FFF2-40B4-BE49-F238E27FC236}">
                  <a16:creationId xmlns:a16="http://schemas.microsoft.com/office/drawing/2014/main" xmlns="" id="{CB01F213-EF4C-4CBC-9C3B-CF572FA22760}"/>
                </a:ext>
              </a:extLst>
            </p:cNvPr>
            <p:cNvSpPr/>
            <p:nvPr/>
          </p:nvSpPr>
          <p:spPr>
            <a:xfrm flipH="1" flipV="1">
              <a:off x="7725826" y="542443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Oval 35">
              <a:extLst>
                <a:ext uri="{FF2B5EF4-FFF2-40B4-BE49-F238E27FC236}">
                  <a16:creationId xmlns:a16="http://schemas.microsoft.com/office/drawing/2014/main" xmlns="" id="{7F2C82E3-7F91-4A4F-81C2-F21BE264D05D}"/>
                </a:ext>
              </a:extLst>
            </p:cNvPr>
            <p:cNvSpPr/>
            <p:nvPr/>
          </p:nvSpPr>
          <p:spPr>
            <a:xfrm flipH="1" flipV="1">
              <a:off x="7302664" y="5629693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Oval 35">
              <a:extLst>
                <a:ext uri="{FF2B5EF4-FFF2-40B4-BE49-F238E27FC236}">
                  <a16:creationId xmlns:a16="http://schemas.microsoft.com/office/drawing/2014/main" xmlns="" id="{E6460B9B-C54A-4443-B08C-38C3A95A4C5D}"/>
                </a:ext>
              </a:extLst>
            </p:cNvPr>
            <p:cNvSpPr/>
            <p:nvPr/>
          </p:nvSpPr>
          <p:spPr>
            <a:xfrm flipH="1" flipV="1">
              <a:off x="7642086" y="446883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val 35">
              <a:extLst>
                <a:ext uri="{FF2B5EF4-FFF2-40B4-BE49-F238E27FC236}">
                  <a16:creationId xmlns:a16="http://schemas.microsoft.com/office/drawing/2014/main" xmlns="" id="{8375C451-487A-474E-9D1D-38FF9B6AB24C}"/>
                </a:ext>
              </a:extLst>
            </p:cNvPr>
            <p:cNvSpPr/>
            <p:nvPr/>
          </p:nvSpPr>
          <p:spPr>
            <a:xfrm flipH="1" flipV="1">
              <a:off x="6934527" y="447985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2" name="Oval 35">
              <a:extLst>
                <a:ext uri="{FF2B5EF4-FFF2-40B4-BE49-F238E27FC236}">
                  <a16:creationId xmlns:a16="http://schemas.microsoft.com/office/drawing/2014/main" xmlns="" id="{F96627A0-4784-4C6A-BABB-CBB28B472C63}"/>
                </a:ext>
              </a:extLst>
            </p:cNvPr>
            <p:cNvSpPr/>
            <p:nvPr/>
          </p:nvSpPr>
          <p:spPr>
            <a:xfrm flipH="1" flipV="1">
              <a:off x="6542909" y="500741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3" name="Oval 35">
              <a:extLst>
                <a:ext uri="{FF2B5EF4-FFF2-40B4-BE49-F238E27FC236}">
                  <a16:creationId xmlns:a16="http://schemas.microsoft.com/office/drawing/2014/main" xmlns="" id="{BE2A8EB9-3496-4FCA-8104-49B16721BA2A}"/>
                </a:ext>
              </a:extLst>
            </p:cNvPr>
            <p:cNvSpPr/>
            <p:nvPr/>
          </p:nvSpPr>
          <p:spPr>
            <a:xfrm flipH="1" flipV="1">
              <a:off x="6658777" y="550490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4" name="Oval 35">
              <a:extLst>
                <a:ext uri="{FF2B5EF4-FFF2-40B4-BE49-F238E27FC236}">
                  <a16:creationId xmlns:a16="http://schemas.microsoft.com/office/drawing/2014/main" xmlns="" id="{03B4B656-1238-4C6E-8CDB-58DD2F613DA2}"/>
                </a:ext>
              </a:extLst>
            </p:cNvPr>
            <p:cNvSpPr/>
            <p:nvPr/>
          </p:nvSpPr>
          <p:spPr>
            <a:xfrm flipH="1" flipV="1">
              <a:off x="7192124" y="582908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5" name="Oval 35">
              <a:extLst>
                <a:ext uri="{FF2B5EF4-FFF2-40B4-BE49-F238E27FC236}">
                  <a16:creationId xmlns:a16="http://schemas.microsoft.com/office/drawing/2014/main" xmlns="" id="{6238A2FD-E2C1-423E-8A82-39142249E838}"/>
                </a:ext>
              </a:extLst>
            </p:cNvPr>
            <p:cNvSpPr/>
            <p:nvPr/>
          </p:nvSpPr>
          <p:spPr>
            <a:xfrm flipH="1" flipV="1">
              <a:off x="8010543" y="500100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6" name="Oval 35">
              <a:extLst>
                <a:ext uri="{FF2B5EF4-FFF2-40B4-BE49-F238E27FC236}">
                  <a16:creationId xmlns:a16="http://schemas.microsoft.com/office/drawing/2014/main" xmlns="" id="{D47286EE-B531-49DA-8B1B-D588A176BBE7}"/>
                </a:ext>
              </a:extLst>
            </p:cNvPr>
            <p:cNvSpPr/>
            <p:nvPr/>
          </p:nvSpPr>
          <p:spPr>
            <a:xfrm flipH="1" flipV="1">
              <a:off x="7782072" y="56236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6" name="TextBox 68">
            <a:extLst>
              <a:ext uri="{FF2B5EF4-FFF2-40B4-BE49-F238E27FC236}">
                <a16:creationId xmlns:a16="http://schemas.microsoft.com/office/drawing/2014/main" xmlns="" id="{C2C6679C-C570-4565-8AF9-8528FC8FC4BC}"/>
              </a:ext>
            </a:extLst>
          </p:cNvPr>
          <p:cNvSpPr txBox="1"/>
          <p:nvPr/>
        </p:nvSpPr>
        <p:spPr>
          <a:xfrm>
            <a:off x="9859387" y="6048976"/>
            <a:ext cx="961019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F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7" name="TextBox 67">
            <a:extLst>
              <a:ext uri="{FF2B5EF4-FFF2-40B4-BE49-F238E27FC236}">
                <a16:creationId xmlns:a16="http://schemas.microsoft.com/office/drawing/2014/main" xmlns="" id="{7319CDED-2A1F-460F-BC3D-C151DF29CC23}"/>
              </a:ext>
            </a:extLst>
          </p:cNvPr>
          <p:cNvSpPr txBox="1"/>
          <p:nvPr/>
        </p:nvSpPr>
        <p:spPr>
          <a:xfrm>
            <a:off x="13868405" y="6125176"/>
            <a:ext cx="1037963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Cl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3299" y="2247900"/>
            <a:ext cx="8879306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- Li, Na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có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elctron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F, Cl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có 7 electron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3296" y="5176569"/>
            <a:ext cx="8879304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 - Li, Na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có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elctron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ở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IA.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F, Cl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có 7 electron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ở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VIIA.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93296" y="8067674"/>
            <a:ext cx="9488904" cy="2123658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ở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GB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7" grpId="0" animBg="1"/>
      <p:bldP spid="28" grpId="0" animBg="1"/>
      <p:bldP spid="86" grpId="0" animBg="1"/>
      <p:bldP spid="87" grpId="0" animBg="1"/>
      <p:bldP spid="89" grpId="0" animBg="1"/>
      <p:bldP spid="90" grpId="0" animBg="1"/>
      <p:bldP spid="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3" y="1028705"/>
            <a:ext cx="8929628" cy="113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17"/>
              </a:lnSpc>
            </a:pPr>
            <a:r>
              <a:rPr lang="en-US" sz="8000" b="1" dirty="0" err="1">
                <a:solidFill>
                  <a:srgbClr val="000000"/>
                </a:solidFill>
                <a:latin typeface="Saira Ultra-Bold"/>
                <a:ea typeface="Saira Ultra-Bold"/>
                <a:cs typeface="Saira Ultra-Bold"/>
                <a:sym typeface="Saira Ultra-Bold"/>
              </a:rPr>
              <a:t>Kết</a:t>
            </a:r>
            <a:r>
              <a:rPr lang="en-US" sz="8000" b="1" dirty="0">
                <a:solidFill>
                  <a:srgbClr val="000000"/>
                </a:solidFill>
                <a:latin typeface="Saira Ultra-Bold"/>
                <a:ea typeface="Saira Ultra-Bold"/>
                <a:cs typeface="Saira Ultra-Bold"/>
                <a:sym typeface="Saira Ultra-Bold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Ultra-Bold"/>
                <a:ea typeface="Saira Ultra-Bold"/>
                <a:cs typeface="Saira Ultra-Bold"/>
                <a:sym typeface="Saira Ultra-Bold"/>
              </a:rPr>
              <a:t>luận</a:t>
            </a:r>
            <a:endParaRPr lang="en-US" sz="8000" b="1" dirty="0">
              <a:solidFill>
                <a:srgbClr val="000000"/>
              </a:solidFill>
              <a:latin typeface="Saira Ultra-Bold"/>
              <a:ea typeface="Saira Ultra-Bold"/>
              <a:cs typeface="Saira Ultra-Bold"/>
              <a:sym typeface="Saira Ultra-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4300" y="2019305"/>
            <a:ext cx="15584906" cy="2585324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524" indent="-685524">
              <a:buFont typeface="Arial" panose="020B0604020202020204" pitchFamily="34" charset="0"/>
              <a:buChar char="•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IA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VIIIA </a:t>
            </a:r>
          </a:p>
          <a:p>
            <a:pPr marL="685524" indent="-685524">
              <a:buFont typeface="Arial" panose="020B0604020202020204" pitchFamily="34" charset="0"/>
              <a:buChar char="•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IIIB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VIIIB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IIB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IB.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4539383"/>
            <a:ext cx="16687800" cy="2585324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electron ở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He), do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7" y="6970579"/>
            <a:ext cx="16687799" cy="1754327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8801105"/>
            <a:ext cx="16154400" cy="92333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STT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0400" y="342905"/>
            <a:ext cx="46482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GB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963" y="2476500"/>
            <a:ext cx="9464837" cy="5262943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just"/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biết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́ Al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Giải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thích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thuộc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beryllium.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059" y="1181100"/>
            <a:ext cx="10343141" cy="1446513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Đồng-hồ-đếm-ngược-3-phút-gây-sốc-3-Minut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7739443"/>
            <a:ext cx="2603303" cy="146435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343" y="1266235"/>
            <a:ext cx="1847257" cy="885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1181100"/>
            <a:ext cx="1689379" cy="89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114300"/>
            <a:ext cx="3581400" cy="1002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8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3" grpId="0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0400" y="342905"/>
            <a:ext cx="46482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4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GB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963" y="1257307"/>
            <a:ext cx="16780043" cy="7478934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just"/>
            <a:endParaRPr lang="en-US" sz="4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dụng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tuần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biết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ngoài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Al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Giải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thích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thuộc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beryllium.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4305305"/>
            <a:ext cx="16916400" cy="3046988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Al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IIIA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electron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electron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104" y="8648700"/>
            <a:ext cx="16647696" cy="156966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thuộc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beryllium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magnesium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059" y="1181100"/>
            <a:ext cx="15448541" cy="923293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Đồng-hồ-đếm-ngược-3-phút-gây-sốc-3-Minut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3922" y="859742"/>
            <a:ext cx="2603303" cy="1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643241"/>
            <a:ext cx="8610600" cy="92333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“Ai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790703"/>
            <a:ext cx="14325600" cy="424728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91" y="38105"/>
            <a:ext cx="4729148" cy="47291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929469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7578593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544954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89864" y="4533905"/>
            <a:ext cx="16308287" cy="18779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077382" y="4688634"/>
            <a:ext cx="14075546" cy="1615827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9203849" y="6778177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1209503" y="8564522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712177" y="6896100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dirty="0" err="1"/>
              <a:t>thứ</a:t>
            </a:r>
            <a:r>
              <a:rPr lang="en-US" sz="4400" dirty="0"/>
              <a:t> </a:t>
            </a:r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tăng</a:t>
            </a:r>
            <a:r>
              <a:rPr lang="en-US" sz="4400" dirty="0"/>
              <a:t> </a:t>
            </a:r>
            <a:r>
              <a:rPr lang="en-US" sz="4400" dirty="0" err="1"/>
              <a:t>dần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hạt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659019" y="8570507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400" dirty="0" err="1"/>
              <a:t>thứ</a:t>
            </a:r>
            <a:r>
              <a:rPr lang="en-US" sz="4400" dirty="0"/>
              <a:t> </a:t>
            </a:r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tăng</a:t>
            </a:r>
            <a:r>
              <a:rPr lang="en-US" sz="4400" dirty="0"/>
              <a:t> </a:t>
            </a:r>
            <a:r>
              <a:rPr lang="en-US" sz="4400" dirty="0" err="1"/>
              <a:t>dần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hạt</a:t>
            </a:r>
            <a:r>
              <a:rPr lang="en-US" sz="4400" dirty="0"/>
              <a:t> electron </a:t>
            </a:r>
            <a:r>
              <a:rPr lang="en-US" sz="4400" dirty="0" err="1"/>
              <a:t>lớp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1143005" y="6778177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203849" y="8564522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558777" y="6896100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400" dirty="0" err="1"/>
              <a:t>thứ</a:t>
            </a:r>
            <a:r>
              <a:rPr lang="en-US" sz="4400" dirty="0"/>
              <a:t> </a:t>
            </a:r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chữ</a:t>
            </a:r>
            <a:r>
              <a:rPr lang="en-US" sz="4400" dirty="0"/>
              <a:t> </a:t>
            </a:r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từ</a:t>
            </a:r>
            <a:r>
              <a:rPr lang="en-US" sz="4400" dirty="0"/>
              <a:t> </a:t>
            </a:r>
            <a:r>
              <a:rPr lang="en-US" sz="4400" dirty="0" err="1"/>
              <a:t>điển</a:t>
            </a:r>
            <a:r>
              <a:rPr lang="en-US" sz="4400" dirty="0"/>
              <a:t>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653363" y="8572500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dirty="0" err="1"/>
              <a:t>thứ</a:t>
            </a:r>
            <a:r>
              <a:rPr lang="en-US" sz="4400" dirty="0"/>
              <a:t> </a:t>
            </a:r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tăng</a:t>
            </a:r>
            <a:r>
              <a:rPr lang="en-US" sz="4400" dirty="0"/>
              <a:t> </a:t>
            </a:r>
            <a:r>
              <a:rPr lang="en-US" sz="4400" dirty="0" err="1"/>
              <a:t>dần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hạt</a:t>
            </a:r>
            <a:r>
              <a:rPr lang="en-US" sz="4400" dirty="0"/>
              <a:t> neutron.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1295795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2218045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111239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945623"/>
            <a:ext cx="731045" cy="731045"/>
          </a:xfrm>
          <a:prstGeom prst="rect">
            <a:avLst/>
          </a:prstGeom>
        </p:spPr>
      </p:pic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197310"/>
              </p:ext>
            </p:extLst>
          </p:nvPr>
        </p:nvGraphicFramePr>
        <p:xfrm>
          <a:off x="6271409" y="4311929"/>
          <a:ext cx="129038" cy="20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16" imgW="114120" imgH="177480" progId="Equation.DSMT4">
                  <p:embed/>
                </p:oleObj>
              </mc:Choice>
              <mc:Fallback>
                <p:oleObj name="Equation" r:id="rId16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409" y="4311929"/>
                        <a:ext cx="129038" cy="2007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4" descr="het gio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411853" y="1069169"/>
            <a:ext cx="1464230" cy="83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3" descr="an30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514858" y="927935"/>
            <a:ext cx="1258220" cy="1114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Hình chữ nhật 85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Hình chữ nhật 84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56" name="Hình chữ nhật 83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Hình chữ nhật 57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8" name="Hình chữ nhật 86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9" name="Hình chữ nhật 87"/>
          <p:cNvSpPr/>
          <p:nvPr/>
        </p:nvSpPr>
        <p:spPr>
          <a:xfrm>
            <a:off x="15017210" y="355692"/>
            <a:ext cx="2253518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60" name="Hình chữ nhật 88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61" name="Hình chữ nhật 89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62" name="Hình chữ nhật 90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Hình chữ nhật 91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4" name="Hình Bầu dục 45"/>
          <p:cNvSpPr/>
          <p:nvPr/>
        </p:nvSpPr>
        <p:spPr>
          <a:xfrm>
            <a:off x="15248816" y="1031490"/>
            <a:ext cx="1790300" cy="147103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182808" tIns="91404" rIns="182808" bIns="91404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2945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91" y="38105"/>
            <a:ext cx="4729148" cy="47291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929469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7578593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544954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89864" y="4533905"/>
            <a:ext cx="16308287" cy="18779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077382" y="4688634"/>
            <a:ext cx="14075546" cy="1615827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1219200" y="6778177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1209503" y="8564522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727533" y="7124705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A. O, S, Se.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659019" y="8883259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400" dirty="0"/>
              <a:t>Na, Mg, K.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270346" y="6778177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203849" y="8564522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908185" y="7208852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400" dirty="0"/>
              <a:t>N, O, F.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653363" y="8885252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dirty="0"/>
              <a:t>Ne, Na, Mg.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1295795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2218045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111239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945623"/>
            <a:ext cx="731045" cy="731045"/>
          </a:xfrm>
          <a:prstGeom prst="rect">
            <a:avLst/>
          </a:prstGeom>
        </p:spPr>
      </p:pic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722599"/>
              </p:ext>
            </p:extLst>
          </p:nvPr>
        </p:nvGraphicFramePr>
        <p:xfrm>
          <a:off x="6271409" y="4311929"/>
          <a:ext cx="129038" cy="20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16" imgW="114120" imgH="177480" progId="Equation.DSMT4">
                  <p:embed/>
                </p:oleObj>
              </mc:Choice>
              <mc:Fallback>
                <p:oleObj name="Equation" r:id="rId16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409" y="4311929"/>
                        <a:ext cx="129038" cy="2007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4" descr="het gio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411853" y="1069169"/>
            <a:ext cx="1464230" cy="83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3" descr="an30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514858" y="927935"/>
            <a:ext cx="1258220" cy="1114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Hình chữ nhật 85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Hình chữ nhật 84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56" name="Hình chữ nhật 83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Hình chữ nhật 57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8" name="Hình chữ nhật 86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9" name="Hình chữ nhật 87"/>
          <p:cNvSpPr/>
          <p:nvPr/>
        </p:nvSpPr>
        <p:spPr>
          <a:xfrm>
            <a:off x="15017210" y="355692"/>
            <a:ext cx="2253518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60" name="Hình chữ nhật 88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61" name="Hình chữ nhật 89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62" name="Hình chữ nhật 90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Hình chữ nhật 91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4" name="Hình Bầu dục 45"/>
          <p:cNvSpPr/>
          <p:nvPr/>
        </p:nvSpPr>
        <p:spPr>
          <a:xfrm>
            <a:off x="15248816" y="1031490"/>
            <a:ext cx="1790300" cy="147103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182808" tIns="91404" rIns="182808" bIns="91404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716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91" y="38105"/>
            <a:ext cx="4729148" cy="47291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929469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750570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544954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89864" y="4533905"/>
            <a:ext cx="16308287" cy="18779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077382" y="4688634"/>
            <a:ext cx="14075546" cy="1615827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ở ô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IA.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9229756" y="8496305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1209503" y="8564522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645527" y="8648700"/>
            <a:ext cx="7068185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hạt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3+, 2 </a:t>
            </a:r>
            <a:r>
              <a:rPr lang="en-US" sz="4400" dirty="0" err="1"/>
              <a:t>lớp</a:t>
            </a:r>
            <a:r>
              <a:rPr lang="en-US" sz="4400" dirty="0"/>
              <a:t> e, </a:t>
            </a:r>
            <a:r>
              <a:rPr lang="en-US" sz="4400" dirty="0" err="1"/>
              <a:t>có</a:t>
            </a:r>
            <a:r>
              <a:rPr lang="en-US" sz="4400" dirty="0"/>
              <a:t> 1e </a:t>
            </a:r>
            <a:r>
              <a:rPr lang="en-US" sz="4400" dirty="0" err="1"/>
              <a:t>lớp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524000" y="8604978"/>
            <a:ext cx="7110642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hạt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1+, 2 </a:t>
            </a:r>
            <a:r>
              <a:rPr lang="en-US" sz="4400" dirty="0" err="1"/>
              <a:t>lớp</a:t>
            </a:r>
            <a:r>
              <a:rPr lang="en-US" sz="4400" dirty="0"/>
              <a:t> e, </a:t>
            </a:r>
            <a:r>
              <a:rPr lang="en-US" sz="4400" dirty="0" err="1"/>
              <a:t>có</a:t>
            </a:r>
            <a:r>
              <a:rPr lang="en-US" sz="4400" dirty="0"/>
              <a:t> 3e </a:t>
            </a:r>
            <a:r>
              <a:rPr lang="en-US" sz="4400" dirty="0" err="1"/>
              <a:t>lớp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229756" y="6667505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1209503" y="6826947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645527" y="6819900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hạt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2+, </a:t>
            </a:r>
            <a:r>
              <a:rPr lang="en-US" sz="4400" dirty="0" err="1"/>
              <a:t>có</a:t>
            </a:r>
            <a:r>
              <a:rPr lang="en-US" sz="4400" dirty="0"/>
              <a:t> 3e </a:t>
            </a:r>
            <a:r>
              <a:rPr lang="en-US" sz="4400" dirty="0" err="1"/>
              <a:t>lớp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, 1 </a:t>
            </a:r>
            <a:r>
              <a:rPr lang="en-US" sz="4400" dirty="0" err="1"/>
              <a:t>lớp</a:t>
            </a:r>
            <a:r>
              <a:rPr lang="en-US" sz="4400" dirty="0"/>
              <a:t> e.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524000" y="6869403"/>
            <a:ext cx="7256388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hạt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3+, </a:t>
            </a:r>
            <a:r>
              <a:rPr lang="en-US" sz="4400" dirty="0" err="1"/>
              <a:t>có</a:t>
            </a:r>
            <a:r>
              <a:rPr lang="en-US" sz="4400" dirty="0"/>
              <a:t> 2e </a:t>
            </a:r>
            <a:r>
              <a:rPr lang="en-US" sz="4400" dirty="0" err="1"/>
              <a:t>lớp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, 1 </a:t>
            </a:r>
            <a:r>
              <a:rPr lang="en-US" sz="4400" dirty="0" err="1"/>
              <a:t>lớp</a:t>
            </a:r>
            <a:r>
              <a:rPr lang="en-US" sz="4400" dirty="0"/>
              <a:t> e. 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1295795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2218045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111239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945623"/>
            <a:ext cx="731045" cy="731045"/>
          </a:xfrm>
          <a:prstGeom prst="rect">
            <a:avLst/>
          </a:prstGeom>
        </p:spPr>
      </p:pic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142565"/>
              </p:ext>
            </p:extLst>
          </p:nvPr>
        </p:nvGraphicFramePr>
        <p:xfrm>
          <a:off x="6271409" y="4311929"/>
          <a:ext cx="129038" cy="20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16" imgW="114120" imgH="177480" progId="Equation.DSMT4">
                  <p:embed/>
                </p:oleObj>
              </mc:Choice>
              <mc:Fallback>
                <p:oleObj name="Equation" r:id="rId16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409" y="4311929"/>
                        <a:ext cx="129038" cy="2007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4" descr="het gio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411853" y="1069169"/>
            <a:ext cx="1464230" cy="83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3" descr="an30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514858" y="927935"/>
            <a:ext cx="1258220" cy="1114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Hình chữ nhật 85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Hình chữ nhật 84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56" name="Hình chữ nhật 83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Hình chữ nhật 57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8" name="Hình chữ nhật 86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9" name="Hình chữ nhật 87"/>
          <p:cNvSpPr/>
          <p:nvPr/>
        </p:nvSpPr>
        <p:spPr>
          <a:xfrm>
            <a:off x="15017210" y="355692"/>
            <a:ext cx="2253518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60" name="Hình chữ nhật 88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61" name="Hình chữ nhật 89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62" name="Hình chữ nhật 90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Hình chữ nhật 91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4" name="Hình Bầu dục 45"/>
          <p:cNvSpPr/>
          <p:nvPr/>
        </p:nvSpPr>
        <p:spPr>
          <a:xfrm>
            <a:off x="15248816" y="1031490"/>
            <a:ext cx="1790300" cy="147103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182808" tIns="91404" rIns="182808" bIns="91404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8649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70" y="81124"/>
            <a:ext cx="3908387" cy="390838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929469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750570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51435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89864" y="3924305"/>
            <a:ext cx="16308287" cy="24994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077382" y="4000502"/>
            <a:ext cx="14075546" cy="2354492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proton, 2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electron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1145564" y="8496305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220205" y="8525714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653893" y="8692422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400" dirty="0"/>
              <a:t>X ở ô </a:t>
            </a:r>
            <a:r>
              <a:rPr lang="en-US" sz="4400" dirty="0" err="1"/>
              <a:t>số</a:t>
            </a:r>
            <a:r>
              <a:rPr lang="en-US" sz="4400" dirty="0"/>
              <a:t> 8,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kì</a:t>
            </a:r>
            <a:r>
              <a:rPr lang="en-US" sz="4400" dirty="0"/>
              <a:t> 2, </a:t>
            </a:r>
            <a:r>
              <a:rPr lang="en-US" sz="4400" dirty="0" err="1"/>
              <a:t>nhóm</a:t>
            </a:r>
            <a:r>
              <a:rPr lang="en-US" sz="4400" dirty="0"/>
              <a:t> VIA.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669721" y="8609894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dirty="0"/>
              <a:t>X ở ô </a:t>
            </a:r>
            <a:r>
              <a:rPr lang="en-US" sz="4400" dirty="0" err="1"/>
              <a:t>số</a:t>
            </a:r>
            <a:r>
              <a:rPr lang="en-US" sz="4400" dirty="0"/>
              <a:t> 2,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kì</a:t>
            </a:r>
            <a:r>
              <a:rPr lang="en-US" sz="4400" dirty="0"/>
              <a:t> 8, </a:t>
            </a:r>
            <a:r>
              <a:rPr lang="en-US" sz="4400" dirty="0" err="1"/>
              <a:t>nhóm</a:t>
            </a:r>
            <a:r>
              <a:rPr lang="en-US" sz="4400" dirty="0"/>
              <a:t> VIIIA.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229756" y="6667505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1209503" y="6826947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645527" y="6863622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sz="4400" dirty="0"/>
              <a:t> X ở ô </a:t>
            </a:r>
            <a:r>
              <a:rPr lang="en-US" sz="4400" dirty="0" err="1"/>
              <a:t>số</a:t>
            </a:r>
            <a:r>
              <a:rPr lang="en-US" sz="4400" dirty="0"/>
              <a:t> 8,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kì</a:t>
            </a:r>
            <a:r>
              <a:rPr lang="en-US" sz="4400" dirty="0"/>
              <a:t> 2, </a:t>
            </a:r>
            <a:r>
              <a:rPr lang="en-US" sz="4400" dirty="0" err="1"/>
              <a:t>nhóm</a:t>
            </a:r>
            <a:r>
              <a:rPr lang="en-US" sz="4400" dirty="0"/>
              <a:t> IIA.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659017" y="6913125"/>
            <a:ext cx="6975629" cy="1492716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dirty="0"/>
              <a:t>X ở ô </a:t>
            </a:r>
            <a:r>
              <a:rPr lang="en-US" sz="4400" dirty="0" err="1"/>
              <a:t>số</a:t>
            </a:r>
            <a:r>
              <a:rPr lang="en-US" sz="4400" dirty="0"/>
              <a:t> 6,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kì</a:t>
            </a:r>
            <a:r>
              <a:rPr lang="en-US" sz="4400" dirty="0"/>
              <a:t> 2, </a:t>
            </a:r>
            <a:r>
              <a:rPr lang="en-US" sz="4400" dirty="0" err="1"/>
              <a:t>nhóm</a:t>
            </a:r>
            <a:r>
              <a:rPr lang="en-US" sz="4400" dirty="0"/>
              <a:t> VIIIA.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1295795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2218045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111239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945623"/>
            <a:ext cx="731045" cy="731045"/>
          </a:xfrm>
          <a:prstGeom prst="rect">
            <a:avLst/>
          </a:prstGeom>
        </p:spPr>
      </p:pic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762121"/>
              </p:ext>
            </p:extLst>
          </p:nvPr>
        </p:nvGraphicFramePr>
        <p:xfrm>
          <a:off x="6271409" y="4311929"/>
          <a:ext cx="129038" cy="20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16" imgW="114120" imgH="177480" progId="Equation.DSMT4">
                  <p:embed/>
                </p:oleObj>
              </mc:Choice>
              <mc:Fallback>
                <p:oleObj name="Equation" r:id="rId16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409" y="4311929"/>
                        <a:ext cx="129038" cy="2007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4" descr="het gio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411853" y="1069169"/>
            <a:ext cx="1464230" cy="83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3" descr="an30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514858" y="927935"/>
            <a:ext cx="1258220" cy="1114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Hình chữ nhật 85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Hình chữ nhật 84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56" name="Hình chữ nhật 83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Hình chữ nhật 57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8" name="Hình chữ nhật 86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9" name="Hình chữ nhật 87"/>
          <p:cNvSpPr/>
          <p:nvPr/>
        </p:nvSpPr>
        <p:spPr>
          <a:xfrm>
            <a:off x="15017210" y="355692"/>
            <a:ext cx="2253518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60" name="Hình chữ nhật 88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61" name="Hình chữ nhật 89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62" name="Hình chữ nhật 90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Hình chữ nhật 91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4" name="Hình Bầu dục 45"/>
          <p:cNvSpPr/>
          <p:nvPr/>
        </p:nvSpPr>
        <p:spPr>
          <a:xfrm>
            <a:off x="15248816" y="1031490"/>
            <a:ext cx="1790300" cy="147103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182808" tIns="91404" rIns="182808" bIns="91404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808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79"/>
            <a:ext cx="18288000" cy="102819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3009900"/>
            <a:ext cx="14554200" cy="5170610"/>
          </a:xfrm>
          <a:prstGeom prst="rect">
            <a:avLst/>
          </a:prstGeom>
          <a:solidFill>
            <a:srgbClr val="FFFF00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Luật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chơi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như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sau</a:t>
            </a:r>
            <a:r>
              <a:rPr lang="en-US" sz="6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6600" dirty="0" err="1" smtClean="0">
                <a:solidFill>
                  <a:srgbClr val="FF0000"/>
                </a:solidFill>
              </a:rPr>
              <a:t>Học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sinh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các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câu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hỏi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và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đáp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án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lựa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chọn</a:t>
            </a:r>
            <a:r>
              <a:rPr lang="en-US" sz="6600" dirty="0" smtClean="0">
                <a:solidFill>
                  <a:srgbClr val="FF0000"/>
                </a:solidFill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</a:rPr>
              <a:t>sử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dụng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thẻ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để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đưa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ra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câu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trả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lời</a:t>
            </a:r>
            <a:endParaRPr lang="en-US" sz="6600" dirty="0" smtClean="0">
              <a:solidFill>
                <a:srgbClr val="FF0000"/>
              </a:solidFill>
            </a:endParaRPr>
          </a:p>
          <a:p>
            <a:r>
              <a:rPr lang="en-US" sz="6600" dirty="0" smtClean="0">
                <a:solidFill>
                  <a:srgbClr val="FF0000"/>
                </a:solidFill>
              </a:rPr>
              <a:t>- </a:t>
            </a:r>
            <a:r>
              <a:rPr lang="en-US" sz="6600" dirty="0" err="1" smtClean="0">
                <a:solidFill>
                  <a:srgbClr val="FF0000"/>
                </a:solidFill>
              </a:rPr>
              <a:t>Mỗi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câu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hỏi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học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sinh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có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smtClean="0">
                <a:solidFill>
                  <a:srgbClr val="FF0000"/>
                </a:solidFill>
              </a:rPr>
              <a:t>10 </a:t>
            </a:r>
            <a:r>
              <a:rPr lang="en-US" sz="6600" dirty="0" err="1">
                <a:solidFill>
                  <a:srgbClr val="FF0000"/>
                </a:solidFill>
              </a:rPr>
              <a:t>giây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để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suy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nghĩ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chọn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đáp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án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8" name="Picture 11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95" y="8039100"/>
            <a:ext cx="1604472" cy="8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91" y="38105"/>
            <a:ext cx="4729148" cy="47291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929469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7578593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544954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989864" y="4533905"/>
            <a:ext cx="16308287" cy="18779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077382" y="4688634"/>
            <a:ext cx="14075546" cy="1615827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electron.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1219200" y="6778177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1209503" y="8564522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727533" y="7124705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A. ô </a:t>
            </a:r>
            <a:r>
              <a:rPr lang="en-US" sz="4400" dirty="0" err="1"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 4.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659019" y="8883259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400" dirty="0" err="1"/>
              <a:t>nhóm</a:t>
            </a:r>
            <a:r>
              <a:rPr lang="en-US" sz="4400" dirty="0"/>
              <a:t> IVA.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270346" y="6778177"/>
            <a:ext cx="7874660" cy="1606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203849" y="8564522"/>
            <a:ext cx="7874660" cy="14603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908185" y="7208852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kì</a:t>
            </a:r>
            <a:r>
              <a:rPr lang="en-US" sz="4400" dirty="0"/>
              <a:t> 4.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9653363" y="8885252"/>
            <a:ext cx="6975629" cy="815609"/>
          </a:xfrm>
          <a:prstGeom prst="rect">
            <a:avLst/>
          </a:prstGeom>
          <a:noFill/>
        </p:spPr>
        <p:txBody>
          <a:bodyPr wrap="square" lIns="137106" tIns="68555" rIns="137106" bIns="68555" rtlCol="0">
            <a:spAutoFit/>
          </a:bodyPr>
          <a:lstStyle/>
          <a:p>
            <a:pPr marL="514146" indent="-51414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4400" dirty="0"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kì</a:t>
            </a:r>
            <a:r>
              <a:rPr lang="en-US" sz="4400" dirty="0"/>
              <a:t> 3.</a:t>
            </a:r>
            <a:endParaRPr lang="en-US" sz="4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1295795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7" y="2218045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111239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04363" y="3945623"/>
            <a:ext cx="731045" cy="731045"/>
          </a:xfrm>
          <a:prstGeom prst="rect">
            <a:avLst/>
          </a:prstGeom>
        </p:spPr>
      </p:pic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860386"/>
              </p:ext>
            </p:extLst>
          </p:nvPr>
        </p:nvGraphicFramePr>
        <p:xfrm>
          <a:off x="6271409" y="4311929"/>
          <a:ext cx="129038" cy="20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6" imgW="114120" imgH="177480" progId="Equation.DSMT4">
                  <p:embed/>
                </p:oleObj>
              </mc:Choice>
              <mc:Fallback>
                <p:oleObj name="Equation" r:id="rId16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409" y="4311929"/>
                        <a:ext cx="129038" cy="2007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4" descr="het gio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411853" y="1069169"/>
            <a:ext cx="1464230" cy="83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3" descr="an30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514858" y="927935"/>
            <a:ext cx="1258220" cy="1114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Hình chữ nhật 85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Hình chữ nhật 84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56" name="Hình chữ nhật 83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Hình chữ nhật 57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8" name="Hình chữ nhật 86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9" name="Hình chữ nhật 87"/>
          <p:cNvSpPr/>
          <p:nvPr/>
        </p:nvSpPr>
        <p:spPr>
          <a:xfrm>
            <a:off x="15017210" y="355692"/>
            <a:ext cx="2253518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60" name="Hình chữ nhật 88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61" name="Hình chữ nhật 89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62" name="Hình chữ nhật 90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Hình chữ nhật 91"/>
          <p:cNvSpPr/>
          <p:nvPr/>
        </p:nvSpPr>
        <p:spPr>
          <a:xfrm>
            <a:off x="15017219" y="355692"/>
            <a:ext cx="2253516" cy="22585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82808" tIns="91404" rIns="182808" bIns="91404" anchor="b"/>
          <a:lstStyle/>
          <a:p>
            <a:pPr algn="ctr">
              <a:defRPr/>
            </a:pPr>
            <a:r>
              <a:rPr lang="en-US" sz="132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4" name="Hình Bầu dục 45"/>
          <p:cNvSpPr/>
          <p:nvPr/>
        </p:nvSpPr>
        <p:spPr>
          <a:xfrm>
            <a:off x="15248816" y="1031490"/>
            <a:ext cx="1790300" cy="147103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182808" tIns="91404" rIns="182808" bIns="91404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42285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0400" y="342905"/>
            <a:ext cx="46482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GB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799" y="2202317"/>
            <a:ext cx="17455581" cy="135418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100" b="1" dirty="0">
              <a:latin typeface="Arial" panose="020B0604020202020204" pitchFamily="34" charset="0"/>
            </a:endParaRPr>
          </a:p>
        </p:txBody>
      </p:sp>
      <p:pic>
        <p:nvPicPr>
          <p:cNvPr id="7" name="Hình ảnh 87">
            <a:extLst>
              <a:ext uri="{FF2B5EF4-FFF2-40B4-BE49-F238E27FC236}">
                <a16:creationId xmlns:a16="http://schemas.microsoft.com/office/drawing/2014/main" xmlns="" id="{1F5BA8AB-4FEE-4DFF-BCC5-43333D86F01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47" y="3561119"/>
            <a:ext cx="2880253" cy="38528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Hình ảnh 89">
            <a:extLst>
              <a:ext uri="{FF2B5EF4-FFF2-40B4-BE49-F238E27FC236}">
                <a16:creationId xmlns:a16="http://schemas.microsoft.com/office/drawing/2014/main" xmlns="" id="{464EDED2-2A45-4A3F-B6C7-F64B6FAFF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09" y="3556498"/>
            <a:ext cx="2887791" cy="38456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Hình ảnh 90">
            <a:extLst>
              <a:ext uri="{FF2B5EF4-FFF2-40B4-BE49-F238E27FC236}">
                <a16:creationId xmlns:a16="http://schemas.microsoft.com/office/drawing/2014/main" xmlns="" id="{E699FD1B-4996-447E-9010-FE3DF80E13E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147" y="3500453"/>
            <a:ext cx="2880253" cy="38528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Hình ảnh 92">
            <a:extLst>
              <a:ext uri="{FF2B5EF4-FFF2-40B4-BE49-F238E27FC236}">
                <a16:creationId xmlns:a16="http://schemas.microsoft.com/office/drawing/2014/main" xmlns="" id="{2E5F1F8D-8A34-4C9E-9F77-2446A02D63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9" y="3561121"/>
            <a:ext cx="2887791" cy="38528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Hình ảnh 94">
            <a:extLst>
              <a:ext uri="{FF2B5EF4-FFF2-40B4-BE49-F238E27FC236}">
                <a16:creationId xmlns:a16="http://schemas.microsoft.com/office/drawing/2014/main" xmlns="" id="{61F5B535-3B40-4489-9C33-94B0A57977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009" y="3576654"/>
            <a:ext cx="2887791" cy="38528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01059" y="1181100"/>
            <a:ext cx="15448541" cy="923293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95400" y="7734300"/>
            <a:ext cx="2590800" cy="1828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74873" y="7728284"/>
            <a:ext cx="2590800" cy="1828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IIIA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71504" y="7734300"/>
            <a:ext cx="2590800" cy="1828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447209" y="7734300"/>
            <a:ext cx="2590800" cy="1828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799873" y="7756358"/>
            <a:ext cx="2590800" cy="1828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VIIIA</a:t>
            </a:r>
            <a:endParaRPr lang="en-GB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ng-hồ-đếm-ngược-3-phút-gây-sốc-3-Minut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71125" y="487018"/>
            <a:ext cx="2467845" cy="138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5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0400" y="342905"/>
            <a:ext cx="46482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91404" tIns="45702" rIns="91404" bIns="45702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GB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171705"/>
            <a:ext cx="14935200" cy="4247318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marL="685524" indent="-685524">
              <a:buFontTx/>
              <a:buChar char="-"/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  <a:p>
            <a:pPr marL="685524" indent="-685524">
              <a:buFontTx/>
              <a:buChar char="-"/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III –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phi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9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34100"/>
            <a:ext cx="18288000" cy="4152900"/>
            <a:chOff x="0" y="0"/>
            <a:chExt cx="6263965" cy="21169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63965" cy="2116977"/>
            </a:xfrm>
            <a:custGeom>
              <a:avLst/>
              <a:gdLst/>
              <a:ahLst/>
              <a:cxnLst/>
              <a:rect l="l" t="t" r="r" b="b"/>
              <a:pathLst>
                <a:path w="6263965" h="2116977">
                  <a:moveTo>
                    <a:pt x="0" y="0"/>
                  </a:moveTo>
                  <a:lnTo>
                    <a:pt x="6263965" y="0"/>
                  </a:lnTo>
                  <a:lnTo>
                    <a:pt x="6263965" y="2116977"/>
                  </a:lnTo>
                  <a:lnTo>
                    <a:pt x="0" y="2116977"/>
                  </a:lnTo>
                  <a:close/>
                </a:path>
              </a:pathLst>
            </a:custGeom>
            <a:solidFill>
              <a:srgbClr val="2832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63965" cy="2164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5" y="5353055"/>
            <a:ext cx="5521250" cy="5350595"/>
          </a:xfrm>
          <a:custGeom>
            <a:avLst/>
            <a:gdLst/>
            <a:ahLst/>
            <a:cxnLst/>
            <a:rect l="l" t="t" r="r" b="b"/>
            <a:pathLst>
              <a:path w="7057906" h="6839753">
                <a:moveTo>
                  <a:pt x="0" y="0"/>
                </a:moveTo>
                <a:lnTo>
                  <a:pt x="7057906" y="0"/>
                </a:lnTo>
                <a:lnTo>
                  <a:pt x="7057906" y="6839753"/>
                </a:lnTo>
                <a:lnTo>
                  <a:pt x="0" y="6839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501868" y="5641261"/>
            <a:ext cx="1111892" cy="4104299"/>
          </a:xfrm>
          <a:custGeom>
            <a:avLst/>
            <a:gdLst/>
            <a:ahLst/>
            <a:cxnLst/>
            <a:rect l="l" t="t" r="r" b="b"/>
            <a:pathLst>
              <a:path w="1437421" h="5305918">
                <a:moveTo>
                  <a:pt x="0" y="0"/>
                </a:moveTo>
                <a:lnTo>
                  <a:pt x="1437421" y="0"/>
                </a:lnTo>
                <a:lnTo>
                  <a:pt x="1437421" y="5305918"/>
                </a:lnTo>
                <a:lnTo>
                  <a:pt x="0" y="530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59902" y="5641261"/>
            <a:ext cx="2477504" cy="4104299"/>
          </a:xfrm>
          <a:custGeom>
            <a:avLst/>
            <a:gdLst/>
            <a:ahLst/>
            <a:cxnLst/>
            <a:rect l="l" t="t" r="r" b="b"/>
            <a:pathLst>
              <a:path w="3202845" h="5305918">
                <a:moveTo>
                  <a:pt x="0" y="0"/>
                </a:moveTo>
                <a:lnTo>
                  <a:pt x="3202845" y="0"/>
                </a:lnTo>
                <a:lnTo>
                  <a:pt x="3202845" y="5305918"/>
                </a:lnTo>
                <a:lnTo>
                  <a:pt x="0" y="5305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40005" y="5641261"/>
            <a:ext cx="2082932" cy="4104299"/>
          </a:xfrm>
          <a:custGeom>
            <a:avLst/>
            <a:gdLst/>
            <a:ahLst/>
            <a:cxnLst/>
            <a:rect l="l" t="t" r="r" b="b"/>
            <a:pathLst>
              <a:path w="2692753" h="5305918">
                <a:moveTo>
                  <a:pt x="0" y="0"/>
                </a:moveTo>
                <a:lnTo>
                  <a:pt x="2692753" y="0"/>
                </a:lnTo>
                <a:lnTo>
                  <a:pt x="2692753" y="5305918"/>
                </a:lnTo>
                <a:lnTo>
                  <a:pt x="0" y="5305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04900" y="342905"/>
            <a:ext cx="16078200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DB3349"/>
                </a:solidFill>
                <a:cs typeface="Arial" panose="020B0604020202020204" pitchFamily="34" charset="0"/>
              </a:rPr>
              <a:t>CẢM ƠN </a:t>
            </a:r>
            <a:r>
              <a:rPr lang="en-US" sz="8300" b="1" dirty="0">
                <a:solidFill>
                  <a:srgbClr val="DB3349"/>
                </a:solidFill>
                <a:cs typeface="Arial" panose="020B0604020202020204" pitchFamily="34" charset="0"/>
              </a:rPr>
              <a:t>QUÝ THẦY CÔ VÀ </a:t>
            </a:r>
            <a:r>
              <a:rPr lang="vi-VN" sz="8300" b="1" dirty="0">
                <a:solidFill>
                  <a:srgbClr val="DB3349"/>
                </a:solidFill>
                <a:cs typeface="Arial" panose="020B0604020202020204" pitchFamily="34" charset="0"/>
              </a:rPr>
              <a:t>CÁC EM</a:t>
            </a:r>
            <a:r>
              <a:rPr lang="en-US" sz="8300" b="1" dirty="0">
                <a:solidFill>
                  <a:srgbClr val="DB3349"/>
                </a:solidFill>
                <a:cs typeface="Arial" panose="020B0604020202020204" pitchFamily="34" charset="0"/>
              </a:rPr>
              <a:t> HỌC </a:t>
            </a:r>
            <a:r>
              <a:rPr lang="en-US" sz="8300" b="1" dirty="0" smtClean="0">
                <a:solidFill>
                  <a:srgbClr val="DB3349"/>
                </a:solidFill>
                <a:cs typeface="Arial" panose="020B0604020202020204" pitchFamily="34" charset="0"/>
              </a:rPr>
              <a:t>SINH</a:t>
            </a:r>
            <a:r>
              <a:rPr lang="vi-VN" sz="8300" b="1" dirty="0" smtClean="0">
                <a:solidFill>
                  <a:srgbClr val="DB3349"/>
                </a:solidFill>
                <a:cs typeface="Arial" panose="020B0604020202020204" pitchFamily="34" charset="0"/>
              </a:rPr>
              <a:t>!</a:t>
            </a:r>
            <a:endParaRPr lang="en-US" sz="8300" b="1" dirty="0">
              <a:solidFill>
                <a:srgbClr val="DB33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9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8288000" cy="10281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652" y="6800762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4" y="5077008"/>
            <a:ext cx="2963636" cy="1885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51" y="5454968"/>
            <a:ext cx="2840102" cy="9555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90" y="7215548"/>
            <a:ext cx="2963636" cy="18859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61" y="8599256"/>
            <a:ext cx="2840102" cy="955548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83" y="4481706"/>
            <a:ext cx="2630231" cy="1911357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3" y="4388964"/>
            <a:ext cx="1813940" cy="1955133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70" y="6823974"/>
            <a:ext cx="2431505" cy="1612275"/>
          </a:xfrm>
          <a:prstGeom prst="rect">
            <a:avLst/>
          </a:prstGeom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079" y="5902428"/>
            <a:ext cx="2457665" cy="2290428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59" y="7372944"/>
            <a:ext cx="2077482" cy="1900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47" y="-832221"/>
            <a:ext cx="6714408" cy="3856379"/>
          </a:xfrm>
          <a:prstGeom prst="rect">
            <a:avLst/>
          </a:prstGeom>
        </p:spPr>
      </p:pic>
      <p:sp>
        <p:nvSpPr>
          <p:cNvPr id="35" name="Rounded Rectangle 34">
            <a:hlinkClick r:id="rId24" action="ppaction://hlinksldjump"/>
          </p:cNvPr>
          <p:cNvSpPr/>
          <p:nvPr/>
        </p:nvSpPr>
        <p:spPr>
          <a:xfrm>
            <a:off x="1767323" y="6685530"/>
            <a:ext cx="2136199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8014214" y="6458367"/>
            <a:ext cx="193532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>
            <a:hlinkClick r:id="rId25" action="ppaction://hlinksldjump"/>
          </p:cNvPr>
          <p:cNvSpPr/>
          <p:nvPr/>
        </p:nvSpPr>
        <p:spPr>
          <a:xfrm>
            <a:off x="12312491" y="8523729"/>
            <a:ext cx="186199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>
            <a:hlinkClick r:id="rId26" action="ppaction://hlinksldjump"/>
          </p:cNvPr>
          <p:cNvSpPr/>
          <p:nvPr/>
        </p:nvSpPr>
        <p:spPr>
          <a:xfrm>
            <a:off x="8637775" y="9463503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>
            <a:hlinkClick r:id="rId16" action="ppaction://hlinksldjump"/>
          </p:cNvPr>
          <p:cNvSpPr/>
          <p:nvPr/>
        </p:nvSpPr>
        <p:spPr>
          <a:xfrm>
            <a:off x="5241100" y="8952417"/>
            <a:ext cx="1941999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7" y="8953500"/>
            <a:ext cx="2840102" cy="9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0" grpId="0" animBg="1"/>
      <p:bldP spid="41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41" y="1104905"/>
            <a:ext cx="16650665" cy="2553005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/25),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Silicon (Si) ở ô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160830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7994" y="6232887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4089" y="4227461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6902" y="4193372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26597" y="5829371"/>
            <a:ext cx="2157440" cy="18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-seconds-countdown-_Đồng-hồ-đếm-ngược-10-giây_-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9936" y="7889127"/>
            <a:ext cx="2669751" cy="1500563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7" y="8911916"/>
            <a:ext cx="2840102" cy="9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41" y="1104905"/>
            <a:ext cx="16650665" cy="2553005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/25),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Potassium (K)?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8989" y="6101679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19,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6770" y="4103360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39,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37270" y="4002168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Ô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39,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672" y="6101679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Ô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19,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254440" y="5748962"/>
            <a:ext cx="2157440" cy="18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0-seconds-countdown-_Đồng-hồ-đếm-ngược-10-giây_-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9936" y="7889127"/>
            <a:ext cx="2669751" cy="1500563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7" y="8953500"/>
            <a:ext cx="2840102" cy="9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41" y="430092"/>
            <a:ext cx="16650665" cy="174373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9141" y="2719922"/>
            <a:ext cx="14059859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GB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9142" y="4443846"/>
            <a:ext cx="14063762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9141" y="8037461"/>
            <a:ext cx="14059859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điện tích hạt nhân bằng nhau.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9142" y="6286500"/>
            <a:ext cx="14063762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3784184" y="4009386"/>
            <a:ext cx="2157440" cy="18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-seconds-countdown-_Đồng-hồ-đếm-ngược-10-giây_-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25627" y="2658064"/>
            <a:ext cx="2085474" cy="117216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537" y="9164233"/>
            <a:ext cx="2840102" cy="9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41" y="1104905"/>
            <a:ext cx="16650665" cy="2553005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Sodium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sodium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GB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GB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1745" y="4000500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 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53600" y="6134100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7413" y="6132461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3968079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218686" y="3619500"/>
            <a:ext cx="2157440" cy="18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0-seconds-countdown-_Đồng-hồ-đếm-ngược-10-giây_-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9936" y="7889127"/>
            <a:ext cx="2669751" cy="1500563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7" y="8953500"/>
            <a:ext cx="2840102" cy="9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8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41" y="723900"/>
            <a:ext cx="16650665" cy="2109921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54089" y="6134100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Mg, P,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21855" y="4020393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K, Fe, </a:t>
            </a:r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7413" y="6132461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B, Al, Ga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2000" y="3968079"/>
            <a:ext cx="7543311" cy="14210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69" tIns="60935" rIns="121869" bIns="60935"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Li, S, Ne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70404" y="5838186"/>
            <a:ext cx="2157440" cy="18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10-seconds-countdown-_Đồng-hồ-đếm-ngược-10-giây_-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9936" y="7889127"/>
            <a:ext cx="2669751" cy="1500563"/>
          </a:xfrm>
          <a:prstGeom prst="rect">
            <a:avLst/>
          </a:prstGeom>
        </p:spPr>
      </p:pic>
      <p:pic>
        <p:nvPicPr>
          <p:cNvPr id="41" name="Picture 4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7" y="8953500"/>
            <a:ext cx="2840102" cy="9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0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</TotalTime>
  <Words>1580</Words>
  <Application>Microsoft Office PowerPoint</Application>
  <PresentationFormat>Custom</PresentationFormat>
  <Paragraphs>235</Paragraphs>
  <Slides>33</Slides>
  <Notes>6</Notes>
  <HiddenSlides>0</HiddenSlides>
  <MMClips>31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Kristen ITC</vt:lpstr>
      <vt:lpstr>Wingdings</vt:lpstr>
      <vt:lpstr>Saira Ultra-Bold</vt:lpstr>
      <vt:lpstr>Calibri Light</vt:lpstr>
      <vt:lpstr>Tahoma</vt:lpstr>
      <vt:lpstr>Times New Roman</vt:lpstr>
      <vt:lpstr>Calibri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Giới thiệu về Trạng thái Vật chất Bài thuyết trình Khoa học màu Be Đỏ nhạt Có đường kẻ</dc:title>
  <dc:creator>Ngọc Mai</dc:creator>
  <cp:lastModifiedBy>ismail - [2010]</cp:lastModifiedBy>
  <cp:revision>69</cp:revision>
  <dcterms:created xsi:type="dcterms:W3CDTF">2006-08-16T00:00:00Z</dcterms:created>
  <dcterms:modified xsi:type="dcterms:W3CDTF">2024-12-01T22:37:38Z</dcterms:modified>
  <dc:identifier>DAGX_8kH7zY</dc:identifier>
</cp:coreProperties>
</file>